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0"/>
  </p:notesMasterIdLst>
  <p:handoutMasterIdLst>
    <p:handoutMasterId r:id="rId11"/>
  </p:handoutMasterIdLst>
  <p:sldIdLst>
    <p:sldId id="429" r:id="rId2"/>
    <p:sldId id="435" r:id="rId3"/>
    <p:sldId id="425" r:id="rId4"/>
    <p:sldId id="432" r:id="rId5"/>
    <p:sldId id="392" r:id="rId6"/>
    <p:sldId id="394" r:id="rId7"/>
    <p:sldId id="420" r:id="rId8"/>
    <p:sldId id="434" r:id="rId9"/>
  </p:sldIdLst>
  <p:sldSz cx="10058400" cy="7772400"/>
  <p:notesSz cx="6669088" cy="9775825"/>
  <p:defaultTextStyle>
    <a:defPPr>
      <a:defRPr lang="en-US"/>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32">
          <p15:clr>
            <a:srgbClr val="A4A3A4"/>
          </p15:clr>
        </p15:guide>
        <p15:guide id="2" orient="horz" pos="4561">
          <p15:clr>
            <a:srgbClr val="A4A3A4"/>
          </p15:clr>
        </p15:guide>
        <p15:guide id="3" orient="horz" pos="624">
          <p15:clr>
            <a:srgbClr val="A4A3A4"/>
          </p15:clr>
        </p15:guide>
        <p15:guide id="4" orient="horz" pos="720">
          <p15:clr>
            <a:srgbClr val="A4A3A4"/>
          </p15:clr>
        </p15:guide>
        <p15:guide id="5" orient="horz" pos="4272">
          <p15:clr>
            <a:srgbClr val="A4A3A4"/>
          </p15:clr>
        </p15:guide>
        <p15:guide id="6" orient="horz" pos="4176">
          <p15:clr>
            <a:srgbClr val="A4A3A4"/>
          </p15:clr>
        </p15:guide>
        <p15:guide id="7" orient="horz" pos="2736">
          <p15:clr>
            <a:srgbClr val="A4A3A4"/>
          </p15:clr>
        </p15:guide>
        <p15:guide id="8" orient="horz" pos="2783">
          <p15:clr>
            <a:srgbClr val="A4A3A4"/>
          </p15:clr>
        </p15:guide>
        <p15:guide id="9" pos="336">
          <p15:clr>
            <a:srgbClr val="A4A3A4"/>
          </p15:clr>
        </p15:guide>
        <p15:guide id="10" pos="6001">
          <p15:clr>
            <a:srgbClr val="A4A3A4"/>
          </p15:clr>
        </p15:guide>
        <p15:guide id="11" pos="3216">
          <p15:clr>
            <a:srgbClr val="A4A3A4"/>
          </p15:clr>
        </p15:guide>
        <p15:guide id="12" pos="3120">
          <p15:clr>
            <a:srgbClr val="A4A3A4"/>
          </p15:clr>
        </p15:guide>
        <p15:guide id="13" pos="4080">
          <p15:clr>
            <a:srgbClr val="A4A3A4"/>
          </p15:clr>
        </p15:guide>
        <p15:guide id="14" pos="4176">
          <p15:clr>
            <a:srgbClr val="A4A3A4"/>
          </p15:clr>
        </p15:guide>
        <p15:guide id="15" pos="2256">
          <p15:clr>
            <a:srgbClr val="A4A3A4"/>
          </p15:clr>
        </p15:guide>
        <p15:guide id="16" pos="2160">
          <p15:clr>
            <a:srgbClr val="A4A3A4"/>
          </p15:clr>
        </p15:guide>
      </p15:sldGuideLst>
    </p:ext>
    <p:ext uri="{2D200454-40CA-4A62-9FC3-DE9A4176ACB9}">
      <p15:notesGuideLst xmlns="" xmlns:p15="http://schemas.microsoft.com/office/powerpoint/2012/main">
        <p15:guide id="1" orient="horz" pos="3079">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097"/>
    <a:srgbClr val="E65546"/>
    <a:srgbClr val="BD2919"/>
    <a:srgbClr val="E54F3F"/>
    <a:srgbClr val="B02618"/>
    <a:srgbClr val="EC7A6E"/>
    <a:srgbClr val="EA71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9" autoAdjust="0"/>
    <p:restoredTop sz="93537" autoAdjust="0"/>
  </p:normalViewPr>
  <p:slideViewPr>
    <p:cSldViewPr snapToObjects="1">
      <p:cViewPr varScale="1">
        <p:scale>
          <a:sx n="86" d="100"/>
          <a:sy n="86" d="100"/>
        </p:scale>
        <p:origin x="-438" y="-78"/>
      </p:cViewPr>
      <p:guideLst>
        <p:guide orient="horz" pos="432"/>
        <p:guide orient="horz" pos="4561"/>
        <p:guide orient="horz" pos="624"/>
        <p:guide orient="horz" pos="720"/>
        <p:guide orient="horz" pos="4272"/>
        <p:guide orient="horz" pos="4176"/>
        <p:guide orient="horz" pos="2736"/>
        <p:guide orient="horz" pos="2783"/>
        <p:guide pos="336"/>
        <p:guide pos="6001"/>
        <p:guide pos="3216"/>
        <p:guide pos="3120"/>
        <p:guide pos="4080"/>
        <p:guide pos="4176"/>
        <p:guide pos="2256"/>
        <p:guide pos="2160"/>
      </p:guideLst>
    </p:cSldViewPr>
  </p:slideViewPr>
  <p:notesTextViewPr>
    <p:cViewPr>
      <p:scale>
        <a:sx n="100" d="100"/>
        <a:sy n="100" d="100"/>
      </p:scale>
      <p:origin x="0" y="0"/>
    </p:cViewPr>
  </p:notesTextViewPr>
  <p:sorterViewPr>
    <p:cViewPr>
      <p:scale>
        <a:sx n="66" d="100"/>
        <a:sy n="66" d="100"/>
      </p:scale>
      <p:origin x="0" y="2064"/>
    </p:cViewPr>
  </p:sorterViewPr>
  <p:notesViewPr>
    <p:cSldViewPr snapToObjects="1">
      <p:cViewPr varScale="1">
        <p:scale>
          <a:sx n="66" d="100"/>
          <a:sy n="66" d="100"/>
        </p:scale>
        <p:origin x="-3252" y="-114"/>
      </p:cViewPr>
      <p:guideLst>
        <p:guide orient="horz" pos="3079"/>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777607" y="0"/>
            <a:ext cx="2889938" cy="488791"/>
          </a:xfrm>
          <a:prstGeom prst="rect">
            <a:avLst/>
          </a:prstGeom>
        </p:spPr>
        <p:txBody>
          <a:bodyPr vert="horz" lIns="91440" tIns="45720" rIns="91440" bIns="45720" rtlCol="0"/>
          <a:lstStyle>
            <a:lvl1pPr algn="r">
              <a:defRPr sz="1200"/>
            </a:lvl1pPr>
          </a:lstStyle>
          <a:p>
            <a:fld id="{813804E1-3123-496D-91A5-AE7237B95D59}" type="datetimeFigureOut">
              <a:rPr lang="ru-RU" smtClean="0"/>
              <a:pPr/>
              <a:t>31.05.2013</a:t>
            </a:fld>
            <a:endParaRPr lang="ru-RU"/>
          </a:p>
        </p:txBody>
      </p:sp>
      <p:sp>
        <p:nvSpPr>
          <p:cNvPr id="4" name="Footer Placeholder 3"/>
          <p:cNvSpPr>
            <a:spLocks noGrp="1"/>
          </p:cNvSpPr>
          <p:nvPr>
            <p:ph type="ftr" sz="quarter" idx="2"/>
          </p:nvPr>
        </p:nvSpPr>
        <p:spPr>
          <a:xfrm>
            <a:off x="0" y="9285337"/>
            <a:ext cx="2889938" cy="488791"/>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777607" y="9285337"/>
            <a:ext cx="2889938" cy="488791"/>
          </a:xfrm>
          <a:prstGeom prst="rect">
            <a:avLst/>
          </a:prstGeom>
        </p:spPr>
        <p:txBody>
          <a:bodyPr vert="horz" lIns="91440" tIns="45720" rIns="91440" bIns="45720" rtlCol="0" anchor="b"/>
          <a:lstStyle>
            <a:lvl1pPr algn="r">
              <a:defRPr sz="1200"/>
            </a:lvl1pPr>
          </a:lstStyle>
          <a:p>
            <a:fld id="{E99406E8-88B9-48DF-9078-585565880DA8}" type="slidenum">
              <a:rPr lang="ru-RU" smtClean="0"/>
              <a:pPr/>
              <a:t>‹#›</a:t>
            </a:fld>
            <a:endParaRPr lang="ru-RU"/>
          </a:p>
        </p:txBody>
      </p:sp>
    </p:spTree>
    <p:extLst>
      <p:ext uri="{BB962C8B-B14F-4D97-AF65-F5344CB8AC3E}">
        <p14:creationId xmlns="" xmlns:p14="http://schemas.microsoft.com/office/powerpoint/2010/main" val="60321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a:defRPr sz="1200"/>
            </a:lvl1pPr>
          </a:lstStyle>
          <a:p>
            <a:fld id="{416B9FA3-0B3D-4699-8696-1174BE157FCC}" type="datetimeFigureOut">
              <a:rPr lang="ru-RU" smtClean="0"/>
              <a:pPr/>
              <a:t>31.05.2013</a:t>
            </a:fld>
            <a:endParaRPr lang="ru-RU"/>
          </a:p>
        </p:txBody>
      </p:sp>
      <p:sp>
        <p:nvSpPr>
          <p:cNvPr id="4" name="Slide Image Placeholder 3"/>
          <p:cNvSpPr>
            <a:spLocks noGrp="1" noRot="1" noChangeAspect="1"/>
          </p:cNvSpPr>
          <p:nvPr>
            <p:ph type="sldImg" idx="2"/>
          </p:nvPr>
        </p:nvSpPr>
        <p:spPr>
          <a:xfrm>
            <a:off x="962025" y="733425"/>
            <a:ext cx="4745038"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normAutofit/>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a:defRPr sz="1200"/>
            </a:lvl1pPr>
          </a:lstStyle>
          <a:p>
            <a:fld id="{6B2C06E8-48A6-4E03-8711-C45C0018F498}" type="slidenum">
              <a:rPr lang="ru-RU" smtClean="0"/>
              <a:pPr/>
              <a:t>‹#›</a:t>
            </a:fld>
            <a:endParaRPr lang="ru-RU"/>
          </a:p>
        </p:txBody>
      </p:sp>
    </p:spTree>
    <p:extLst>
      <p:ext uri="{BB962C8B-B14F-4D97-AF65-F5344CB8AC3E}">
        <p14:creationId xmlns="" xmlns:p14="http://schemas.microsoft.com/office/powerpoint/2010/main" val="4123865241"/>
      </p:ext>
    </p:extLst>
  </p:cSld>
  <p:clrMap bg1="lt1" tx1="dk1" bg2="lt2" tx2="dk2" accent1="accent1" accent2="accent2" accent3="accent3" accent4="accent4" accent5="accent5" accent6="accent6" hlink="hlink" folHlink="folHlink"/>
  <p:notesStyle>
    <a:lvl1pPr marL="0" algn="l" defTabSz="914187" rtl="0" eaLnBrk="1" latinLnBrk="0" hangingPunct="1">
      <a:defRPr sz="1200" kern="1200">
        <a:solidFill>
          <a:schemeClr val="tx1"/>
        </a:solidFill>
        <a:latin typeface="+mn-lt"/>
        <a:ea typeface="+mn-ea"/>
        <a:cs typeface="+mn-cs"/>
      </a:defRPr>
    </a:lvl1pPr>
    <a:lvl2pPr marL="457093" algn="l" defTabSz="914187" rtl="0" eaLnBrk="1" latinLnBrk="0" hangingPunct="1">
      <a:defRPr sz="1200" kern="1200">
        <a:solidFill>
          <a:schemeClr val="tx1"/>
        </a:solidFill>
        <a:latin typeface="+mn-lt"/>
        <a:ea typeface="+mn-ea"/>
        <a:cs typeface="+mn-cs"/>
      </a:defRPr>
    </a:lvl2pPr>
    <a:lvl3pPr marL="914187" algn="l" defTabSz="914187" rtl="0" eaLnBrk="1" latinLnBrk="0" hangingPunct="1">
      <a:defRPr sz="1200" kern="1200">
        <a:solidFill>
          <a:schemeClr val="tx1"/>
        </a:solidFill>
        <a:latin typeface="+mn-lt"/>
        <a:ea typeface="+mn-ea"/>
        <a:cs typeface="+mn-cs"/>
      </a:defRPr>
    </a:lvl3pPr>
    <a:lvl4pPr marL="1371279" algn="l" defTabSz="914187" rtl="0" eaLnBrk="1" latinLnBrk="0" hangingPunct="1">
      <a:defRPr sz="1200" kern="1200">
        <a:solidFill>
          <a:schemeClr val="tx1"/>
        </a:solidFill>
        <a:latin typeface="+mn-lt"/>
        <a:ea typeface="+mn-ea"/>
        <a:cs typeface="+mn-cs"/>
      </a:defRPr>
    </a:lvl4pPr>
    <a:lvl5pPr marL="1828372" algn="l" defTabSz="914187" rtl="0" eaLnBrk="1" latinLnBrk="0" hangingPunct="1">
      <a:defRPr sz="1200" kern="1200">
        <a:solidFill>
          <a:schemeClr val="tx1"/>
        </a:solidFill>
        <a:latin typeface="+mn-lt"/>
        <a:ea typeface="+mn-ea"/>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2025" y="733425"/>
            <a:ext cx="4745038" cy="3665538"/>
          </a:xfrm>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F07B8F03-BC93-4120-96CA-A36DF640BE24}" type="slidenum">
              <a:rPr lang="ru-RU" smtClean="0"/>
              <a:pPr/>
              <a:t>2</a:t>
            </a:fld>
            <a:endParaRPr lang="ru-RU"/>
          </a:p>
        </p:txBody>
      </p:sp>
    </p:spTree>
    <p:extLst>
      <p:ext uri="{BB962C8B-B14F-4D97-AF65-F5344CB8AC3E}">
        <p14:creationId xmlns="" xmlns:p14="http://schemas.microsoft.com/office/powerpoint/2010/main" val="297604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F07B8F03-BC93-4120-96CA-A36DF640BE24}" type="slidenum">
              <a:rPr lang="ru-RU" smtClean="0"/>
              <a:pPr/>
              <a:t>3</a:t>
            </a:fld>
            <a:endParaRPr lang="ru-RU"/>
          </a:p>
        </p:txBody>
      </p:sp>
    </p:spTree>
    <p:extLst>
      <p:ext uri="{BB962C8B-B14F-4D97-AF65-F5344CB8AC3E}">
        <p14:creationId xmlns="" xmlns:p14="http://schemas.microsoft.com/office/powerpoint/2010/main" val="36677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F07B8F03-BC93-4120-96CA-A36DF640BE24}" type="slidenum">
              <a:rPr lang="ru-RU" smtClean="0"/>
              <a:pPr/>
              <a:t>4</a:t>
            </a:fld>
            <a:endParaRPr lang="ru-RU"/>
          </a:p>
        </p:txBody>
      </p:sp>
    </p:spTree>
    <p:extLst>
      <p:ext uri="{BB962C8B-B14F-4D97-AF65-F5344CB8AC3E}">
        <p14:creationId xmlns="" xmlns:p14="http://schemas.microsoft.com/office/powerpoint/2010/main" val="36677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24"/>
          <p:cNvGrpSpPr/>
          <p:nvPr/>
        </p:nvGrpSpPr>
        <p:grpSpPr>
          <a:xfrm>
            <a:off x="1905000" y="0"/>
            <a:ext cx="8153400" cy="6781800"/>
            <a:chOff x="1905000" y="0"/>
            <a:chExt cx="8153400" cy="6781800"/>
          </a:xfrm>
        </p:grpSpPr>
        <p:sp>
          <p:nvSpPr>
            <p:cNvPr id="126" name="Rectangle 159"/>
            <p:cNvSpPr>
              <a:spLocks noChangeArrowheads="1"/>
            </p:cNvSpPr>
            <p:nvPr userDrawn="1"/>
          </p:nvSpPr>
          <p:spPr bwMode="gray">
            <a:xfrm>
              <a:off x="8915400" y="3200400"/>
              <a:ext cx="609600" cy="358140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Rectangle 153"/>
            <p:cNvSpPr>
              <a:spLocks noChangeArrowheads="1"/>
            </p:cNvSpPr>
            <p:nvPr/>
          </p:nvSpPr>
          <p:spPr bwMode="gray">
            <a:xfrm>
              <a:off x="9525000" y="3200400"/>
              <a:ext cx="533400" cy="35814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156"/>
            <p:cNvSpPr>
              <a:spLocks noChangeArrowheads="1"/>
            </p:cNvSpPr>
            <p:nvPr/>
          </p:nvSpPr>
          <p:spPr bwMode="gray">
            <a:xfrm>
              <a:off x="1905000" y="0"/>
              <a:ext cx="6248400" cy="9906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160"/>
            <p:cNvSpPr>
              <a:spLocks noChangeArrowheads="1"/>
            </p:cNvSpPr>
            <p:nvPr userDrawn="1"/>
          </p:nvSpPr>
          <p:spPr bwMode="gray">
            <a:xfrm>
              <a:off x="8127647" y="3200400"/>
              <a:ext cx="787753" cy="3581400"/>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129"/>
            <p:cNvSpPr/>
            <p:nvPr userDrawn="1"/>
          </p:nvSpPr>
          <p:spPr bwMode="gray">
            <a:xfrm>
              <a:off x="1905000" y="3195320"/>
              <a:ext cx="6248400" cy="3586480"/>
            </a:xfrm>
            <a:prstGeom prst="rect">
              <a:avLst/>
            </a:prstGeom>
            <a:solidFill>
              <a:srgbClr val="C22303"/>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467" rtl="0" eaLnBrk="1" latinLnBrk="0" hangingPunct="1"/>
              <a:endParaRPr lang="en-GB" sz="2000" kern="1200" noProof="0" dirty="0">
                <a:solidFill>
                  <a:schemeClr val="tx1"/>
                </a:solidFill>
                <a:latin typeface="+mn-lt"/>
                <a:ea typeface="+mn-ea"/>
                <a:cs typeface="+mn-cs"/>
              </a:endParaRPr>
            </a:p>
          </p:txBody>
        </p:sp>
        <p:sp>
          <p:nvSpPr>
            <p:cNvPr id="131" name="Rectangle 155"/>
            <p:cNvSpPr>
              <a:spLocks noChangeArrowheads="1"/>
            </p:cNvSpPr>
            <p:nvPr userDrawn="1"/>
          </p:nvSpPr>
          <p:spPr bwMode="gray">
            <a:xfrm>
              <a:off x="8127649" y="990600"/>
              <a:ext cx="787751" cy="2209800"/>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2" name="Rectangle 158"/>
            <p:cNvSpPr>
              <a:spLocks noChangeArrowheads="1"/>
            </p:cNvSpPr>
            <p:nvPr userDrawn="1"/>
          </p:nvSpPr>
          <p:spPr bwMode="gray">
            <a:xfrm>
              <a:off x="1905000" y="990600"/>
              <a:ext cx="62484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grpSp>
      <p:sp>
        <p:nvSpPr>
          <p:cNvPr id="15" name="Title 1"/>
          <p:cNvSpPr>
            <a:spLocks noGrp="1"/>
          </p:cNvSpPr>
          <p:nvPr>
            <p:ph type="ctrTitle" hasCustomPrompt="1"/>
          </p:nvPr>
        </p:nvSpPr>
        <p:spPr bwMode="white">
          <a:xfrm>
            <a:off x="2057401" y="1142999"/>
            <a:ext cx="5943600" cy="914401"/>
          </a:xfrm>
        </p:spPr>
        <p:txBody>
          <a:bodyPr anchor="t" anchorCtr="0">
            <a:noAutofit/>
          </a:bodyPr>
          <a:lstStyle>
            <a:lvl1pPr>
              <a:lnSpc>
                <a:spcPct val="90000"/>
              </a:lnSpc>
              <a:defRPr sz="3200" b="1" i="1" baseline="0">
                <a:solidFill>
                  <a:schemeClr val="bg1"/>
                </a:solidFill>
              </a:defRPr>
            </a:lvl1pPr>
          </a:lstStyle>
          <a:p>
            <a:r>
              <a:rPr lang="ru-RU" noProof="0" smtClean="0"/>
              <a:t>Click to add the report’s main title</a:t>
            </a:r>
            <a:endParaRPr lang="ru-RU" noProof="0" dirty="0"/>
          </a:p>
        </p:txBody>
      </p:sp>
      <p:sp>
        <p:nvSpPr>
          <p:cNvPr id="18" name="Subtitle 2"/>
          <p:cNvSpPr>
            <a:spLocks noGrp="1"/>
          </p:cNvSpPr>
          <p:nvPr>
            <p:ph type="subTitle" idx="1" hasCustomPrompt="1"/>
          </p:nvPr>
        </p:nvSpPr>
        <p:spPr bwMode="white">
          <a:xfrm>
            <a:off x="2057403" y="2209799"/>
            <a:ext cx="594359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2000">
                <a:solidFill>
                  <a:schemeClr val="bg1"/>
                </a:solidFill>
                <a:latin typeface="+mj-lt"/>
              </a:defRPr>
            </a:lvl2pPr>
            <a:lvl3pPr marL="509233" indent="0" algn="l">
              <a:buNone/>
              <a:defRPr sz="2000">
                <a:solidFill>
                  <a:schemeClr val="bg1"/>
                </a:solidFill>
                <a:latin typeface="+mj-lt"/>
              </a:defRPr>
            </a:lvl3pPr>
            <a:lvl4pPr marL="1018467" indent="0" algn="l">
              <a:buNone/>
              <a:defRPr sz="2000">
                <a:solidFill>
                  <a:schemeClr val="bg1"/>
                </a:solidFill>
                <a:latin typeface="+mj-lt"/>
              </a:defRPr>
            </a:lvl4pPr>
            <a:lvl5pPr marL="1527701" indent="0" algn="l">
              <a:buNone/>
              <a:defRPr sz="2000">
                <a:solidFill>
                  <a:schemeClr val="bg1"/>
                </a:solidFill>
                <a:latin typeface="+mj-lt"/>
              </a:defRPr>
            </a:lvl5pPr>
            <a:lvl6pPr marL="2036935" indent="0" algn="l">
              <a:buNone/>
              <a:defRPr sz="2000">
                <a:solidFill>
                  <a:schemeClr val="bg1"/>
                </a:solidFill>
                <a:latin typeface="+mj-lt"/>
              </a:defRPr>
            </a:lvl6pPr>
            <a:lvl7pPr marL="2546169" indent="0" algn="l">
              <a:buNone/>
              <a:defRPr sz="2000">
                <a:solidFill>
                  <a:schemeClr val="bg1"/>
                </a:solidFill>
                <a:latin typeface="+mj-lt"/>
              </a:defRPr>
            </a:lvl7pPr>
            <a:lvl8pPr marL="3055400" indent="0" algn="l">
              <a:buNone/>
              <a:defRPr sz="2000">
                <a:solidFill>
                  <a:schemeClr val="bg1"/>
                </a:solidFill>
                <a:latin typeface="+mj-lt"/>
              </a:defRPr>
            </a:lvl8pPr>
            <a:lvl9pPr marL="3564636" indent="0" algn="l">
              <a:buNone/>
              <a:defRPr sz="2000">
                <a:solidFill>
                  <a:schemeClr val="bg1"/>
                </a:solidFill>
                <a:latin typeface="+mj-lt"/>
              </a:defRPr>
            </a:lvl9pPr>
          </a:lstStyle>
          <a:p>
            <a:r>
              <a:rPr lang="ru-RU" noProof="0" smtClean="0"/>
              <a:t>Subtitle and date (move higher if title is only one line)</a:t>
            </a:r>
            <a:endParaRPr lang="ru-RU" noProof="0" dirty="0" smtClean="0"/>
          </a:p>
        </p:txBody>
      </p:sp>
      <p:sp>
        <p:nvSpPr>
          <p:cNvPr id="21" name="Text Placeholder 31"/>
          <p:cNvSpPr>
            <a:spLocks noGrp="1"/>
          </p:cNvSpPr>
          <p:nvPr>
            <p:ph type="body" sz="quarter" idx="10" hasCustomPrompt="1"/>
          </p:nvPr>
        </p:nvSpPr>
        <p:spPr bwMode="white">
          <a:xfrm>
            <a:off x="2057400" y="533403"/>
            <a:ext cx="4572000" cy="152400"/>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ru-RU" noProof="0" smtClean="0"/>
              <a:t>www.pwc.com</a:t>
            </a:r>
            <a:endParaRPr lang="ru-RU" noProof="0" dirty="0"/>
          </a:p>
        </p:txBody>
      </p:sp>
      <p:grpSp>
        <p:nvGrpSpPr>
          <p:cNvPr id="3" name="Group 59"/>
          <p:cNvGrpSpPr/>
          <p:nvPr/>
        </p:nvGrpSpPr>
        <p:grpSpPr>
          <a:xfrm>
            <a:off x="1051560" y="6781800"/>
            <a:ext cx="1005840" cy="609600"/>
            <a:chOff x="1051560" y="6781800"/>
            <a:chExt cx="1005840" cy="609600"/>
          </a:xfrm>
        </p:grpSpPr>
        <p:sp>
          <p:nvSpPr>
            <p:cNvPr id="19" name="Rectangle 37"/>
            <p:cNvSpPr>
              <a:spLocks noChangeArrowheads="1"/>
            </p:cNvSpPr>
            <p:nvPr userDrawn="1"/>
          </p:nvSpPr>
          <p:spPr bwMode="black">
            <a:xfrm>
              <a:off x="1648968" y="6781800"/>
              <a:ext cx="256032" cy="54864"/>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3" name="Freeform 7"/>
            <p:cNvSpPr>
              <a:spLocks noEditPoints="1"/>
            </p:cNvSpPr>
            <p:nvPr userDrawn="1"/>
          </p:nvSpPr>
          <p:spPr bwMode="black">
            <a:xfrm>
              <a:off x="1051560" y="7000790"/>
              <a:ext cx="1005840" cy="39061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105400" y="2209800"/>
            <a:ext cx="4419600" cy="2133600"/>
          </a:xfrm>
        </p:spPr>
        <p:txBody>
          <a:bodyPr/>
          <a:lstStyle/>
          <a:p>
            <a:pPr lvl="0"/>
            <a:r>
              <a:rPr lang="ru-RU" noProof="0" smtClean="0"/>
              <a:t>Click to edit Master text styles</a:t>
            </a:r>
          </a:p>
        </p:txBody>
      </p:sp>
      <p:sp>
        <p:nvSpPr>
          <p:cNvPr id="31" name="Content Placeholder 26"/>
          <p:cNvSpPr>
            <a:spLocks noGrp="1"/>
          </p:cNvSpPr>
          <p:nvPr>
            <p:ph sz="quarter" idx="15"/>
          </p:nvPr>
        </p:nvSpPr>
        <p:spPr>
          <a:xfrm>
            <a:off x="5105400" y="4495799"/>
            <a:ext cx="4419600" cy="2133600"/>
          </a:xfrm>
        </p:spPr>
        <p:txBody>
          <a:bodyPr/>
          <a:lstStyle/>
          <a:p>
            <a:pPr lvl="0"/>
            <a:r>
              <a:rPr lang="ru-RU" noProof="0" smtClean="0"/>
              <a:t>Click to edit Master text styles</a:t>
            </a:r>
          </a:p>
        </p:txBody>
      </p:sp>
      <p:sp>
        <p:nvSpPr>
          <p:cNvPr id="13" name="Text Placeholder 12"/>
          <p:cNvSpPr>
            <a:spLocks noGrp="1"/>
          </p:cNvSpPr>
          <p:nvPr>
            <p:ph type="body" sz="quarter" idx="16"/>
          </p:nvPr>
        </p:nvSpPr>
        <p:spPr>
          <a:xfrm>
            <a:off x="533400" y="2209801"/>
            <a:ext cx="4419600" cy="4419600"/>
          </a:xfrm>
        </p:spPr>
        <p:txBody>
          <a:bodyPr/>
          <a:lstStyle/>
          <a:p>
            <a:pPr lvl="0"/>
            <a:r>
              <a:rPr lang="ru-RU" noProof="0" smtClean="0"/>
              <a:t>Click to edit Master text styles</a:t>
            </a:r>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4"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8"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6"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Two and Right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2209800"/>
            <a:ext cx="4419600" cy="2133600"/>
          </a:xfrm>
        </p:spPr>
        <p:txBody>
          <a:bodyPr/>
          <a:lstStyle/>
          <a:p>
            <a:pPr lvl="0"/>
            <a:r>
              <a:rPr lang="ru-RU" noProof="0" smtClean="0"/>
              <a:t>Click to edit Master text styles</a:t>
            </a:r>
          </a:p>
        </p:txBody>
      </p:sp>
      <p:sp>
        <p:nvSpPr>
          <p:cNvPr id="31" name="Content Placeholder 26"/>
          <p:cNvSpPr>
            <a:spLocks noGrp="1"/>
          </p:cNvSpPr>
          <p:nvPr>
            <p:ph sz="quarter" idx="15"/>
          </p:nvPr>
        </p:nvSpPr>
        <p:spPr>
          <a:xfrm>
            <a:off x="533400" y="4495799"/>
            <a:ext cx="4419600" cy="2133600"/>
          </a:xfrm>
        </p:spPr>
        <p:txBody>
          <a:bodyPr/>
          <a:lstStyle/>
          <a:p>
            <a:pPr lvl="0"/>
            <a:r>
              <a:rPr lang="ru-RU" noProof="0" smtClean="0"/>
              <a:t>Click to edit Master text styles</a:t>
            </a:r>
          </a:p>
        </p:txBody>
      </p:sp>
      <p:sp>
        <p:nvSpPr>
          <p:cNvPr id="13" name="Text Placeholder 12"/>
          <p:cNvSpPr>
            <a:spLocks noGrp="1"/>
          </p:cNvSpPr>
          <p:nvPr>
            <p:ph type="body" sz="quarter" idx="16"/>
          </p:nvPr>
        </p:nvSpPr>
        <p:spPr>
          <a:xfrm>
            <a:off x="5105400" y="2209801"/>
            <a:ext cx="4419600" cy="4419600"/>
          </a:xfrm>
        </p:spPr>
        <p:txBody>
          <a:bodyPr/>
          <a:lstStyle/>
          <a:p>
            <a:pPr lvl="0"/>
            <a:r>
              <a:rPr lang="ru-RU" noProof="0" smtClean="0"/>
              <a:t>Click to edit Master text styles</a:t>
            </a:r>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4"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8"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6"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581400" y="1142999"/>
            <a:ext cx="5943600" cy="914401"/>
          </a:xfrm>
        </p:spPr>
        <p:txBody>
          <a:bodyPr/>
          <a:lstStyle>
            <a:lvl1pPr>
              <a:defRPr/>
            </a:lvl1pPr>
          </a:lstStyle>
          <a:p>
            <a:r>
              <a:rPr lang="ru-RU" noProof="1" smtClean="0"/>
              <a:t>Click to edit Master title style</a:t>
            </a:r>
            <a:endParaRPr lang="ru-RU" noProof="1"/>
          </a:p>
        </p:txBody>
      </p:sp>
      <p:sp>
        <p:nvSpPr>
          <p:cNvPr id="31" name="Content Placeholder 26"/>
          <p:cNvSpPr>
            <a:spLocks noGrp="1"/>
          </p:cNvSpPr>
          <p:nvPr>
            <p:ph sz="quarter" idx="15"/>
          </p:nvPr>
        </p:nvSpPr>
        <p:spPr>
          <a:xfrm>
            <a:off x="3581400" y="2209801"/>
            <a:ext cx="5943600" cy="4419600"/>
          </a:xfrm>
        </p:spPr>
        <p:txBody>
          <a:bodyPr/>
          <a:lstStyle>
            <a:lvl1pPr>
              <a:defRPr baseline="0"/>
            </a:lvl1pPr>
          </a:lstStyle>
          <a:p>
            <a:pPr lvl="0"/>
            <a:r>
              <a:rPr lang="ru-RU" noProof="1" smtClean="0"/>
              <a:t>Click to edit Master text styles</a:t>
            </a:r>
          </a:p>
          <a:p>
            <a:pPr lvl="1"/>
            <a:r>
              <a:rPr lang="ru-RU" noProof="1" smtClean="0"/>
              <a:t>Second level</a:t>
            </a:r>
          </a:p>
          <a:p>
            <a:pPr lvl="2"/>
            <a:r>
              <a:rPr lang="ru-RU" noProof="1" smtClean="0"/>
              <a:t>Third level</a:t>
            </a:r>
          </a:p>
          <a:p>
            <a:pPr lvl="3"/>
            <a:r>
              <a:rPr lang="ru-RU" noProof="1" smtClean="0"/>
              <a:t>Fourth level</a:t>
            </a:r>
          </a:p>
          <a:p>
            <a:pPr lvl="4"/>
            <a:r>
              <a:rPr lang="ru-RU" noProof="1" smtClean="0"/>
              <a:t>Fifth level</a:t>
            </a:r>
            <a:endParaRPr lang="ru-RU" noProof="1"/>
          </a:p>
        </p:txBody>
      </p:sp>
      <p:sp>
        <p:nvSpPr>
          <p:cNvPr id="12" name="Text Placeholder 11"/>
          <p:cNvSpPr>
            <a:spLocks noGrp="1"/>
          </p:cNvSpPr>
          <p:nvPr>
            <p:ph type="body" sz="quarter" idx="16"/>
          </p:nvPr>
        </p:nvSpPr>
        <p:spPr>
          <a:xfrm>
            <a:off x="533400" y="2209800"/>
            <a:ext cx="2895600" cy="2133600"/>
          </a:xfrm>
        </p:spPr>
        <p:txBody>
          <a:bodyPr/>
          <a:lstStyle>
            <a:lvl1pPr>
              <a:defRPr sz="2000" b="1" i="1" baseline="0">
                <a:solidFill>
                  <a:schemeClr val="tx2"/>
                </a:solidFill>
              </a:defRPr>
            </a:lvl1pPr>
          </a:lstStyle>
          <a:p>
            <a:pPr lvl="0"/>
            <a:r>
              <a:rPr lang="ru-RU" noProof="1" smtClean="0"/>
              <a:t>Click to edit Master text styles</a:t>
            </a:r>
          </a:p>
        </p:txBody>
      </p:sp>
      <p:cxnSp>
        <p:nvCxnSpPr>
          <p:cNvPr id="30" name="Shape 29"/>
          <p:cNvCxnSpPr/>
          <p:nvPr/>
        </p:nvCxnSpPr>
        <p:spPr>
          <a:xfrm rot="5400000" flipH="1" flipV="1">
            <a:off x="6392167" y="-1896363"/>
            <a:ext cx="172719" cy="6099048"/>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5"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6"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1"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Title with Footers">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4"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0"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1"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2"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Title Only">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4"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mpty with Footers">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7"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1"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8"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15" name="Content Placeholder 26"/>
          <p:cNvSpPr>
            <a:spLocks noGrp="1"/>
          </p:cNvSpPr>
          <p:nvPr>
            <p:ph sz="quarter" idx="15"/>
          </p:nvPr>
        </p:nvSpPr>
        <p:spPr>
          <a:xfrm>
            <a:off x="533400" y="2209801"/>
            <a:ext cx="89916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600" baseline="0">
                <a:solidFill>
                  <a:schemeClr val="tx2"/>
                </a:solidFill>
              </a:defRPr>
            </a:lvl6pPr>
            <a:lvl7pPr>
              <a:buClr>
                <a:schemeClr val="tx2"/>
              </a:buClr>
              <a:buAutoNum type="alphaLcPeriod"/>
              <a:defRPr sz="3600" baseline="0">
                <a:solidFill>
                  <a:schemeClr val="tx2"/>
                </a:solidFill>
              </a:defRPr>
            </a:lvl7pPr>
            <a:lvl8pPr>
              <a:buClr>
                <a:schemeClr val="tx2"/>
              </a:buClr>
              <a:buNone/>
              <a:defRPr sz="3600">
                <a:solidFill>
                  <a:schemeClr val="tx2"/>
                </a:solidFill>
              </a:defRPr>
            </a:lvl8pPr>
            <a:lvl9pPr>
              <a:defRPr sz="3600"/>
            </a:lvl9p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6"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7"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9"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0"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1"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ey point Colour">
    <p:bg>
      <p:bgPr>
        <a:solidFill>
          <a:schemeClr val="tx2"/>
        </a:solidFill>
        <a:effectLst/>
      </p:bgPr>
    </p:bg>
    <p:spTree>
      <p:nvGrpSpPr>
        <p:cNvPr id="1" name=""/>
        <p:cNvGrpSpPr/>
        <p:nvPr/>
      </p:nvGrpSpPr>
      <p:grpSpPr>
        <a:xfrm>
          <a:off x="0" y="0"/>
          <a:ext cx="0" cy="0"/>
          <a:chOff x="0" y="0"/>
          <a:chExt cx="0" cy="0"/>
        </a:xfrm>
      </p:grpSpPr>
      <p:sp>
        <p:nvSpPr>
          <p:cNvPr id="15" name="Content Placeholder 26"/>
          <p:cNvSpPr>
            <a:spLocks noGrp="1"/>
          </p:cNvSpPr>
          <p:nvPr>
            <p:ph sz="quarter" idx="15"/>
          </p:nvPr>
        </p:nvSpPr>
        <p:spPr>
          <a:xfrm>
            <a:off x="533400" y="2209801"/>
            <a:ext cx="8991600" cy="4419600"/>
          </a:xfrm>
        </p:spPr>
        <p:txBody>
          <a:bodyPr/>
          <a:lstStyle>
            <a:lvl1pPr>
              <a:defRPr sz="3200" baseline="0">
                <a:solidFill>
                  <a:schemeClr val="bg1"/>
                </a:solidFill>
              </a:defRPr>
            </a:lvl1pPr>
            <a:lvl2pPr>
              <a:buClr>
                <a:schemeClr val="bg1"/>
              </a:buClr>
              <a:defRPr sz="3200">
                <a:solidFill>
                  <a:schemeClr val="bg1"/>
                </a:solidFill>
              </a:defRPr>
            </a:lvl2pPr>
            <a:lvl3pPr>
              <a:buClr>
                <a:schemeClr val="tx2"/>
              </a:buClr>
              <a:defRPr sz="3200">
                <a:solidFill>
                  <a:schemeClr val="bg1"/>
                </a:solidFill>
              </a:defRPr>
            </a:lvl3pPr>
            <a:lvl4pPr>
              <a:buClr>
                <a:schemeClr val="bg1"/>
              </a:buClr>
              <a:defRPr sz="3200">
                <a:solidFill>
                  <a:schemeClr val="bg1"/>
                </a:solidFill>
              </a:defRPr>
            </a:lvl4pPr>
            <a:lvl5pPr>
              <a:buClr>
                <a:schemeClr val="bg1"/>
              </a:buClr>
              <a:defRPr sz="3200">
                <a:solidFill>
                  <a:schemeClr val="bg1"/>
                </a:solidFill>
              </a:defRPr>
            </a:lvl5pPr>
            <a:lvl6pPr>
              <a:buClr>
                <a:schemeClr val="bg1"/>
              </a:buClr>
              <a:defRPr sz="3200" baseline="0">
                <a:solidFill>
                  <a:schemeClr val="bg1"/>
                </a:solidFill>
              </a:defRPr>
            </a:lvl6pPr>
            <a:lvl7pPr>
              <a:buClr>
                <a:schemeClr val="bg1"/>
              </a:buClr>
              <a:buAutoNum type="alphaLcPeriod"/>
              <a:defRPr sz="3200" baseline="0">
                <a:solidFill>
                  <a:schemeClr val="bg1"/>
                </a:solidFill>
              </a:defRPr>
            </a:lvl7pPr>
            <a:lvl8pPr marL="685559" indent="-228520">
              <a:buClr>
                <a:schemeClr val="bg1"/>
              </a:buClr>
              <a:buFont typeface="+mj-lt"/>
              <a:buAutoNum type="romanLcPeriod"/>
              <a:defRPr sz="3200">
                <a:solidFill>
                  <a:schemeClr val="bg1"/>
                </a:solidFill>
              </a:defRPr>
            </a:lvl8pPr>
            <a:lvl9pPr>
              <a:defRPr sz="3200">
                <a:solidFill>
                  <a:schemeClr val="bg1"/>
                </a:solidFill>
              </a:defRPr>
            </a:lvl9p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smtClean="0"/>
          </a:p>
        </p:txBody>
      </p:sp>
      <p:sp>
        <p:nvSpPr>
          <p:cNvPr id="16"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lvl1pPr>
              <a:defRPr>
                <a:solidFill>
                  <a:schemeClr val="bg1"/>
                </a:solidFill>
              </a:defRPr>
            </a:lvl1pPr>
          </a:lstStyle>
          <a:p>
            <a:r>
              <a:rPr lang="ru-RU" noProof="0" smtClean="0"/>
              <a:t>Click to edit Master title style</a:t>
            </a:r>
            <a:endParaRPr lang="ru-RU" noProof="0" dirty="0"/>
          </a:p>
        </p:txBody>
      </p:sp>
      <p:cxnSp>
        <p:nvCxnSpPr>
          <p:cNvPr id="17" name="Shape 24"/>
          <p:cNvCxnSpPr/>
          <p:nvPr/>
        </p:nvCxnSpPr>
        <p:spPr>
          <a:xfrm flipV="1">
            <a:off x="381003" y="685802"/>
            <a:ext cx="9144002" cy="173735"/>
          </a:xfrm>
          <a:prstGeom prst="bentConnector3">
            <a:avLst>
              <a:gd name="adj1" fmla="val 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ru-RU"/>
          </a:p>
        </p:txBody>
      </p:sp>
      <p:sp>
        <p:nvSpPr>
          <p:cNvPr id="9"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FEBD7F86-1881-4698-8703-FB80B0800997}" type="slidenum">
              <a:rPr lang="ru-RU" smtClean="0"/>
              <a:pPr/>
              <a:t>‹#›</a:t>
            </a:fld>
            <a:endParaRPr lang="ru-RU"/>
          </a:p>
        </p:txBody>
      </p:sp>
      <p:sp>
        <p:nvSpPr>
          <p:cNvPr id="10"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ru-RU" smtClean="0"/>
              <a:t>27 апреля 2012</a:t>
            </a:r>
            <a:endParaRPr lang="ru-RU" dirty="0"/>
          </a:p>
        </p:txBody>
      </p:sp>
      <p:sp>
        <p:nvSpPr>
          <p:cNvPr id="11"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solidFill>
                  <a:schemeClr val="bg1"/>
                </a:solidFill>
                <a:latin typeface="Arial" pitchFamily="34" charset="0"/>
                <a:cs typeface="Arial" pitchFamily="34" charset="0"/>
              </a:rPr>
              <a:t>PwC</a:t>
            </a:r>
            <a:endParaRPr lang="ru-R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1295400"/>
            <a:ext cx="8991600" cy="457200"/>
          </a:xfrm>
        </p:spPr>
        <p:txBody>
          <a:bodyPr anchor="t" anchorCtr="0">
            <a:noAutofit/>
          </a:bodyPr>
          <a:lstStyle>
            <a:lvl1pPr>
              <a:lnSpc>
                <a:spcPct val="90000"/>
              </a:lnSpc>
              <a:defRPr sz="3200">
                <a:solidFill>
                  <a:schemeClr val="tx1"/>
                </a:solidFill>
              </a:defRPr>
            </a:lvl1pPr>
          </a:lstStyle>
          <a:p>
            <a:r>
              <a:rPr lang="ru-RU" noProof="0" smtClean="0"/>
              <a:t>Click to edit Master title style</a:t>
            </a:r>
            <a:endParaRPr lang="ru-RU" noProof="0" dirty="0" smtClean="0"/>
          </a:p>
        </p:txBody>
      </p:sp>
      <p:sp>
        <p:nvSpPr>
          <p:cNvPr id="58" name="Subtitle 2"/>
          <p:cNvSpPr>
            <a:spLocks noGrp="1"/>
          </p:cNvSpPr>
          <p:nvPr>
            <p:ph type="subTitle" idx="1"/>
          </p:nvPr>
        </p:nvSpPr>
        <p:spPr bwMode="black">
          <a:xfrm>
            <a:off x="533400" y="1752600"/>
            <a:ext cx="8991600" cy="457200"/>
          </a:xfrm>
        </p:spPr>
        <p:txBody>
          <a:bodyPr>
            <a:noAutofit/>
          </a:bodyPr>
          <a:lstStyle>
            <a:lvl1pPr marL="0" indent="0" algn="l">
              <a:lnSpc>
                <a:spcPct val="90000"/>
              </a:lnSpc>
              <a:buNone/>
              <a:defRPr sz="3200">
                <a:solidFill>
                  <a:schemeClr val="tx1"/>
                </a:solidFill>
              </a:defRPr>
            </a:lvl1pPr>
            <a:lvl2pPr marL="509233" indent="0" algn="ctr">
              <a:buNone/>
              <a:defRPr>
                <a:solidFill>
                  <a:schemeClr val="tx1">
                    <a:tint val="75000"/>
                  </a:schemeClr>
                </a:solidFill>
              </a:defRPr>
            </a:lvl2pPr>
            <a:lvl3pPr marL="1018467" indent="0" algn="ctr">
              <a:buNone/>
              <a:defRPr>
                <a:solidFill>
                  <a:schemeClr val="tx1">
                    <a:tint val="75000"/>
                  </a:schemeClr>
                </a:solidFill>
              </a:defRPr>
            </a:lvl3pPr>
            <a:lvl4pPr marL="1527701" indent="0" algn="ctr">
              <a:buNone/>
              <a:defRPr>
                <a:solidFill>
                  <a:schemeClr val="tx1">
                    <a:tint val="75000"/>
                  </a:schemeClr>
                </a:solidFill>
              </a:defRPr>
            </a:lvl4pPr>
            <a:lvl5pPr marL="2036935" indent="0" algn="ctr">
              <a:buNone/>
              <a:defRPr>
                <a:solidFill>
                  <a:schemeClr val="tx1">
                    <a:tint val="75000"/>
                  </a:schemeClr>
                </a:solidFill>
              </a:defRPr>
            </a:lvl5pPr>
            <a:lvl6pPr marL="2546169" indent="0" algn="ctr">
              <a:buNone/>
              <a:defRPr>
                <a:solidFill>
                  <a:schemeClr val="tx1">
                    <a:tint val="75000"/>
                  </a:schemeClr>
                </a:solidFill>
              </a:defRPr>
            </a:lvl6pPr>
            <a:lvl7pPr marL="3055400" indent="0" algn="ctr">
              <a:buNone/>
              <a:defRPr>
                <a:solidFill>
                  <a:schemeClr val="tx1">
                    <a:tint val="75000"/>
                  </a:schemeClr>
                </a:solidFill>
              </a:defRPr>
            </a:lvl7pPr>
            <a:lvl8pPr marL="3564636" indent="0" algn="ctr">
              <a:buNone/>
              <a:defRPr>
                <a:solidFill>
                  <a:schemeClr val="tx1">
                    <a:tint val="75000"/>
                  </a:schemeClr>
                </a:solidFill>
              </a:defRPr>
            </a:lvl8pPr>
            <a:lvl9pPr marL="4073867" indent="0" algn="ctr">
              <a:buNone/>
              <a:defRPr>
                <a:solidFill>
                  <a:schemeClr val="tx1">
                    <a:tint val="75000"/>
                  </a:schemeClr>
                </a:solidFill>
              </a:defRPr>
            </a:lvl9pPr>
          </a:lstStyle>
          <a:p>
            <a:r>
              <a:rPr lang="ru-RU" noProof="0" smtClean="0"/>
              <a:t>Click to edit Master subtitle style</a:t>
            </a:r>
            <a:endParaRPr lang="ru-RU" noProof="0" dirty="0" smtClean="0"/>
          </a:p>
        </p:txBody>
      </p:sp>
      <p:cxnSp>
        <p:nvCxnSpPr>
          <p:cNvPr id="9"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dirty="0"/>
          </a:p>
        </p:txBody>
      </p:sp>
      <p:sp>
        <p:nvSpPr>
          <p:cNvPr id="11"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2"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3"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r>
              <a:rPr lang="ru-RU" sz="1000" noProof="0" dirty="0" smtClean="0">
                <a:latin typeface="Arial" pitchFamily="34" charset="0"/>
                <a:cs typeface="Arial" pitchFamily="34" charset="0"/>
              </a:rPr>
              <a:t> </a:t>
            </a:r>
            <a:r>
              <a:rPr lang="ru-RU" sz="1000" noProof="0" dirty="0" err="1" smtClean="0">
                <a:latin typeface="Arial" pitchFamily="34" charset="0"/>
                <a:cs typeface="Arial" pitchFamily="34" charset="0"/>
              </a:rPr>
              <a:t>Russia</a:t>
            </a:r>
            <a:endParaRPr lang="ru-RU" sz="1000" noProof="0" dirty="0">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16"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sp>
        <p:nvSpPr>
          <p:cNvPr id="19" name="Content Placeholder 18"/>
          <p:cNvSpPr>
            <a:spLocks noGrp="1"/>
          </p:cNvSpPr>
          <p:nvPr>
            <p:ph sz="quarter" idx="10"/>
          </p:nvPr>
        </p:nvSpPr>
        <p:spPr>
          <a:xfrm>
            <a:off x="533400" y="2209801"/>
            <a:ext cx="8991600" cy="4419600"/>
          </a:xfrm>
        </p:spPr>
        <p:txBody>
          <a:bodyPr/>
          <a:lstStyle>
            <a:lvl5pPr>
              <a:defRPr/>
            </a:lvl5pPr>
            <a:lvl6pPr>
              <a:defRPr/>
            </a:lvl6pPr>
            <a:lvl7pPr>
              <a:defRPr/>
            </a:lvl7pPr>
            <a:lvl8pPr>
              <a:defRPr/>
            </a:lvl8pPr>
            <a:lvl9pPr>
              <a:defRPr/>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dirty="0" smtClean="0"/>
          </a:p>
        </p:txBody>
      </p:sp>
      <p:cxnSp>
        <p:nvCxnSpPr>
          <p:cNvPr id="25" name="Shape 24"/>
          <p:cNvCxnSpPr/>
          <p:nvPr/>
        </p:nvCxnSpPr>
        <p:spPr>
          <a:xfrm flipV="1">
            <a:off x="381003" y="685802"/>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0"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2"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9"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1295400"/>
            <a:ext cx="8991600" cy="457200"/>
          </a:xfrm>
        </p:spPr>
        <p:txBody>
          <a:bodyPr anchor="t" anchorCtr="0">
            <a:noAutofit/>
          </a:bodyPr>
          <a:lstStyle>
            <a:lvl1pPr>
              <a:lnSpc>
                <a:spcPct val="90000"/>
              </a:lnSpc>
              <a:defRPr sz="3200">
                <a:solidFill>
                  <a:schemeClr val="bg1"/>
                </a:solidFill>
                <a:latin typeface="+mj-lt"/>
              </a:defRPr>
            </a:lvl1pPr>
          </a:lstStyle>
          <a:p>
            <a:r>
              <a:rPr lang="ru-RU" noProof="0" smtClean="0"/>
              <a:t>Click to edit Master title style</a:t>
            </a:r>
            <a:endParaRPr lang="ru-RU" noProof="0" dirty="0" smtClean="0"/>
          </a:p>
        </p:txBody>
      </p:sp>
      <p:sp>
        <p:nvSpPr>
          <p:cNvPr id="58" name="Subtitle 2"/>
          <p:cNvSpPr>
            <a:spLocks noGrp="1"/>
          </p:cNvSpPr>
          <p:nvPr>
            <p:ph type="subTitle" idx="1"/>
          </p:nvPr>
        </p:nvSpPr>
        <p:spPr bwMode="black">
          <a:xfrm>
            <a:off x="533400" y="1752600"/>
            <a:ext cx="8991600" cy="457200"/>
          </a:xfrm>
        </p:spPr>
        <p:txBody>
          <a:bodyPr>
            <a:noAutofit/>
          </a:bodyPr>
          <a:lstStyle>
            <a:lvl1pPr marL="0" indent="0" algn="l">
              <a:lnSpc>
                <a:spcPct val="90000"/>
              </a:lnSpc>
              <a:buNone/>
              <a:defRPr sz="3200">
                <a:solidFill>
                  <a:schemeClr val="bg1"/>
                </a:solidFill>
                <a:latin typeface="+mj-lt"/>
              </a:defRPr>
            </a:lvl1pPr>
            <a:lvl2pPr marL="509233" indent="0" algn="ctr">
              <a:buNone/>
              <a:defRPr>
                <a:solidFill>
                  <a:schemeClr val="tx1">
                    <a:tint val="75000"/>
                  </a:schemeClr>
                </a:solidFill>
              </a:defRPr>
            </a:lvl2pPr>
            <a:lvl3pPr marL="1018467" indent="0" algn="ctr">
              <a:buNone/>
              <a:defRPr>
                <a:solidFill>
                  <a:schemeClr val="tx1">
                    <a:tint val="75000"/>
                  </a:schemeClr>
                </a:solidFill>
              </a:defRPr>
            </a:lvl3pPr>
            <a:lvl4pPr marL="1527701" indent="0" algn="ctr">
              <a:buNone/>
              <a:defRPr>
                <a:solidFill>
                  <a:schemeClr val="tx1">
                    <a:tint val="75000"/>
                  </a:schemeClr>
                </a:solidFill>
              </a:defRPr>
            </a:lvl4pPr>
            <a:lvl5pPr marL="2036935" indent="0" algn="ctr">
              <a:buNone/>
              <a:defRPr>
                <a:solidFill>
                  <a:schemeClr val="tx1">
                    <a:tint val="75000"/>
                  </a:schemeClr>
                </a:solidFill>
              </a:defRPr>
            </a:lvl5pPr>
            <a:lvl6pPr marL="2546169" indent="0" algn="ctr">
              <a:buNone/>
              <a:defRPr>
                <a:solidFill>
                  <a:schemeClr val="tx1">
                    <a:tint val="75000"/>
                  </a:schemeClr>
                </a:solidFill>
              </a:defRPr>
            </a:lvl6pPr>
            <a:lvl7pPr marL="3055400" indent="0" algn="ctr">
              <a:buNone/>
              <a:defRPr>
                <a:solidFill>
                  <a:schemeClr val="tx1">
                    <a:tint val="75000"/>
                  </a:schemeClr>
                </a:solidFill>
              </a:defRPr>
            </a:lvl7pPr>
            <a:lvl8pPr marL="3564636" indent="0" algn="ctr">
              <a:buNone/>
              <a:defRPr>
                <a:solidFill>
                  <a:schemeClr val="tx1">
                    <a:tint val="75000"/>
                  </a:schemeClr>
                </a:solidFill>
              </a:defRPr>
            </a:lvl8pPr>
            <a:lvl9pPr marL="4073867" indent="0" algn="ctr">
              <a:buNone/>
              <a:defRPr>
                <a:solidFill>
                  <a:schemeClr val="tx1">
                    <a:tint val="75000"/>
                  </a:schemeClr>
                </a:solidFill>
              </a:defRPr>
            </a:lvl9pPr>
          </a:lstStyle>
          <a:p>
            <a:r>
              <a:rPr lang="ru-RU" noProof="0" smtClean="0"/>
              <a:t>Click to edit Master subtitle style</a:t>
            </a:r>
            <a:endParaRPr lang="ru-RU" noProof="0" dirty="0" smtClean="0"/>
          </a:p>
        </p:txBody>
      </p:sp>
      <p:cxnSp>
        <p:nvCxnSpPr>
          <p:cNvPr id="9" name="Shape 24"/>
          <p:cNvCxnSpPr/>
          <p:nvPr/>
        </p:nvCxnSpPr>
        <p:spPr>
          <a:xfrm flipV="1">
            <a:off x="381003" y="1066800"/>
            <a:ext cx="9144002" cy="173735"/>
          </a:xfrm>
          <a:prstGeom prst="bentConnector3">
            <a:avLst>
              <a:gd name="adj1" fmla="val 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ru-RU"/>
          </a:p>
        </p:txBody>
      </p:sp>
      <p:sp>
        <p:nvSpPr>
          <p:cNvPr id="16"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FEBD7F86-1881-4698-8703-FB80B0800997}" type="slidenum">
              <a:rPr lang="ru-RU" smtClean="0"/>
              <a:pPr/>
              <a:t>‹#›</a:t>
            </a:fld>
            <a:endParaRPr lang="ru-RU"/>
          </a:p>
        </p:txBody>
      </p:sp>
      <p:sp>
        <p:nvSpPr>
          <p:cNvPr id="17"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ru-RU" smtClean="0"/>
              <a:t>27 апреля 2012</a:t>
            </a:r>
            <a:endParaRPr lang="ru-RU" dirty="0"/>
          </a:p>
        </p:txBody>
      </p:sp>
      <p:sp>
        <p:nvSpPr>
          <p:cNvPr id="11"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solidFill>
                  <a:schemeClr val="bg1"/>
                </a:solidFill>
                <a:latin typeface="Arial" pitchFamily="34" charset="0"/>
                <a:cs typeface="Arial" pitchFamily="34" charset="0"/>
              </a:rPr>
              <a:t>PwC</a:t>
            </a:r>
            <a:r>
              <a:rPr lang="ru-RU" sz="1000" noProof="0" dirty="0" smtClean="0">
                <a:solidFill>
                  <a:schemeClr val="bg1"/>
                </a:solidFill>
                <a:latin typeface="Arial" pitchFamily="34" charset="0"/>
                <a:cs typeface="Arial" pitchFamily="34" charset="0"/>
              </a:rPr>
              <a:t> </a:t>
            </a:r>
            <a:r>
              <a:rPr lang="ru-RU" sz="1000" noProof="0" dirty="0" err="1" smtClean="0">
                <a:solidFill>
                  <a:schemeClr val="bg1"/>
                </a:solidFill>
                <a:latin typeface="Arial" pitchFamily="34" charset="0"/>
                <a:cs typeface="Arial" pitchFamily="34" charset="0"/>
              </a:rPr>
              <a:t>Russia</a:t>
            </a:r>
            <a:endParaRPr lang="ru-R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Divider: Colour with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1295400"/>
            <a:ext cx="8991600" cy="457200"/>
          </a:xfrm>
        </p:spPr>
        <p:txBody>
          <a:bodyPr anchor="t" anchorCtr="0">
            <a:noAutofit/>
          </a:bodyPr>
          <a:lstStyle>
            <a:lvl1pPr>
              <a:lnSpc>
                <a:spcPct val="90000"/>
              </a:lnSpc>
              <a:defRPr sz="3200">
                <a:solidFill>
                  <a:schemeClr val="bg1"/>
                </a:solidFill>
                <a:latin typeface="+mj-lt"/>
              </a:defRPr>
            </a:lvl1pPr>
          </a:lstStyle>
          <a:p>
            <a:r>
              <a:rPr lang="ru-RU" noProof="0" smtClean="0"/>
              <a:t>Click to edit Master title style</a:t>
            </a:r>
            <a:endParaRPr lang="ru-RU" noProof="0" dirty="0" smtClean="0"/>
          </a:p>
        </p:txBody>
      </p:sp>
      <p:sp>
        <p:nvSpPr>
          <p:cNvPr id="58" name="Subtitle 2"/>
          <p:cNvSpPr>
            <a:spLocks noGrp="1"/>
          </p:cNvSpPr>
          <p:nvPr>
            <p:ph type="subTitle" idx="1"/>
          </p:nvPr>
        </p:nvSpPr>
        <p:spPr bwMode="black">
          <a:xfrm>
            <a:off x="533400" y="1752600"/>
            <a:ext cx="8991600" cy="457200"/>
          </a:xfrm>
        </p:spPr>
        <p:txBody>
          <a:bodyPr>
            <a:noAutofit/>
          </a:bodyPr>
          <a:lstStyle>
            <a:lvl1pPr marL="0" indent="0" algn="l">
              <a:lnSpc>
                <a:spcPct val="90000"/>
              </a:lnSpc>
              <a:buNone/>
              <a:defRPr sz="3200">
                <a:solidFill>
                  <a:schemeClr val="bg1"/>
                </a:solidFill>
                <a:latin typeface="+mj-lt"/>
              </a:defRPr>
            </a:lvl1pPr>
            <a:lvl2pPr marL="509233" indent="0" algn="ctr">
              <a:buNone/>
              <a:defRPr>
                <a:solidFill>
                  <a:schemeClr val="tx1">
                    <a:tint val="75000"/>
                  </a:schemeClr>
                </a:solidFill>
              </a:defRPr>
            </a:lvl2pPr>
            <a:lvl3pPr marL="1018467" indent="0" algn="ctr">
              <a:buNone/>
              <a:defRPr>
                <a:solidFill>
                  <a:schemeClr val="tx1">
                    <a:tint val="75000"/>
                  </a:schemeClr>
                </a:solidFill>
              </a:defRPr>
            </a:lvl3pPr>
            <a:lvl4pPr marL="1527701" indent="0" algn="ctr">
              <a:buNone/>
              <a:defRPr>
                <a:solidFill>
                  <a:schemeClr val="tx1">
                    <a:tint val="75000"/>
                  </a:schemeClr>
                </a:solidFill>
              </a:defRPr>
            </a:lvl4pPr>
            <a:lvl5pPr marL="2036935" indent="0" algn="ctr">
              <a:buNone/>
              <a:defRPr>
                <a:solidFill>
                  <a:schemeClr val="tx1">
                    <a:tint val="75000"/>
                  </a:schemeClr>
                </a:solidFill>
              </a:defRPr>
            </a:lvl5pPr>
            <a:lvl6pPr marL="2546169" indent="0" algn="ctr">
              <a:buNone/>
              <a:defRPr>
                <a:solidFill>
                  <a:schemeClr val="tx1">
                    <a:tint val="75000"/>
                  </a:schemeClr>
                </a:solidFill>
              </a:defRPr>
            </a:lvl6pPr>
            <a:lvl7pPr marL="3055400" indent="0" algn="ctr">
              <a:buNone/>
              <a:defRPr>
                <a:solidFill>
                  <a:schemeClr val="tx1">
                    <a:tint val="75000"/>
                  </a:schemeClr>
                </a:solidFill>
              </a:defRPr>
            </a:lvl7pPr>
            <a:lvl8pPr marL="3564636" indent="0" algn="ctr">
              <a:buNone/>
              <a:defRPr>
                <a:solidFill>
                  <a:schemeClr val="tx1">
                    <a:tint val="75000"/>
                  </a:schemeClr>
                </a:solidFill>
              </a:defRPr>
            </a:lvl8pPr>
            <a:lvl9pPr marL="4073867" indent="0" algn="ctr">
              <a:buNone/>
              <a:defRPr>
                <a:solidFill>
                  <a:schemeClr val="tx1">
                    <a:tint val="75000"/>
                  </a:schemeClr>
                </a:solidFill>
              </a:defRPr>
            </a:lvl9pPr>
          </a:lstStyle>
          <a:p>
            <a:r>
              <a:rPr lang="ru-RU" noProof="0" smtClean="0"/>
              <a:t>Click to edit Master subtitle style</a:t>
            </a:r>
            <a:endParaRPr lang="ru-RU" noProof="0" dirty="0" smtClean="0"/>
          </a:p>
        </p:txBody>
      </p:sp>
      <p:cxnSp>
        <p:nvCxnSpPr>
          <p:cNvPr id="9" name="Shape 24"/>
          <p:cNvCxnSpPr/>
          <p:nvPr/>
        </p:nvCxnSpPr>
        <p:spPr>
          <a:xfrm flipV="1">
            <a:off x="381003" y="1066800"/>
            <a:ext cx="9144002" cy="173735"/>
          </a:xfrm>
          <a:prstGeom prst="bentConnector3">
            <a:avLst>
              <a:gd name="adj1" fmla="val 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ru-RU"/>
          </a:p>
        </p:txBody>
      </p:sp>
      <p:sp>
        <p:nvSpPr>
          <p:cNvPr id="11" name="Content Placeholder 19"/>
          <p:cNvSpPr>
            <a:spLocks noGrp="1"/>
          </p:cNvSpPr>
          <p:nvPr>
            <p:ph sz="quarter" idx="13"/>
          </p:nvPr>
        </p:nvSpPr>
        <p:spPr>
          <a:xfrm>
            <a:off x="533404" y="2971801"/>
            <a:ext cx="4419601" cy="36576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2"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FEBD7F86-1881-4698-8703-FB80B0800997}" type="slidenum">
              <a:rPr lang="ru-RU" smtClean="0"/>
              <a:pPr/>
              <a:t>‹#›</a:t>
            </a:fld>
            <a:endParaRPr lang="ru-RU"/>
          </a:p>
        </p:txBody>
      </p:sp>
      <p:sp>
        <p:nvSpPr>
          <p:cNvPr id="16"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ru-RU" smtClean="0"/>
              <a:t>27 апреля 2012</a:t>
            </a:r>
            <a:endParaRPr lang="ru-RU" dirty="0"/>
          </a:p>
        </p:txBody>
      </p:sp>
      <p:sp>
        <p:nvSpPr>
          <p:cNvPr id="13"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solidFill>
                  <a:schemeClr val="bg1"/>
                </a:solidFill>
                <a:latin typeface="Arial" pitchFamily="34" charset="0"/>
                <a:cs typeface="Arial" pitchFamily="34" charset="0"/>
              </a:rPr>
              <a:t>PwC</a:t>
            </a:r>
            <a:r>
              <a:rPr lang="ru-RU" sz="1000" noProof="0" dirty="0" smtClean="0">
                <a:solidFill>
                  <a:schemeClr val="bg1"/>
                </a:solidFill>
                <a:latin typeface="Arial" pitchFamily="34" charset="0"/>
                <a:cs typeface="Arial" pitchFamily="34" charset="0"/>
              </a:rPr>
              <a:t> </a:t>
            </a:r>
            <a:r>
              <a:rPr lang="ru-RU" sz="1000" noProof="0" dirty="0" err="1" smtClean="0">
                <a:solidFill>
                  <a:schemeClr val="bg1"/>
                </a:solidFill>
                <a:latin typeface="Arial" pitchFamily="34" charset="0"/>
                <a:cs typeface="Arial" pitchFamily="34" charset="0"/>
              </a:rPr>
              <a:t>Russia</a:t>
            </a:r>
            <a:endParaRPr lang="ru-RU"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grpSp>
        <p:nvGrpSpPr>
          <p:cNvPr id="2" name="Group 73"/>
          <p:cNvGrpSpPr/>
          <p:nvPr/>
        </p:nvGrpSpPr>
        <p:grpSpPr>
          <a:xfrm>
            <a:off x="1909763" y="6272216"/>
            <a:ext cx="533400" cy="508000"/>
            <a:chOff x="1905000" y="5715000"/>
            <a:chExt cx="445770" cy="381000"/>
          </a:xfrm>
        </p:grpSpPr>
        <p:sp>
          <p:nvSpPr>
            <p:cNvPr id="2073"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4"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5"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6"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7"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8"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9"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0"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1"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2"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3"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4"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2"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3"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4"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5"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6"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8"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9"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0"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1"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2"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cxnSp>
        <p:nvCxnSpPr>
          <p:cNvPr id="141" name="Shape 140"/>
          <p:cNvCxnSpPr/>
          <p:nvPr/>
        </p:nvCxnSpPr>
        <p:spPr>
          <a:xfrm rot="5400000" flipH="1" flipV="1">
            <a:off x="5620774" y="-2646834"/>
            <a:ext cx="172719" cy="761695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7" name="Title 1"/>
          <p:cNvSpPr>
            <a:spLocks noGrp="1"/>
          </p:cNvSpPr>
          <p:nvPr>
            <p:ph type="ctrTitle" hasCustomPrompt="1"/>
          </p:nvPr>
        </p:nvSpPr>
        <p:spPr bwMode="black">
          <a:xfrm>
            <a:off x="2057401" y="1142999"/>
            <a:ext cx="5943600" cy="914401"/>
          </a:xfrm>
        </p:spPr>
        <p:txBody>
          <a:bodyPr anchor="t" anchorCtr="0">
            <a:noAutofit/>
          </a:bodyPr>
          <a:lstStyle>
            <a:lvl1pPr>
              <a:lnSpc>
                <a:spcPct val="90000"/>
              </a:lnSpc>
              <a:defRPr sz="3200" b="1" i="1" baseline="0">
                <a:solidFill>
                  <a:schemeClr val="tx1"/>
                </a:solidFill>
              </a:defRPr>
            </a:lvl1pPr>
          </a:lstStyle>
          <a:p>
            <a:r>
              <a:rPr lang="ru-RU" noProof="0" smtClean="0"/>
              <a:t>Click to add the report’s main title</a:t>
            </a:r>
            <a:endParaRPr lang="ru-RU" noProof="0" dirty="0"/>
          </a:p>
        </p:txBody>
      </p:sp>
      <p:sp>
        <p:nvSpPr>
          <p:cNvPr id="43" name="Subtitle 2"/>
          <p:cNvSpPr>
            <a:spLocks noGrp="1"/>
          </p:cNvSpPr>
          <p:nvPr>
            <p:ph type="subTitle" idx="1" hasCustomPrompt="1"/>
          </p:nvPr>
        </p:nvSpPr>
        <p:spPr bwMode="black">
          <a:xfrm>
            <a:off x="2057403" y="2209799"/>
            <a:ext cx="5943599"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2000">
                <a:solidFill>
                  <a:schemeClr val="bg1"/>
                </a:solidFill>
                <a:latin typeface="+mj-lt"/>
              </a:defRPr>
            </a:lvl2pPr>
            <a:lvl3pPr marL="509233" indent="0" algn="l">
              <a:buNone/>
              <a:defRPr sz="2000">
                <a:solidFill>
                  <a:schemeClr val="bg1"/>
                </a:solidFill>
                <a:latin typeface="+mj-lt"/>
              </a:defRPr>
            </a:lvl3pPr>
            <a:lvl4pPr marL="1018467" indent="0" algn="l">
              <a:buNone/>
              <a:defRPr sz="2000">
                <a:solidFill>
                  <a:schemeClr val="bg1"/>
                </a:solidFill>
                <a:latin typeface="+mj-lt"/>
              </a:defRPr>
            </a:lvl4pPr>
            <a:lvl5pPr marL="1527701" indent="0" algn="l">
              <a:buNone/>
              <a:defRPr sz="2000">
                <a:solidFill>
                  <a:schemeClr val="bg1"/>
                </a:solidFill>
                <a:latin typeface="+mj-lt"/>
              </a:defRPr>
            </a:lvl5pPr>
            <a:lvl6pPr marL="2036935" indent="0" algn="l">
              <a:buNone/>
              <a:defRPr sz="2000">
                <a:solidFill>
                  <a:schemeClr val="bg1"/>
                </a:solidFill>
                <a:latin typeface="+mj-lt"/>
              </a:defRPr>
            </a:lvl6pPr>
            <a:lvl7pPr marL="2546169" indent="0" algn="l">
              <a:buNone/>
              <a:defRPr sz="2000">
                <a:solidFill>
                  <a:schemeClr val="bg1"/>
                </a:solidFill>
                <a:latin typeface="+mj-lt"/>
              </a:defRPr>
            </a:lvl7pPr>
            <a:lvl8pPr marL="3055400" indent="0" algn="l">
              <a:buNone/>
              <a:defRPr sz="2000">
                <a:solidFill>
                  <a:schemeClr val="bg1"/>
                </a:solidFill>
                <a:latin typeface="+mj-lt"/>
              </a:defRPr>
            </a:lvl8pPr>
            <a:lvl9pPr marL="3564636" indent="0" algn="l">
              <a:buNone/>
              <a:defRPr sz="2000">
                <a:solidFill>
                  <a:schemeClr val="bg1"/>
                </a:solidFill>
                <a:latin typeface="+mj-lt"/>
              </a:defRPr>
            </a:lvl9pPr>
          </a:lstStyle>
          <a:p>
            <a:r>
              <a:rPr lang="ru-RU" noProof="0" smtClean="0"/>
              <a:t>Subtitle and date (move higher if title is only one line)</a:t>
            </a:r>
            <a:endParaRPr lang="ru-RU" noProof="0" dirty="0" smtClean="0"/>
          </a:p>
        </p:txBody>
      </p:sp>
      <p:sp>
        <p:nvSpPr>
          <p:cNvPr id="45" name="Text Placeholder 31"/>
          <p:cNvSpPr>
            <a:spLocks noGrp="1"/>
          </p:cNvSpPr>
          <p:nvPr>
            <p:ph type="body" sz="quarter" idx="10" hasCustomPrompt="1"/>
          </p:nvPr>
        </p:nvSpPr>
        <p:spPr bwMode="black">
          <a:xfrm>
            <a:off x="2057400" y="533403"/>
            <a:ext cx="4572000" cy="152400"/>
          </a:xfrm>
        </p:spPr>
        <p:txBody>
          <a:bodyPr/>
          <a:lstStyle>
            <a:lvl1pPr>
              <a:defRPr sz="1200">
                <a:solidFill>
                  <a:schemeClr val="tx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ru-RU" noProof="0" smtClean="0"/>
              <a:t>www.pwc.com</a:t>
            </a:r>
            <a:endParaRPr lang="ru-RU" noProof="0" dirty="0"/>
          </a:p>
        </p:txBody>
      </p:sp>
      <p:grpSp>
        <p:nvGrpSpPr>
          <p:cNvPr id="3" name="Group 45"/>
          <p:cNvGrpSpPr/>
          <p:nvPr/>
        </p:nvGrpSpPr>
        <p:grpSpPr>
          <a:xfrm>
            <a:off x="1051560" y="6781800"/>
            <a:ext cx="1005840" cy="609600"/>
            <a:chOff x="1051560" y="6781800"/>
            <a:chExt cx="1005840" cy="609600"/>
          </a:xfrm>
        </p:grpSpPr>
        <p:sp>
          <p:nvSpPr>
            <p:cNvPr id="48" name="Rectangle 37"/>
            <p:cNvSpPr>
              <a:spLocks noChangeArrowheads="1"/>
            </p:cNvSpPr>
            <p:nvPr userDrawn="1"/>
          </p:nvSpPr>
          <p:spPr bwMode="black">
            <a:xfrm>
              <a:off x="1648968" y="6781800"/>
              <a:ext cx="256032" cy="54864"/>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9" name="Freeform 7"/>
            <p:cNvSpPr>
              <a:spLocks noEditPoints="1"/>
            </p:cNvSpPr>
            <p:nvPr userDrawn="1"/>
          </p:nvSpPr>
          <p:spPr bwMode="black">
            <a:xfrm>
              <a:off x="1051560" y="7000790"/>
              <a:ext cx="1005840" cy="39061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64"/>
          <p:cNvGrpSpPr/>
          <p:nvPr/>
        </p:nvGrpSpPr>
        <p:grpSpPr>
          <a:xfrm>
            <a:off x="1905000" y="0"/>
            <a:ext cx="8153400" cy="6781800"/>
            <a:chOff x="1905000" y="0"/>
            <a:chExt cx="8153400" cy="6781800"/>
          </a:xfrm>
        </p:grpSpPr>
        <p:sp>
          <p:nvSpPr>
            <p:cNvPr id="58" name="Rectangle 159"/>
            <p:cNvSpPr>
              <a:spLocks noChangeArrowheads="1"/>
            </p:cNvSpPr>
            <p:nvPr userDrawn="1"/>
          </p:nvSpPr>
          <p:spPr bwMode="gray">
            <a:xfrm>
              <a:off x="8915400" y="3200400"/>
              <a:ext cx="609600" cy="358140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9" name="Rectangle 153"/>
            <p:cNvSpPr>
              <a:spLocks noChangeArrowheads="1"/>
            </p:cNvSpPr>
            <p:nvPr/>
          </p:nvSpPr>
          <p:spPr bwMode="gray">
            <a:xfrm>
              <a:off x="9525000" y="3200400"/>
              <a:ext cx="533400" cy="35814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60" name="Rectangle 156"/>
            <p:cNvSpPr>
              <a:spLocks noChangeArrowheads="1"/>
            </p:cNvSpPr>
            <p:nvPr/>
          </p:nvSpPr>
          <p:spPr bwMode="gray">
            <a:xfrm>
              <a:off x="1905000" y="0"/>
              <a:ext cx="6248400" cy="9906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61" name="Rectangle 160"/>
            <p:cNvSpPr>
              <a:spLocks noChangeArrowheads="1"/>
            </p:cNvSpPr>
            <p:nvPr userDrawn="1"/>
          </p:nvSpPr>
          <p:spPr bwMode="gray">
            <a:xfrm>
              <a:off x="8127647" y="3200400"/>
              <a:ext cx="787753" cy="3581400"/>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62" name="Rectangle 61"/>
            <p:cNvSpPr/>
            <p:nvPr userDrawn="1"/>
          </p:nvSpPr>
          <p:spPr bwMode="gray">
            <a:xfrm>
              <a:off x="1905000" y="3195320"/>
              <a:ext cx="6248400" cy="3586480"/>
            </a:xfrm>
            <a:prstGeom prst="rect">
              <a:avLst/>
            </a:prstGeom>
            <a:solidFill>
              <a:srgbClr val="C22303"/>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467" rtl="0" eaLnBrk="1" latinLnBrk="0" hangingPunct="1"/>
              <a:endParaRPr lang="en-GB" sz="2000" kern="1200" noProof="0" dirty="0">
                <a:solidFill>
                  <a:schemeClr val="tx1"/>
                </a:solidFill>
                <a:latin typeface="+mn-lt"/>
                <a:ea typeface="+mn-ea"/>
                <a:cs typeface="+mn-cs"/>
              </a:endParaRPr>
            </a:p>
          </p:txBody>
        </p:sp>
        <p:sp>
          <p:nvSpPr>
            <p:cNvPr id="63" name="Rectangle 155"/>
            <p:cNvSpPr>
              <a:spLocks noChangeArrowheads="1"/>
            </p:cNvSpPr>
            <p:nvPr userDrawn="1"/>
          </p:nvSpPr>
          <p:spPr bwMode="gray">
            <a:xfrm>
              <a:off x="8127649" y="990600"/>
              <a:ext cx="787751" cy="2209800"/>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64" name="Rectangle 158"/>
            <p:cNvSpPr>
              <a:spLocks noChangeArrowheads="1"/>
            </p:cNvSpPr>
            <p:nvPr userDrawn="1"/>
          </p:nvSpPr>
          <p:spPr bwMode="gray">
            <a:xfrm>
              <a:off x="1905000" y="990600"/>
              <a:ext cx="62484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grpSp>
      <p:sp>
        <p:nvSpPr>
          <p:cNvPr id="31" name="Picture Placeholder 76"/>
          <p:cNvSpPr>
            <a:spLocks noGrp="1"/>
          </p:cNvSpPr>
          <p:nvPr>
            <p:ph type="pic" sz="quarter" idx="13"/>
          </p:nvPr>
        </p:nvSpPr>
        <p:spPr>
          <a:xfrm>
            <a:off x="670561" y="3368040"/>
            <a:ext cx="1005840" cy="863600"/>
          </a:xfrm>
        </p:spPr>
        <p:txBody>
          <a:bodyPr/>
          <a:lstStyle>
            <a:lvl1pPr>
              <a:defRPr sz="1600"/>
            </a:lvl1pPr>
          </a:lstStyle>
          <a:p>
            <a:r>
              <a:rPr lang="ru-RU" noProof="0" smtClean="0"/>
              <a:t>Click icon to add picture</a:t>
            </a:r>
            <a:endParaRPr lang="ru-RU" noProof="0"/>
          </a:p>
        </p:txBody>
      </p:sp>
      <p:grpSp>
        <p:nvGrpSpPr>
          <p:cNvPr id="3" name="Group 31"/>
          <p:cNvGrpSpPr/>
          <p:nvPr/>
        </p:nvGrpSpPr>
        <p:grpSpPr>
          <a:xfrm>
            <a:off x="537998" y="3202230"/>
            <a:ext cx="1330727" cy="171382"/>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8" name="Title 1"/>
          <p:cNvSpPr>
            <a:spLocks noGrp="1"/>
          </p:cNvSpPr>
          <p:nvPr>
            <p:ph type="ctrTitle" hasCustomPrompt="1"/>
          </p:nvPr>
        </p:nvSpPr>
        <p:spPr bwMode="white">
          <a:xfrm>
            <a:off x="2057401" y="1142999"/>
            <a:ext cx="5943600" cy="914401"/>
          </a:xfrm>
        </p:spPr>
        <p:txBody>
          <a:bodyPr anchor="t" anchorCtr="0">
            <a:noAutofit/>
          </a:bodyPr>
          <a:lstStyle>
            <a:lvl1pPr>
              <a:lnSpc>
                <a:spcPct val="90000"/>
              </a:lnSpc>
              <a:defRPr sz="3200" b="1" i="1" baseline="0">
                <a:solidFill>
                  <a:schemeClr val="bg1"/>
                </a:solidFill>
              </a:defRPr>
            </a:lvl1pPr>
          </a:lstStyle>
          <a:p>
            <a:r>
              <a:rPr lang="ru-RU" noProof="0" smtClean="0"/>
              <a:t>Click to add the report’s main title</a:t>
            </a:r>
            <a:endParaRPr lang="ru-RU" noProof="0" dirty="0"/>
          </a:p>
        </p:txBody>
      </p:sp>
      <p:sp>
        <p:nvSpPr>
          <p:cNvPr id="51" name="Subtitle 2"/>
          <p:cNvSpPr>
            <a:spLocks noGrp="1"/>
          </p:cNvSpPr>
          <p:nvPr>
            <p:ph type="subTitle" idx="1" hasCustomPrompt="1"/>
          </p:nvPr>
        </p:nvSpPr>
        <p:spPr bwMode="white">
          <a:xfrm>
            <a:off x="2057403" y="2209799"/>
            <a:ext cx="594359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2000">
                <a:solidFill>
                  <a:schemeClr val="bg1"/>
                </a:solidFill>
                <a:latin typeface="+mj-lt"/>
              </a:defRPr>
            </a:lvl2pPr>
            <a:lvl3pPr marL="509233" indent="0" algn="l">
              <a:buNone/>
              <a:defRPr sz="2000">
                <a:solidFill>
                  <a:schemeClr val="bg1"/>
                </a:solidFill>
                <a:latin typeface="+mj-lt"/>
              </a:defRPr>
            </a:lvl3pPr>
            <a:lvl4pPr marL="1018467" indent="0" algn="l">
              <a:buNone/>
              <a:defRPr sz="2000">
                <a:solidFill>
                  <a:schemeClr val="bg1"/>
                </a:solidFill>
                <a:latin typeface="+mj-lt"/>
              </a:defRPr>
            </a:lvl4pPr>
            <a:lvl5pPr marL="1527701" indent="0" algn="l">
              <a:buNone/>
              <a:defRPr sz="2000">
                <a:solidFill>
                  <a:schemeClr val="bg1"/>
                </a:solidFill>
                <a:latin typeface="+mj-lt"/>
              </a:defRPr>
            </a:lvl5pPr>
            <a:lvl6pPr marL="2036935" indent="0" algn="l">
              <a:buNone/>
              <a:defRPr sz="2000">
                <a:solidFill>
                  <a:schemeClr val="bg1"/>
                </a:solidFill>
                <a:latin typeface="+mj-lt"/>
              </a:defRPr>
            </a:lvl6pPr>
            <a:lvl7pPr marL="2546169" indent="0" algn="l">
              <a:buNone/>
              <a:defRPr sz="2000">
                <a:solidFill>
                  <a:schemeClr val="bg1"/>
                </a:solidFill>
                <a:latin typeface="+mj-lt"/>
              </a:defRPr>
            </a:lvl7pPr>
            <a:lvl8pPr marL="3055400" indent="0" algn="l">
              <a:buNone/>
              <a:defRPr sz="2000">
                <a:solidFill>
                  <a:schemeClr val="bg1"/>
                </a:solidFill>
                <a:latin typeface="+mj-lt"/>
              </a:defRPr>
            </a:lvl8pPr>
            <a:lvl9pPr marL="3564636" indent="0" algn="l">
              <a:buNone/>
              <a:defRPr sz="2000">
                <a:solidFill>
                  <a:schemeClr val="bg1"/>
                </a:solidFill>
                <a:latin typeface="+mj-lt"/>
              </a:defRPr>
            </a:lvl9pPr>
          </a:lstStyle>
          <a:p>
            <a:r>
              <a:rPr lang="ru-RU" noProof="0" smtClean="0"/>
              <a:t>Subtitle and date (move higher if title is only one line)</a:t>
            </a:r>
            <a:endParaRPr lang="ru-RU" noProof="0" dirty="0" smtClean="0"/>
          </a:p>
        </p:txBody>
      </p:sp>
      <p:sp>
        <p:nvSpPr>
          <p:cNvPr id="52" name="Text Placeholder 31"/>
          <p:cNvSpPr>
            <a:spLocks noGrp="1"/>
          </p:cNvSpPr>
          <p:nvPr>
            <p:ph type="body" sz="quarter" idx="10" hasCustomPrompt="1"/>
          </p:nvPr>
        </p:nvSpPr>
        <p:spPr bwMode="white">
          <a:xfrm>
            <a:off x="2057400" y="533403"/>
            <a:ext cx="4572000" cy="152400"/>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ru-RU" noProof="0" smtClean="0"/>
              <a:t>www.pwc.com</a:t>
            </a:r>
            <a:endParaRPr lang="ru-RU" noProof="0" dirty="0"/>
          </a:p>
        </p:txBody>
      </p:sp>
      <p:grpSp>
        <p:nvGrpSpPr>
          <p:cNvPr id="4" name="Group 52"/>
          <p:cNvGrpSpPr/>
          <p:nvPr/>
        </p:nvGrpSpPr>
        <p:grpSpPr>
          <a:xfrm>
            <a:off x="1051560" y="6781800"/>
            <a:ext cx="1005840" cy="609600"/>
            <a:chOff x="1051560" y="6781800"/>
            <a:chExt cx="1005840" cy="609600"/>
          </a:xfrm>
        </p:grpSpPr>
        <p:sp>
          <p:nvSpPr>
            <p:cNvPr id="54" name="Rectangle 37"/>
            <p:cNvSpPr>
              <a:spLocks noChangeArrowheads="1"/>
            </p:cNvSpPr>
            <p:nvPr userDrawn="1"/>
          </p:nvSpPr>
          <p:spPr bwMode="black">
            <a:xfrm>
              <a:off x="1648968" y="6781800"/>
              <a:ext cx="256032" cy="54864"/>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5" name="Freeform 7"/>
            <p:cNvSpPr>
              <a:spLocks noEditPoints="1"/>
            </p:cNvSpPr>
            <p:nvPr userDrawn="1"/>
          </p:nvSpPr>
          <p:spPr bwMode="black">
            <a:xfrm>
              <a:off x="1051560" y="7000790"/>
              <a:ext cx="1005840" cy="39061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84"/>
          <p:cNvGrpSpPr/>
          <p:nvPr/>
        </p:nvGrpSpPr>
        <p:grpSpPr>
          <a:xfrm>
            <a:off x="1905000" y="0"/>
            <a:ext cx="8153400" cy="6781800"/>
            <a:chOff x="1905000" y="0"/>
            <a:chExt cx="8153400" cy="6781800"/>
          </a:xfrm>
        </p:grpSpPr>
        <p:sp>
          <p:nvSpPr>
            <p:cNvPr id="86" name="Rectangle 159"/>
            <p:cNvSpPr>
              <a:spLocks noChangeArrowheads="1"/>
            </p:cNvSpPr>
            <p:nvPr userDrawn="1"/>
          </p:nvSpPr>
          <p:spPr bwMode="gray">
            <a:xfrm>
              <a:off x="8915400" y="3200400"/>
              <a:ext cx="609600" cy="358140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7" name="Rectangle 153"/>
            <p:cNvSpPr>
              <a:spLocks noChangeArrowheads="1"/>
            </p:cNvSpPr>
            <p:nvPr/>
          </p:nvSpPr>
          <p:spPr bwMode="gray">
            <a:xfrm>
              <a:off x="9525000" y="3200400"/>
              <a:ext cx="533400" cy="35814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8" name="Rectangle 156"/>
            <p:cNvSpPr>
              <a:spLocks noChangeArrowheads="1"/>
            </p:cNvSpPr>
            <p:nvPr/>
          </p:nvSpPr>
          <p:spPr bwMode="gray">
            <a:xfrm>
              <a:off x="1905000" y="0"/>
              <a:ext cx="6248400" cy="9906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9" name="Rectangle 160"/>
            <p:cNvSpPr>
              <a:spLocks noChangeArrowheads="1"/>
            </p:cNvSpPr>
            <p:nvPr userDrawn="1"/>
          </p:nvSpPr>
          <p:spPr bwMode="gray">
            <a:xfrm>
              <a:off x="8127647" y="3200400"/>
              <a:ext cx="787753" cy="3581400"/>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0" name="Rectangle 89"/>
            <p:cNvSpPr/>
            <p:nvPr userDrawn="1"/>
          </p:nvSpPr>
          <p:spPr bwMode="gray">
            <a:xfrm>
              <a:off x="1905000" y="3195320"/>
              <a:ext cx="6248400" cy="3586480"/>
            </a:xfrm>
            <a:prstGeom prst="rect">
              <a:avLst/>
            </a:prstGeom>
            <a:solidFill>
              <a:srgbClr val="C22303"/>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467" rtl="0" eaLnBrk="1" latinLnBrk="0" hangingPunct="1"/>
              <a:endParaRPr lang="en-GB" sz="2000" kern="1200" noProof="0" dirty="0">
                <a:solidFill>
                  <a:schemeClr val="tx1"/>
                </a:solidFill>
                <a:latin typeface="+mn-lt"/>
                <a:ea typeface="+mn-ea"/>
                <a:cs typeface="+mn-cs"/>
              </a:endParaRPr>
            </a:p>
          </p:txBody>
        </p:sp>
        <p:sp>
          <p:nvSpPr>
            <p:cNvPr id="91" name="Rectangle 155"/>
            <p:cNvSpPr>
              <a:spLocks noChangeArrowheads="1"/>
            </p:cNvSpPr>
            <p:nvPr userDrawn="1"/>
          </p:nvSpPr>
          <p:spPr bwMode="gray">
            <a:xfrm>
              <a:off x="8127649" y="990600"/>
              <a:ext cx="787751" cy="2209800"/>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2" name="Rectangle 158"/>
            <p:cNvSpPr>
              <a:spLocks noChangeArrowheads="1"/>
            </p:cNvSpPr>
            <p:nvPr userDrawn="1"/>
          </p:nvSpPr>
          <p:spPr bwMode="gray">
            <a:xfrm>
              <a:off x="1905000" y="990600"/>
              <a:ext cx="62484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grpSp>
      <p:sp>
        <p:nvSpPr>
          <p:cNvPr id="39" name="Title 1"/>
          <p:cNvSpPr>
            <a:spLocks noGrp="1"/>
          </p:cNvSpPr>
          <p:nvPr>
            <p:ph type="ctrTitle" hasCustomPrompt="1"/>
          </p:nvPr>
        </p:nvSpPr>
        <p:spPr bwMode="white">
          <a:xfrm>
            <a:off x="2057401" y="1142999"/>
            <a:ext cx="5943600" cy="914401"/>
          </a:xfrm>
        </p:spPr>
        <p:txBody>
          <a:bodyPr anchor="t" anchorCtr="0">
            <a:noAutofit/>
          </a:bodyPr>
          <a:lstStyle>
            <a:lvl1pPr>
              <a:lnSpc>
                <a:spcPct val="90000"/>
              </a:lnSpc>
              <a:defRPr sz="3200" b="1" i="1" baseline="0">
                <a:solidFill>
                  <a:schemeClr val="bg1"/>
                </a:solidFill>
              </a:defRPr>
            </a:lvl1pPr>
          </a:lstStyle>
          <a:p>
            <a:r>
              <a:rPr lang="ru-RU" noProof="0" smtClean="0"/>
              <a:t>Click to add the report’s main title</a:t>
            </a:r>
            <a:endParaRPr lang="ru-RU" noProof="0" dirty="0"/>
          </a:p>
        </p:txBody>
      </p:sp>
      <p:sp>
        <p:nvSpPr>
          <p:cNvPr id="40" name="Subtitle 2"/>
          <p:cNvSpPr>
            <a:spLocks noGrp="1"/>
          </p:cNvSpPr>
          <p:nvPr>
            <p:ph type="subTitle" idx="1" hasCustomPrompt="1"/>
          </p:nvPr>
        </p:nvSpPr>
        <p:spPr bwMode="white">
          <a:xfrm>
            <a:off x="2057403" y="2209799"/>
            <a:ext cx="594359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2000">
                <a:solidFill>
                  <a:schemeClr val="bg1"/>
                </a:solidFill>
                <a:latin typeface="+mj-lt"/>
              </a:defRPr>
            </a:lvl2pPr>
            <a:lvl3pPr marL="509233" indent="0" algn="l">
              <a:buNone/>
              <a:defRPr sz="2000">
                <a:solidFill>
                  <a:schemeClr val="bg1"/>
                </a:solidFill>
                <a:latin typeface="+mj-lt"/>
              </a:defRPr>
            </a:lvl3pPr>
            <a:lvl4pPr marL="1018467" indent="0" algn="l">
              <a:buNone/>
              <a:defRPr sz="2000">
                <a:solidFill>
                  <a:schemeClr val="bg1"/>
                </a:solidFill>
                <a:latin typeface="+mj-lt"/>
              </a:defRPr>
            </a:lvl4pPr>
            <a:lvl5pPr marL="1527701" indent="0" algn="l">
              <a:buNone/>
              <a:defRPr sz="2000">
                <a:solidFill>
                  <a:schemeClr val="bg1"/>
                </a:solidFill>
                <a:latin typeface="+mj-lt"/>
              </a:defRPr>
            </a:lvl5pPr>
            <a:lvl6pPr marL="2036935" indent="0" algn="l">
              <a:buNone/>
              <a:defRPr sz="2000">
                <a:solidFill>
                  <a:schemeClr val="bg1"/>
                </a:solidFill>
                <a:latin typeface="+mj-lt"/>
              </a:defRPr>
            </a:lvl6pPr>
            <a:lvl7pPr marL="2546169" indent="0" algn="l">
              <a:buNone/>
              <a:defRPr sz="2000">
                <a:solidFill>
                  <a:schemeClr val="bg1"/>
                </a:solidFill>
                <a:latin typeface="+mj-lt"/>
              </a:defRPr>
            </a:lvl7pPr>
            <a:lvl8pPr marL="3055400" indent="0" algn="l">
              <a:buNone/>
              <a:defRPr sz="2000">
                <a:solidFill>
                  <a:schemeClr val="bg1"/>
                </a:solidFill>
                <a:latin typeface="+mj-lt"/>
              </a:defRPr>
            </a:lvl8pPr>
            <a:lvl9pPr marL="3564636" indent="0" algn="l">
              <a:buNone/>
              <a:defRPr sz="2000">
                <a:solidFill>
                  <a:schemeClr val="bg1"/>
                </a:solidFill>
                <a:latin typeface="+mj-lt"/>
              </a:defRPr>
            </a:lvl9pPr>
          </a:lstStyle>
          <a:p>
            <a:r>
              <a:rPr lang="ru-RU" noProof="0" smtClean="0"/>
              <a:t>Subtitle and date (move higher if title is only one line)</a:t>
            </a:r>
            <a:endParaRPr lang="ru-RU" noProof="0" dirty="0" smtClean="0"/>
          </a:p>
        </p:txBody>
      </p:sp>
      <p:sp>
        <p:nvSpPr>
          <p:cNvPr id="41" name="Text Placeholder 31"/>
          <p:cNvSpPr>
            <a:spLocks noGrp="1"/>
          </p:cNvSpPr>
          <p:nvPr>
            <p:ph type="body" sz="quarter" idx="10" hasCustomPrompt="1"/>
          </p:nvPr>
        </p:nvSpPr>
        <p:spPr bwMode="white">
          <a:xfrm>
            <a:off x="2057400" y="533403"/>
            <a:ext cx="4572000" cy="152400"/>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ru-RU" noProof="0" smtClean="0"/>
              <a:t>www.pwc.com</a:t>
            </a:r>
            <a:endParaRPr lang="ru-RU" noProof="0" dirty="0"/>
          </a:p>
        </p:txBody>
      </p:sp>
      <p:grpSp>
        <p:nvGrpSpPr>
          <p:cNvPr id="3" name="Group 41"/>
          <p:cNvGrpSpPr/>
          <p:nvPr/>
        </p:nvGrpSpPr>
        <p:grpSpPr>
          <a:xfrm>
            <a:off x="1051560" y="6781800"/>
            <a:ext cx="1005840" cy="609600"/>
            <a:chOff x="1051560" y="6781800"/>
            <a:chExt cx="1005840" cy="609600"/>
          </a:xfrm>
        </p:grpSpPr>
        <p:sp>
          <p:nvSpPr>
            <p:cNvPr id="43" name="Rectangle 37"/>
            <p:cNvSpPr>
              <a:spLocks noChangeArrowheads="1"/>
            </p:cNvSpPr>
            <p:nvPr userDrawn="1"/>
          </p:nvSpPr>
          <p:spPr bwMode="black">
            <a:xfrm>
              <a:off x="1648968" y="6781800"/>
              <a:ext cx="256032" cy="54864"/>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4" name="Freeform 7"/>
            <p:cNvSpPr>
              <a:spLocks noEditPoints="1"/>
            </p:cNvSpPr>
            <p:nvPr userDrawn="1"/>
          </p:nvSpPr>
          <p:spPr bwMode="black">
            <a:xfrm>
              <a:off x="1051560" y="7000790"/>
              <a:ext cx="1005840" cy="39061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
        <p:nvSpPr>
          <p:cNvPr id="66" name="Picture Placeholder 65"/>
          <p:cNvSpPr>
            <a:spLocks noGrp="1"/>
          </p:cNvSpPr>
          <p:nvPr>
            <p:ph type="pic" sz="quarter" idx="11"/>
          </p:nvPr>
        </p:nvSpPr>
        <p:spPr>
          <a:xfrm>
            <a:off x="1905000" y="3200400"/>
            <a:ext cx="7010400" cy="3581400"/>
          </a:xfrm>
        </p:spPr>
        <p:txBody>
          <a:bodyPr/>
          <a:lstStyle/>
          <a:p>
            <a:r>
              <a:rPr lang="ru-RU" smtClean="0"/>
              <a:t>Click icon to add picture</a:t>
            </a:r>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8130540" y="990601"/>
            <a:ext cx="1927860" cy="5791200"/>
          </a:xfrm>
          <a:prstGeom prst="rect">
            <a:avLst/>
          </a:prstGeom>
          <a:solidFill>
            <a:schemeClr val="tx2">
              <a:lumMod val="40000"/>
              <a:lumOff val="60000"/>
            </a:schemeClr>
          </a:solidFill>
          <a:ln w="0">
            <a:noFill/>
            <a:prstDash val="solid"/>
            <a:miter lim="800000"/>
            <a:headEnd/>
            <a:tailEnd/>
          </a:ln>
        </p:spPr>
        <p:txBody>
          <a:bodyPr vert="horz" wrap="square" lIns="101846" tIns="50923" rIns="101846" bIns="50923" numCol="1" anchor="t" anchorCtr="0" compatLnSpc="1">
            <a:prstTxWarp prst="textNoShape">
              <a:avLst/>
            </a:prstTxWarp>
          </a:bodyPr>
          <a:lstStyle/>
          <a:p>
            <a:endParaRPr lang="ru-RU" noProof="0"/>
          </a:p>
        </p:txBody>
      </p:sp>
      <p:sp>
        <p:nvSpPr>
          <p:cNvPr id="81" name="Rectangle 648"/>
          <p:cNvSpPr>
            <a:spLocks noChangeArrowheads="1"/>
          </p:cNvSpPr>
          <p:nvPr/>
        </p:nvSpPr>
        <p:spPr bwMode="gray">
          <a:xfrm>
            <a:off x="1905000" y="3"/>
            <a:ext cx="6248400" cy="990600"/>
          </a:xfrm>
          <a:prstGeom prst="rect">
            <a:avLst/>
          </a:prstGeom>
          <a:solidFill>
            <a:schemeClr val="tx2">
              <a:lumMod val="60000"/>
              <a:lumOff val="40000"/>
            </a:schemeClr>
          </a:solidFill>
          <a:ln w="0">
            <a:noFill/>
            <a:prstDash val="solid"/>
            <a:miter lim="800000"/>
            <a:headEnd/>
            <a:tailEnd/>
          </a:ln>
        </p:spPr>
        <p:txBody>
          <a:bodyPr vert="horz" wrap="square" lIns="101846" tIns="50923" rIns="101846" bIns="50923" numCol="1" anchor="t" anchorCtr="0" compatLnSpc="1">
            <a:prstTxWarp prst="textNoShape">
              <a:avLst/>
            </a:prstTxWarp>
          </a:bodyPr>
          <a:lstStyle/>
          <a:p>
            <a:endParaRPr lang="ru-RU" noProof="0"/>
          </a:p>
        </p:txBody>
      </p:sp>
      <p:sp>
        <p:nvSpPr>
          <p:cNvPr id="83" name="Rectangle 650"/>
          <p:cNvSpPr>
            <a:spLocks noChangeArrowheads="1"/>
          </p:cNvSpPr>
          <p:nvPr/>
        </p:nvSpPr>
        <p:spPr bwMode="gray">
          <a:xfrm>
            <a:off x="1905000" y="990600"/>
            <a:ext cx="6248400" cy="5791200"/>
          </a:xfrm>
          <a:prstGeom prst="rect">
            <a:avLst/>
          </a:prstGeom>
          <a:solidFill>
            <a:schemeClr val="tx2"/>
          </a:solidFill>
          <a:ln w="0">
            <a:noFill/>
            <a:prstDash val="solid"/>
            <a:miter lim="800000"/>
            <a:headEnd/>
            <a:tailEnd/>
          </a:ln>
        </p:spPr>
        <p:txBody>
          <a:bodyPr vert="horz" wrap="square" lIns="101846" tIns="50923" rIns="101846" bIns="50923" numCol="1" anchor="t" anchorCtr="0" compatLnSpc="1">
            <a:prstTxWarp prst="textNoShape">
              <a:avLst/>
            </a:prstTxWarp>
          </a:bodyPr>
          <a:lstStyle/>
          <a:p>
            <a:endParaRPr lang="ru-RU" noProof="0"/>
          </a:p>
        </p:txBody>
      </p:sp>
      <p:grpSp>
        <p:nvGrpSpPr>
          <p:cNvPr id="2" name="Group 15"/>
          <p:cNvGrpSpPr/>
          <p:nvPr/>
        </p:nvGrpSpPr>
        <p:grpSpPr>
          <a:xfrm>
            <a:off x="1051560" y="6781800"/>
            <a:ext cx="1005840" cy="609600"/>
            <a:chOff x="1051560" y="6781800"/>
            <a:chExt cx="1005840" cy="609600"/>
          </a:xfrm>
        </p:grpSpPr>
        <p:sp>
          <p:nvSpPr>
            <p:cNvPr id="12" name="Rectangle 37"/>
            <p:cNvSpPr>
              <a:spLocks noChangeArrowheads="1"/>
            </p:cNvSpPr>
            <p:nvPr userDrawn="1"/>
          </p:nvSpPr>
          <p:spPr bwMode="black">
            <a:xfrm>
              <a:off x="1648968" y="6781800"/>
              <a:ext cx="256032" cy="54864"/>
            </a:xfrm>
            <a:prstGeom prst="rect">
              <a:avLst/>
            </a:prstGeom>
            <a:solidFill>
              <a:schemeClr val="tx2"/>
            </a:solidFill>
            <a:ln w="0">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solidFill>
                  <a:schemeClr val="tx2"/>
                </a:solidFill>
              </a:endParaRPr>
            </a:p>
          </p:txBody>
        </p:sp>
        <p:sp>
          <p:nvSpPr>
            <p:cNvPr id="13" name="Freeform 7"/>
            <p:cNvSpPr>
              <a:spLocks noEditPoints="1"/>
            </p:cNvSpPr>
            <p:nvPr userDrawn="1"/>
          </p:nvSpPr>
          <p:spPr bwMode="black">
            <a:xfrm>
              <a:off x="1051560" y="7000790"/>
              <a:ext cx="1005840" cy="39061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
        <p:nvSpPr>
          <p:cNvPr id="17" name="Title 1"/>
          <p:cNvSpPr>
            <a:spLocks noGrp="1"/>
          </p:cNvSpPr>
          <p:nvPr>
            <p:ph type="ctrTitle" hasCustomPrompt="1"/>
          </p:nvPr>
        </p:nvSpPr>
        <p:spPr bwMode="white">
          <a:xfrm>
            <a:off x="2057401" y="1142999"/>
            <a:ext cx="5943600" cy="914401"/>
          </a:xfrm>
        </p:spPr>
        <p:txBody>
          <a:bodyPr anchor="t" anchorCtr="0">
            <a:noAutofit/>
          </a:bodyPr>
          <a:lstStyle>
            <a:lvl1pPr>
              <a:lnSpc>
                <a:spcPct val="90000"/>
              </a:lnSpc>
              <a:defRPr sz="3200" b="1" i="1" baseline="0">
                <a:solidFill>
                  <a:schemeClr val="bg1"/>
                </a:solidFill>
              </a:defRPr>
            </a:lvl1pPr>
          </a:lstStyle>
          <a:p>
            <a:r>
              <a:rPr lang="ru-RU" noProof="0" smtClean="0"/>
              <a:t>Click to add the report’s main title</a:t>
            </a:r>
            <a:endParaRPr lang="ru-RU" noProof="0" dirty="0"/>
          </a:p>
        </p:txBody>
      </p:sp>
      <p:sp>
        <p:nvSpPr>
          <p:cNvPr id="18" name="Subtitle 2"/>
          <p:cNvSpPr>
            <a:spLocks noGrp="1"/>
          </p:cNvSpPr>
          <p:nvPr>
            <p:ph type="subTitle" idx="1" hasCustomPrompt="1"/>
          </p:nvPr>
        </p:nvSpPr>
        <p:spPr bwMode="white">
          <a:xfrm>
            <a:off x="2057403" y="2209799"/>
            <a:ext cx="5943599"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2000">
                <a:solidFill>
                  <a:schemeClr val="bg1"/>
                </a:solidFill>
                <a:latin typeface="+mj-lt"/>
              </a:defRPr>
            </a:lvl2pPr>
            <a:lvl3pPr marL="509233" indent="0" algn="l">
              <a:buNone/>
              <a:defRPr sz="2000">
                <a:solidFill>
                  <a:schemeClr val="bg1"/>
                </a:solidFill>
                <a:latin typeface="+mj-lt"/>
              </a:defRPr>
            </a:lvl3pPr>
            <a:lvl4pPr marL="1018467" indent="0" algn="l">
              <a:buNone/>
              <a:defRPr sz="2000">
                <a:solidFill>
                  <a:schemeClr val="bg1"/>
                </a:solidFill>
                <a:latin typeface="+mj-lt"/>
              </a:defRPr>
            </a:lvl4pPr>
            <a:lvl5pPr marL="1527701" indent="0" algn="l">
              <a:buNone/>
              <a:defRPr sz="2000">
                <a:solidFill>
                  <a:schemeClr val="bg1"/>
                </a:solidFill>
                <a:latin typeface="+mj-lt"/>
              </a:defRPr>
            </a:lvl5pPr>
            <a:lvl6pPr marL="2036935" indent="0" algn="l">
              <a:buNone/>
              <a:defRPr sz="2000">
                <a:solidFill>
                  <a:schemeClr val="bg1"/>
                </a:solidFill>
                <a:latin typeface="+mj-lt"/>
              </a:defRPr>
            </a:lvl6pPr>
            <a:lvl7pPr marL="2546169" indent="0" algn="l">
              <a:buNone/>
              <a:defRPr sz="2000">
                <a:solidFill>
                  <a:schemeClr val="bg1"/>
                </a:solidFill>
                <a:latin typeface="+mj-lt"/>
              </a:defRPr>
            </a:lvl7pPr>
            <a:lvl8pPr marL="3055400" indent="0" algn="l">
              <a:buNone/>
              <a:defRPr sz="2000">
                <a:solidFill>
                  <a:schemeClr val="bg1"/>
                </a:solidFill>
                <a:latin typeface="+mj-lt"/>
              </a:defRPr>
            </a:lvl8pPr>
            <a:lvl9pPr marL="3564636" indent="0" algn="l">
              <a:buNone/>
              <a:defRPr sz="2000">
                <a:solidFill>
                  <a:schemeClr val="bg1"/>
                </a:solidFill>
                <a:latin typeface="+mj-lt"/>
              </a:defRPr>
            </a:lvl9pPr>
          </a:lstStyle>
          <a:p>
            <a:r>
              <a:rPr lang="ru-RU" noProof="0" smtClean="0"/>
              <a:t>Subtitle and date (move higher if title is only one line)</a:t>
            </a:r>
            <a:endParaRPr lang="ru-RU" noProof="0" dirty="0" smtClean="0"/>
          </a:p>
        </p:txBody>
      </p:sp>
      <p:sp>
        <p:nvSpPr>
          <p:cNvPr id="19" name="Text Placeholder 31"/>
          <p:cNvSpPr>
            <a:spLocks noGrp="1"/>
          </p:cNvSpPr>
          <p:nvPr>
            <p:ph type="body" sz="quarter" idx="10" hasCustomPrompt="1"/>
          </p:nvPr>
        </p:nvSpPr>
        <p:spPr bwMode="white">
          <a:xfrm>
            <a:off x="2057400" y="533403"/>
            <a:ext cx="4572000" cy="152400"/>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ru-RU" noProof="0" smtClean="0"/>
              <a:t>www.pwc.com</a:t>
            </a:r>
            <a:endParaRPr lang="ru-RU" noProof="0"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3400" y="6096002"/>
            <a:ext cx="4572000" cy="1295401"/>
          </a:xfrm>
        </p:spPr>
        <p:txBody>
          <a:bodyPr anchor="b"/>
          <a:lstStyle>
            <a:lvl1pPr algn="l">
              <a:defRPr sz="900">
                <a:latin typeface="Arial" pitchFamily="34" charset="0"/>
                <a:cs typeface="Arial" pitchFamily="34" charset="0"/>
              </a:defRPr>
            </a:lvl1pPr>
          </a:lstStyle>
          <a:p>
            <a:pPr lvl="0"/>
            <a:r>
              <a:rPr lang="ru-RU" noProof="0" smtClean="0"/>
              <a:t>© 2010 PwC Russia. All rights reserved. Not for further distribution without the permission of PwC Russia. "PwC Russia" refers to PwCIL member-firms operating in Russia.</a:t>
            </a:r>
          </a:p>
          <a:p>
            <a:pPr lvl="0"/>
            <a:r>
              <a:rPr lang="ru-RU" noProof="0" smtClean="0"/>
              <a:t>"PwC" is the brand under which member firms of PricewaterhouseCoopers International Limited (PwCIL) operate and provide services. Together, these firms form the PwC network. Each firm in the network is a separate legal entity and does not act as agent of PwCIL or any other member firm. PwCIL does not provide any services to clients. PwCIL is not responsible or liable for the acts or omissions of any of its member firms nor can it control the exercise of their professional judgment or bind them in any way.</a:t>
            </a:r>
            <a:endParaRPr lang="ru-RU" noProof="0" dirty="0"/>
          </a:p>
        </p:txBody>
      </p:sp>
      <p:sp>
        <p:nvSpPr>
          <p:cNvPr id="5"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6"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2209804"/>
            <a:ext cx="4411980" cy="4419599"/>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31" name="Content Placeholder 26"/>
          <p:cNvSpPr>
            <a:spLocks noGrp="1"/>
          </p:cNvSpPr>
          <p:nvPr>
            <p:ph sz="quarter" idx="15"/>
          </p:nvPr>
        </p:nvSpPr>
        <p:spPr>
          <a:xfrm>
            <a:off x="5113025" y="2209801"/>
            <a:ext cx="4411978" cy="4419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0"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685802"/>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3"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4"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5"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7" name="Content Placeholder 26"/>
          <p:cNvSpPr>
            <a:spLocks noGrp="1"/>
          </p:cNvSpPr>
          <p:nvPr>
            <p:ph sz="quarter" idx="13"/>
          </p:nvPr>
        </p:nvSpPr>
        <p:spPr>
          <a:xfrm>
            <a:off x="533400" y="2209804"/>
            <a:ext cx="2895600" cy="4419599"/>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a:p>
        </p:txBody>
      </p:sp>
      <p:sp>
        <p:nvSpPr>
          <p:cNvPr id="28" name="Content Placeholder 26"/>
          <p:cNvSpPr>
            <a:spLocks noGrp="1"/>
          </p:cNvSpPr>
          <p:nvPr>
            <p:ph sz="quarter" idx="14"/>
          </p:nvPr>
        </p:nvSpPr>
        <p:spPr>
          <a:xfrm>
            <a:off x="3581400" y="2209801"/>
            <a:ext cx="2895600" cy="4419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31" name="Content Placeholder 26"/>
          <p:cNvSpPr>
            <a:spLocks noGrp="1"/>
          </p:cNvSpPr>
          <p:nvPr>
            <p:ph sz="quarter" idx="15"/>
          </p:nvPr>
        </p:nvSpPr>
        <p:spPr>
          <a:xfrm>
            <a:off x="6629400" y="2209799"/>
            <a:ext cx="2895600" cy="4419601"/>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4"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7"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8"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3"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Four">
    <p:spTree>
      <p:nvGrpSpPr>
        <p:cNvPr id="1" name=""/>
        <p:cNvGrpSpPr/>
        <p:nvPr/>
      </p:nvGrpSpPr>
      <p:grpSpPr>
        <a:xfrm>
          <a:off x="0" y="0"/>
          <a:ext cx="0" cy="0"/>
          <a:chOff x="0" y="0"/>
          <a:chExt cx="0" cy="0"/>
        </a:xfrm>
      </p:grpSpPr>
      <p:sp>
        <p:nvSpPr>
          <p:cNvPr id="27" name="Content Placeholder 26"/>
          <p:cNvSpPr>
            <a:spLocks noGrp="1"/>
          </p:cNvSpPr>
          <p:nvPr>
            <p:ph sz="quarter" idx="13"/>
          </p:nvPr>
        </p:nvSpPr>
        <p:spPr>
          <a:xfrm>
            <a:off x="533400" y="2209804"/>
            <a:ext cx="4419600" cy="2133599"/>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a:p>
        </p:txBody>
      </p:sp>
      <p:sp>
        <p:nvSpPr>
          <p:cNvPr id="28" name="Content Placeholder 26"/>
          <p:cNvSpPr>
            <a:spLocks noGrp="1"/>
          </p:cNvSpPr>
          <p:nvPr>
            <p:ph sz="quarter" idx="14"/>
          </p:nvPr>
        </p:nvSpPr>
        <p:spPr>
          <a:xfrm>
            <a:off x="5105400" y="2209800"/>
            <a:ext cx="4419600" cy="2133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31" name="Content Placeholder 26"/>
          <p:cNvSpPr>
            <a:spLocks noGrp="1"/>
          </p:cNvSpPr>
          <p:nvPr>
            <p:ph sz="quarter" idx="15"/>
          </p:nvPr>
        </p:nvSpPr>
        <p:spPr>
          <a:xfrm>
            <a:off x="533400" y="4495801"/>
            <a:ext cx="4419600" cy="2133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4"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12"/>
          <p:cNvSpPr>
            <a:spLocks noGrp="1"/>
          </p:cNvSpPr>
          <p:nvPr>
            <p:ph sz="quarter" idx="16"/>
          </p:nvPr>
        </p:nvSpPr>
        <p:spPr>
          <a:xfrm>
            <a:off x="5105400" y="4495799"/>
            <a:ext cx="4419600" cy="2133600"/>
          </a:xfrm>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a:p>
        </p:txBody>
      </p:sp>
      <p:sp>
        <p:nvSpPr>
          <p:cNvPr id="17"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8"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9"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5"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ix">
    <p:spTree>
      <p:nvGrpSpPr>
        <p:cNvPr id="1" name=""/>
        <p:cNvGrpSpPr/>
        <p:nvPr/>
      </p:nvGrpSpPr>
      <p:grpSpPr>
        <a:xfrm>
          <a:off x="0" y="0"/>
          <a:ext cx="0" cy="0"/>
          <a:chOff x="0" y="0"/>
          <a:chExt cx="0" cy="0"/>
        </a:xfrm>
      </p:grpSpPr>
      <p:sp>
        <p:nvSpPr>
          <p:cNvPr id="27" name="Content Placeholder 26"/>
          <p:cNvSpPr>
            <a:spLocks noGrp="1"/>
          </p:cNvSpPr>
          <p:nvPr>
            <p:ph sz="quarter" idx="13"/>
          </p:nvPr>
        </p:nvSpPr>
        <p:spPr>
          <a:xfrm>
            <a:off x="533400" y="2209804"/>
            <a:ext cx="2895600" cy="2133599"/>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a:p>
        </p:txBody>
      </p:sp>
      <p:sp>
        <p:nvSpPr>
          <p:cNvPr id="28" name="Content Placeholder 26"/>
          <p:cNvSpPr>
            <a:spLocks noGrp="1"/>
          </p:cNvSpPr>
          <p:nvPr>
            <p:ph sz="quarter" idx="14"/>
          </p:nvPr>
        </p:nvSpPr>
        <p:spPr>
          <a:xfrm>
            <a:off x="3581400" y="2209800"/>
            <a:ext cx="2895600" cy="2133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31" name="Content Placeholder 26"/>
          <p:cNvSpPr>
            <a:spLocks noGrp="1"/>
          </p:cNvSpPr>
          <p:nvPr>
            <p:ph sz="quarter" idx="15"/>
          </p:nvPr>
        </p:nvSpPr>
        <p:spPr>
          <a:xfrm>
            <a:off x="6629400" y="2209800"/>
            <a:ext cx="2895600" cy="2133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4"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12"/>
          <p:cNvSpPr>
            <a:spLocks noGrp="1"/>
          </p:cNvSpPr>
          <p:nvPr>
            <p:ph sz="quarter" idx="16"/>
          </p:nvPr>
        </p:nvSpPr>
        <p:spPr>
          <a:xfrm>
            <a:off x="533400" y="4495799"/>
            <a:ext cx="2895600" cy="2133600"/>
          </a:xfrm>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dirty="0"/>
          </a:p>
        </p:txBody>
      </p:sp>
      <p:sp>
        <p:nvSpPr>
          <p:cNvPr id="17"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9" name="Content Placeholder 18"/>
          <p:cNvSpPr>
            <a:spLocks noGrp="1"/>
          </p:cNvSpPr>
          <p:nvPr>
            <p:ph sz="quarter" idx="17"/>
          </p:nvPr>
        </p:nvSpPr>
        <p:spPr>
          <a:xfrm>
            <a:off x="3581400" y="4495799"/>
            <a:ext cx="2895600" cy="2133600"/>
          </a:xfrm>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a:p>
        </p:txBody>
      </p:sp>
      <p:sp>
        <p:nvSpPr>
          <p:cNvPr id="21" name="Content Placeholder 20"/>
          <p:cNvSpPr>
            <a:spLocks noGrp="1"/>
          </p:cNvSpPr>
          <p:nvPr>
            <p:ph sz="quarter" idx="18"/>
          </p:nvPr>
        </p:nvSpPr>
        <p:spPr>
          <a:xfrm>
            <a:off x="6629400" y="4495799"/>
            <a:ext cx="2895600" cy="2133600"/>
          </a:xfrm>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a:p>
        </p:txBody>
      </p:sp>
      <p:sp>
        <p:nvSpPr>
          <p:cNvPr id="18"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20"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5"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3733800"/>
            <a:ext cx="4419600" cy="2895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31" name="Content Placeholder 26"/>
          <p:cNvSpPr>
            <a:spLocks noGrp="1"/>
          </p:cNvSpPr>
          <p:nvPr>
            <p:ph sz="quarter" idx="15"/>
          </p:nvPr>
        </p:nvSpPr>
        <p:spPr>
          <a:xfrm>
            <a:off x="5105400" y="3733800"/>
            <a:ext cx="4419600" cy="2895600"/>
          </a:xfrm>
        </p:spPr>
        <p:txBody>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a:p>
        </p:txBody>
      </p:sp>
      <p:sp>
        <p:nvSpPr>
          <p:cNvPr id="13" name="Text Placeholder 12"/>
          <p:cNvSpPr>
            <a:spLocks noGrp="1"/>
          </p:cNvSpPr>
          <p:nvPr>
            <p:ph type="body" sz="quarter" idx="16"/>
          </p:nvPr>
        </p:nvSpPr>
        <p:spPr>
          <a:xfrm>
            <a:off x="533400" y="2209802"/>
            <a:ext cx="8991600" cy="1371600"/>
          </a:xfrm>
        </p:spPr>
        <p:txBody>
          <a:bodyPr/>
          <a:lstStyle/>
          <a:p>
            <a:pPr lvl="0"/>
            <a:r>
              <a:rPr lang="ru-RU" noProof="0" smtClean="0"/>
              <a:t>Click to edit Master text styles</a:t>
            </a:r>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4"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7"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6"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Large Lef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6629400" y="2209800"/>
            <a:ext cx="2895600" cy="2133600"/>
          </a:xfrm>
        </p:spPr>
        <p:txBody>
          <a:bodyPr/>
          <a:lstStyle/>
          <a:p>
            <a:pPr lvl="0"/>
            <a:r>
              <a:rPr lang="ru-RU" noProof="0" smtClean="0"/>
              <a:t>Click to edit Master text styles</a:t>
            </a:r>
          </a:p>
        </p:txBody>
      </p:sp>
      <p:sp>
        <p:nvSpPr>
          <p:cNvPr id="31" name="Content Placeholder 26"/>
          <p:cNvSpPr>
            <a:spLocks noGrp="1"/>
          </p:cNvSpPr>
          <p:nvPr>
            <p:ph sz="quarter" idx="15"/>
          </p:nvPr>
        </p:nvSpPr>
        <p:spPr>
          <a:xfrm>
            <a:off x="6629400" y="4495799"/>
            <a:ext cx="2895600" cy="2133600"/>
          </a:xfrm>
        </p:spPr>
        <p:txBody>
          <a:bodyPr/>
          <a:lstStyle/>
          <a:p>
            <a:pPr lvl="0"/>
            <a:r>
              <a:rPr lang="ru-RU" noProof="0" smtClean="0"/>
              <a:t>Click to edit Master text styles</a:t>
            </a:r>
          </a:p>
        </p:txBody>
      </p:sp>
      <p:sp>
        <p:nvSpPr>
          <p:cNvPr id="13" name="Text Placeholder 12"/>
          <p:cNvSpPr>
            <a:spLocks noGrp="1"/>
          </p:cNvSpPr>
          <p:nvPr>
            <p:ph type="body" sz="quarter" idx="16"/>
          </p:nvPr>
        </p:nvSpPr>
        <p:spPr>
          <a:xfrm>
            <a:off x="533403" y="2209801"/>
            <a:ext cx="5943600" cy="4419600"/>
          </a:xfrm>
        </p:spPr>
        <p:txBody>
          <a:bodyPr/>
          <a:lstStyle/>
          <a:p>
            <a:pPr lvl="0"/>
            <a:r>
              <a:rPr lang="ru-RU" noProof="0" smtClean="0"/>
              <a:t>Click to edit Master text styles</a:t>
            </a:r>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4"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8"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6"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Large Righ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2209800"/>
            <a:ext cx="2895600" cy="2133600"/>
          </a:xfrm>
        </p:spPr>
        <p:txBody>
          <a:bodyPr/>
          <a:lstStyle/>
          <a:p>
            <a:pPr lvl="0"/>
            <a:r>
              <a:rPr lang="ru-RU" noProof="0" smtClean="0"/>
              <a:t>Click to edit Master text styles</a:t>
            </a:r>
          </a:p>
        </p:txBody>
      </p:sp>
      <p:sp>
        <p:nvSpPr>
          <p:cNvPr id="31" name="Content Placeholder 26"/>
          <p:cNvSpPr>
            <a:spLocks noGrp="1"/>
          </p:cNvSpPr>
          <p:nvPr>
            <p:ph sz="quarter" idx="15"/>
          </p:nvPr>
        </p:nvSpPr>
        <p:spPr>
          <a:xfrm>
            <a:off x="533400" y="4495799"/>
            <a:ext cx="2895600" cy="2133600"/>
          </a:xfrm>
        </p:spPr>
        <p:txBody>
          <a:bodyPr/>
          <a:lstStyle/>
          <a:p>
            <a:pPr lvl="0"/>
            <a:r>
              <a:rPr lang="ru-RU" noProof="0" smtClean="0"/>
              <a:t>Click to edit Master text styles</a:t>
            </a:r>
          </a:p>
        </p:txBody>
      </p:sp>
      <p:sp>
        <p:nvSpPr>
          <p:cNvPr id="13" name="Text Placeholder 12"/>
          <p:cNvSpPr>
            <a:spLocks noGrp="1"/>
          </p:cNvSpPr>
          <p:nvPr>
            <p:ph type="body" sz="quarter" idx="16"/>
          </p:nvPr>
        </p:nvSpPr>
        <p:spPr>
          <a:xfrm>
            <a:off x="3581400" y="2209801"/>
            <a:ext cx="5943600" cy="4419600"/>
          </a:xfrm>
        </p:spPr>
        <p:txBody>
          <a:bodyPr/>
          <a:lstStyle/>
          <a:p>
            <a:pPr lvl="0"/>
            <a:r>
              <a:rPr lang="ru-RU" noProof="0" smtClean="0"/>
              <a:t>Click to edit Master text styles</a:t>
            </a:r>
          </a:p>
        </p:txBody>
      </p:sp>
      <p:sp>
        <p:nvSpPr>
          <p:cNvPr id="11"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 Master title style</a:t>
            </a:r>
            <a:endParaRPr lang="ru-RU" noProof="0" dirty="0"/>
          </a:p>
        </p:txBody>
      </p:sp>
      <p:cxnSp>
        <p:nvCxnSpPr>
          <p:cNvPr id="12" name="Shape 24"/>
          <p:cNvCxnSpPr/>
          <p:nvPr/>
        </p:nvCxnSpPr>
        <p:spPr>
          <a:xfrm flipV="1">
            <a:off x="381003" y="1066800"/>
            <a:ext cx="9144002" cy="173735"/>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
        <p:nvSpPr>
          <p:cNvPr id="14"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18"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16" name="PwCFirm"/>
          <p:cNvSpPr txBox="1"/>
          <p:nvPr userDrawn="1"/>
        </p:nvSpPr>
        <p:spPr>
          <a:xfrm>
            <a:off x="533400" y="7239003"/>
            <a:ext cx="2895600" cy="152400"/>
          </a:xfrm>
          <a:prstGeom prst="rect">
            <a:avLst/>
          </a:prstGeom>
          <a:noFill/>
        </p:spPr>
        <p:txBody>
          <a:bodyPr vert="horz" wrap="square" lIns="0" tIns="0" rIns="0" bIns="0" rtlCol="0" anchor="t" anchorCtr="0">
            <a:noAutofit/>
          </a:bodyPr>
          <a:lstStyle/>
          <a:p>
            <a:r>
              <a:rPr lang="ru-RU" sz="1000" noProof="0" dirty="0" err="1" smtClean="0">
                <a:latin typeface="Arial" pitchFamily="34" charset="0"/>
                <a:cs typeface="Arial" pitchFamily="34" charset="0"/>
              </a:rPr>
              <a:t>PwC</a:t>
            </a:r>
            <a:endParaRPr lang="ru-RU" sz="1000" noProof="0" dirty="0">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1" y="1142999"/>
            <a:ext cx="8991600" cy="914401"/>
          </a:xfrm>
          <a:prstGeom prst="rect">
            <a:avLst/>
          </a:prstGeom>
        </p:spPr>
        <p:txBody>
          <a:bodyPr vert="horz" lIns="0" tIns="0" rIns="0" bIns="0" rtlCol="0" anchor="t" anchorCtr="0">
            <a:noAutofit/>
          </a:bodyPr>
          <a:lstStyle/>
          <a:p>
            <a:r>
              <a:rPr lang="ru-RU" noProof="0" smtClean="0"/>
              <a:t>Click to edit</a:t>
            </a:r>
            <a:br>
              <a:rPr lang="ru-RU" noProof="0" smtClean="0"/>
            </a:br>
            <a:r>
              <a:rPr lang="ru-RU" noProof="0" smtClean="0"/>
              <a:t>Master title style</a:t>
            </a:r>
            <a:endParaRPr lang="ru-RU" noProof="0" dirty="0"/>
          </a:p>
        </p:txBody>
      </p:sp>
      <p:sp>
        <p:nvSpPr>
          <p:cNvPr id="3" name="Text Placeholder 2"/>
          <p:cNvSpPr>
            <a:spLocks noGrp="1"/>
          </p:cNvSpPr>
          <p:nvPr>
            <p:ph type="body" idx="1"/>
          </p:nvPr>
        </p:nvSpPr>
        <p:spPr>
          <a:xfrm>
            <a:off x="533400" y="2209801"/>
            <a:ext cx="8991600" cy="4419600"/>
          </a:xfrm>
          <a:prstGeom prst="rect">
            <a:avLst/>
          </a:prstGeom>
        </p:spPr>
        <p:txBody>
          <a:bodyPr vert="horz" lIns="0" tIns="0" rIns="0" bIns="0" rtlCol="0">
            <a:noAutofit/>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endParaRPr lang="ru-RU" noProof="0" dirty="0" smtClean="0"/>
          </a:p>
        </p:txBody>
      </p:sp>
      <p:sp>
        <p:nvSpPr>
          <p:cNvPr id="49" name="Slide Number Placeholder 5"/>
          <p:cNvSpPr>
            <a:spLocks noGrp="1"/>
          </p:cNvSpPr>
          <p:nvPr>
            <p:ph type="sldNum" sz="quarter" idx="4"/>
          </p:nvPr>
        </p:nvSpPr>
        <p:spPr>
          <a:xfrm>
            <a:off x="7848600" y="7239003"/>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FEBD7F86-1881-4698-8703-FB80B0800997}" type="slidenum">
              <a:rPr lang="ru-RU" smtClean="0"/>
              <a:pPr/>
              <a:t>‹#›</a:t>
            </a:fld>
            <a:endParaRPr lang="ru-RU"/>
          </a:p>
        </p:txBody>
      </p:sp>
      <p:sp>
        <p:nvSpPr>
          <p:cNvPr id="50" name="Date Placeholder 3"/>
          <p:cNvSpPr>
            <a:spLocks noGrp="1"/>
          </p:cNvSpPr>
          <p:nvPr>
            <p:ph type="dt" sz="half" idx="2"/>
          </p:nvPr>
        </p:nvSpPr>
        <p:spPr>
          <a:xfrm>
            <a:off x="7848600" y="7086600"/>
            <a:ext cx="16764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ru-RU" smtClean="0"/>
              <a:t>27 апреля 2012</a:t>
            </a:r>
            <a:endParaRPr lang="ru-RU" dirty="0"/>
          </a:p>
        </p:txBody>
      </p:sp>
      <p:sp>
        <p:nvSpPr>
          <p:cNvPr id="51" name="Footer Placeholder 4"/>
          <p:cNvSpPr>
            <a:spLocks noGrp="1"/>
          </p:cNvSpPr>
          <p:nvPr>
            <p:ph type="ftr" sz="quarter" idx="3"/>
          </p:nvPr>
        </p:nvSpPr>
        <p:spPr>
          <a:xfrm>
            <a:off x="539341" y="7086602"/>
            <a:ext cx="5780995" cy="152399"/>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ru-RU"/>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 id="2147483677" r:id="rId27"/>
  </p:sldLayoutIdLst>
  <p:hf hdr="0" ftr="0" dt="0"/>
  <p:txStyles>
    <p:titleStyle>
      <a:lvl1pPr algn="l" defTabSz="1018467" rtl="0" eaLnBrk="1" latinLnBrk="0" hangingPunct="1">
        <a:lnSpc>
          <a:spcPct val="100000"/>
        </a:lnSpc>
        <a:spcBef>
          <a:spcPct val="0"/>
        </a:spcBef>
        <a:buNone/>
        <a:defRPr sz="2000" b="1" i="1" kern="1200">
          <a:solidFill>
            <a:schemeClr val="tx1"/>
          </a:solidFill>
          <a:latin typeface="+mj-lt"/>
          <a:ea typeface="+mj-ea"/>
          <a:cs typeface="+mj-cs"/>
        </a:defRPr>
      </a:lvl1pPr>
    </p:titleStyle>
    <p:bodyStyle>
      <a:lvl1pPr marL="0" marR="0" indent="-228520" algn="l" defTabSz="1018467" rtl="0" eaLnBrk="1" fontAlgn="auto" latinLnBrk="0" hangingPunct="1">
        <a:lnSpc>
          <a:spcPct val="100000"/>
        </a:lnSpc>
        <a:spcBef>
          <a:spcPts val="0"/>
        </a:spcBef>
        <a:spcAft>
          <a:spcPts val="599"/>
        </a:spcAft>
        <a:buClr>
          <a:schemeClr val="tx1"/>
        </a:buClr>
        <a:buSzTx/>
        <a:buFontTx/>
        <a:buNone/>
        <a:tabLst/>
        <a:defRPr sz="1100" kern="1200">
          <a:solidFill>
            <a:schemeClr val="tx1"/>
          </a:solidFill>
          <a:latin typeface="Georgia" pitchFamily="18" charset="0"/>
          <a:ea typeface="+mn-ea"/>
          <a:cs typeface="+mn-cs"/>
        </a:defRPr>
      </a:lvl1pPr>
      <a:lvl2pPr marL="228520" indent="-228520" algn="l" defTabSz="1018467" rtl="0" eaLnBrk="1" latinLnBrk="0" hangingPunct="1">
        <a:lnSpc>
          <a:spcPct val="100000"/>
        </a:lnSpc>
        <a:spcBef>
          <a:spcPts val="0"/>
        </a:spcBef>
        <a:spcAft>
          <a:spcPts val="599"/>
        </a:spcAft>
        <a:buClr>
          <a:schemeClr val="tx1"/>
        </a:buClr>
        <a:buFont typeface="Georgia" pitchFamily="18" charset="0"/>
        <a:buChar char="•"/>
        <a:defRPr sz="1100" kern="1200">
          <a:solidFill>
            <a:schemeClr val="tx1"/>
          </a:solidFill>
          <a:latin typeface="Georgia" pitchFamily="18" charset="0"/>
          <a:ea typeface="+mn-ea"/>
          <a:cs typeface="+mn-cs"/>
        </a:defRPr>
      </a:lvl2pPr>
      <a:lvl3pPr marL="457039" indent="-228520" algn="l" defTabSz="1018467" rtl="0" eaLnBrk="1" latinLnBrk="0" hangingPunct="1">
        <a:lnSpc>
          <a:spcPct val="100000"/>
        </a:lnSpc>
        <a:spcBef>
          <a:spcPts val="0"/>
        </a:spcBef>
        <a:spcAft>
          <a:spcPts val="599"/>
        </a:spcAft>
        <a:buClr>
          <a:schemeClr val="tx1"/>
        </a:buClr>
        <a:buFont typeface="Georgia" pitchFamily="18" charset="0"/>
        <a:buChar char="-"/>
        <a:defRPr sz="1100" kern="1200">
          <a:solidFill>
            <a:schemeClr val="tx1"/>
          </a:solidFill>
          <a:latin typeface="Georgia" pitchFamily="18" charset="0"/>
          <a:ea typeface="+mn-ea"/>
          <a:cs typeface="+mn-cs"/>
        </a:defRPr>
      </a:lvl3pPr>
      <a:lvl4pPr marL="685559" indent="-228520" algn="l" defTabSz="1018467" rtl="0" eaLnBrk="1" latinLnBrk="0" hangingPunct="1">
        <a:lnSpc>
          <a:spcPct val="100000"/>
        </a:lnSpc>
        <a:spcBef>
          <a:spcPts val="0"/>
        </a:spcBef>
        <a:spcAft>
          <a:spcPts val="599"/>
        </a:spcAft>
        <a:buClr>
          <a:schemeClr val="tx1"/>
        </a:buClr>
        <a:buFont typeface="Georgia" pitchFamily="18" charset="0"/>
        <a:buChar char="◦"/>
        <a:defRPr sz="1100" kern="1200">
          <a:solidFill>
            <a:schemeClr val="tx1"/>
          </a:solidFill>
          <a:latin typeface="Georgia" pitchFamily="18" charset="0"/>
          <a:ea typeface="+mn-ea"/>
          <a:cs typeface="+mn-cs"/>
        </a:defRPr>
      </a:lvl4pPr>
      <a:lvl5pPr marL="914080" indent="-228520" algn="l" defTabSz="1018467" rtl="0" eaLnBrk="1" latinLnBrk="0" hangingPunct="1">
        <a:lnSpc>
          <a:spcPct val="100000"/>
        </a:lnSpc>
        <a:spcBef>
          <a:spcPts val="0"/>
        </a:spcBef>
        <a:spcAft>
          <a:spcPts val="599"/>
        </a:spcAft>
        <a:buClr>
          <a:schemeClr val="tx1"/>
        </a:buClr>
        <a:buFont typeface="Georgia" pitchFamily="18" charset="0"/>
        <a:buChar char="›"/>
        <a:defRPr sz="1100" kern="1200" baseline="0">
          <a:solidFill>
            <a:schemeClr val="tx1"/>
          </a:solidFill>
          <a:latin typeface="Georgia" pitchFamily="18" charset="0"/>
          <a:ea typeface="+mn-ea"/>
          <a:cs typeface="+mn-cs"/>
        </a:defRPr>
      </a:lvl5pPr>
      <a:lvl6pPr marL="228520" marR="0" indent="-228520" algn="l" defTabSz="1018467" rtl="0" eaLnBrk="1" fontAlgn="auto" latinLnBrk="0" hangingPunct="1">
        <a:lnSpc>
          <a:spcPct val="100000"/>
        </a:lnSpc>
        <a:spcBef>
          <a:spcPts val="0"/>
        </a:spcBef>
        <a:spcAft>
          <a:spcPts val="599"/>
        </a:spcAft>
        <a:buClr>
          <a:schemeClr val="tx1"/>
        </a:buClr>
        <a:buSzPct val="100000"/>
        <a:buFont typeface="+mj-lt"/>
        <a:buAutoNum type="arabicPeriod"/>
        <a:tabLst/>
        <a:defRPr sz="1100" kern="1200" baseline="0">
          <a:solidFill>
            <a:schemeClr val="tx1"/>
          </a:solidFill>
          <a:latin typeface="Georgia" pitchFamily="18" charset="0"/>
          <a:ea typeface="+mn-ea"/>
          <a:cs typeface="+mn-cs"/>
        </a:defRPr>
      </a:lvl6pPr>
      <a:lvl7pPr marL="457039" indent="-228520" algn="l" defTabSz="1018467" rtl="0" eaLnBrk="1" latinLnBrk="0" hangingPunct="1">
        <a:lnSpc>
          <a:spcPct val="100000"/>
        </a:lnSpc>
        <a:spcBef>
          <a:spcPts val="0"/>
        </a:spcBef>
        <a:spcAft>
          <a:spcPts val="599"/>
        </a:spcAft>
        <a:buSzPct val="100000"/>
        <a:buFont typeface="+mj-lt"/>
        <a:buAutoNum type="alphaLcPeriod"/>
        <a:defRPr sz="1100" kern="1200" baseline="0">
          <a:solidFill>
            <a:schemeClr val="tx1"/>
          </a:solidFill>
          <a:latin typeface="Georgia" pitchFamily="18" charset="0"/>
          <a:ea typeface="+mn-ea"/>
          <a:cs typeface="+mn-cs"/>
        </a:defRPr>
      </a:lvl7pPr>
      <a:lvl8pPr marL="685559" indent="-228520" algn="l" defTabSz="1018467" rtl="0" eaLnBrk="1" latinLnBrk="0" hangingPunct="1">
        <a:lnSpc>
          <a:spcPct val="100000"/>
        </a:lnSpc>
        <a:spcBef>
          <a:spcPts val="0"/>
        </a:spcBef>
        <a:spcAft>
          <a:spcPts val="599"/>
        </a:spcAft>
        <a:buSzPct val="100000"/>
        <a:buFont typeface="+mj-lt"/>
        <a:buAutoNum type="romanLcPeriod"/>
        <a:defRPr sz="1100" kern="1200" baseline="0">
          <a:solidFill>
            <a:schemeClr val="tx1"/>
          </a:solidFill>
          <a:latin typeface="Georgia" pitchFamily="18" charset="0"/>
          <a:ea typeface="+mn-ea"/>
          <a:cs typeface="+mn-cs"/>
        </a:defRPr>
      </a:lvl8pPr>
      <a:lvl9pPr marL="0" indent="-228520" algn="l" defTabSz="1018467" rtl="0" eaLnBrk="1" latinLnBrk="0" hangingPunct="1">
        <a:lnSpc>
          <a:spcPct val="100000"/>
        </a:lnSpc>
        <a:spcBef>
          <a:spcPts val="0"/>
        </a:spcBef>
        <a:spcAft>
          <a:spcPts val="599"/>
        </a:spcAft>
        <a:buFont typeface="Arial" pitchFamily="34" charset="0"/>
        <a:buNone/>
        <a:defRPr sz="1100" b="1" kern="1200" baseline="0">
          <a:solidFill>
            <a:schemeClr val="tx2"/>
          </a:solidFill>
          <a:latin typeface="Georgia" pitchFamily="18" charset="0"/>
          <a:ea typeface="+mn-ea"/>
          <a:cs typeface="+mn-cs"/>
        </a:defRPr>
      </a:lvl9pPr>
    </p:bodyStyle>
    <p:otherStyle>
      <a:defPPr>
        <a:defRPr lang="en-US"/>
      </a:defPPr>
      <a:lvl1pPr marL="0" algn="l" defTabSz="1018467" rtl="0" eaLnBrk="1" latinLnBrk="0" hangingPunct="1">
        <a:defRPr sz="2000" kern="1200">
          <a:solidFill>
            <a:schemeClr val="tx1"/>
          </a:solidFill>
          <a:latin typeface="+mn-lt"/>
          <a:ea typeface="+mn-ea"/>
          <a:cs typeface="+mn-cs"/>
        </a:defRPr>
      </a:lvl1pPr>
      <a:lvl2pPr marL="509233" algn="l" defTabSz="1018467" rtl="0" eaLnBrk="1" latinLnBrk="0" hangingPunct="1">
        <a:defRPr sz="2000" kern="1200">
          <a:solidFill>
            <a:schemeClr val="tx1"/>
          </a:solidFill>
          <a:latin typeface="+mn-lt"/>
          <a:ea typeface="+mn-ea"/>
          <a:cs typeface="+mn-cs"/>
        </a:defRPr>
      </a:lvl2pPr>
      <a:lvl3pPr marL="1018467" algn="l" defTabSz="1018467" rtl="0" eaLnBrk="1" latinLnBrk="0" hangingPunct="1">
        <a:defRPr sz="2000" kern="1200">
          <a:solidFill>
            <a:schemeClr val="tx1"/>
          </a:solidFill>
          <a:latin typeface="+mn-lt"/>
          <a:ea typeface="+mn-ea"/>
          <a:cs typeface="+mn-cs"/>
        </a:defRPr>
      </a:lvl3pPr>
      <a:lvl4pPr marL="1527701" algn="l" defTabSz="1018467" rtl="0" eaLnBrk="1" latinLnBrk="0" hangingPunct="1">
        <a:defRPr sz="2000" kern="1200">
          <a:solidFill>
            <a:schemeClr val="tx1"/>
          </a:solidFill>
          <a:latin typeface="+mn-lt"/>
          <a:ea typeface="+mn-ea"/>
          <a:cs typeface="+mn-cs"/>
        </a:defRPr>
      </a:lvl4pPr>
      <a:lvl5pPr marL="2036935" algn="l" defTabSz="1018467" rtl="0" eaLnBrk="1" latinLnBrk="0" hangingPunct="1">
        <a:defRPr sz="2000" kern="1200">
          <a:solidFill>
            <a:schemeClr val="tx1"/>
          </a:solidFill>
          <a:latin typeface="+mn-lt"/>
          <a:ea typeface="+mn-ea"/>
          <a:cs typeface="+mn-cs"/>
        </a:defRPr>
      </a:lvl5pPr>
      <a:lvl6pPr marL="2546169" algn="l" defTabSz="1018467" rtl="0" eaLnBrk="1" latinLnBrk="0" hangingPunct="1">
        <a:defRPr sz="2000" kern="1200">
          <a:solidFill>
            <a:schemeClr val="tx1"/>
          </a:solidFill>
          <a:latin typeface="+mn-lt"/>
          <a:ea typeface="+mn-ea"/>
          <a:cs typeface="+mn-cs"/>
        </a:defRPr>
      </a:lvl6pPr>
      <a:lvl7pPr marL="3055400" algn="l" defTabSz="1018467" rtl="0" eaLnBrk="1" latinLnBrk="0" hangingPunct="1">
        <a:defRPr sz="2000" kern="1200">
          <a:solidFill>
            <a:schemeClr val="tx1"/>
          </a:solidFill>
          <a:latin typeface="+mn-lt"/>
          <a:ea typeface="+mn-ea"/>
          <a:cs typeface="+mn-cs"/>
        </a:defRPr>
      </a:lvl7pPr>
      <a:lvl8pPr marL="3564636" algn="l" defTabSz="1018467" rtl="0" eaLnBrk="1" latinLnBrk="0" hangingPunct="1">
        <a:defRPr sz="2000" kern="1200">
          <a:solidFill>
            <a:schemeClr val="tx1"/>
          </a:solidFill>
          <a:latin typeface="+mn-lt"/>
          <a:ea typeface="+mn-ea"/>
          <a:cs typeface="+mn-cs"/>
        </a:defRPr>
      </a:lvl8pPr>
      <a:lvl9pPr marL="4073867" algn="l" defTabSz="101846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reasury.gov/resource-center/tax-policy/treaties/Documents/FATCA-Model-2-Agreement-to-Implement-11-14-2012.pdf" TargetMode="External"/><Relationship Id="rId2" Type="http://schemas.openxmlformats.org/officeDocument/2006/relationships/hyperlink" Target="http://www.treasury.gov/resource-center/tax-policy/treaties/Documents/FATCA-Model-1A-Agreement-to-Implement-Reciprocal-11-14-201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FATCA </a:t>
            </a:r>
            <a:r>
              <a:rPr lang="ru-RU" sz="2800" dirty="0" smtClean="0"/>
              <a:t>и российское законодательство – перспективы и сложности </a:t>
            </a:r>
            <a:br>
              <a:rPr lang="ru-RU" sz="2800" dirty="0" smtClean="0"/>
            </a:br>
            <a:r>
              <a:rPr lang="ru-RU" sz="2400" dirty="0" smtClean="0"/>
              <a:t/>
            </a:r>
            <a:br>
              <a:rPr lang="ru-RU" sz="2400" dirty="0" smtClean="0"/>
            </a:br>
            <a:r>
              <a:rPr lang="en-US" sz="2500" dirty="0" smtClean="0"/>
              <a:t/>
            </a:r>
            <a:br>
              <a:rPr lang="en-US" sz="2500" dirty="0" smtClean="0"/>
            </a:br>
            <a:endParaRPr lang="ru-RU" sz="2500" dirty="0"/>
          </a:p>
        </p:txBody>
      </p:sp>
      <p:sp>
        <p:nvSpPr>
          <p:cNvPr id="4" name="Text Placeholder 3"/>
          <p:cNvSpPr>
            <a:spLocks noGrp="1"/>
          </p:cNvSpPr>
          <p:nvPr>
            <p:ph type="body" sz="quarter" idx="10"/>
          </p:nvPr>
        </p:nvSpPr>
        <p:spPr/>
        <p:txBody>
          <a:bodyPr/>
          <a:lstStyle/>
          <a:p>
            <a:endParaRPr lang="ru-RU"/>
          </a:p>
        </p:txBody>
      </p:sp>
      <p:sp>
        <p:nvSpPr>
          <p:cNvPr id="6" name="TextBox 5"/>
          <p:cNvSpPr txBox="1"/>
          <p:nvPr/>
        </p:nvSpPr>
        <p:spPr>
          <a:xfrm>
            <a:off x="2057401" y="4572000"/>
            <a:ext cx="6095999" cy="838200"/>
          </a:xfrm>
          <a:prstGeom prst="rect">
            <a:avLst/>
          </a:prstGeom>
          <a:noFill/>
        </p:spPr>
        <p:txBody>
          <a:bodyPr wrap="square" lIns="0" tIns="0" rIns="0" bIns="0" rtlCol="0">
            <a:noAutofit/>
          </a:bodyPr>
          <a:lstStyle/>
          <a:p>
            <a:pPr>
              <a:spcAft>
                <a:spcPts val="900"/>
              </a:spcAft>
            </a:pPr>
            <a:r>
              <a:rPr lang="ru-RU" sz="2000" b="1" dirty="0" smtClean="0">
                <a:solidFill>
                  <a:schemeClr val="bg1"/>
                </a:solidFill>
                <a:latin typeface="Georgia" pitchFamily="18" charset="0"/>
              </a:rPr>
              <a:t>Максим </a:t>
            </a:r>
            <a:r>
              <a:rPr lang="ru-RU" sz="2000" b="1" dirty="0" err="1" smtClean="0">
                <a:solidFill>
                  <a:schemeClr val="bg1"/>
                </a:solidFill>
                <a:latin typeface="Georgia" pitchFamily="18" charset="0"/>
              </a:rPr>
              <a:t>Кандыба</a:t>
            </a:r>
            <a:endParaRPr lang="ru-RU" sz="2000" b="1" dirty="0" smtClean="0">
              <a:solidFill>
                <a:schemeClr val="bg1"/>
              </a:solidFill>
              <a:latin typeface="Georgia" pitchFamily="18" charset="0"/>
            </a:endParaRPr>
          </a:p>
          <a:p>
            <a:pPr>
              <a:spcAft>
                <a:spcPts val="900"/>
              </a:spcAft>
            </a:pPr>
            <a:r>
              <a:rPr lang="ru-RU" b="1" dirty="0" smtClean="0">
                <a:solidFill>
                  <a:schemeClr val="bg1"/>
                </a:solidFill>
                <a:latin typeface="Georgia" pitchFamily="18" charset="0"/>
              </a:rPr>
              <a:t>Директор </a:t>
            </a:r>
            <a:r>
              <a:rPr lang="en-US" b="1" dirty="0" smtClean="0">
                <a:solidFill>
                  <a:schemeClr val="bg1"/>
                </a:solidFill>
                <a:latin typeface="Georgia" pitchFamily="18" charset="0"/>
              </a:rPr>
              <a:t>PwC Legal</a:t>
            </a:r>
            <a:r>
              <a:rPr lang="ru-RU" b="1" dirty="0" smtClean="0">
                <a:solidFill>
                  <a:schemeClr val="bg1"/>
                </a:solidFill>
                <a:latin typeface="Georgia" pitchFamily="18" charset="0"/>
              </a:rPr>
              <a:t>, </a:t>
            </a:r>
            <a:r>
              <a:rPr lang="ru-RU" b="1" dirty="0" smtClean="0">
                <a:solidFill>
                  <a:schemeClr val="bg1"/>
                </a:solidFill>
                <a:latin typeface="Georgia" pitchFamily="18" charset="0"/>
              </a:rPr>
              <a:t>руководитель практики по оказанию услуг банкам и финансовым институтам</a:t>
            </a:r>
          </a:p>
          <a:p>
            <a:pPr>
              <a:spcAft>
                <a:spcPts val="900"/>
              </a:spcAft>
            </a:pPr>
            <a:r>
              <a:rPr lang="ru-RU" b="1" dirty="0" smtClean="0">
                <a:solidFill>
                  <a:schemeClr val="bg1"/>
                </a:solidFill>
                <a:latin typeface="Georgia" pitchFamily="18" charset="0"/>
              </a:rPr>
              <a:t>31 мая 2013</a:t>
            </a:r>
            <a:endParaRPr lang="ru-RU" sz="2000" b="1" dirty="0" smtClean="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838202"/>
            <a:ext cx="8991600" cy="914401"/>
          </a:xfrm>
        </p:spPr>
        <p:txBody>
          <a:bodyPr/>
          <a:lstStyle/>
          <a:p>
            <a:r>
              <a:rPr lang="ru-RU" dirty="0" smtClean="0"/>
              <a:t>Основные положения </a:t>
            </a:r>
            <a:r>
              <a:rPr lang="en-US" dirty="0" smtClean="0"/>
              <a:t>FATCA</a:t>
            </a:r>
            <a:endParaRPr lang="ru-RU" b="0" i="0" dirty="0"/>
          </a:p>
        </p:txBody>
      </p:sp>
      <p:sp>
        <p:nvSpPr>
          <p:cNvPr id="3" name="Content Placeholder 2"/>
          <p:cNvSpPr>
            <a:spLocks noGrp="1"/>
          </p:cNvSpPr>
          <p:nvPr>
            <p:ph sz="quarter" idx="4294967295"/>
          </p:nvPr>
        </p:nvSpPr>
        <p:spPr>
          <a:xfrm>
            <a:off x="586740" y="1447801"/>
            <a:ext cx="8884920" cy="5943600"/>
          </a:xfrm>
          <a:prstGeom prst="rect">
            <a:avLst/>
          </a:prstGeom>
        </p:spPr>
        <p:txBody>
          <a:bodyPr lIns="101858" tIns="50929" rIns="101858" bIns="50929"/>
          <a:lstStyle/>
          <a:p>
            <a:pPr marL="406726" lvl="1" indent="-406726">
              <a:buFont typeface="Wingdings" pitchFamily="2" charset="2"/>
              <a:buChar char="§"/>
            </a:pPr>
            <a:r>
              <a:rPr lang="ru-RU" sz="1200" dirty="0" smtClean="0"/>
              <a:t>Закон FATCA был разработан Соединенными Штатами Америки в 2010 г., новые положения вступили в силу с 1 января 2013 года.</a:t>
            </a:r>
            <a:endParaRPr lang="en-US" sz="1200" dirty="0" smtClean="0"/>
          </a:p>
          <a:p>
            <a:pPr marL="406726" lvl="1" indent="-406726">
              <a:buFont typeface="Wingdings" pitchFamily="2" charset="2"/>
              <a:buChar char="§"/>
            </a:pPr>
            <a:r>
              <a:rPr lang="ru-RU" sz="1200" dirty="0" smtClean="0"/>
              <a:t>При этом в случае отказа ИФИ от заключения соглашения с США для него предусмотрен ряд негативных последствий</a:t>
            </a:r>
            <a:r>
              <a:rPr lang="en-US" sz="1200" dirty="0" smtClean="0"/>
              <a:t> </a:t>
            </a:r>
            <a:r>
              <a:rPr lang="ru-RU" sz="1200" b="1" dirty="0" smtClean="0"/>
              <a:t>финансового</a:t>
            </a:r>
            <a:r>
              <a:rPr lang="ru-RU" sz="1200" dirty="0" smtClean="0"/>
              <a:t> и </a:t>
            </a:r>
            <a:r>
              <a:rPr lang="ru-RU" sz="1200" b="1" dirty="0" smtClean="0"/>
              <a:t>коммерческого</a:t>
            </a:r>
            <a:r>
              <a:rPr lang="ru-RU" sz="1200" dirty="0" smtClean="0"/>
              <a:t> (бизнес) характера (удержание 30% по платежам в пользу данного ИФИ)</a:t>
            </a:r>
          </a:p>
          <a:p>
            <a:pPr marL="406726" lvl="1" indent="-406726">
              <a:buFont typeface="Wingdings" pitchFamily="2" charset="2"/>
              <a:buChar char="§"/>
            </a:pPr>
            <a:r>
              <a:rPr lang="ru-RU" sz="1200" dirty="0" smtClean="0"/>
              <a:t>В соответствии с </a:t>
            </a:r>
            <a:r>
              <a:rPr lang="en-US" sz="1200" dirty="0" smtClean="0"/>
              <a:t>FATCA</a:t>
            </a:r>
            <a:r>
              <a:rPr lang="ru-RU" sz="1200" dirty="0" smtClean="0"/>
              <a:t> иностранный финансовый институт (ИФИ) обязан:</a:t>
            </a:r>
          </a:p>
          <a:p>
            <a:pPr marL="712304" lvl="2" indent="-406726">
              <a:buFont typeface="Wingdings" pitchFamily="2" charset="2"/>
              <a:buChar char="§"/>
            </a:pPr>
            <a:r>
              <a:rPr lang="ru-RU" sz="1200" dirty="0" smtClean="0"/>
              <a:t>заключить соглашение с Налоговой Службой США, или зарегистрироваться в Налоговой Службе США (</a:t>
            </a:r>
            <a:r>
              <a:rPr lang="en-US" sz="1200" dirty="0" smtClean="0"/>
              <a:t>Registered Deemed Compliant status) </a:t>
            </a:r>
            <a:r>
              <a:rPr lang="ru-RU" sz="1200" dirty="0" smtClean="0"/>
              <a:t>, или удостоверить Налоговую Службу США о соответствии требованиям (</a:t>
            </a:r>
            <a:r>
              <a:rPr lang="en-US" sz="1200" dirty="0" smtClean="0"/>
              <a:t>Certified Deemed Compliant status)</a:t>
            </a:r>
            <a:r>
              <a:rPr lang="ru-RU" sz="1200" dirty="0" smtClean="0"/>
              <a:t> или Страна - инкорпорации ИФИ должна заключить международное соглашение с США</a:t>
            </a:r>
          </a:p>
          <a:p>
            <a:pPr marL="712304" lvl="1" indent="-406726">
              <a:buFont typeface="Wingdings" pitchFamily="2" charset="2"/>
              <a:buChar char="§"/>
            </a:pPr>
            <a:r>
              <a:rPr lang="ru-RU" sz="1200" dirty="0" smtClean="0"/>
              <a:t>провести  анализ (</a:t>
            </a:r>
            <a:r>
              <a:rPr lang="en-US" sz="1200" dirty="0" smtClean="0"/>
              <a:t>due diligence) </a:t>
            </a:r>
            <a:r>
              <a:rPr lang="ru-RU" sz="1200" dirty="0" smtClean="0"/>
              <a:t>существующих счетов</a:t>
            </a:r>
            <a:r>
              <a:rPr lang="en-US" sz="1200" dirty="0" smtClean="0"/>
              <a:t> </a:t>
            </a:r>
            <a:r>
              <a:rPr lang="ru-RU" sz="1200" dirty="0" smtClean="0"/>
              <a:t>физических и юридических лиц </a:t>
            </a:r>
            <a:endParaRPr lang="en-US" sz="1200" dirty="0" smtClean="0"/>
          </a:p>
          <a:p>
            <a:pPr marL="712304" lvl="1" indent="-406726">
              <a:buFont typeface="Wingdings" pitchFamily="2" charset="2"/>
              <a:buChar char="§"/>
            </a:pPr>
            <a:r>
              <a:rPr lang="ru-RU" sz="1200" dirty="0" smtClean="0"/>
              <a:t>изменить процедуры приемки новых клиентов  </a:t>
            </a:r>
          </a:p>
          <a:p>
            <a:pPr marL="712304" lvl="1" indent="-406726">
              <a:buFont typeface="Wingdings" pitchFamily="2" charset="2"/>
              <a:buChar char="§"/>
            </a:pPr>
            <a:r>
              <a:rPr lang="ru-RU" sz="1200" dirty="0" smtClean="0"/>
              <a:t>предоставлять сведения о счетах американских налогоплательщиков Налоговой Службе США</a:t>
            </a:r>
          </a:p>
          <a:p>
            <a:pPr marL="712304" lvl="1" indent="-406726">
              <a:buFont typeface="Wingdings" pitchFamily="2" charset="2"/>
              <a:buChar char="§"/>
            </a:pPr>
            <a:r>
              <a:rPr lang="ru-RU" sz="1200" dirty="0" smtClean="0"/>
              <a:t>удерживать и перечислять в бюджет США 30% «налог» в отношении </a:t>
            </a:r>
            <a:r>
              <a:rPr lang="ru-RU" sz="1200" i="1" dirty="0" smtClean="0"/>
              <a:t>платежей</a:t>
            </a:r>
            <a:r>
              <a:rPr lang="ru-RU" sz="1200" dirty="0" smtClean="0"/>
              <a:t>, сделанных в пользу финансовых институтов, не участвующих в </a:t>
            </a:r>
            <a:r>
              <a:rPr lang="en-US" sz="1200" dirty="0" smtClean="0"/>
              <a:t>FATCA</a:t>
            </a:r>
            <a:r>
              <a:rPr lang="ru-RU" sz="1200" dirty="0" smtClean="0"/>
              <a:t>, и лиц, отказавшихся раскрыть информацию о своем </a:t>
            </a:r>
            <a:r>
              <a:rPr lang="ru-RU" sz="1200" dirty="0" err="1" smtClean="0"/>
              <a:t>резидентстве</a:t>
            </a:r>
            <a:endParaRPr lang="ru-RU" sz="1200" dirty="0" smtClean="0"/>
          </a:p>
          <a:p>
            <a:pPr marL="406726" indent="-406726"/>
            <a:endParaRPr lang="ru-RU" sz="1200" dirty="0" smtClean="0"/>
          </a:p>
          <a:p>
            <a:pPr marL="406726" indent="-406726"/>
            <a:endParaRPr lang="ru-RU" sz="1200" dirty="0" smtClean="0"/>
          </a:p>
        </p:txBody>
      </p:sp>
      <p:sp>
        <p:nvSpPr>
          <p:cNvPr id="7" name="Slide Number Placeholder 6"/>
          <p:cNvSpPr>
            <a:spLocks noGrp="1"/>
          </p:cNvSpPr>
          <p:nvPr>
            <p:ph type="sldNum" sz="quarter" idx="4"/>
          </p:nvPr>
        </p:nvSpPr>
        <p:spPr/>
        <p:txBody>
          <a:bodyPr/>
          <a:lstStyle/>
          <a:p>
            <a:fld id="{9EBD5762-3BDC-484D-9503-7EA6D5A9A8CE}" type="slidenum">
              <a:rPr lang="ru-RU" smtClean="0"/>
              <a:pPr/>
              <a:t>2</a:t>
            </a:fld>
            <a:endParaRPr lang="ru-RU" dirty="0"/>
          </a:p>
        </p:txBody>
      </p:sp>
      <p:sp>
        <p:nvSpPr>
          <p:cNvPr id="8" name="Rectangle 7"/>
          <p:cNvSpPr/>
          <p:nvPr/>
        </p:nvSpPr>
        <p:spPr bwMode="ltGray">
          <a:xfrm>
            <a:off x="2362200" y="5105400"/>
            <a:ext cx="1676400" cy="1066800"/>
          </a:xfrm>
          <a:prstGeom prst="rect">
            <a:avLst/>
          </a:prstGeom>
          <a:ln/>
        </p:spPr>
        <p:style>
          <a:lnRef idx="0">
            <a:schemeClr val="accent4"/>
          </a:lnRef>
          <a:fillRef idx="3">
            <a:schemeClr val="accent4"/>
          </a:fillRef>
          <a:effectRef idx="3">
            <a:schemeClr val="accent4"/>
          </a:effectRef>
          <a:fontRef idx="minor">
            <a:schemeClr val="lt1"/>
          </a:fontRef>
        </p:style>
        <p:txBody>
          <a:bodyPr lIns="91418" tIns="45710" rIns="91418" bIns="45710" rtlCol="0" anchor="ctr"/>
          <a:lstStyle/>
          <a:p>
            <a:pPr algn="ctr"/>
            <a:r>
              <a:rPr lang="ru-RU" sz="1200" dirty="0" smtClean="0">
                <a:solidFill>
                  <a:schemeClr val="bg1"/>
                </a:solidFill>
                <a:latin typeface="Georgia" pitchFamily="18" charset="0"/>
              </a:rPr>
              <a:t>Соглашение с </a:t>
            </a:r>
            <a:r>
              <a:rPr lang="en-US" sz="1200" dirty="0" smtClean="0">
                <a:solidFill>
                  <a:schemeClr val="bg1"/>
                </a:solidFill>
                <a:latin typeface="Georgia" pitchFamily="18" charset="0"/>
              </a:rPr>
              <a:t>IRS</a:t>
            </a:r>
            <a:endParaRPr lang="ru-RU" sz="1200" dirty="0" err="1" smtClean="0">
              <a:solidFill>
                <a:schemeClr val="bg1"/>
              </a:solidFill>
              <a:latin typeface="Georgia" pitchFamily="18" charset="0"/>
            </a:endParaRPr>
          </a:p>
        </p:txBody>
      </p:sp>
      <p:sp>
        <p:nvSpPr>
          <p:cNvPr id="10" name="Rectangle 9"/>
          <p:cNvSpPr/>
          <p:nvPr/>
        </p:nvSpPr>
        <p:spPr bwMode="ltGray">
          <a:xfrm>
            <a:off x="4191000" y="5105400"/>
            <a:ext cx="1676400" cy="1066800"/>
          </a:xfrm>
          <a:prstGeom prst="rect">
            <a:avLst/>
          </a:prstGeom>
          <a:ln/>
        </p:spPr>
        <p:style>
          <a:lnRef idx="0">
            <a:schemeClr val="accent5"/>
          </a:lnRef>
          <a:fillRef idx="3">
            <a:schemeClr val="accent5"/>
          </a:fillRef>
          <a:effectRef idx="3">
            <a:schemeClr val="accent5"/>
          </a:effectRef>
          <a:fontRef idx="minor">
            <a:schemeClr val="lt1"/>
          </a:fontRef>
        </p:style>
        <p:txBody>
          <a:bodyPr lIns="91418" tIns="45710" rIns="91418" bIns="45710" rtlCol="0" anchor="ctr"/>
          <a:lstStyle/>
          <a:p>
            <a:pPr algn="ctr"/>
            <a:r>
              <a:rPr lang="en-US" sz="1200" dirty="0" smtClean="0">
                <a:solidFill>
                  <a:schemeClr val="bg1"/>
                </a:solidFill>
                <a:latin typeface="Georgia" pitchFamily="18" charset="0"/>
              </a:rPr>
              <a:t> </a:t>
            </a:r>
            <a:r>
              <a:rPr lang="ru-RU" sz="1200" dirty="0" smtClean="0">
                <a:solidFill>
                  <a:schemeClr val="bg1"/>
                </a:solidFill>
                <a:latin typeface="Georgia" pitchFamily="18" charset="0"/>
              </a:rPr>
              <a:t>Анализ существующих счетов физических и юридических</a:t>
            </a:r>
          </a:p>
        </p:txBody>
      </p:sp>
      <p:sp>
        <p:nvSpPr>
          <p:cNvPr id="11" name="Rectangle 10"/>
          <p:cNvSpPr/>
          <p:nvPr/>
        </p:nvSpPr>
        <p:spPr bwMode="ltGray">
          <a:xfrm>
            <a:off x="3352800" y="6324599"/>
            <a:ext cx="1676400" cy="1066800"/>
          </a:xfrm>
          <a:prstGeom prst="rect">
            <a:avLst/>
          </a:prstGeom>
          <a:ln/>
        </p:spPr>
        <p:style>
          <a:lnRef idx="0">
            <a:schemeClr val="accent2"/>
          </a:lnRef>
          <a:fillRef idx="3">
            <a:schemeClr val="accent2"/>
          </a:fillRef>
          <a:effectRef idx="3">
            <a:schemeClr val="accent2"/>
          </a:effectRef>
          <a:fontRef idx="minor">
            <a:schemeClr val="lt1"/>
          </a:fontRef>
        </p:style>
        <p:txBody>
          <a:bodyPr lIns="91418" tIns="45710" rIns="91418" bIns="45710" rtlCol="0" anchor="ctr"/>
          <a:lstStyle/>
          <a:p>
            <a:pPr algn="ctr"/>
            <a:r>
              <a:rPr lang="ru-RU" sz="1200" dirty="0" smtClean="0">
                <a:solidFill>
                  <a:schemeClr val="bg1"/>
                </a:solidFill>
                <a:latin typeface="Georgia" pitchFamily="18" charset="0"/>
              </a:rPr>
              <a:t>Предоставление сведений о счетах </a:t>
            </a:r>
            <a:r>
              <a:rPr lang="en-US" sz="1200" dirty="0" smtClean="0">
                <a:solidFill>
                  <a:schemeClr val="bg1"/>
                </a:solidFill>
                <a:latin typeface="Georgia" pitchFamily="18" charset="0"/>
              </a:rPr>
              <a:t>IRS </a:t>
            </a:r>
            <a:endParaRPr lang="ru-RU" sz="1200" dirty="0" err="1" smtClean="0">
              <a:solidFill>
                <a:schemeClr val="bg1"/>
              </a:solidFill>
              <a:latin typeface="Georgia" pitchFamily="18" charset="0"/>
            </a:endParaRPr>
          </a:p>
        </p:txBody>
      </p:sp>
      <p:sp>
        <p:nvSpPr>
          <p:cNvPr id="12" name="Rectangle 11"/>
          <p:cNvSpPr/>
          <p:nvPr/>
        </p:nvSpPr>
        <p:spPr bwMode="ltGray">
          <a:xfrm>
            <a:off x="5181600" y="6324599"/>
            <a:ext cx="1676400" cy="1066800"/>
          </a:xfrm>
          <a:prstGeom prst="rect">
            <a:avLst/>
          </a:prstGeom>
          <a:ln/>
        </p:spPr>
        <p:style>
          <a:lnRef idx="0">
            <a:schemeClr val="accent1"/>
          </a:lnRef>
          <a:fillRef idx="3">
            <a:schemeClr val="accent1"/>
          </a:fillRef>
          <a:effectRef idx="3">
            <a:schemeClr val="accent1"/>
          </a:effectRef>
          <a:fontRef idx="minor">
            <a:schemeClr val="lt1"/>
          </a:fontRef>
        </p:style>
        <p:txBody>
          <a:bodyPr lIns="91418" tIns="45710" rIns="91418" bIns="45710" rtlCol="0" anchor="ctr"/>
          <a:lstStyle/>
          <a:p>
            <a:pPr algn="ctr"/>
            <a:r>
              <a:rPr lang="ru-RU" sz="1200" dirty="0" smtClean="0">
                <a:solidFill>
                  <a:schemeClr val="bg1"/>
                </a:solidFill>
                <a:latin typeface="Georgia" pitchFamily="18" charset="0"/>
              </a:rPr>
              <a:t>Удержание 30% налога</a:t>
            </a:r>
          </a:p>
        </p:txBody>
      </p:sp>
      <p:sp>
        <p:nvSpPr>
          <p:cNvPr id="13" name="Rectangle 12"/>
          <p:cNvSpPr/>
          <p:nvPr/>
        </p:nvSpPr>
        <p:spPr bwMode="ltGray">
          <a:xfrm>
            <a:off x="6019800" y="5105400"/>
            <a:ext cx="1676400" cy="1066800"/>
          </a:xfrm>
          <a:prstGeom prst="rect">
            <a:avLst/>
          </a:prstGeom>
          <a:ln/>
        </p:spPr>
        <p:style>
          <a:lnRef idx="0">
            <a:schemeClr val="accent6"/>
          </a:lnRef>
          <a:fillRef idx="3">
            <a:schemeClr val="accent6"/>
          </a:fillRef>
          <a:effectRef idx="3">
            <a:schemeClr val="accent6"/>
          </a:effectRef>
          <a:fontRef idx="minor">
            <a:schemeClr val="lt1"/>
          </a:fontRef>
        </p:style>
        <p:txBody>
          <a:bodyPr lIns="91418" tIns="45710" rIns="91418" bIns="45710" rtlCol="0" anchor="ctr"/>
          <a:lstStyle/>
          <a:p>
            <a:pPr algn="ctr"/>
            <a:r>
              <a:rPr lang="ru-RU" sz="1200" dirty="0" smtClean="0">
                <a:solidFill>
                  <a:schemeClr val="tx1"/>
                </a:solidFill>
                <a:latin typeface="Georgia" pitchFamily="18" charset="0"/>
              </a:rPr>
              <a:t>Изменение процедур приемки новых клиентов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Российское законодательство: что можно, а что нельзя…</a:t>
            </a:r>
            <a:br>
              <a:rPr lang="ru-RU" dirty="0" smtClean="0"/>
            </a:br>
            <a:endParaRPr lang="ru-RU" b="0" i="0" dirty="0"/>
          </a:p>
        </p:txBody>
      </p:sp>
      <p:sp>
        <p:nvSpPr>
          <p:cNvPr id="7" name="Slide Number Placeholder 6"/>
          <p:cNvSpPr>
            <a:spLocks noGrp="1"/>
          </p:cNvSpPr>
          <p:nvPr>
            <p:ph type="sldNum" sz="quarter" idx="4"/>
          </p:nvPr>
        </p:nvSpPr>
        <p:spPr/>
        <p:txBody>
          <a:bodyPr/>
          <a:lstStyle/>
          <a:p>
            <a:fld id="{9EBD5762-3BDC-484D-9503-7EA6D5A9A8CE}" type="slidenum">
              <a:rPr lang="ru-RU" smtClean="0"/>
              <a:pPr/>
              <a:t>3</a:t>
            </a:fld>
            <a:endParaRPr lang="ru-RU"/>
          </a:p>
        </p:txBody>
      </p:sp>
      <p:sp>
        <p:nvSpPr>
          <p:cNvPr id="8" name="Date Placeholder 7"/>
          <p:cNvSpPr>
            <a:spLocks noGrp="1"/>
          </p:cNvSpPr>
          <p:nvPr>
            <p:ph type="dt" sz="half" idx="2"/>
          </p:nvPr>
        </p:nvSpPr>
        <p:spPr/>
        <p:txBody>
          <a:bodyPr/>
          <a:lstStyle/>
          <a:p>
            <a:r>
              <a:rPr lang="ru-RU" smtClean="0"/>
              <a:t>Февраль 2013</a:t>
            </a:r>
            <a:endParaRPr lang="ru-RU" dirty="0"/>
          </a:p>
        </p:txBody>
      </p:sp>
      <p:graphicFrame>
        <p:nvGraphicFramePr>
          <p:cNvPr id="11" name="Table 10"/>
          <p:cNvGraphicFramePr>
            <a:graphicFrameLocks noGrp="1"/>
          </p:cNvGraphicFramePr>
          <p:nvPr/>
        </p:nvGraphicFramePr>
        <p:xfrm>
          <a:off x="419100" y="1676400"/>
          <a:ext cx="9304020" cy="5236464"/>
        </p:xfrm>
        <a:graphic>
          <a:graphicData uri="http://schemas.openxmlformats.org/drawingml/2006/table">
            <a:tbl>
              <a:tblPr firstRow="1" bandRow="1">
                <a:tableStyleId>{69D073F8-1565-44D7-B386-08B59EADF2EE}</a:tableStyleId>
              </a:tblPr>
              <a:tblGrid>
                <a:gridCol w="4652010"/>
                <a:gridCol w="4652010"/>
              </a:tblGrid>
              <a:tr h="431800">
                <a:tc>
                  <a:txBody>
                    <a:bodyPr/>
                    <a:lstStyle/>
                    <a:p>
                      <a:r>
                        <a:rPr lang="ru-RU" sz="1600" dirty="0" smtClean="0"/>
                        <a:t>Основные требования </a:t>
                      </a:r>
                      <a:r>
                        <a:rPr lang="en-US" sz="1600" dirty="0" smtClean="0"/>
                        <a:t>FATCA</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ctr"/>
                      <a:r>
                        <a:rPr lang="ru-RU" sz="1600" dirty="0" smtClean="0"/>
                        <a:t>Российское законодательство</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Анализ владельцев</a:t>
                      </a:r>
                      <a:r>
                        <a:rPr lang="ru-RU" sz="1600" baseline="0" dirty="0" smtClean="0"/>
                        <a:t> счетов и контрагентов</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Изменение</a:t>
                      </a:r>
                      <a:r>
                        <a:rPr lang="ru-RU" sz="1600" baseline="0" dirty="0" smtClean="0"/>
                        <a:t> процедур приема новых клиентов</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Закрытие</a:t>
                      </a:r>
                      <a:r>
                        <a:rPr lang="ru-RU" sz="1600" baseline="0" dirty="0" smtClean="0"/>
                        <a:t> счетов в одностороннем порядке</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Отказ от открытия счета физическим и</a:t>
                      </a:r>
                      <a:r>
                        <a:rPr lang="ru-RU" sz="1600" baseline="0" dirty="0" smtClean="0"/>
                        <a:t> юридическим лицам</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Отказ от</a:t>
                      </a:r>
                      <a:r>
                        <a:rPr lang="ru-RU" sz="1600" baseline="0" dirty="0" smtClean="0"/>
                        <a:t> </a:t>
                      </a:r>
                      <a:r>
                        <a:rPr lang="ru-RU" sz="1600" dirty="0" smtClean="0"/>
                        <a:t>открытия вклада физическому лицу</a:t>
                      </a:r>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55168">
                <a:tc>
                  <a:txBody>
                    <a:bodyPr/>
                    <a:lstStyle/>
                    <a:p>
                      <a:pPr marL="0" marR="0" indent="0" algn="l" defTabSz="1018467" rtl="0" eaLnBrk="1" fontAlgn="auto" latinLnBrk="0" hangingPunct="1">
                        <a:lnSpc>
                          <a:spcPct val="100000"/>
                        </a:lnSpc>
                        <a:spcBef>
                          <a:spcPts val="0"/>
                        </a:spcBef>
                        <a:spcAft>
                          <a:spcPts val="0"/>
                        </a:spcAft>
                        <a:buClrTx/>
                        <a:buSzTx/>
                        <a:buFontTx/>
                        <a:buNone/>
                        <a:tabLst/>
                        <a:defRPr/>
                      </a:pPr>
                      <a:r>
                        <a:rPr lang="ru-RU" sz="1600" dirty="0" smtClean="0"/>
                        <a:t>Анализ платежей</a:t>
                      </a:r>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431800">
                <a:tc>
                  <a:txBody>
                    <a:bodyPr/>
                    <a:lstStyle/>
                    <a:p>
                      <a:r>
                        <a:rPr lang="ru-RU" sz="1600" dirty="0" smtClean="0"/>
                        <a:t>Удержание налога и перечисление средств</a:t>
                      </a:r>
                      <a:r>
                        <a:rPr lang="ru-RU" sz="1600" baseline="0" dirty="0" smtClean="0"/>
                        <a:t> </a:t>
                      </a:r>
                      <a:r>
                        <a:rPr lang="en-US" sz="1600" baseline="0" dirty="0" smtClean="0"/>
                        <a:t>IRS</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604520">
                <a:tc>
                  <a:txBody>
                    <a:bodyPr/>
                    <a:lstStyle/>
                    <a:p>
                      <a:r>
                        <a:rPr lang="ru-RU" sz="1600" dirty="0" smtClean="0"/>
                        <a:t>Предоставление</a:t>
                      </a:r>
                      <a:r>
                        <a:rPr lang="ru-RU" sz="1600" baseline="0" dirty="0" smtClean="0"/>
                        <a:t> отчетности налоговой службе США о владельцах счетов</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r h="829056">
                <a:tc>
                  <a:txBody>
                    <a:bodyPr/>
                    <a:lstStyle/>
                    <a:p>
                      <a:r>
                        <a:rPr lang="ru-RU" sz="1600" dirty="0" smtClean="0"/>
                        <a:t>Предоставление агрегированной отчетности об</a:t>
                      </a:r>
                      <a:r>
                        <a:rPr lang="ru-RU" sz="1600" baseline="0" dirty="0" smtClean="0"/>
                        <a:t> операциях с </a:t>
                      </a:r>
                      <a:r>
                        <a:rPr lang="ru-RU" sz="1600" baseline="0" dirty="0" err="1" smtClean="0"/>
                        <a:t>неучаствующими</a:t>
                      </a:r>
                      <a:r>
                        <a:rPr lang="ru-RU" sz="1600" baseline="0" dirty="0" smtClean="0"/>
                        <a:t> ИФИ и лицах, не раскрывших свое </a:t>
                      </a:r>
                      <a:r>
                        <a:rPr lang="ru-RU" sz="1600" baseline="0" dirty="0" err="1" smtClean="0"/>
                        <a:t>резиденство</a:t>
                      </a:r>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endParaRPr lang="ru-RU" sz="1600" dirty="0"/>
                    </a:p>
                  </a:txBody>
                  <a:tcPr marL="100584" marR="100584" marT="51816" marB="51816">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r>
            </a:tbl>
          </a:graphicData>
        </a:graphic>
      </p:graphicFrame>
      <p:sp>
        <p:nvSpPr>
          <p:cNvPr id="12" name="Oval 11"/>
          <p:cNvSpPr/>
          <p:nvPr/>
        </p:nvSpPr>
        <p:spPr bwMode="ltGray">
          <a:xfrm>
            <a:off x="6957060" y="2133600"/>
            <a:ext cx="335280" cy="345440"/>
          </a:xfrm>
          <a:prstGeom prst="ellipse">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13" name="Oval 12"/>
          <p:cNvSpPr/>
          <p:nvPr/>
        </p:nvSpPr>
        <p:spPr bwMode="ltGray">
          <a:xfrm>
            <a:off x="6957060" y="3048000"/>
            <a:ext cx="335280" cy="345440"/>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15" name="Oval 14"/>
          <p:cNvSpPr/>
          <p:nvPr/>
        </p:nvSpPr>
        <p:spPr bwMode="ltGray">
          <a:xfrm>
            <a:off x="6957060" y="6477000"/>
            <a:ext cx="335280" cy="345440"/>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16" name="Oval 15"/>
          <p:cNvSpPr/>
          <p:nvPr/>
        </p:nvSpPr>
        <p:spPr bwMode="ltGray">
          <a:xfrm>
            <a:off x="6957060" y="5715000"/>
            <a:ext cx="335280" cy="345440"/>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17" name="Oval 16"/>
          <p:cNvSpPr/>
          <p:nvPr/>
        </p:nvSpPr>
        <p:spPr bwMode="ltGray">
          <a:xfrm>
            <a:off x="6957060" y="5029200"/>
            <a:ext cx="335280" cy="345440"/>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18" name="Oval 17"/>
          <p:cNvSpPr/>
          <p:nvPr/>
        </p:nvSpPr>
        <p:spPr bwMode="ltGray">
          <a:xfrm>
            <a:off x="6957060" y="4495800"/>
            <a:ext cx="335280" cy="345440"/>
          </a:xfrm>
          <a:prstGeom prst="ellipse">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27" name="Oval 26"/>
          <p:cNvSpPr/>
          <p:nvPr/>
        </p:nvSpPr>
        <p:spPr bwMode="ltGray">
          <a:xfrm>
            <a:off x="6957060" y="2590800"/>
            <a:ext cx="335280" cy="345440"/>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28" name="Oval 27"/>
          <p:cNvSpPr/>
          <p:nvPr/>
        </p:nvSpPr>
        <p:spPr bwMode="ltGray">
          <a:xfrm>
            <a:off x="6957060" y="3581400"/>
            <a:ext cx="335280" cy="345440"/>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
        <p:nvSpPr>
          <p:cNvPr id="29" name="Oval 28"/>
          <p:cNvSpPr/>
          <p:nvPr/>
        </p:nvSpPr>
        <p:spPr bwMode="ltGray">
          <a:xfrm>
            <a:off x="6957060" y="4038600"/>
            <a:ext cx="335280" cy="345440"/>
          </a:xfrm>
          <a:prstGeom prst="ellipse">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ru-RU" dirty="0" err="1" smtClean="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Российские финансовые институты перед выбором</a:t>
            </a:r>
            <a:endParaRPr lang="ru-RU" b="0" i="0" dirty="0"/>
          </a:p>
        </p:txBody>
      </p:sp>
      <p:sp>
        <p:nvSpPr>
          <p:cNvPr id="30" name="Rectangle 29"/>
          <p:cNvSpPr/>
          <p:nvPr/>
        </p:nvSpPr>
        <p:spPr bwMode="ltGray">
          <a:xfrm>
            <a:off x="3581400" y="2057400"/>
            <a:ext cx="2590800" cy="685800"/>
          </a:xfrm>
          <a:prstGeom prst="rect">
            <a:avLst/>
          </a:prstGeom>
          <a:solidFill>
            <a:schemeClr val="accent1">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Georgia" pitchFamily="18" charset="0"/>
              </a:rPr>
              <a:t>Финансовый институт</a:t>
            </a:r>
          </a:p>
        </p:txBody>
      </p:sp>
      <p:sp>
        <p:nvSpPr>
          <p:cNvPr id="31" name="Rectangle 30"/>
          <p:cNvSpPr/>
          <p:nvPr/>
        </p:nvSpPr>
        <p:spPr bwMode="ltGray">
          <a:xfrm>
            <a:off x="990600" y="3352800"/>
            <a:ext cx="2590800" cy="914400"/>
          </a:xfrm>
          <a:prstGeom prst="rect">
            <a:avLst/>
          </a:prstGeom>
          <a:solidFill>
            <a:srgbClr val="92D05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Georgia" pitchFamily="18" charset="0"/>
              </a:rPr>
              <a:t>Соответствие </a:t>
            </a:r>
            <a:r>
              <a:rPr lang="en-US" dirty="0" smtClean="0">
                <a:solidFill>
                  <a:schemeClr val="bg1"/>
                </a:solidFill>
                <a:latin typeface="Georgia" pitchFamily="18" charset="0"/>
              </a:rPr>
              <a:t>FATCA</a:t>
            </a:r>
            <a:endParaRPr lang="ru-RU" dirty="0" smtClean="0">
              <a:solidFill>
                <a:schemeClr val="bg1"/>
              </a:solidFill>
              <a:latin typeface="Georgia" pitchFamily="18" charset="0"/>
            </a:endParaRPr>
          </a:p>
        </p:txBody>
      </p:sp>
      <p:sp>
        <p:nvSpPr>
          <p:cNvPr id="32" name="Rectangle 31"/>
          <p:cNvSpPr/>
          <p:nvPr/>
        </p:nvSpPr>
        <p:spPr bwMode="ltGray">
          <a:xfrm>
            <a:off x="6019800" y="3352800"/>
            <a:ext cx="2590800" cy="914400"/>
          </a:xfrm>
          <a:prstGeom prst="rect">
            <a:avLst/>
          </a:prstGeom>
          <a:solidFill>
            <a:srgbClr val="92D05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Georgia" pitchFamily="18" charset="0"/>
              </a:rPr>
              <a:t>Соответствие российскому законодательству</a:t>
            </a:r>
          </a:p>
        </p:txBody>
      </p:sp>
      <p:sp>
        <p:nvSpPr>
          <p:cNvPr id="33" name="Rectangle 32"/>
          <p:cNvSpPr/>
          <p:nvPr/>
        </p:nvSpPr>
        <p:spPr bwMode="ltGray">
          <a:xfrm>
            <a:off x="990600" y="4572000"/>
            <a:ext cx="2590800" cy="990600"/>
          </a:xfrm>
          <a:prstGeom prst="rect">
            <a:avLst/>
          </a:prstGeom>
          <a:solidFill>
            <a:srgbClr val="FF00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Georgia" pitchFamily="18" charset="0"/>
              </a:rPr>
              <a:t>Несоответствие российскому законодательству</a:t>
            </a:r>
          </a:p>
        </p:txBody>
      </p:sp>
      <p:sp>
        <p:nvSpPr>
          <p:cNvPr id="34" name="Rectangle 33"/>
          <p:cNvSpPr/>
          <p:nvPr/>
        </p:nvSpPr>
        <p:spPr bwMode="ltGray">
          <a:xfrm>
            <a:off x="6019800" y="4572000"/>
            <a:ext cx="2590800" cy="914400"/>
          </a:xfrm>
          <a:prstGeom prst="rect">
            <a:avLst/>
          </a:prstGeom>
          <a:solidFill>
            <a:srgbClr val="FF00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Georgia" pitchFamily="18" charset="0"/>
              </a:rPr>
              <a:t>Несоответствие </a:t>
            </a:r>
            <a:r>
              <a:rPr lang="en-US" dirty="0" smtClean="0">
                <a:solidFill>
                  <a:schemeClr val="bg1"/>
                </a:solidFill>
                <a:latin typeface="Georgia" pitchFamily="18" charset="0"/>
              </a:rPr>
              <a:t>FATCA</a:t>
            </a:r>
            <a:endParaRPr lang="ru-RU" dirty="0" smtClean="0">
              <a:solidFill>
                <a:schemeClr val="bg1"/>
              </a:solidFill>
              <a:latin typeface="Georgia" pitchFamily="18" charset="0"/>
            </a:endParaRPr>
          </a:p>
        </p:txBody>
      </p:sp>
      <p:cxnSp>
        <p:nvCxnSpPr>
          <p:cNvPr id="36" name="Straight Arrow Connector 35"/>
          <p:cNvCxnSpPr>
            <a:stCxn id="30" idx="2"/>
            <a:endCxn id="31" idx="0"/>
          </p:cNvCxnSpPr>
          <p:nvPr/>
        </p:nvCxnSpPr>
        <p:spPr>
          <a:xfrm flipH="1">
            <a:off x="2286000" y="2743200"/>
            <a:ext cx="2590800" cy="60960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1" idx="2"/>
            <a:endCxn id="33" idx="0"/>
          </p:cNvCxnSpPr>
          <p:nvPr/>
        </p:nvCxnSpPr>
        <p:spPr>
          <a:xfrm>
            <a:off x="2286000" y="4267200"/>
            <a:ext cx="0" cy="30480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0" idx="2"/>
            <a:endCxn id="32" idx="0"/>
          </p:cNvCxnSpPr>
          <p:nvPr/>
        </p:nvCxnSpPr>
        <p:spPr>
          <a:xfrm>
            <a:off x="4876800" y="2743200"/>
            <a:ext cx="2438400" cy="60960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2" idx="2"/>
            <a:endCxn id="34" idx="0"/>
          </p:cNvCxnSpPr>
          <p:nvPr/>
        </p:nvCxnSpPr>
        <p:spPr>
          <a:xfrm>
            <a:off x="7315200" y="4267200"/>
            <a:ext cx="0" cy="304800"/>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Freeform 52"/>
          <p:cNvSpPr>
            <a:spLocks noChangeAspect="1"/>
          </p:cNvSpPr>
          <p:nvPr/>
        </p:nvSpPr>
        <p:spPr bwMode="gray">
          <a:xfrm>
            <a:off x="6267450" y="3001959"/>
            <a:ext cx="1404938" cy="1087438"/>
          </a:xfrm>
          <a:custGeom>
            <a:avLst/>
            <a:gdLst/>
            <a:ahLst/>
            <a:cxnLst>
              <a:cxn ang="0">
                <a:pos x="12" y="585"/>
              </a:cxn>
              <a:cxn ang="0">
                <a:pos x="223" y="503"/>
              </a:cxn>
              <a:cxn ang="0">
                <a:pos x="216" y="387"/>
              </a:cxn>
              <a:cxn ang="0">
                <a:pos x="324" y="285"/>
              </a:cxn>
              <a:cxn ang="0">
                <a:pos x="422" y="235"/>
              </a:cxn>
              <a:cxn ang="0">
                <a:pos x="525" y="253"/>
              </a:cxn>
              <a:cxn ang="0">
                <a:pos x="594" y="369"/>
              </a:cxn>
              <a:cxn ang="0">
                <a:pos x="810" y="475"/>
              </a:cxn>
              <a:cxn ang="0">
                <a:pos x="1080" y="524"/>
              </a:cxn>
              <a:cxn ang="0">
                <a:pos x="1328" y="437"/>
              </a:cxn>
              <a:cxn ang="0">
                <a:pos x="1380" y="389"/>
              </a:cxn>
              <a:cxn ang="0">
                <a:pos x="1590" y="307"/>
              </a:cxn>
              <a:cxn ang="0">
                <a:pos x="1456" y="264"/>
              </a:cxn>
              <a:cxn ang="0">
                <a:pos x="1478" y="163"/>
              </a:cxn>
              <a:cxn ang="0">
                <a:pos x="1581" y="160"/>
              </a:cxn>
              <a:cxn ang="0">
                <a:pos x="1608" y="41"/>
              </a:cxn>
              <a:cxn ang="0">
                <a:pos x="1804" y="27"/>
              </a:cxn>
              <a:cxn ang="0">
                <a:pos x="1974" y="209"/>
              </a:cxn>
              <a:cxn ang="0">
                <a:pos x="2124" y="229"/>
              </a:cxn>
              <a:cxn ang="0">
                <a:pos x="1988" y="395"/>
              </a:cxn>
              <a:cxn ang="0">
                <a:pos x="1974" y="482"/>
              </a:cxn>
              <a:cxn ang="0">
                <a:pos x="1894" y="510"/>
              </a:cxn>
              <a:cxn ang="0">
                <a:pos x="1846" y="526"/>
              </a:cxn>
              <a:cxn ang="0">
                <a:pos x="1656" y="642"/>
              </a:cxn>
              <a:cxn ang="0">
                <a:pos x="1672" y="549"/>
              </a:cxn>
              <a:cxn ang="0">
                <a:pos x="1527" y="650"/>
              </a:cxn>
              <a:cxn ang="0">
                <a:pos x="1635" y="679"/>
              </a:cxn>
              <a:cxn ang="0">
                <a:pos x="1614" y="738"/>
              </a:cxn>
              <a:cxn ang="0">
                <a:pos x="1674" y="915"/>
              </a:cxn>
              <a:cxn ang="0">
                <a:pos x="1674" y="945"/>
              </a:cxn>
              <a:cxn ang="0">
                <a:pos x="1676" y="983"/>
              </a:cxn>
              <a:cxn ang="0">
                <a:pos x="1481" y="1235"/>
              </a:cxn>
              <a:cxn ang="0">
                <a:pos x="1400" y="1255"/>
              </a:cxn>
              <a:cxn ang="0">
                <a:pos x="1361" y="1277"/>
              </a:cxn>
              <a:cxn ang="0">
                <a:pos x="1264" y="1337"/>
              </a:cxn>
              <a:cxn ang="0">
                <a:pos x="1187" y="1290"/>
              </a:cxn>
              <a:cxn ang="0">
                <a:pos x="989" y="1256"/>
              </a:cxn>
              <a:cxn ang="0">
                <a:pos x="971" y="1296"/>
              </a:cxn>
              <a:cxn ang="0">
                <a:pos x="889" y="1268"/>
              </a:cxn>
              <a:cxn ang="0">
                <a:pos x="829" y="1206"/>
              </a:cxn>
              <a:cxn ang="0">
                <a:pos x="866" y="1070"/>
              </a:cxn>
              <a:cxn ang="0">
                <a:pos x="786" y="1035"/>
              </a:cxn>
              <a:cxn ang="0">
                <a:pos x="626" y="1060"/>
              </a:cxn>
              <a:cxn ang="0">
                <a:pos x="527" y="1079"/>
              </a:cxn>
              <a:cxn ang="0">
                <a:pos x="499" y="1059"/>
              </a:cxn>
              <a:cxn ang="0">
                <a:pos x="365" y="1005"/>
              </a:cxn>
              <a:cxn ang="0">
                <a:pos x="183" y="943"/>
              </a:cxn>
              <a:cxn ang="0">
                <a:pos x="204" y="876"/>
              </a:cxn>
              <a:cxn ang="0">
                <a:pos x="230" y="769"/>
              </a:cxn>
              <a:cxn ang="0">
                <a:pos x="138" y="771"/>
              </a:cxn>
              <a:cxn ang="0">
                <a:pos x="35" y="697"/>
              </a:cxn>
              <a:cxn ang="0">
                <a:pos x="0" y="636"/>
              </a:cxn>
            </a:cxnLst>
            <a:rect l="0" t="0" r="r" b="b"/>
            <a:pathLst>
              <a:path w="2124" h="1337">
                <a:moveTo>
                  <a:pt x="0" y="636"/>
                </a:moveTo>
                <a:lnTo>
                  <a:pt x="12" y="585"/>
                </a:lnTo>
                <a:lnTo>
                  <a:pt x="89" y="574"/>
                </a:lnTo>
                <a:lnTo>
                  <a:pt x="223" y="503"/>
                </a:lnTo>
                <a:lnTo>
                  <a:pt x="243" y="449"/>
                </a:lnTo>
                <a:lnTo>
                  <a:pt x="216" y="387"/>
                </a:lnTo>
                <a:lnTo>
                  <a:pt x="300" y="369"/>
                </a:lnTo>
                <a:lnTo>
                  <a:pt x="324" y="285"/>
                </a:lnTo>
                <a:lnTo>
                  <a:pt x="412" y="289"/>
                </a:lnTo>
                <a:lnTo>
                  <a:pt x="422" y="235"/>
                </a:lnTo>
                <a:lnTo>
                  <a:pt x="489" y="206"/>
                </a:lnTo>
                <a:lnTo>
                  <a:pt x="525" y="253"/>
                </a:lnTo>
                <a:lnTo>
                  <a:pt x="573" y="270"/>
                </a:lnTo>
                <a:lnTo>
                  <a:pt x="594" y="369"/>
                </a:lnTo>
                <a:lnTo>
                  <a:pt x="747" y="407"/>
                </a:lnTo>
                <a:lnTo>
                  <a:pt x="810" y="475"/>
                </a:lnTo>
                <a:lnTo>
                  <a:pt x="936" y="471"/>
                </a:lnTo>
                <a:lnTo>
                  <a:pt x="1080" y="524"/>
                </a:lnTo>
                <a:lnTo>
                  <a:pt x="1269" y="475"/>
                </a:lnTo>
                <a:lnTo>
                  <a:pt x="1328" y="437"/>
                </a:lnTo>
                <a:lnTo>
                  <a:pt x="1328" y="383"/>
                </a:lnTo>
                <a:lnTo>
                  <a:pt x="1380" y="389"/>
                </a:lnTo>
                <a:lnTo>
                  <a:pt x="1497" y="312"/>
                </a:lnTo>
                <a:lnTo>
                  <a:pt x="1590" y="307"/>
                </a:lnTo>
                <a:lnTo>
                  <a:pt x="1546" y="248"/>
                </a:lnTo>
                <a:lnTo>
                  <a:pt x="1456" y="264"/>
                </a:lnTo>
                <a:lnTo>
                  <a:pt x="1455" y="199"/>
                </a:lnTo>
                <a:lnTo>
                  <a:pt x="1478" y="163"/>
                </a:lnTo>
                <a:lnTo>
                  <a:pt x="1531" y="184"/>
                </a:lnTo>
                <a:lnTo>
                  <a:pt x="1581" y="160"/>
                </a:lnTo>
                <a:lnTo>
                  <a:pt x="1632" y="72"/>
                </a:lnTo>
                <a:lnTo>
                  <a:pt x="1608" y="41"/>
                </a:lnTo>
                <a:lnTo>
                  <a:pt x="1734" y="0"/>
                </a:lnTo>
                <a:lnTo>
                  <a:pt x="1804" y="27"/>
                </a:lnTo>
                <a:lnTo>
                  <a:pt x="1868" y="176"/>
                </a:lnTo>
                <a:lnTo>
                  <a:pt x="1974" y="209"/>
                </a:lnTo>
                <a:lnTo>
                  <a:pt x="1994" y="263"/>
                </a:lnTo>
                <a:lnTo>
                  <a:pt x="2124" y="229"/>
                </a:lnTo>
                <a:lnTo>
                  <a:pt x="2064" y="373"/>
                </a:lnTo>
                <a:lnTo>
                  <a:pt x="1988" y="395"/>
                </a:lnTo>
                <a:lnTo>
                  <a:pt x="1998" y="449"/>
                </a:lnTo>
                <a:lnTo>
                  <a:pt x="1974" y="482"/>
                </a:lnTo>
                <a:lnTo>
                  <a:pt x="1960" y="471"/>
                </a:lnTo>
                <a:lnTo>
                  <a:pt x="1894" y="510"/>
                </a:lnTo>
                <a:lnTo>
                  <a:pt x="1894" y="533"/>
                </a:lnTo>
                <a:lnTo>
                  <a:pt x="1846" y="526"/>
                </a:lnTo>
                <a:lnTo>
                  <a:pt x="1758" y="591"/>
                </a:lnTo>
                <a:lnTo>
                  <a:pt x="1656" y="642"/>
                </a:lnTo>
                <a:lnTo>
                  <a:pt x="1686" y="574"/>
                </a:lnTo>
                <a:lnTo>
                  <a:pt x="1672" y="549"/>
                </a:lnTo>
                <a:lnTo>
                  <a:pt x="1531" y="628"/>
                </a:lnTo>
                <a:lnTo>
                  <a:pt x="1527" y="650"/>
                </a:lnTo>
                <a:lnTo>
                  <a:pt x="1574" y="701"/>
                </a:lnTo>
                <a:lnTo>
                  <a:pt x="1635" y="679"/>
                </a:lnTo>
                <a:lnTo>
                  <a:pt x="1700" y="697"/>
                </a:lnTo>
                <a:lnTo>
                  <a:pt x="1614" y="738"/>
                </a:lnTo>
                <a:lnTo>
                  <a:pt x="1582" y="794"/>
                </a:lnTo>
                <a:lnTo>
                  <a:pt x="1674" y="915"/>
                </a:lnTo>
                <a:lnTo>
                  <a:pt x="1612" y="904"/>
                </a:lnTo>
                <a:lnTo>
                  <a:pt x="1674" y="945"/>
                </a:lnTo>
                <a:lnTo>
                  <a:pt x="1613" y="972"/>
                </a:lnTo>
                <a:lnTo>
                  <a:pt x="1676" y="983"/>
                </a:lnTo>
                <a:lnTo>
                  <a:pt x="1559" y="1178"/>
                </a:lnTo>
                <a:lnTo>
                  <a:pt x="1481" y="1235"/>
                </a:lnTo>
                <a:lnTo>
                  <a:pt x="1405" y="1254"/>
                </a:lnTo>
                <a:lnTo>
                  <a:pt x="1400" y="1255"/>
                </a:lnTo>
                <a:lnTo>
                  <a:pt x="1380" y="1244"/>
                </a:lnTo>
                <a:lnTo>
                  <a:pt x="1361" y="1277"/>
                </a:lnTo>
                <a:lnTo>
                  <a:pt x="1270" y="1296"/>
                </a:lnTo>
                <a:lnTo>
                  <a:pt x="1264" y="1337"/>
                </a:lnTo>
                <a:lnTo>
                  <a:pt x="1248" y="1288"/>
                </a:lnTo>
                <a:lnTo>
                  <a:pt x="1187" y="1290"/>
                </a:lnTo>
                <a:lnTo>
                  <a:pt x="1092" y="1230"/>
                </a:lnTo>
                <a:lnTo>
                  <a:pt x="989" y="1256"/>
                </a:lnTo>
                <a:lnTo>
                  <a:pt x="968" y="1257"/>
                </a:lnTo>
                <a:lnTo>
                  <a:pt x="971" y="1296"/>
                </a:lnTo>
                <a:lnTo>
                  <a:pt x="955" y="1287"/>
                </a:lnTo>
                <a:lnTo>
                  <a:pt x="889" y="1268"/>
                </a:lnTo>
                <a:lnTo>
                  <a:pt x="869" y="1197"/>
                </a:lnTo>
                <a:lnTo>
                  <a:pt x="829" y="1206"/>
                </a:lnTo>
                <a:lnTo>
                  <a:pt x="867" y="1103"/>
                </a:lnTo>
                <a:lnTo>
                  <a:pt x="866" y="1070"/>
                </a:lnTo>
                <a:lnTo>
                  <a:pt x="823" y="1049"/>
                </a:lnTo>
                <a:lnTo>
                  <a:pt x="786" y="1035"/>
                </a:lnTo>
                <a:lnTo>
                  <a:pt x="775" y="998"/>
                </a:lnTo>
                <a:lnTo>
                  <a:pt x="626" y="1060"/>
                </a:lnTo>
                <a:lnTo>
                  <a:pt x="561" y="1043"/>
                </a:lnTo>
                <a:lnTo>
                  <a:pt x="527" y="1079"/>
                </a:lnTo>
                <a:lnTo>
                  <a:pt x="522" y="1053"/>
                </a:lnTo>
                <a:lnTo>
                  <a:pt x="499" y="1059"/>
                </a:lnTo>
                <a:lnTo>
                  <a:pt x="424" y="1059"/>
                </a:lnTo>
                <a:lnTo>
                  <a:pt x="365" y="1005"/>
                </a:lnTo>
                <a:lnTo>
                  <a:pt x="255" y="969"/>
                </a:lnTo>
                <a:lnTo>
                  <a:pt x="183" y="943"/>
                </a:lnTo>
                <a:lnTo>
                  <a:pt x="166" y="883"/>
                </a:lnTo>
                <a:lnTo>
                  <a:pt x="204" y="876"/>
                </a:lnTo>
                <a:lnTo>
                  <a:pt x="181" y="828"/>
                </a:lnTo>
                <a:lnTo>
                  <a:pt x="230" y="769"/>
                </a:lnTo>
                <a:lnTo>
                  <a:pt x="192" y="749"/>
                </a:lnTo>
                <a:lnTo>
                  <a:pt x="138" y="771"/>
                </a:lnTo>
                <a:lnTo>
                  <a:pt x="31" y="706"/>
                </a:lnTo>
                <a:lnTo>
                  <a:pt x="35" y="697"/>
                </a:lnTo>
                <a:lnTo>
                  <a:pt x="36" y="651"/>
                </a:lnTo>
                <a:lnTo>
                  <a:pt x="0" y="63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dirty="0"/>
          </a:p>
        </p:txBody>
      </p:sp>
      <p:sp>
        <p:nvSpPr>
          <p:cNvPr id="2" name="Title 1"/>
          <p:cNvSpPr>
            <a:spLocks noGrp="1"/>
          </p:cNvSpPr>
          <p:nvPr>
            <p:ph type="title"/>
          </p:nvPr>
        </p:nvSpPr>
        <p:spPr>
          <a:xfrm>
            <a:off x="533401" y="762001"/>
            <a:ext cx="8991600" cy="914401"/>
          </a:xfrm>
        </p:spPr>
        <p:txBody>
          <a:bodyPr/>
          <a:lstStyle/>
          <a:p>
            <a:r>
              <a:rPr lang="ru-RU" dirty="0" smtClean="0"/>
              <a:t>Какие страны будут участвовать в </a:t>
            </a:r>
            <a:r>
              <a:rPr lang="en-US" dirty="0" smtClean="0"/>
              <a:t>FATCA</a:t>
            </a:r>
            <a:endParaRPr lang="ru-RU" dirty="0"/>
          </a:p>
        </p:txBody>
      </p:sp>
      <p:sp>
        <p:nvSpPr>
          <p:cNvPr id="4" name="Slide Number Placeholder 3"/>
          <p:cNvSpPr>
            <a:spLocks noGrp="1"/>
          </p:cNvSpPr>
          <p:nvPr>
            <p:ph type="sldNum" sz="quarter" idx="4"/>
          </p:nvPr>
        </p:nvSpPr>
        <p:spPr>
          <a:xfrm>
            <a:off x="7848600" y="6477000"/>
            <a:ext cx="1676400" cy="152400"/>
          </a:xfrm>
        </p:spPr>
        <p:txBody>
          <a:bodyPr/>
          <a:lstStyle/>
          <a:p>
            <a:fld id="{FEBD7F86-1881-4698-8703-FB80B0800997}" type="slidenum">
              <a:rPr lang="ru-RU" smtClean="0"/>
              <a:pPr/>
              <a:t>5</a:t>
            </a:fld>
            <a:endParaRPr lang="ru-RU"/>
          </a:p>
        </p:txBody>
      </p:sp>
      <p:sp>
        <p:nvSpPr>
          <p:cNvPr id="5" name="Freeform 2"/>
          <p:cNvSpPr>
            <a:spLocks noChangeAspect="1"/>
          </p:cNvSpPr>
          <p:nvPr/>
        </p:nvSpPr>
        <p:spPr bwMode="gray">
          <a:xfrm>
            <a:off x="5029200" y="1871659"/>
            <a:ext cx="3911600" cy="1544638"/>
          </a:xfrm>
          <a:custGeom>
            <a:avLst/>
            <a:gdLst/>
            <a:ahLst/>
            <a:cxnLst>
              <a:cxn ang="0">
                <a:pos x="98" y="1193"/>
              </a:cxn>
              <a:cxn ang="0">
                <a:pos x="313" y="1040"/>
              </a:cxn>
              <a:cxn ang="0">
                <a:pos x="311" y="615"/>
              </a:cxn>
              <a:cxn ang="0">
                <a:pos x="564" y="566"/>
              </a:cxn>
              <a:cxn ang="0">
                <a:pos x="623" y="878"/>
              </a:cxn>
              <a:cxn ang="0">
                <a:pos x="700" y="776"/>
              </a:cxn>
              <a:cxn ang="0">
                <a:pos x="881" y="671"/>
              </a:cxn>
              <a:cxn ang="0">
                <a:pos x="1364" y="576"/>
              </a:cxn>
              <a:cxn ang="0">
                <a:pos x="1719" y="589"/>
              </a:cxn>
              <a:cxn ang="0">
                <a:pos x="1727" y="330"/>
              </a:cxn>
              <a:cxn ang="0">
                <a:pos x="1856" y="653"/>
              </a:cxn>
              <a:cxn ang="0">
                <a:pos x="1933" y="589"/>
              </a:cxn>
              <a:cxn ang="0">
                <a:pos x="2016" y="589"/>
              </a:cxn>
              <a:cxn ang="0">
                <a:pos x="1929" y="428"/>
              </a:cxn>
              <a:cxn ang="0">
                <a:pos x="2209" y="414"/>
              </a:cxn>
              <a:cxn ang="0">
                <a:pos x="2328" y="267"/>
              </a:cxn>
              <a:cxn ang="0">
                <a:pos x="2644" y="112"/>
              </a:cxn>
              <a:cxn ang="0">
                <a:pos x="2833" y="48"/>
              </a:cxn>
              <a:cxn ang="0">
                <a:pos x="3269" y="129"/>
              </a:cxn>
              <a:cxn ang="0">
                <a:pos x="3011" y="313"/>
              </a:cxn>
              <a:cxn ang="0">
                <a:pos x="3299" y="316"/>
              </a:cxn>
              <a:cxn ang="0">
                <a:pos x="3600" y="275"/>
              </a:cxn>
              <a:cxn ang="0">
                <a:pos x="4024" y="414"/>
              </a:cxn>
              <a:cxn ang="0">
                <a:pos x="4491" y="413"/>
              </a:cxn>
              <a:cxn ang="0">
                <a:pos x="4957" y="534"/>
              </a:cxn>
              <a:cxn ang="0">
                <a:pos x="5242" y="516"/>
              </a:cxn>
              <a:cxn ang="0">
                <a:pos x="5802" y="705"/>
              </a:cxn>
              <a:cxn ang="0">
                <a:pos x="5774" y="842"/>
              </a:cxn>
              <a:cxn ang="0">
                <a:pos x="5591" y="736"/>
              </a:cxn>
              <a:cxn ang="0">
                <a:pos x="5535" y="953"/>
              </a:cxn>
              <a:cxn ang="0">
                <a:pos x="5086" y="1050"/>
              </a:cxn>
              <a:cxn ang="0">
                <a:pos x="4952" y="1262"/>
              </a:cxn>
              <a:cxn ang="0">
                <a:pos x="4765" y="1520"/>
              </a:cxn>
              <a:cxn ang="0">
                <a:pos x="5020" y="962"/>
              </a:cxn>
              <a:cxn ang="0">
                <a:pos x="4672" y="1084"/>
              </a:cxn>
              <a:cxn ang="0">
                <a:pos x="4271" y="1121"/>
              </a:cxn>
              <a:cxn ang="0">
                <a:pos x="4123" y="1396"/>
              </a:cxn>
              <a:cxn ang="0">
                <a:pos x="4197" y="1526"/>
              </a:cxn>
              <a:cxn ang="0">
                <a:pos x="3876" y="1845"/>
              </a:cxn>
              <a:cxn ang="0">
                <a:pos x="3682" y="1423"/>
              </a:cxn>
              <a:cxn ang="0">
                <a:pos x="3293" y="1549"/>
              </a:cxn>
              <a:cxn ang="0">
                <a:pos x="2714" y="1558"/>
              </a:cxn>
              <a:cxn ang="0">
                <a:pos x="2094" y="1556"/>
              </a:cxn>
              <a:cxn ang="0">
                <a:pos x="1816" y="1416"/>
              </a:cxn>
              <a:cxn ang="0">
                <a:pos x="1475" y="1315"/>
              </a:cxn>
              <a:cxn ang="0">
                <a:pos x="1242" y="1359"/>
              </a:cxn>
              <a:cxn ang="0">
                <a:pos x="1295" y="1521"/>
              </a:cxn>
              <a:cxn ang="0">
                <a:pos x="1134" y="1505"/>
              </a:cxn>
              <a:cxn ang="0">
                <a:pos x="931" y="1540"/>
              </a:cxn>
              <a:cxn ang="0">
                <a:pos x="924" y="1636"/>
              </a:cxn>
              <a:cxn ang="0">
                <a:pos x="968" y="1717"/>
              </a:cxn>
              <a:cxn ang="0">
                <a:pos x="905" y="1865"/>
              </a:cxn>
              <a:cxn ang="0">
                <a:pos x="669" y="1807"/>
              </a:cxn>
              <a:cxn ang="0">
                <a:pos x="679" y="1584"/>
              </a:cxn>
              <a:cxn ang="0">
                <a:pos x="461" y="1452"/>
              </a:cxn>
              <a:cxn ang="0">
                <a:pos x="399" y="1414"/>
              </a:cxn>
              <a:cxn ang="0">
                <a:pos x="241" y="1301"/>
              </a:cxn>
              <a:cxn ang="0">
                <a:pos x="144" y="1394"/>
              </a:cxn>
            </a:cxnLst>
            <a:rect l="0" t="0" r="r" b="b"/>
            <a:pathLst>
              <a:path w="5927" h="1901">
                <a:moveTo>
                  <a:pt x="0" y="1351"/>
                </a:moveTo>
                <a:lnTo>
                  <a:pt x="49" y="1307"/>
                </a:lnTo>
                <a:lnTo>
                  <a:pt x="33" y="1325"/>
                </a:lnTo>
                <a:lnTo>
                  <a:pt x="55" y="1330"/>
                </a:lnTo>
                <a:lnTo>
                  <a:pt x="49" y="1241"/>
                </a:lnTo>
                <a:lnTo>
                  <a:pt x="69" y="1199"/>
                </a:lnTo>
                <a:lnTo>
                  <a:pt x="98" y="1193"/>
                </a:lnTo>
                <a:lnTo>
                  <a:pt x="155" y="1232"/>
                </a:lnTo>
                <a:lnTo>
                  <a:pt x="168" y="1158"/>
                </a:lnTo>
                <a:lnTo>
                  <a:pt x="143" y="1159"/>
                </a:lnTo>
                <a:lnTo>
                  <a:pt x="133" y="1116"/>
                </a:lnTo>
                <a:lnTo>
                  <a:pt x="368" y="1078"/>
                </a:lnTo>
                <a:lnTo>
                  <a:pt x="311" y="1062"/>
                </a:lnTo>
                <a:lnTo>
                  <a:pt x="313" y="1040"/>
                </a:lnTo>
                <a:lnTo>
                  <a:pt x="278" y="1048"/>
                </a:lnTo>
                <a:lnTo>
                  <a:pt x="411" y="936"/>
                </a:lnTo>
                <a:lnTo>
                  <a:pt x="352" y="818"/>
                </a:lnTo>
                <a:lnTo>
                  <a:pt x="366" y="761"/>
                </a:lnTo>
                <a:lnTo>
                  <a:pt x="330" y="699"/>
                </a:lnTo>
                <a:lnTo>
                  <a:pt x="360" y="664"/>
                </a:lnTo>
                <a:lnTo>
                  <a:pt x="311" y="615"/>
                </a:lnTo>
                <a:lnTo>
                  <a:pt x="325" y="574"/>
                </a:lnTo>
                <a:lnTo>
                  <a:pt x="389" y="529"/>
                </a:lnTo>
                <a:lnTo>
                  <a:pt x="425" y="523"/>
                </a:lnTo>
                <a:lnTo>
                  <a:pt x="470" y="533"/>
                </a:lnTo>
                <a:lnTo>
                  <a:pt x="431" y="544"/>
                </a:lnTo>
                <a:lnTo>
                  <a:pt x="461" y="561"/>
                </a:lnTo>
                <a:lnTo>
                  <a:pt x="564" y="566"/>
                </a:lnTo>
                <a:lnTo>
                  <a:pt x="745" y="661"/>
                </a:lnTo>
                <a:lnTo>
                  <a:pt x="750" y="708"/>
                </a:lnTo>
                <a:lnTo>
                  <a:pt x="670" y="749"/>
                </a:lnTo>
                <a:lnTo>
                  <a:pt x="427" y="692"/>
                </a:lnTo>
                <a:lnTo>
                  <a:pt x="526" y="760"/>
                </a:lnTo>
                <a:lnTo>
                  <a:pt x="524" y="838"/>
                </a:lnTo>
                <a:lnTo>
                  <a:pt x="623" y="878"/>
                </a:lnTo>
                <a:lnTo>
                  <a:pt x="648" y="870"/>
                </a:lnTo>
                <a:lnTo>
                  <a:pt x="635" y="838"/>
                </a:lnTo>
                <a:lnTo>
                  <a:pt x="590" y="826"/>
                </a:lnTo>
                <a:lnTo>
                  <a:pt x="601" y="799"/>
                </a:lnTo>
                <a:lnTo>
                  <a:pt x="645" y="829"/>
                </a:lnTo>
                <a:lnTo>
                  <a:pt x="741" y="838"/>
                </a:lnTo>
                <a:lnTo>
                  <a:pt x="700" y="776"/>
                </a:lnTo>
                <a:lnTo>
                  <a:pt x="788" y="724"/>
                </a:lnTo>
                <a:lnTo>
                  <a:pt x="853" y="760"/>
                </a:lnTo>
                <a:lnTo>
                  <a:pt x="851" y="618"/>
                </a:lnTo>
                <a:lnTo>
                  <a:pt x="823" y="598"/>
                </a:lnTo>
                <a:lnTo>
                  <a:pt x="931" y="629"/>
                </a:lnTo>
                <a:lnTo>
                  <a:pt x="938" y="646"/>
                </a:lnTo>
                <a:lnTo>
                  <a:pt x="881" y="671"/>
                </a:lnTo>
                <a:lnTo>
                  <a:pt x="938" y="716"/>
                </a:lnTo>
                <a:lnTo>
                  <a:pt x="987" y="664"/>
                </a:lnTo>
                <a:lnTo>
                  <a:pt x="1187" y="580"/>
                </a:lnTo>
                <a:lnTo>
                  <a:pt x="1217" y="576"/>
                </a:lnTo>
                <a:lnTo>
                  <a:pt x="1187" y="590"/>
                </a:lnTo>
                <a:lnTo>
                  <a:pt x="1220" y="631"/>
                </a:lnTo>
                <a:lnTo>
                  <a:pt x="1364" y="576"/>
                </a:lnTo>
                <a:lnTo>
                  <a:pt x="1397" y="616"/>
                </a:lnTo>
                <a:lnTo>
                  <a:pt x="1431" y="587"/>
                </a:lnTo>
                <a:lnTo>
                  <a:pt x="1414" y="540"/>
                </a:lnTo>
                <a:lnTo>
                  <a:pt x="1434" y="525"/>
                </a:lnTo>
                <a:lnTo>
                  <a:pt x="1544" y="547"/>
                </a:lnTo>
                <a:lnTo>
                  <a:pt x="1689" y="627"/>
                </a:lnTo>
                <a:lnTo>
                  <a:pt x="1719" y="589"/>
                </a:lnTo>
                <a:lnTo>
                  <a:pt x="1687" y="549"/>
                </a:lnTo>
                <a:lnTo>
                  <a:pt x="1643" y="538"/>
                </a:lnTo>
                <a:lnTo>
                  <a:pt x="1660" y="474"/>
                </a:lnTo>
                <a:lnTo>
                  <a:pt x="1629" y="465"/>
                </a:lnTo>
                <a:lnTo>
                  <a:pt x="1640" y="437"/>
                </a:lnTo>
                <a:lnTo>
                  <a:pt x="1693" y="406"/>
                </a:lnTo>
                <a:lnTo>
                  <a:pt x="1727" y="330"/>
                </a:lnTo>
                <a:lnTo>
                  <a:pt x="1803" y="332"/>
                </a:lnTo>
                <a:lnTo>
                  <a:pt x="1838" y="343"/>
                </a:lnTo>
                <a:lnTo>
                  <a:pt x="1812" y="423"/>
                </a:lnTo>
                <a:lnTo>
                  <a:pt x="1842" y="463"/>
                </a:lnTo>
                <a:lnTo>
                  <a:pt x="1832" y="574"/>
                </a:lnTo>
                <a:lnTo>
                  <a:pt x="1870" y="613"/>
                </a:lnTo>
                <a:lnTo>
                  <a:pt x="1856" y="653"/>
                </a:lnTo>
                <a:lnTo>
                  <a:pt x="1798" y="684"/>
                </a:lnTo>
                <a:lnTo>
                  <a:pt x="1816" y="699"/>
                </a:lnTo>
                <a:lnTo>
                  <a:pt x="1742" y="715"/>
                </a:lnTo>
                <a:lnTo>
                  <a:pt x="1821" y="742"/>
                </a:lnTo>
                <a:lnTo>
                  <a:pt x="1912" y="653"/>
                </a:lnTo>
                <a:lnTo>
                  <a:pt x="1901" y="598"/>
                </a:lnTo>
                <a:lnTo>
                  <a:pt x="1933" y="589"/>
                </a:lnTo>
                <a:lnTo>
                  <a:pt x="1980" y="579"/>
                </a:lnTo>
                <a:lnTo>
                  <a:pt x="2002" y="610"/>
                </a:lnTo>
                <a:lnTo>
                  <a:pt x="2000" y="651"/>
                </a:lnTo>
                <a:lnTo>
                  <a:pt x="2059" y="665"/>
                </a:lnTo>
                <a:lnTo>
                  <a:pt x="2013" y="650"/>
                </a:lnTo>
                <a:lnTo>
                  <a:pt x="2033" y="626"/>
                </a:lnTo>
                <a:lnTo>
                  <a:pt x="2016" y="589"/>
                </a:lnTo>
                <a:lnTo>
                  <a:pt x="1880" y="565"/>
                </a:lnTo>
                <a:lnTo>
                  <a:pt x="1901" y="478"/>
                </a:lnTo>
                <a:lnTo>
                  <a:pt x="1854" y="423"/>
                </a:lnTo>
                <a:lnTo>
                  <a:pt x="1922" y="373"/>
                </a:lnTo>
                <a:lnTo>
                  <a:pt x="1913" y="337"/>
                </a:lnTo>
                <a:lnTo>
                  <a:pt x="1944" y="358"/>
                </a:lnTo>
                <a:lnTo>
                  <a:pt x="1929" y="428"/>
                </a:lnTo>
                <a:lnTo>
                  <a:pt x="1950" y="437"/>
                </a:lnTo>
                <a:lnTo>
                  <a:pt x="2041" y="459"/>
                </a:lnTo>
                <a:lnTo>
                  <a:pt x="1958" y="401"/>
                </a:lnTo>
                <a:lnTo>
                  <a:pt x="2022" y="403"/>
                </a:lnTo>
                <a:lnTo>
                  <a:pt x="2007" y="380"/>
                </a:lnTo>
                <a:lnTo>
                  <a:pt x="2041" y="369"/>
                </a:lnTo>
                <a:lnTo>
                  <a:pt x="2209" y="414"/>
                </a:lnTo>
                <a:lnTo>
                  <a:pt x="2177" y="445"/>
                </a:lnTo>
                <a:lnTo>
                  <a:pt x="2172" y="490"/>
                </a:lnTo>
                <a:lnTo>
                  <a:pt x="2207" y="516"/>
                </a:lnTo>
                <a:lnTo>
                  <a:pt x="2224" y="414"/>
                </a:lnTo>
                <a:lnTo>
                  <a:pt x="2133" y="363"/>
                </a:lnTo>
                <a:lnTo>
                  <a:pt x="2114" y="293"/>
                </a:lnTo>
                <a:lnTo>
                  <a:pt x="2328" y="267"/>
                </a:lnTo>
                <a:lnTo>
                  <a:pt x="2300" y="203"/>
                </a:lnTo>
                <a:lnTo>
                  <a:pt x="2328" y="217"/>
                </a:lnTo>
                <a:lnTo>
                  <a:pt x="2363" y="192"/>
                </a:lnTo>
                <a:lnTo>
                  <a:pt x="2337" y="184"/>
                </a:lnTo>
                <a:lnTo>
                  <a:pt x="2560" y="132"/>
                </a:lnTo>
                <a:lnTo>
                  <a:pt x="2542" y="117"/>
                </a:lnTo>
                <a:lnTo>
                  <a:pt x="2644" y="112"/>
                </a:lnTo>
                <a:lnTo>
                  <a:pt x="2643" y="129"/>
                </a:lnTo>
                <a:lnTo>
                  <a:pt x="2669" y="129"/>
                </a:lnTo>
                <a:lnTo>
                  <a:pt x="2744" y="106"/>
                </a:lnTo>
                <a:lnTo>
                  <a:pt x="2779" y="118"/>
                </a:lnTo>
                <a:lnTo>
                  <a:pt x="2746" y="90"/>
                </a:lnTo>
                <a:lnTo>
                  <a:pt x="2830" y="84"/>
                </a:lnTo>
                <a:lnTo>
                  <a:pt x="2833" y="48"/>
                </a:lnTo>
                <a:lnTo>
                  <a:pt x="2933" y="0"/>
                </a:lnTo>
                <a:lnTo>
                  <a:pt x="3002" y="29"/>
                </a:lnTo>
                <a:lnTo>
                  <a:pt x="2943" y="55"/>
                </a:lnTo>
                <a:lnTo>
                  <a:pt x="3043" y="53"/>
                </a:lnTo>
                <a:lnTo>
                  <a:pt x="3003" y="90"/>
                </a:lnTo>
                <a:lnTo>
                  <a:pt x="3174" y="72"/>
                </a:lnTo>
                <a:lnTo>
                  <a:pt x="3269" y="129"/>
                </a:lnTo>
                <a:lnTo>
                  <a:pt x="3255" y="150"/>
                </a:lnTo>
                <a:lnTo>
                  <a:pt x="3223" y="138"/>
                </a:lnTo>
                <a:lnTo>
                  <a:pt x="3266" y="156"/>
                </a:lnTo>
                <a:lnTo>
                  <a:pt x="3245" y="190"/>
                </a:lnTo>
                <a:lnTo>
                  <a:pt x="2933" y="355"/>
                </a:lnTo>
                <a:lnTo>
                  <a:pt x="3032" y="335"/>
                </a:lnTo>
                <a:lnTo>
                  <a:pt x="3011" y="313"/>
                </a:lnTo>
                <a:lnTo>
                  <a:pt x="3169" y="282"/>
                </a:lnTo>
                <a:lnTo>
                  <a:pt x="3126" y="287"/>
                </a:lnTo>
                <a:lnTo>
                  <a:pt x="3136" y="259"/>
                </a:lnTo>
                <a:lnTo>
                  <a:pt x="3223" y="282"/>
                </a:lnTo>
                <a:lnTo>
                  <a:pt x="3236" y="259"/>
                </a:lnTo>
                <a:lnTo>
                  <a:pt x="3256" y="313"/>
                </a:lnTo>
                <a:lnTo>
                  <a:pt x="3299" y="316"/>
                </a:lnTo>
                <a:lnTo>
                  <a:pt x="3258" y="294"/>
                </a:lnTo>
                <a:lnTo>
                  <a:pt x="3342" y="280"/>
                </a:lnTo>
                <a:lnTo>
                  <a:pt x="3442" y="293"/>
                </a:lnTo>
                <a:lnTo>
                  <a:pt x="3433" y="313"/>
                </a:lnTo>
                <a:lnTo>
                  <a:pt x="3520" y="330"/>
                </a:lnTo>
                <a:lnTo>
                  <a:pt x="3596" y="326"/>
                </a:lnTo>
                <a:lnTo>
                  <a:pt x="3600" y="275"/>
                </a:lnTo>
                <a:lnTo>
                  <a:pt x="3622" y="269"/>
                </a:lnTo>
                <a:lnTo>
                  <a:pt x="3815" y="326"/>
                </a:lnTo>
                <a:lnTo>
                  <a:pt x="3788" y="414"/>
                </a:lnTo>
                <a:lnTo>
                  <a:pt x="3877" y="474"/>
                </a:lnTo>
                <a:lnTo>
                  <a:pt x="3926" y="392"/>
                </a:lnTo>
                <a:lnTo>
                  <a:pt x="3959" y="428"/>
                </a:lnTo>
                <a:lnTo>
                  <a:pt x="4024" y="414"/>
                </a:lnTo>
                <a:lnTo>
                  <a:pt x="4110" y="445"/>
                </a:lnTo>
                <a:lnTo>
                  <a:pt x="4179" y="426"/>
                </a:lnTo>
                <a:lnTo>
                  <a:pt x="4172" y="392"/>
                </a:lnTo>
                <a:lnTo>
                  <a:pt x="4220" y="336"/>
                </a:lnTo>
                <a:lnTo>
                  <a:pt x="4508" y="376"/>
                </a:lnTo>
                <a:lnTo>
                  <a:pt x="4527" y="402"/>
                </a:lnTo>
                <a:lnTo>
                  <a:pt x="4491" y="413"/>
                </a:lnTo>
                <a:lnTo>
                  <a:pt x="4584" y="426"/>
                </a:lnTo>
                <a:lnTo>
                  <a:pt x="4619" y="465"/>
                </a:lnTo>
                <a:lnTo>
                  <a:pt x="4835" y="459"/>
                </a:lnTo>
                <a:lnTo>
                  <a:pt x="4875" y="490"/>
                </a:lnTo>
                <a:lnTo>
                  <a:pt x="4861" y="529"/>
                </a:lnTo>
                <a:lnTo>
                  <a:pt x="4924" y="556"/>
                </a:lnTo>
                <a:lnTo>
                  <a:pt x="4957" y="534"/>
                </a:lnTo>
                <a:lnTo>
                  <a:pt x="5111" y="550"/>
                </a:lnTo>
                <a:lnTo>
                  <a:pt x="5142" y="529"/>
                </a:lnTo>
                <a:lnTo>
                  <a:pt x="5162" y="563"/>
                </a:lnTo>
                <a:lnTo>
                  <a:pt x="5225" y="591"/>
                </a:lnTo>
                <a:lnTo>
                  <a:pt x="5256" y="572"/>
                </a:lnTo>
                <a:lnTo>
                  <a:pt x="5224" y="540"/>
                </a:lnTo>
                <a:lnTo>
                  <a:pt x="5242" y="516"/>
                </a:lnTo>
                <a:lnTo>
                  <a:pt x="5513" y="555"/>
                </a:lnTo>
                <a:lnTo>
                  <a:pt x="5691" y="655"/>
                </a:lnTo>
                <a:lnTo>
                  <a:pt x="5729" y="655"/>
                </a:lnTo>
                <a:lnTo>
                  <a:pt x="5774" y="736"/>
                </a:lnTo>
                <a:lnTo>
                  <a:pt x="5756" y="692"/>
                </a:lnTo>
                <a:lnTo>
                  <a:pt x="5784" y="688"/>
                </a:lnTo>
                <a:lnTo>
                  <a:pt x="5802" y="705"/>
                </a:lnTo>
                <a:lnTo>
                  <a:pt x="5854" y="699"/>
                </a:lnTo>
                <a:lnTo>
                  <a:pt x="5927" y="746"/>
                </a:lnTo>
                <a:lnTo>
                  <a:pt x="5823" y="798"/>
                </a:lnTo>
                <a:lnTo>
                  <a:pt x="5844" y="812"/>
                </a:lnTo>
                <a:lnTo>
                  <a:pt x="5807" y="821"/>
                </a:lnTo>
                <a:lnTo>
                  <a:pt x="5837" y="841"/>
                </a:lnTo>
                <a:lnTo>
                  <a:pt x="5774" y="842"/>
                </a:lnTo>
                <a:lnTo>
                  <a:pt x="5755" y="812"/>
                </a:lnTo>
                <a:lnTo>
                  <a:pt x="5730" y="824"/>
                </a:lnTo>
                <a:lnTo>
                  <a:pt x="5690" y="776"/>
                </a:lnTo>
                <a:lnTo>
                  <a:pt x="5620" y="777"/>
                </a:lnTo>
                <a:lnTo>
                  <a:pt x="5602" y="749"/>
                </a:lnTo>
                <a:lnTo>
                  <a:pt x="5619" y="736"/>
                </a:lnTo>
                <a:lnTo>
                  <a:pt x="5591" y="736"/>
                </a:lnTo>
                <a:lnTo>
                  <a:pt x="5569" y="746"/>
                </a:lnTo>
                <a:lnTo>
                  <a:pt x="5595" y="779"/>
                </a:lnTo>
                <a:lnTo>
                  <a:pt x="5579" y="799"/>
                </a:lnTo>
                <a:lnTo>
                  <a:pt x="5519" y="832"/>
                </a:lnTo>
                <a:lnTo>
                  <a:pt x="5478" y="825"/>
                </a:lnTo>
                <a:lnTo>
                  <a:pt x="5546" y="918"/>
                </a:lnTo>
                <a:lnTo>
                  <a:pt x="5535" y="953"/>
                </a:lnTo>
                <a:lnTo>
                  <a:pt x="5466" y="928"/>
                </a:lnTo>
                <a:lnTo>
                  <a:pt x="5469" y="942"/>
                </a:lnTo>
                <a:lnTo>
                  <a:pt x="5343" y="988"/>
                </a:lnTo>
                <a:lnTo>
                  <a:pt x="5231" y="1082"/>
                </a:lnTo>
                <a:lnTo>
                  <a:pt x="5155" y="1046"/>
                </a:lnTo>
                <a:lnTo>
                  <a:pt x="5086" y="1084"/>
                </a:lnTo>
                <a:lnTo>
                  <a:pt x="5086" y="1050"/>
                </a:lnTo>
                <a:lnTo>
                  <a:pt x="5045" y="1087"/>
                </a:lnTo>
                <a:lnTo>
                  <a:pt x="4996" y="1083"/>
                </a:lnTo>
                <a:lnTo>
                  <a:pt x="4944" y="1175"/>
                </a:lnTo>
                <a:lnTo>
                  <a:pt x="4985" y="1193"/>
                </a:lnTo>
                <a:lnTo>
                  <a:pt x="4968" y="1224"/>
                </a:lnTo>
                <a:lnTo>
                  <a:pt x="4988" y="1270"/>
                </a:lnTo>
                <a:lnTo>
                  <a:pt x="4952" y="1262"/>
                </a:lnTo>
                <a:lnTo>
                  <a:pt x="4932" y="1303"/>
                </a:lnTo>
                <a:lnTo>
                  <a:pt x="4945" y="1341"/>
                </a:lnTo>
                <a:lnTo>
                  <a:pt x="4869" y="1372"/>
                </a:lnTo>
                <a:lnTo>
                  <a:pt x="4875" y="1413"/>
                </a:lnTo>
                <a:lnTo>
                  <a:pt x="4825" y="1424"/>
                </a:lnTo>
                <a:lnTo>
                  <a:pt x="4811" y="1471"/>
                </a:lnTo>
                <a:lnTo>
                  <a:pt x="4765" y="1520"/>
                </a:lnTo>
                <a:lnTo>
                  <a:pt x="4726" y="1341"/>
                </a:lnTo>
                <a:lnTo>
                  <a:pt x="4731" y="1244"/>
                </a:lnTo>
                <a:lnTo>
                  <a:pt x="4765" y="1188"/>
                </a:lnTo>
                <a:lnTo>
                  <a:pt x="4818" y="1176"/>
                </a:lnTo>
                <a:lnTo>
                  <a:pt x="4941" y="1056"/>
                </a:lnTo>
                <a:lnTo>
                  <a:pt x="5000" y="1032"/>
                </a:lnTo>
                <a:lnTo>
                  <a:pt x="5020" y="962"/>
                </a:lnTo>
                <a:lnTo>
                  <a:pt x="5045" y="944"/>
                </a:lnTo>
                <a:lnTo>
                  <a:pt x="4998" y="942"/>
                </a:lnTo>
                <a:lnTo>
                  <a:pt x="4984" y="999"/>
                </a:lnTo>
                <a:lnTo>
                  <a:pt x="4879" y="1048"/>
                </a:lnTo>
                <a:lnTo>
                  <a:pt x="4890" y="974"/>
                </a:lnTo>
                <a:lnTo>
                  <a:pt x="4778" y="990"/>
                </a:lnTo>
                <a:lnTo>
                  <a:pt x="4672" y="1084"/>
                </a:lnTo>
                <a:lnTo>
                  <a:pt x="4692" y="1123"/>
                </a:lnTo>
                <a:lnTo>
                  <a:pt x="4579" y="1136"/>
                </a:lnTo>
                <a:lnTo>
                  <a:pt x="4565" y="1125"/>
                </a:lnTo>
                <a:lnTo>
                  <a:pt x="4604" y="1119"/>
                </a:lnTo>
                <a:lnTo>
                  <a:pt x="4510" y="1095"/>
                </a:lnTo>
                <a:lnTo>
                  <a:pt x="4484" y="1119"/>
                </a:lnTo>
                <a:lnTo>
                  <a:pt x="4271" y="1121"/>
                </a:lnTo>
                <a:lnTo>
                  <a:pt x="4017" y="1337"/>
                </a:lnTo>
                <a:lnTo>
                  <a:pt x="4068" y="1346"/>
                </a:lnTo>
                <a:lnTo>
                  <a:pt x="4068" y="1385"/>
                </a:lnTo>
                <a:lnTo>
                  <a:pt x="4097" y="1361"/>
                </a:lnTo>
                <a:lnTo>
                  <a:pt x="4089" y="1394"/>
                </a:lnTo>
                <a:lnTo>
                  <a:pt x="4128" y="1375"/>
                </a:lnTo>
                <a:lnTo>
                  <a:pt x="4123" y="1396"/>
                </a:lnTo>
                <a:lnTo>
                  <a:pt x="4135" y="1361"/>
                </a:lnTo>
                <a:lnTo>
                  <a:pt x="4172" y="1362"/>
                </a:lnTo>
                <a:lnTo>
                  <a:pt x="4226" y="1407"/>
                </a:lnTo>
                <a:lnTo>
                  <a:pt x="4178" y="1412"/>
                </a:lnTo>
                <a:lnTo>
                  <a:pt x="4221" y="1427"/>
                </a:lnTo>
                <a:lnTo>
                  <a:pt x="4231" y="1457"/>
                </a:lnTo>
                <a:lnTo>
                  <a:pt x="4197" y="1526"/>
                </a:lnTo>
                <a:lnTo>
                  <a:pt x="4189" y="1630"/>
                </a:lnTo>
                <a:lnTo>
                  <a:pt x="4011" y="1845"/>
                </a:lnTo>
                <a:lnTo>
                  <a:pt x="3948" y="1873"/>
                </a:lnTo>
                <a:lnTo>
                  <a:pt x="3899" y="1845"/>
                </a:lnTo>
                <a:lnTo>
                  <a:pt x="3857" y="1887"/>
                </a:lnTo>
                <a:lnTo>
                  <a:pt x="3852" y="1878"/>
                </a:lnTo>
                <a:lnTo>
                  <a:pt x="3876" y="1845"/>
                </a:lnTo>
                <a:lnTo>
                  <a:pt x="3866" y="1791"/>
                </a:lnTo>
                <a:lnTo>
                  <a:pt x="3942" y="1769"/>
                </a:lnTo>
                <a:lnTo>
                  <a:pt x="4002" y="1625"/>
                </a:lnTo>
                <a:lnTo>
                  <a:pt x="3872" y="1659"/>
                </a:lnTo>
                <a:lnTo>
                  <a:pt x="3852" y="1605"/>
                </a:lnTo>
                <a:lnTo>
                  <a:pt x="3746" y="1572"/>
                </a:lnTo>
                <a:lnTo>
                  <a:pt x="3682" y="1423"/>
                </a:lnTo>
                <a:lnTo>
                  <a:pt x="3612" y="1396"/>
                </a:lnTo>
                <a:lnTo>
                  <a:pt x="3486" y="1437"/>
                </a:lnTo>
                <a:lnTo>
                  <a:pt x="3510" y="1468"/>
                </a:lnTo>
                <a:lnTo>
                  <a:pt x="3459" y="1556"/>
                </a:lnTo>
                <a:lnTo>
                  <a:pt x="3409" y="1580"/>
                </a:lnTo>
                <a:lnTo>
                  <a:pt x="3356" y="1559"/>
                </a:lnTo>
                <a:lnTo>
                  <a:pt x="3293" y="1549"/>
                </a:lnTo>
                <a:lnTo>
                  <a:pt x="3129" y="1589"/>
                </a:lnTo>
                <a:lnTo>
                  <a:pt x="2984" y="1531"/>
                </a:lnTo>
                <a:lnTo>
                  <a:pt x="2892" y="1539"/>
                </a:lnTo>
                <a:lnTo>
                  <a:pt x="2857" y="1490"/>
                </a:lnTo>
                <a:lnTo>
                  <a:pt x="2766" y="1457"/>
                </a:lnTo>
                <a:lnTo>
                  <a:pt x="2718" y="1492"/>
                </a:lnTo>
                <a:lnTo>
                  <a:pt x="2714" y="1558"/>
                </a:lnTo>
                <a:lnTo>
                  <a:pt x="2506" y="1529"/>
                </a:lnTo>
                <a:lnTo>
                  <a:pt x="2396" y="1589"/>
                </a:lnTo>
                <a:lnTo>
                  <a:pt x="2337" y="1614"/>
                </a:lnTo>
                <a:lnTo>
                  <a:pt x="2263" y="1566"/>
                </a:lnTo>
                <a:lnTo>
                  <a:pt x="2215" y="1592"/>
                </a:lnTo>
                <a:lnTo>
                  <a:pt x="2127" y="1559"/>
                </a:lnTo>
                <a:lnTo>
                  <a:pt x="2094" y="1556"/>
                </a:lnTo>
                <a:lnTo>
                  <a:pt x="2068" y="1505"/>
                </a:lnTo>
                <a:lnTo>
                  <a:pt x="2022" y="1505"/>
                </a:lnTo>
                <a:lnTo>
                  <a:pt x="2001" y="1514"/>
                </a:lnTo>
                <a:lnTo>
                  <a:pt x="1964" y="1474"/>
                </a:lnTo>
                <a:lnTo>
                  <a:pt x="1939" y="1485"/>
                </a:lnTo>
                <a:lnTo>
                  <a:pt x="1914" y="1498"/>
                </a:lnTo>
                <a:lnTo>
                  <a:pt x="1816" y="1416"/>
                </a:lnTo>
                <a:lnTo>
                  <a:pt x="1788" y="1410"/>
                </a:lnTo>
                <a:lnTo>
                  <a:pt x="1722" y="1347"/>
                </a:lnTo>
                <a:lnTo>
                  <a:pt x="1661" y="1385"/>
                </a:lnTo>
                <a:lnTo>
                  <a:pt x="1650" y="1359"/>
                </a:lnTo>
                <a:lnTo>
                  <a:pt x="1558" y="1356"/>
                </a:lnTo>
                <a:lnTo>
                  <a:pt x="1524" y="1311"/>
                </a:lnTo>
                <a:lnTo>
                  <a:pt x="1475" y="1315"/>
                </a:lnTo>
                <a:lnTo>
                  <a:pt x="1458" y="1334"/>
                </a:lnTo>
                <a:lnTo>
                  <a:pt x="1397" y="1345"/>
                </a:lnTo>
                <a:lnTo>
                  <a:pt x="1380" y="1334"/>
                </a:lnTo>
                <a:lnTo>
                  <a:pt x="1357" y="1368"/>
                </a:lnTo>
                <a:lnTo>
                  <a:pt x="1338" y="1359"/>
                </a:lnTo>
                <a:lnTo>
                  <a:pt x="1265" y="1369"/>
                </a:lnTo>
                <a:lnTo>
                  <a:pt x="1242" y="1359"/>
                </a:lnTo>
                <a:lnTo>
                  <a:pt x="1233" y="1369"/>
                </a:lnTo>
                <a:lnTo>
                  <a:pt x="1270" y="1410"/>
                </a:lnTo>
                <a:lnTo>
                  <a:pt x="1244" y="1432"/>
                </a:lnTo>
                <a:lnTo>
                  <a:pt x="1246" y="1465"/>
                </a:lnTo>
                <a:lnTo>
                  <a:pt x="1288" y="1466"/>
                </a:lnTo>
                <a:lnTo>
                  <a:pt x="1305" y="1498"/>
                </a:lnTo>
                <a:lnTo>
                  <a:pt x="1295" y="1521"/>
                </a:lnTo>
                <a:lnTo>
                  <a:pt x="1265" y="1505"/>
                </a:lnTo>
                <a:lnTo>
                  <a:pt x="1242" y="1520"/>
                </a:lnTo>
                <a:lnTo>
                  <a:pt x="1218" y="1506"/>
                </a:lnTo>
                <a:lnTo>
                  <a:pt x="1207" y="1485"/>
                </a:lnTo>
                <a:lnTo>
                  <a:pt x="1178" y="1498"/>
                </a:lnTo>
                <a:lnTo>
                  <a:pt x="1157" y="1487"/>
                </a:lnTo>
                <a:lnTo>
                  <a:pt x="1134" y="1505"/>
                </a:lnTo>
                <a:lnTo>
                  <a:pt x="1101" y="1509"/>
                </a:lnTo>
                <a:lnTo>
                  <a:pt x="1083" y="1485"/>
                </a:lnTo>
                <a:lnTo>
                  <a:pt x="970" y="1478"/>
                </a:lnTo>
                <a:lnTo>
                  <a:pt x="957" y="1490"/>
                </a:lnTo>
                <a:lnTo>
                  <a:pt x="946" y="1489"/>
                </a:lnTo>
                <a:lnTo>
                  <a:pt x="930" y="1515"/>
                </a:lnTo>
                <a:lnTo>
                  <a:pt x="931" y="1540"/>
                </a:lnTo>
                <a:lnTo>
                  <a:pt x="917" y="1542"/>
                </a:lnTo>
                <a:lnTo>
                  <a:pt x="908" y="1521"/>
                </a:lnTo>
                <a:lnTo>
                  <a:pt x="892" y="1523"/>
                </a:lnTo>
                <a:lnTo>
                  <a:pt x="888" y="1597"/>
                </a:lnTo>
                <a:lnTo>
                  <a:pt x="905" y="1619"/>
                </a:lnTo>
                <a:lnTo>
                  <a:pt x="905" y="1640"/>
                </a:lnTo>
                <a:lnTo>
                  <a:pt x="924" y="1636"/>
                </a:lnTo>
                <a:lnTo>
                  <a:pt x="946" y="1626"/>
                </a:lnTo>
                <a:lnTo>
                  <a:pt x="966" y="1659"/>
                </a:lnTo>
                <a:lnTo>
                  <a:pt x="982" y="1681"/>
                </a:lnTo>
                <a:lnTo>
                  <a:pt x="998" y="1708"/>
                </a:lnTo>
                <a:lnTo>
                  <a:pt x="1023" y="1715"/>
                </a:lnTo>
                <a:lnTo>
                  <a:pt x="991" y="1736"/>
                </a:lnTo>
                <a:lnTo>
                  <a:pt x="968" y="1717"/>
                </a:lnTo>
                <a:lnTo>
                  <a:pt x="944" y="1800"/>
                </a:lnTo>
                <a:lnTo>
                  <a:pt x="972" y="1821"/>
                </a:lnTo>
                <a:lnTo>
                  <a:pt x="997" y="1901"/>
                </a:lnTo>
                <a:lnTo>
                  <a:pt x="974" y="1887"/>
                </a:lnTo>
                <a:lnTo>
                  <a:pt x="950" y="1878"/>
                </a:lnTo>
                <a:lnTo>
                  <a:pt x="924" y="1873"/>
                </a:lnTo>
                <a:lnTo>
                  <a:pt x="905" y="1865"/>
                </a:lnTo>
                <a:lnTo>
                  <a:pt x="887" y="1862"/>
                </a:lnTo>
                <a:lnTo>
                  <a:pt x="871" y="1834"/>
                </a:lnTo>
                <a:lnTo>
                  <a:pt x="836" y="1851"/>
                </a:lnTo>
                <a:lnTo>
                  <a:pt x="802" y="1850"/>
                </a:lnTo>
                <a:lnTo>
                  <a:pt x="780" y="1825"/>
                </a:lnTo>
                <a:lnTo>
                  <a:pt x="725" y="1802"/>
                </a:lnTo>
                <a:lnTo>
                  <a:pt x="669" y="1807"/>
                </a:lnTo>
                <a:lnTo>
                  <a:pt x="610" y="1767"/>
                </a:lnTo>
                <a:lnTo>
                  <a:pt x="657" y="1729"/>
                </a:lnTo>
                <a:lnTo>
                  <a:pt x="662" y="1698"/>
                </a:lnTo>
                <a:lnTo>
                  <a:pt x="661" y="1666"/>
                </a:lnTo>
                <a:lnTo>
                  <a:pt x="665" y="1642"/>
                </a:lnTo>
                <a:lnTo>
                  <a:pt x="695" y="1633"/>
                </a:lnTo>
                <a:lnTo>
                  <a:pt x="679" y="1584"/>
                </a:lnTo>
                <a:lnTo>
                  <a:pt x="643" y="1572"/>
                </a:lnTo>
                <a:lnTo>
                  <a:pt x="626" y="1564"/>
                </a:lnTo>
                <a:lnTo>
                  <a:pt x="602" y="1571"/>
                </a:lnTo>
                <a:lnTo>
                  <a:pt x="551" y="1558"/>
                </a:lnTo>
                <a:lnTo>
                  <a:pt x="509" y="1511"/>
                </a:lnTo>
                <a:lnTo>
                  <a:pt x="476" y="1496"/>
                </a:lnTo>
                <a:lnTo>
                  <a:pt x="461" y="1452"/>
                </a:lnTo>
                <a:lnTo>
                  <a:pt x="431" y="1448"/>
                </a:lnTo>
                <a:lnTo>
                  <a:pt x="404" y="1462"/>
                </a:lnTo>
                <a:lnTo>
                  <a:pt x="385" y="1471"/>
                </a:lnTo>
                <a:lnTo>
                  <a:pt x="377" y="1451"/>
                </a:lnTo>
                <a:lnTo>
                  <a:pt x="362" y="1430"/>
                </a:lnTo>
                <a:lnTo>
                  <a:pt x="403" y="1428"/>
                </a:lnTo>
                <a:lnTo>
                  <a:pt x="399" y="1414"/>
                </a:lnTo>
                <a:lnTo>
                  <a:pt x="389" y="1405"/>
                </a:lnTo>
                <a:lnTo>
                  <a:pt x="377" y="1395"/>
                </a:lnTo>
                <a:lnTo>
                  <a:pt x="355" y="1345"/>
                </a:lnTo>
                <a:lnTo>
                  <a:pt x="325" y="1318"/>
                </a:lnTo>
                <a:lnTo>
                  <a:pt x="294" y="1317"/>
                </a:lnTo>
                <a:lnTo>
                  <a:pt x="263" y="1317"/>
                </a:lnTo>
                <a:lnTo>
                  <a:pt x="241" y="1301"/>
                </a:lnTo>
                <a:lnTo>
                  <a:pt x="220" y="1297"/>
                </a:lnTo>
                <a:lnTo>
                  <a:pt x="202" y="1297"/>
                </a:lnTo>
                <a:lnTo>
                  <a:pt x="191" y="1311"/>
                </a:lnTo>
                <a:lnTo>
                  <a:pt x="169" y="1333"/>
                </a:lnTo>
                <a:lnTo>
                  <a:pt x="166" y="1353"/>
                </a:lnTo>
                <a:lnTo>
                  <a:pt x="157" y="1359"/>
                </a:lnTo>
                <a:lnTo>
                  <a:pt x="144" y="1394"/>
                </a:lnTo>
                <a:lnTo>
                  <a:pt x="136" y="1384"/>
                </a:lnTo>
                <a:lnTo>
                  <a:pt x="132" y="1370"/>
                </a:lnTo>
                <a:lnTo>
                  <a:pt x="0" y="1351"/>
                </a:lnTo>
                <a:close/>
              </a:path>
            </a:pathLst>
          </a:custGeom>
          <a:gradFill>
            <a:gsLst>
              <a:gs pos="67000">
                <a:srgbClr val="FFFF00"/>
              </a:gs>
              <a:gs pos="50000">
                <a:schemeClr val="accent1">
                  <a:tint val="44500"/>
                  <a:satMod val="160000"/>
                </a:schemeClr>
              </a:gs>
              <a:gs pos="20000">
                <a:schemeClr val="accent1">
                  <a:tint val="23500"/>
                  <a:satMod val="160000"/>
                </a:schemeClr>
              </a:gs>
            </a:gsLst>
            <a:lin ang="5400000" scaled="0"/>
          </a:gra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 name="Freeform 3"/>
          <p:cNvSpPr>
            <a:spLocks noChangeAspect="1"/>
          </p:cNvSpPr>
          <p:nvPr/>
        </p:nvSpPr>
        <p:spPr bwMode="gray">
          <a:xfrm>
            <a:off x="8886825" y="2589211"/>
            <a:ext cx="73025" cy="26988"/>
          </a:xfrm>
          <a:custGeom>
            <a:avLst/>
            <a:gdLst/>
            <a:ahLst/>
            <a:cxnLst>
              <a:cxn ang="0">
                <a:pos x="0" y="10"/>
              </a:cxn>
              <a:cxn ang="0">
                <a:pos x="65" y="0"/>
              </a:cxn>
              <a:cxn ang="0">
                <a:pos x="107" y="16"/>
              </a:cxn>
              <a:cxn ang="0">
                <a:pos x="85" y="33"/>
              </a:cxn>
              <a:cxn ang="0">
                <a:pos x="0" y="10"/>
              </a:cxn>
            </a:cxnLst>
            <a:rect l="0" t="0" r="r" b="b"/>
            <a:pathLst>
              <a:path w="107" h="33">
                <a:moveTo>
                  <a:pt x="0" y="10"/>
                </a:moveTo>
                <a:lnTo>
                  <a:pt x="65" y="0"/>
                </a:lnTo>
                <a:lnTo>
                  <a:pt x="107" y="16"/>
                </a:lnTo>
                <a:lnTo>
                  <a:pt x="85" y="33"/>
                </a:lnTo>
                <a:lnTo>
                  <a:pt x="0" y="10"/>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 name="Freeform 4"/>
          <p:cNvSpPr>
            <a:spLocks noChangeAspect="1"/>
          </p:cNvSpPr>
          <p:nvPr/>
        </p:nvSpPr>
        <p:spPr bwMode="gray">
          <a:xfrm>
            <a:off x="738190" y="2219322"/>
            <a:ext cx="684212" cy="731838"/>
          </a:xfrm>
          <a:custGeom>
            <a:avLst/>
            <a:gdLst/>
            <a:ahLst/>
            <a:cxnLst>
              <a:cxn ang="0">
                <a:pos x="65" y="362"/>
              </a:cxn>
              <a:cxn ang="0">
                <a:pos x="67" y="402"/>
              </a:cxn>
              <a:cxn ang="0">
                <a:pos x="186" y="421"/>
              </a:cxn>
              <a:cxn ang="0">
                <a:pos x="229" y="405"/>
              </a:cxn>
              <a:cxn ang="0">
                <a:pos x="100" y="512"/>
              </a:cxn>
              <a:cxn ang="0">
                <a:pos x="97" y="561"/>
              </a:cxn>
              <a:cxn ang="0">
                <a:pos x="97" y="596"/>
              </a:cxn>
              <a:cxn ang="0">
                <a:pos x="119" y="634"/>
              </a:cxn>
              <a:cxn ang="0">
                <a:pos x="171" y="667"/>
              </a:cxn>
              <a:cxn ang="0">
                <a:pos x="192" y="634"/>
              </a:cxn>
              <a:cxn ang="0">
                <a:pos x="207" y="718"/>
              </a:cxn>
              <a:cxn ang="0">
                <a:pos x="313" y="726"/>
              </a:cxn>
              <a:cxn ang="0">
                <a:pos x="342" y="718"/>
              </a:cxn>
              <a:cxn ang="0">
                <a:pos x="324" y="807"/>
              </a:cxn>
              <a:cxn ang="0">
                <a:pos x="270" y="855"/>
              </a:cxn>
              <a:cxn ang="0">
                <a:pos x="160" y="903"/>
              </a:cxn>
              <a:cxn ang="0">
                <a:pos x="287" y="870"/>
              </a:cxn>
              <a:cxn ang="0">
                <a:pos x="308" y="819"/>
              </a:cxn>
              <a:cxn ang="0">
                <a:pos x="481" y="737"/>
              </a:cxn>
              <a:cxn ang="0">
                <a:pos x="482" y="682"/>
              </a:cxn>
              <a:cxn ang="0">
                <a:pos x="614" y="527"/>
              </a:cxn>
              <a:cxn ang="0">
                <a:pos x="647" y="569"/>
              </a:cxn>
              <a:cxn ang="0">
                <a:pos x="658" y="602"/>
              </a:cxn>
              <a:cxn ang="0">
                <a:pos x="559" y="658"/>
              </a:cxn>
              <a:cxn ang="0">
                <a:pos x="563" y="691"/>
              </a:cxn>
              <a:cxn ang="0">
                <a:pos x="689" y="619"/>
              </a:cxn>
              <a:cxn ang="0">
                <a:pos x="697" y="581"/>
              </a:cxn>
              <a:cxn ang="0">
                <a:pos x="749" y="589"/>
              </a:cxn>
              <a:cxn ang="0">
                <a:pos x="828" y="646"/>
              </a:cxn>
              <a:cxn ang="0">
                <a:pos x="983" y="643"/>
              </a:cxn>
              <a:cxn ang="0">
                <a:pos x="978" y="674"/>
              </a:cxn>
              <a:cxn ang="0">
                <a:pos x="1035" y="678"/>
              </a:cxn>
              <a:cxn ang="0">
                <a:pos x="937" y="634"/>
              </a:cxn>
              <a:cxn ang="0">
                <a:pos x="565" y="60"/>
              </a:cxn>
              <a:cxn ang="0">
                <a:pos x="448" y="17"/>
              </a:cxn>
              <a:cxn ang="0">
                <a:pos x="406" y="33"/>
              </a:cxn>
              <a:cxn ang="0">
                <a:pos x="393" y="0"/>
              </a:cxn>
              <a:cxn ang="0">
                <a:pos x="284" y="39"/>
              </a:cxn>
              <a:cxn ang="0">
                <a:pos x="274" y="51"/>
              </a:cxn>
              <a:cxn ang="0">
                <a:pos x="220" y="93"/>
              </a:cxn>
              <a:cxn ang="0">
                <a:pos x="154" y="136"/>
              </a:cxn>
              <a:cxn ang="0">
                <a:pos x="67" y="179"/>
              </a:cxn>
              <a:cxn ang="0">
                <a:pos x="150" y="259"/>
              </a:cxn>
              <a:cxn ang="0">
                <a:pos x="207" y="285"/>
              </a:cxn>
              <a:cxn ang="0">
                <a:pos x="246" y="307"/>
              </a:cxn>
              <a:cxn ang="0">
                <a:pos x="150" y="319"/>
              </a:cxn>
              <a:cxn ang="0">
                <a:pos x="116" y="290"/>
              </a:cxn>
            </a:cxnLst>
            <a:rect l="0" t="0" r="r" b="b"/>
            <a:pathLst>
              <a:path w="1035" h="903">
                <a:moveTo>
                  <a:pt x="0" y="345"/>
                </a:moveTo>
                <a:lnTo>
                  <a:pt x="65" y="362"/>
                </a:lnTo>
                <a:lnTo>
                  <a:pt x="39" y="369"/>
                </a:lnTo>
                <a:lnTo>
                  <a:pt x="67" y="402"/>
                </a:lnTo>
                <a:lnTo>
                  <a:pt x="171" y="399"/>
                </a:lnTo>
                <a:lnTo>
                  <a:pt x="186" y="421"/>
                </a:lnTo>
                <a:lnTo>
                  <a:pt x="252" y="394"/>
                </a:lnTo>
                <a:lnTo>
                  <a:pt x="229" y="405"/>
                </a:lnTo>
                <a:lnTo>
                  <a:pt x="242" y="460"/>
                </a:lnTo>
                <a:lnTo>
                  <a:pt x="100" y="512"/>
                </a:lnTo>
                <a:lnTo>
                  <a:pt x="62" y="570"/>
                </a:lnTo>
                <a:lnTo>
                  <a:pt x="97" y="561"/>
                </a:lnTo>
                <a:lnTo>
                  <a:pt x="71" y="576"/>
                </a:lnTo>
                <a:lnTo>
                  <a:pt x="97" y="596"/>
                </a:lnTo>
                <a:lnTo>
                  <a:pt x="149" y="603"/>
                </a:lnTo>
                <a:lnTo>
                  <a:pt x="119" y="634"/>
                </a:lnTo>
                <a:lnTo>
                  <a:pt x="143" y="663"/>
                </a:lnTo>
                <a:lnTo>
                  <a:pt x="171" y="667"/>
                </a:lnTo>
                <a:lnTo>
                  <a:pt x="226" y="603"/>
                </a:lnTo>
                <a:lnTo>
                  <a:pt x="192" y="634"/>
                </a:lnTo>
                <a:lnTo>
                  <a:pt x="220" y="693"/>
                </a:lnTo>
                <a:lnTo>
                  <a:pt x="207" y="718"/>
                </a:lnTo>
                <a:lnTo>
                  <a:pt x="270" y="684"/>
                </a:lnTo>
                <a:lnTo>
                  <a:pt x="313" y="726"/>
                </a:lnTo>
                <a:lnTo>
                  <a:pt x="328" y="701"/>
                </a:lnTo>
                <a:lnTo>
                  <a:pt x="342" y="718"/>
                </a:lnTo>
                <a:lnTo>
                  <a:pt x="390" y="695"/>
                </a:lnTo>
                <a:lnTo>
                  <a:pt x="324" y="807"/>
                </a:lnTo>
                <a:lnTo>
                  <a:pt x="273" y="830"/>
                </a:lnTo>
                <a:lnTo>
                  <a:pt x="270" y="855"/>
                </a:lnTo>
                <a:lnTo>
                  <a:pt x="207" y="856"/>
                </a:lnTo>
                <a:lnTo>
                  <a:pt x="160" y="903"/>
                </a:lnTo>
                <a:lnTo>
                  <a:pt x="220" y="867"/>
                </a:lnTo>
                <a:lnTo>
                  <a:pt x="287" y="870"/>
                </a:lnTo>
                <a:lnTo>
                  <a:pt x="325" y="841"/>
                </a:lnTo>
                <a:lnTo>
                  <a:pt x="308" y="819"/>
                </a:lnTo>
                <a:lnTo>
                  <a:pt x="350" y="823"/>
                </a:lnTo>
                <a:lnTo>
                  <a:pt x="481" y="737"/>
                </a:lnTo>
                <a:lnTo>
                  <a:pt x="506" y="706"/>
                </a:lnTo>
                <a:lnTo>
                  <a:pt x="482" y="682"/>
                </a:lnTo>
                <a:lnTo>
                  <a:pt x="597" y="578"/>
                </a:lnTo>
                <a:lnTo>
                  <a:pt x="614" y="527"/>
                </a:lnTo>
                <a:lnTo>
                  <a:pt x="601" y="578"/>
                </a:lnTo>
                <a:lnTo>
                  <a:pt x="647" y="569"/>
                </a:lnTo>
                <a:lnTo>
                  <a:pt x="623" y="591"/>
                </a:lnTo>
                <a:lnTo>
                  <a:pt x="658" y="602"/>
                </a:lnTo>
                <a:lnTo>
                  <a:pt x="575" y="609"/>
                </a:lnTo>
                <a:lnTo>
                  <a:pt x="559" y="658"/>
                </a:lnTo>
                <a:lnTo>
                  <a:pt x="590" y="657"/>
                </a:lnTo>
                <a:lnTo>
                  <a:pt x="563" y="691"/>
                </a:lnTo>
                <a:lnTo>
                  <a:pt x="673" y="646"/>
                </a:lnTo>
                <a:lnTo>
                  <a:pt x="689" y="619"/>
                </a:lnTo>
                <a:lnTo>
                  <a:pt x="671" y="607"/>
                </a:lnTo>
                <a:lnTo>
                  <a:pt x="697" y="581"/>
                </a:lnTo>
                <a:lnTo>
                  <a:pt x="692" y="602"/>
                </a:lnTo>
                <a:lnTo>
                  <a:pt x="749" y="589"/>
                </a:lnTo>
                <a:lnTo>
                  <a:pt x="736" y="610"/>
                </a:lnTo>
                <a:lnTo>
                  <a:pt x="828" y="646"/>
                </a:lnTo>
                <a:lnTo>
                  <a:pt x="961" y="663"/>
                </a:lnTo>
                <a:lnTo>
                  <a:pt x="983" y="643"/>
                </a:lnTo>
                <a:lnTo>
                  <a:pt x="1003" y="653"/>
                </a:lnTo>
                <a:lnTo>
                  <a:pt x="978" y="674"/>
                </a:lnTo>
                <a:lnTo>
                  <a:pt x="1016" y="693"/>
                </a:lnTo>
                <a:lnTo>
                  <a:pt x="1035" y="678"/>
                </a:lnTo>
                <a:lnTo>
                  <a:pt x="1000" y="634"/>
                </a:lnTo>
                <a:lnTo>
                  <a:pt x="937" y="634"/>
                </a:lnTo>
                <a:lnTo>
                  <a:pt x="937" y="103"/>
                </a:lnTo>
                <a:lnTo>
                  <a:pt x="565" y="60"/>
                </a:lnTo>
                <a:lnTo>
                  <a:pt x="550" y="34"/>
                </a:lnTo>
                <a:lnTo>
                  <a:pt x="448" y="17"/>
                </a:lnTo>
                <a:lnTo>
                  <a:pt x="437" y="39"/>
                </a:lnTo>
                <a:lnTo>
                  <a:pt x="406" y="33"/>
                </a:lnTo>
                <a:lnTo>
                  <a:pt x="435" y="15"/>
                </a:lnTo>
                <a:lnTo>
                  <a:pt x="393" y="0"/>
                </a:lnTo>
                <a:lnTo>
                  <a:pt x="351" y="34"/>
                </a:lnTo>
                <a:lnTo>
                  <a:pt x="284" y="39"/>
                </a:lnTo>
                <a:lnTo>
                  <a:pt x="281" y="70"/>
                </a:lnTo>
                <a:lnTo>
                  <a:pt x="274" y="51"/>
                </a:lnTo>
                <a:lnTo>
                  <a:pt x="210" y="69"/>
                </a:lnTo>
                <a:lnTo>
                  <a:pt x="220" y="93"/>
                </a:lnTo>
                <a:lnTo>
                  <a:pt x="192" y="86"/>
                </a:lnTo>
                <a:lnTo>
                  <a:pt x="154" y="136"/>
                </a:lnTo>
                <a:lnTo>
                  <a:pt x="62" y="157"/>
                </a:lnTo>
                <a:lnTo>
                  <a:pt x="67" y="179"/>
                </a:lnTo>
                <a:lnTo>
                  <a:pt x="40" y="185"/>
                </a:lnTo>
                <a:lnTo>
                  <a:pt x="150" y="259"/>
                </a:lnTo>
                <a:lnTo>
                  <a:pt x="296" y="295"/>
                </a:lnTo>
                <a:lnTo>
                  <a:pt x="207" y="285"/>
                </a:lnTo>
                <a:lnTo>
                  <a:pt x="210" y="306"/>
                </a:lnTo>
                <a:lnTo>
                  <a:pt x="246" y="307"/>
                </a:lnTo>
                <a:lnTo>
                  <a:pt x="216" y="323"/>
                </a:lnTo>
                <a:lnTo>
                  <a:pt x="150" y="319"/>
                </a:lnTo>
                <a:lnTo>
                  <a:pt x="150" y="287"/>
                </a:lnTo>
                <a:lnTo>
                  <a:pt x="116" y="290"/>
                </a:lnTo>
                <a:lnTo>
                  <a:pt x="0" y="345"/>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 name="Freeform 5"/>
          <p:cNvSpPr>
            <a:spLocks noChangeAspect="1"/>
          </p:cNvSpPr>
          <p:nvPr/>
        </p:nvSpPr>
        <p:spPr bwMode="gray">
          <a:xfrm>
            <a:off x="3036890" y="4135437"/>
            <a:ext cx="33337" cy="15875"/>
          </a:xfrm>
          <a:custGeom>
            <a:avLst/>
            <a:gdLst/>
            <a:ahLst/>
            <a:cxnLst>
              <a:cxn ang="0">
                <a:pos x="0" y="0"/>
              </a:cxn>
              <a:cxn ang="0">
                <a:pos x="4" y="17"/>
              </a:cxn>
              <a:cxn ang="0">
                <a:pos x="52" y="10"/>
              </a:cxn>
              <a:cxn ang="0">
                <a:pos x="0" y="0"/>
              </a:cxn>
            </a:cxnLst>
            <a:rect l="0" t="0" r="r" b="b"/>
            <a:pathLst>
              <a:path w="52" h="17">
                <a:moveTo>
                  <a:pt x="0" y="0"/>
                </a:moveTo>
                <a:lnTo>
                  <a:pt x="4" y="17"/>
                </a:lnTo>
                <a:lnTo>
                  <a:pt x="52" y="10"/>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 name="Freeform 6"/>
          <p:cNvSpPr>
            <a:spLocks noChangeAspect="1"/>
          </p:cNvSpPr>
          <p:nvPr/>
        </p:nvSpPr>
        <p:spPr bwMode="gray">
          <a:xfrm>
            <a:off x="5969000" y="3530597"/>
            <a:ext cx="322263" cy="284162"/>
          </a:xfrm>
          <a:custGeom>
            <a:avLst/>
            <a:gdLst/>
            <a:ahLst/>
            <a:cxnLst>
              <a:cxn ang="0">
                <a:pos x="0" y="168"/>
              </a:cxn>
              <a:cxn ang="0">
                <a:pos x="3" y="259"/>
              </a:cxn>
              <a:cxn ang="0">
                <a:pos x="40" y="287"/>
              </a:cxn>
              <a:cxn ang="0">
                <a:pos x="11" y="333"/>
              </a:cxn>
              <a:cxn ang="0">
                <a:pos x="66" y="351"/>
              </a:cxn>
              <a:cxn ang="0">
                <a:pos x="193" y="333"/>
              </a:cxn>
              <a:cxn ang="0">
                <a:pos x="217" y="282"/>
              </a:cxn>
              <a:cxn ang="0">
                <a:pos x="303" y="254"/>
              </a:cxn>
              <a:cxn ang="0">
                <a:pos x="311" y="211"/>
              </a:cxn>
              <a:cxn ang="0">
                <a:pos x="340" y="199"/>
              </a:cxn>
              <a:cxn ang="0">
                <a:pos x="327" y="177"/>
              </a:cxn>
              <a:cxn ang="0">
                <a:pos x="358" y="174"/>
              </a:cxn>
              <a:cxn ang="0">
                <a:pos x="381" y="130"/>
              </a:cxn>
              <a:cxn ang="0">
                <a:pos x="371" y="88"/>
              </a:cxn>
              <a:cxn ang="0">
                <a:pos x="486" y="56"/>
              </a:cxn>
              <a:cxn ang="0">
                <a:pos x="490" y="47"/>
              </a:cxn>
              <a:cxn ang="0">
                <a:pos x="447" y="39"/>
              </a:cxn>
              <a:cxn ang="0">
                <a:pos x="385" y="69"/>
              </a:cxn>
              <a:cxn ang="0">
                <a:pos x="357" y="0"/>
              </a:cxn>
              <a:cxn ang="0">
                <a:pos x="304" y="52"/>
              </a:cxn>
              <a:cxn ang="0">
                <a:pos x="152" y="47"/>
              </a:cxn>
              <a:cxn ang="0">
                <a:pos x="75" y="128"/>
              </a:cxn>
              <a:cxn ang="0">
                <a:pos x="24" y="102"/>
              </a:cxn>
              <a:cxn ang="0">
                <a:pos x="0" y="168"/>
              </a:cxn>
            </a:cxnLst>
            <a:rect l="0" t="0" r="r" b="b"/>
            <a:pathLst>
              <a:path w="490" h="351">
                <a:moveTo>
                  <a:pt x="0" y="168"/>
                </a:moveTo>
                <a:lnTo>
                  <a:pt x="3" y="259"/>
                </a:lnTo>
                <a:lnTo>
                  <a:pt x="40" y="287"/>
                </a:lnTo>
                <a:lnTo>
                  <a:pt x="11" y="333"/>
                </a:lnTo>
                <a:lnTo>
                  <a:pt x="66" y="351"/>
                </a:lnTo>
                <a:lnTo>
                  <a:pt x="193" y="333"/>
                </a:lnTo>
                <a:lnTo>
                  <a:pt x="217" y="282"/>
                </a:lnTo>
                <a:lnTo>
                  <a:pt x="303" y="254"/>
                </a:lnTo>
                <a:lnTo>
                  <a:pt x="311" y="211"/>
                </a:lnTo>
                <a:lnTo>
                  <a:pt x="340" y="199"/>
                </a:lnTo>
                <a:lnTo>
                  <a:pt x="327" y="177"/>
                </a:lnTo>
                <a:lnTo>
                  <a:pt x="358" y="174"/>
                </a:lnTo>
                <a:lnTo>
                  <a:pt x="381" y="130"/>
                </a:lnTo>
                <a:lnTo>
                  <a:pt x="371" y="88"/>
                </a:lnTo>
                <a:lnTo>
                  <a:pt x="486" y="56"/>
                </a:lnTo>
                <a:lnTo>
                  <a:pt x="490" y="47"/>
                </a:lnTo>
                <a:lnTo>
                  <a:pt x="447" y="39"/>
                </a:lnTo>
                <a:lnTo>
                  <a:pt x="385" y="69"/>
                </a:lnTo>
                <a:lnTo>
                  <a:pt x="357" y="0"/>
                </a:lnTo>
                <a:lnTo>
                  <a:pt x="304" y="52"/>
                </a:lnTo>
                <a:lnTo>
                  <a:pt x="152" y="47"/>
                </a:lnTo>
                <a:lnTo>
                  <a:pt x="75" y="128"/>
                </a:lnTo>
                <a:lnTo>
                  <a:pt x="24" y="102"/>
                </a:lnTo>
                <a:lnTo>
                  <a:pt x="0" y="16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 name="Freeform 7"/>
          <p:cNvSpPr>
            <a:spLocks noChangeAspect="1"/>
          </p:cNvSpPr>
          <p:nvPr/>
        </p:nvSpPr>
        <p:spPr bwMode="gray">
          <a:xfrm>
            <a:off x="5019677" y="3395659"/>
            <a:ext cx="41275" cy="95250"/>
          </a:xfrm>
          <a:custGeom>
            <a:avLst/>
            <a:gdLst/>
            <a:ahLst/>
            <a:cxnLst>
              <a:cxn ang="0">
                <a:pos x="0" y="90"/>
              </a:cxn>
              <a:cxn ang="0">
                <a:pos x="2" y="28"/>
              </a:cxn>
              <a:cxn ang="0">
                <a:pos x="30" y="0"/>
              </a:cxn>
              <a:cxn ang="0">
                <a:pos x="62" y="70"/>
              </a:cxn>
              <a:cxn ang="0">
                <a:pos x="33" y="119"/>
              </a:cxn>
              <a:cxn ang="0">
                <a:pos x="0" y="90"/>
              </a:cxn>
            </a:cxnLst>
            <a:rect l="0" t="0" r="r" b="b"/>
            <a:pathLst>
              <a:path w="62" h="119">
                <a:moveTo>
                  <a:pt x="0" y="90"/>
                </a:moveTo>
                <a:lnTo>
                  <a:pt x="2" y="28"/>
                </a:lnTo>
                <a:lnTo>
                  <a:pt x="30" y="0"/>
                </a:lnTo>
                <a:lnTo>
                  <a:pt x="62" y="70"/>
                </a:lnTo>
                <a:lnTo>
                  <a:pt x="33" y="119"/>
                </a:lnTo>
                <a:lnTo>
                  <a:pt x="0" y="9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 name="Freeform 8"/>
          <p:cNvSpPr>
            <a:spLocks noChangeAspect="1"/>
          </p:cNvSpPr>
          <p:nvPr/>
        </p:nvSpPr>
        <p:spPr bwMode="gray">
          <a:xfrm>
            <a:off x="4381500" y="3579810"/>
            <a:ext cx="461963" cy="542924"/>
          </a:xfrm>
          <a:custGeom>
            <a:avLst/>
            <a:gdLst/>
            <a:ahLst/>
            <a:cxnLst>
              <a:cxn ang="0">
                <a:pos x="0" y="359"/>
              </a:cxn>
              <a:cxn ang="0">
                <a:pos x="3" y="372"/>
              </a:cxn>
              <a:cxn ang="0">
                <a:pos x="131" y="455"/>
              </a:cxn>
              <a:cxn ang="0">
                <a:pos x="410" y="640"/>
              </a:cxn>
              <a:cxn ang="0">
                <a:pos x="413" y="672"/>
              </a:cxn>
              <a:cxn ang="0">
                <a:pos x="441" y="667"/>
              </a:cxn>
              <a:cxn ang="0">
                <a:pos x="495" y="654"/>
              </a:cxn>
              <a:cxn ang="0">
                <a:pos x="705" y="509"/>
              </a:cxn>
              <a:cxn ang="0">
                <a:pos x="623" y="413"/>
              </a:cxn>
              <a:cxn ang="0">
                <a:pos x="624" y="258"/>
              </a:cxn>
              <a:cxn ang="0">
                <a:pos x="614" y="189"/>
              </a:cxn>
              <a:cxn ang="0">
                <a:pos x="556" y="119"/>
              </a:cxn>
              <a:cxn ang="0">
                <a:pos x="586" y="95"/>
              </a:cxn>
              <a:cxn ang="0">
                <a:pos x="601" y="0"/>
              </a:cxn>
              <a:cxn ang="0">
                <a:pos x="351" y="16"/>
              </a:cxn>
              <a:cxn ang="0">
                <a:pos x="223" y="71"/>
              </a:cxn>
              <a:cxn ang="0">
                <a:pos x="256" y="186"/>
              </a:cxn>
              <a:cxn ang="0">
                <a:pos x="200" y="189"/>
              </a:cxn>
              <a:cxn ang="0">
                <a:pos x="170" y="201"/>
              </a:cxn>
              <a:cxn ang="0">
                <a:pos x="175" y="232"/>
              </a:cxn>
              <a:cxn ang="0">
                <a:pos x="19" y="300"/>
              </a:cxn>
              <a:cxn ang="0">
                <a:pos x="0" y="359"/>
              </a:cxn>
            </a:cxnLst>
            <a:rect l="0" t="0" r="r" b="b"/>
            <a:pathLst>
              <a:path w="705" h="672">
                <a:moveTo>
                  <a:pt x="0" y="359"/>
                </a:moveTo>
                <a:lnTo>
                  <a:pt x="3" y="372"/>
                </a:lnTo>
                <a:lnTo>
                  <a:pt x="131" y="455"/>
                </a:lnTo>
                <a:lnTo>
                  <a:pt x="410" y="640"/>
                </a:lnTo>
                <a:lnTo>
                  <a:pt x="413" y="672"/>
                </a:lnTo>
                <a:lnTo>
                  <a:pt x="441" y="667"/>
                </a:lnTo>
                <a:lnTo>
                  <a:pt x="495" y="654"/>
                </a:lnTo>
                <a:lnTo>
                  <a:pt x="705" y="509"/>
                </a:lnTo>
                <a:lnTo>
                  <a:pt x="623" y="413"/>
                </a:lnTo>
                <a:lnTo>
                  <a:pt x="624" y="258"/>
                </a:lnTo>
                <a:lnTo>
                  <a:pt x="614" y="189"/>
                </a:lnTo>
                <a:lnTo>
                  <a:pt x="556" y="119"/>
                </a:lnTo>
                <a:lnTo>
                  <a:pt x="586" y="95"/>
                </a:lnTo>
                <a:lnTo>
                  <a:pt x="601" y="0"/>
                </a:lnTo>
                <a:lnTo>
                  <a:pt x="351" y="16"/>
                </a:lnTo>
                <a:lnTo>
                  <a:pt x="223" y="71"/>
                </a:lnTo>
                <a:lnTo>
                  <a:pt x="256" y="186"/>
                </a:lnTo>
                <a:lnTo>
                  <a:pt x="200" y="189"/>
                </a:lnTo>
                <a:lnTo>
                  <a:pt x="170" y="201"/>
                </a:lnTo>
                <a:lnTo>
                  <a:pt x="175" y="232"/>
                </a:lnTo>
                <a:lnTo>
                  <a:pt x="19" y="300"/>
                </a:lnTo>
                <a:lnTo>
                  <a:pt x="0" y="359"/>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 name="Freeform 9"/>
          <p:cNvSpPr>
            <a:spLocks noChangeAspect="1"/>
          </p:cNvSpPr>
          <p:nvPr/>
        </p:nvSpPr>
        <p:spPr bwMode="gray">
          <a:xfrm>
            <a:off x="2895600" y="5278434"/>
            <a:ext cx="450850" cy="990600"/>
          </a:xfrm>
          <a:custGeom>
            <a:avLst/>
            <a:gdLst/>
            <a:ahLst/>
            <a:cxnLst>
              <a:cxn ang="0">
                <a:pos x="0" y="1131"/>
              </a:cxn>
              <a:cxn ang="0">
                <a:pos x="5" y="1158"/>
              </a:cxn>
              <a:cxn ang="0">
                <a:pos x="35" y="1148"/>
              </a:cxn>
              <a:cxn ang="0">
                <a:pos x="46" y="1210"/>
              </a:cxn>
              <a:cxn ang="0">
                <a:pos x="172" y="1223"/>
              </a:cxn>
              <a:cxn ang="0">
                <a:pos x="137" y="1192"/>
              </a:cxn>
              <a:cxn ang="0">
                <a:pos x="163" y="1109"/>
              </a:cxn>
              <a:cxn ang="0">
                <a:pos x="188" y="1125"/>
              </a:cxn>
              <a:cxn ang="0">
                <a:pos x="266" y="1009"/>
              </a:cxn>
              <a:cxn ang="0">
                <a:pos x="205" y="942"/>
              </a:cxn>
              <a:cxn ang="0">
                <a:pos x="273" y="903"/>
              </a:cxn>
              <a:cxn ang="0">
                <a:pos x="283" y="842"/>
              </a:cxn>
              <a:cxn ang="0">
                <a:pos x="315" y="815"/>
              </a:cxn>
              <a:cxn ang="0">
                <a:pos x="288" y="804"/>
              </a:cxn>
              <a:cxn ang="0">
                <a:pos x="339" y="804"/>
              </a:cxn>
              <a:cxn ang="0">
                <a:pos x="333" y="776"/>
              </a:cxn>
              <a:cxn ang="0">
                <a:pos x="310" y="796"/>
              </a:cxn>
              <a:cxn ang="0">
                <a:pos x="288" y="774"/>
              </a:cxn>
              <a:cxn ang="0">
                <a:pos x="284" y="730"/>
              </a:cxn>
              <a:cxn ang="0">
                <a:pos x="377" y="735"/>
              </a:cxn>
              <a:cxn ang="0">
                <a:pos x="386" y="644"/>
              </a:cxn>
              <a:cxn ang="0">
                <a:pos x="534" y="629"/>
              </a:cxn>
              <a:cxn ang="0">
                <a:pos x="576" y="567"/>
              </a:cxn>
              <a:cxn ang="0">
                <a:pos x="518" y="455"/>
              </a:cxn>
              <a:cxn ang="0">
                <a:pos x="547" y="311"/>
              </a:cxn>
              <a:cxn ang="0">
                <a:pos x="683" y="194"/>
              </a:cxn>
              <a:cxn ang="0">
                <a:pos x="678" y="141"/>
              </a:cxn>
              <a:cxn ang="0">
                <a:pos x="650" y="140"/>
              </a:cxn>
              <a:cxn ang="0">
                <a:pos x="614" y="203"/>
              </a:cxn>
              <a:cxn ang="0">
                <a:pos x="520" y="198"/>
              </a:cxn>
              <a:cxn ang="0">
                <a:pos x="540" y="128"/>
              </a:cxn>
              <a:cxn ang="0">
                <a:pos x="373" y="18"/>
              </a:cxn>
              <a:cxn ang="0">
                <a:pos x="317" y="9"/>
              </a:cxn>
              <a:cxn ang="0">
                <a:pos x="314" y="33"/>
              </a:cxn>
              <a:cxn ang="0">
                <a:pos x="249" y="0"/>
              </a:cxn>
              <a:cxn ang="0">
                <a:pos x="212" y="40"/>
              </a:cxn>
              <a:cxn ang="0">
                <a:pos x="208" y="83"/>
              </a:cxn>
              <a:cxn ang="0">
                <a:pos x="170" y="101"/>
              </a:cxn>
              <a:cxn ang="0">
                <a:pos x="172" y="185"/>
              </a:cxn>
              <a:cxn ang="0">
                <a:pos x="130" y="232"/>
              </a:cxn>
              <a:cxn ang="0">
                <a:pos x="97" y="351"/>
              </a:cxn>
              <a:cxn ang="0">
                <a:pos x="122" y="464"/>
              </a:cxn>
              <a:cxn ang="0">
                <a:pos x="77" y="560"/>
              </a:cxn>
              <a:cxn ang="0">
                <a:pos x="46" y="798"/>
              </a:cxn>
              <a:cxn ang="0">
                <a:pos x="70" y="885"/>
              </a:cxn>
              <a:cxn ang="0">
                <a:pos x="47" y="892"/>
              </a:cxn>
              <a:cxn ang="0">
                <a:pos x="59" y="969"/>
              </a:cxn>
              <a:cxn ang="0">
                <a:pos x="0" y="1131"/>
              </a:cxn>
            </a:cxnLst>
            <a:rect l="0" t="0" r="r" b="b"/>
            <a:pathLst>
              <a:path w="683" h="1223">
                <a:moveTo>
                  <a:pt x="0" y="1131"/>
                </a:moveTo>
                <a:lnTo>
                  <a:pt x="5" y="1158"/>
                </a:lnTo>
                <a:lnTo>
                  <a:pt x="35" y="1148"/>
                </a:lnTo>
                <a:lnTo>
                  <a:pt x="46" y="1210"/>
                </a:lnTo>
                <a:lnTo>
                  <a:pt x="172" y="1223"/>
                </a:lnTo>
                <a:lnTo>
                  <a:pt x="137" y="1192"/>
                </a:lnTo>
                <a:lnTo>
                  <a:pt x="163" y="1109"/>
                </a:lnTo>
                <a:lnTo>
                  <a:pt x="188" y="1125"/>
                </a:lnTo>
                <a:lnTo>
                  <a:pt x="266" y="1009"/>
                </a:lnTo>
                <a:lnTo>
                  <a:pt x="205" y="942"/>
                </a:lnTo>
                <a:lnTo>
                  <a:pt x="273" y="903"/>
                </a:lnTo>
                <a:lnTo>
                  <a:pt x="283" y="842"/>
                </a:lnTo>
                <a:lnTo>
                  <a:pt x="315" y="815"/>
                </a:lnTo>
                <a:lnTo>
                  <a:pt x="288" y="804"/>
                </a:lnTo>
                <a:lnTo>
                  <a:pt x="339" y="804"/>
                </a:lnTo>
                <a:lnTo>
                  <a:pt x="333" y="776"/>
                </a:lnTo>
                <a:lnTo>
                  <a:pt x="310" y="796"/>
                </a:lnTo>
                <a:lnTo>
                  <a:pt x="288" y="774"/>
                </a:lnTo>
                <a:lnTo>
                  <a:pt x="284" y="730"/>
                </a:lnTo>
                <a:lnTo>
                  <a:pt x="377" y="735"/>
                </a:lnTo>
                <a:lnTo>
                  <a:pt x="386" y="644"/>
                </a:lnTo>
                <a:lnTo>
                  <a:pt x="534" y="629"/>
                </a:lnTo>
                <a:lnTo>
                  <a:pt x="576" y="567"/>
                </a:lnTo>
                <a:lnTo>
                  <a:pt x="518" y="455"/>
                </a:lnTo>
                <a:lnTo>
                  <a:pt x="547" y="311"/>
                </a:lnTo>
                <a:lnTo>
                  <a:pt x="683" y="194"/>
                </a:lnTo>
                <a:lnTo>
                  <a:pt x="678" y="141"/>
                </a:lnTo>
                <a:lnTo>
                  <a:pt x="650" y="140"/>
                </a:lnTo>
                <a:lnTo>
                  <a:pt x="614" y="203"/>
                </a:lnTo>
                <a:lnTo>
                  <a:pt x="520" y="198"/>
                </a:lnTo>
                <a:lnTo>
                  <a:pt x="540" y="128"/>
                </a:lnTo>
                <a:lnTo>
                  <a:pt x="373" y="18"/>
                </a:lnTo>
                <a:lnTo>
                  <a:pt x="317" y="9"/>
                </a:lnTo>
                <a:lnTo>
                  <a:pt x="314" y="33"/>
                </a:lnTo>
                <a:lnTo>
                  <a:pt x="249" y="0"/>
                </a:lnTo>
                <a:lnTo>
                  <a:pt x="212" y="40"/>
                </a:lnTo>
                <a:lnTo>
                  <a:pt x="208" y="83"/>
                </a:lnTo>
                <a:lnTo>
                  <a:pt x="170" y="101"/>
                </a:lnTo>
                <a:lnTo>
                  <a:pt x="172" y="185"/>
                </a:lnTo>
                <a:lnTo>
                  <a:pt x="130" y="232"/>
                </a:lnTo>
                <a:lnTo>
                  <a:pt x="97" y="351"/>
                </a:lnTo>
                <a:lnTo>
                  <a:pt x="122" y="464"/>
                </a:lnTo>
                <a:lnTo>
                  <a:pt x="77" y="560"/>
                </a:lnTo>
                <a:lnTo>
                  <a:pt x="46" y="798"/>
                </a:lnTo>
                <a:lnTo>
                  <a:pt x="70" y="885"/>
                </a:lnTo>
                <a:lnTo>
                  <a:pt x="47" y="892"/>
                </a:lnTo>
                <a:lnTo>
                  <a:pt x="59" y="969"/>
                </a:lnTo>
                <a:lnTo>
                  <a:pt x="0" y="1131"/>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 name="Freeform 10"/>
          <p:cNvSpPr>
            <a:spLocks noChangeAspect="1"/>
          </p:cNvSpPr>
          <p:nvPr/>
        </p:nvSpPr>
        <p:spPr bwMode="gray">
          <a:xfrm>
            <a:off x="3003550" y="6283322"/>
            <a:ext cx="77788" cy="87312"/>
          </a:xfrm>
          <a:custGeom>
            <a:avLst/>
            <a:gdLst/>
            <a:ahLst/>
            <a:cxnLst>
              <a:cxn ang="0">
                <a:pos x="0" y="0"/>
              </a:cxn>
              <a:cxn ang="0">
                <a:pos x="3" y="106"/>
              </a:cxn>
              <a:cxn ang="0">
                <a:pos x="121" y="95"/>
              </a:cxn>
              <a:cxn ang="0">
                <a:pos x="27" y="52"/>
              </a:cxn>
              <a:cxn ang="0">
                <a:pos x="0" y="0"/>
              </a:cxn>
            </a:cxnLst>
            <a:rect l="0" t="0" r="r" b="b"/>
            <a:pathLst>
              <a:path w="121" h="106">
                <a:moveTo>
                  <a:pt x="0" y="0"/>
                </a:moveTo>
                <a:lnTo>
                  <a:pt x="3" y="106"/>
                </a:lnTo>
                <a:lnTo>
                  <a:pt x="121" y="95"/>
                </a:lnTo>
                <a:lnTo>
                  <a:pt x="27" y="52"/>
                </a:lnTo>
                <a:lnTo>
                  <a:pt x="0" y="0"/>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 name="Freeform 11"/>
          <p:cNvSpPr>
            <a:spLocks noChangeAspect="1"/>
          </p:cNvSpPr>
          <p:nvPr/>
        </p:nvSpPr>
        <p:spPr bwMode="gray">
          <a:xfrm>
            <a:off x="7170740" y="4964111"/>
            <a:ext cx="928687" cy="854075"/>
          </a:xfrm>
          <a:custGeom>
            <a:avLst/>
            <a:gdLst/>
            <a:ahLst/>
            <a:cxnLst>
              <a:cxn ang="0">
                <a:pos x="24" y="563"/>
              </a:cxn>
              <a:cxn ang="0">
                <a:pos x="37" y="549"/>
              </a:cxn>
              <a:cxn ang="0">
                <a:pos x="27" y="395"/>
              </a:cxn>
              <a:cxn ang="0">
                <a:pos x="122" y="348"/>
              </a:cxn>
              <a:cxn ang="0">
                <a:pos x="318" y="258"/>
              </a:cxn>
              <a:cxn ang="0">
                <a:pos x="336" y="198"/>
              </a:cxn>
              <a:cxn ang="0">
                <a:pos x="358" y="195"/>
              </a:cxn>
              <a:cxn ang="0">
                <a:pos x="393" y="170"/>
              </a:cxn>
              <a:cxn ang="0">
                <a:pos x="501" y="121"/>
              </a:cxn>
              <a:cxn ang="0">
                <a:pos x="534" y="143"/>
              </a:cxn>
              <a:cxn ang="0">
                <a:pos x="560" y="126"/>
              </a:cxn>
              <a:cxn ang="0">
                <a:pos x="675" y="50"/>
              </a:cxn>
              <a:cxn ang="0">
                <a:pos x="813" y="59"/>
              </a:cxn>
              <a:cxn ang="0">
                <a:pos x="937" y="248"/>
              </a:cxn>
              <a:cxn ang="0">
                <a:pos x="993" y="49"/>
              </a:cxn>
              <a:cxn ang="0">
                <a:pos x="1064" y="124"/>
              </a:cxn>
              <a:cxn ang="0">
                <a:pos x="1155" y="295"/>
              </a:cxn>
              <a:cxn ang="0">
                <a:pos x="1271" y="420"/>
              </a:cxn>
              <a:cxn ang="0">
                <a:pos x="1310" y="458"/>
              </a:cxn>
              <a:cxn ang="0">
                <a:pos x="1403" y="630"/>
              </a:cxn>
              <a:cxn ang="0">
                <a:pos x="1325" y="831"/>
              </a:cxn>
              <a:cxn ang="0">
                <a:pos x="1201" y="1004"/>
              </a:cxn>
              <a:cxn ang="0">
                <a:pos x="1156" y="1052"/>
              </a:cxn>
              <a:cxn ang="0">
                <a:pos x="1052" y="1037"/>
              </a:cxn>
              <a:cxn ang="0">
                <a:pos x="933" y="982"/>
              </a:cxn>
              <a:cxn ang="0">
                <a:pos x="868" y="911"/>
              </a:cxn>
              <a:cxn ang="0">
                <a:pos x="854" y="893"/>
              </a:cxn>
              <a:cxn ang="0">
                <a:pos x="856" y="791"/>
              </a:cxn>
              <a:cxn ang="0">
                <a:pos x="766" y="869"/>
              </a:cxn>
              <a:cxn ang="0">
                <a:pos x="631" y="750"/>
              </a:cxn>
              <a:cxn ang="0">
                <a:pos x="367" y="839"/>
              </a:cxn>
              <a:cxn ang="0">
                <a:pos x="165" y="892"/>
              </a:cxn>
              <a:cxn ang="0">
                <a:pos x="89" y="756"/>
              </a:cxn>
            </a:cxnLst>
            <a:rect l="0" t="0" r="r" b="b"/>
            <a:pathLst>
              <a:path w="1403" h="1052">
                <a:moveTo>
                  <a:pt x="0" y="554"/>
                </a:moveTo>
                <a:lnTo>
                  <a:pt x="24" y="563"/>
                </a:lnTo>
                <a:lnTo>
                  <a:pt x="10" y="532"/>
                </a:lnTo>
                <a:lnTo>
                  <a:pt x="37" y="549"/>
                </a:lnTo>
                <a:lnTo>
                  <a:pt x="9" y="488"/>
                </a:lnTo>
                <a:lnTo>
                  <a:pt x="27" y="395"/>
                </a:lnTo>
                <a:lnTo>
                  <a:pt x="35" y="420"/>
                </a:lnTo>
                <a:lnTo>
                  <a:pt x="122" y="348"/>
                </a:lnTo>
                <a:lnTo>
                  <a:pt x="268" y="313"/>
                </a:lnTo>
                <a:lnTo>
                  <a:pt x="318" y="258"/>
                </a:lnTo>
                <a:lnTo>
                  <a:pt x="317" y="224"/>
                </a:lnTo>
                <a:lnTo>
                  <a:pt x="336" y="198"/>
                </a:lnTo>
                <a:lnTo>
                  <a:pt x="358" y="240"/>
                </a:lnTo>
                <a:lnTo>
                  <a:pt x="358" y="195"/>
                </a:lnTo>
                <a:lnTo>
                  <a:pt x="391" y="204"/>
                </a:lnTo>
                <a:lnTo>
                  <a:pt x="393" y="170"/>
                </a:lnTo>
                <a:lnTo>
                  <a:pt x="445" y="119"/>
                </a:lnTo>
                <a:lnTo>
                  <a:pt x="501" y="121"/>
                </a:lnTo>
                <a:lnTo>
                  <a:pt x="512" y="173"/>
                </a:lnTo>
                <a:lnTo>
                  <a:pt x="534" y="143"/>
                </a:lnTo>
                <a:lnTo>
                  <a:pt x="576" y="160"/>
                </a:lnTo>
                <a:lnTo>
                  <a:pt x="560" y="126"/>
                </a:lnTo>
                <a:lnTo>
                  <a:pt x="593" y="71"/>
                </a:lnTo>
                <a:lnTo>
                  <a:pt x="675" y="50"/>
                </a:lnTo>
                <a:lnTo>
                  <a:pt x="654" y="14"/>
                </a:lnTo>
                <a:lnTo>
                  <a:pt x="813" y="59"/>
                </a:lnTo>
                <a:lnTo>
                  <a:pt x="779" y="152"/>
                </a:lnTo>
                <a:lnTo>
                  <a:pt x="937" y="248"/>
                </a:lnTo>
                <a:lnTo>
                  <a:pt x="976" y="211"/>
                </a:lnTo>
                <a:lnTo>
                  <a:pt x="993" y="49"/>
                </a:lnTo>
                <a:lnTo>
                  <a:pt x="1031" y="0"/>
                </a:lnTo>
                <a:lnTo>
                  <a:pt x="1064" y="124"/>
                </a:lnTo>
                <a:lnTo>
                  <a:pt x="1119" y="152"/>
                </a:lnTo>
                <a:lnTo>
                  <a:pt x="1155" y="295"/>
                </a:lnTo>
                <a:lnTo>
                  <a:pt x="1240" y="340"/>
                </a:lnTo>
                <a:lnTo>
                  <a:pt x="1271" y="420"/>
                </a:lnTo>
                <a:lnTo>
                  <a:pt x="1303" y="415"/>
                </a:lnTo>
                <a:lnTo>
                  <a:pt x="1310" y="458"/>
                </a:lnTo>
                <a:lnTo>
                  <a:pt x="1380" y="519"/>
                </a:lnTo>
                <a:lnTo>
                  <a:pt x="1403" y="630"/>
                </a:lnTo>
                <a:lnTo>
                  <a:pt x="1387" y="738"/>
                </a:lnTo>
                <a:lnTo>
                  <a:pt x="1325" y="831"/>
                </a:lnTo>
                <a:lnTo>
                  <a:pt x="1281" y="987"/>
                </a:lnTo>
                <a:lnTo>
                  <a:pt x="1201" y="1004"/>
                </a:lnTo>
                <a:lnTo>
                  <a:pt x="1153" y="1034"/>
                </a:lnTo>
                <a:lnTo>
                  <a:pt x="1156" y="1052"/>
                </a:lnTo>
                <a:lnTo>
                  <a:pt x="1106" y="999"/>
                </a:lnTo>
                <a:lnTo>
                  <a:pt x="1052" y="1037"/>
                </a:lnTo>
                <a:lnTo>
                  <a:pt x="986" y="1020"/>
                </a:lnTo>
                <a:lnTo>
                  <a:pt x="933" y="982"/>
                </a:lnTo>
                <a:lnTo>
                  <a:pt x="909" y="902"/>
                </a:lnTo>
                <a:lnTo>
                  <a:pt x="868" y="911"/>
                </a:lnTo>
                <a:lnTo>
                  <a:pt x="867" y="859"/>
                </a:lnTo>
                <a:lnTo>
                  <a:pt x="854" y="893"/>
                </a:lnTo>
                <a:lnTo>
                  <a:pt x="826" y="894"/>
                </a:lnTo>
                <a:lnTo>
                  <a:pt x="856" y="791"/>
                </a:lnTo>
                <a:lnTo>
                  <a:pt x="794" y="889"/>
                </a:lnTo>
                <a:lnTo>
                  <a:pt x="766" y="869"/>
                </a:lnTo>
                <a:lnTo>
                  <a:pt x="734" y="793"/>
                </a:lnTo>
                <a:lnTo>
                  <a:pt x="631" y="750"/>
                </a:lnTo>
                <a:lnTo>
                  <a:pt x="444" y="783"/>
                </a:lnTo>
                <a:lnTo>
                  <a:pt x="367" y="839"/>
                </a:lnTo>
                <a:lnTo>
                  <a:pt x="238" y="843"/>
                </a:lnTo>
                <a:lnTo>
                  <a:pt x="165" y="892"/>
                </a:lnTo>
                <a:lnTo>
                  <a:pt x="68" y="858"/>
                </a:lnTo>
                <a:lnTo>
                  <a:pt x="89" y="756"/>
                </a:lnTo>
                <a:lnTo>
                  <a:pt x="0" y="554"/>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 name="Freeform 12"/>
          <p:cNvSpPr>
            <a:spLocks noChangeAspect="1"/>
          </p:cNvSpPr>
          <p:nvPr/>
        </p:nvSpPr>
        <p:spPr bwMode="gray">
          <a:xfrm>
            <a:off x="7897813" y="5865811"/>
            <a:ext cx="80962" cy="93663"/>
          </a:xfrm>
          <a:custGeom>
            <a:avLst/>
            <a:gdLst/>
            <a:ahLst/>
            <a:cxnLst>
              <a:cxn ang="0">
                <a:pos x="0" y="20"/>
              </a:cxn>
              <a:cxn ang="0">
                <a:pos x="2" y="0"/>
              </a:cxn>
              <a:cxn ang="0">
                <a:pos x="63" y="17"/>
              </a:cxn>
              <a:cxn ang="0">
                <a:pos x="110" y="3"/>
              </a:cxn>
              <a:cxn ang="0">
                <a:pos x="122" y="32"/>
              </a:cxn>
              <a:cxn ang="0">
                <a:pos x="122" y="67"/>
              </a:cxn>
              <a:cxn ang="0">
                <a:pos x="75" y="119"/>
              </a:cxn>
              <a:cxn ang="0">
                <a:pos x="45" y="116"/>
              </a:cxn>
              <a:cxn ang="0">
                <a:pos x="0" y="20"/>
              </a:cxn>
            </a:cxnLst>
            <a:rect l="0" t="0" r="r" b="b"/>
            <a:pathLst>
              <a:path w="122" h="119">
                <a:moveTo>
                  <a:pt x="0" y="20"/>
                </a:moveTo>
                <a:lnTo>
                  <a:pt x="2" y="0"/>
                </a:lnTo>
                <a:lnTo>
                  <a:pt x="63" y="17"/>
                </a:lnTo>
                <a:lnTo>
                  <a:pt x="110" y="3"/>
                </a:lnTo>
                <a:lnTo>
                  <a:pt x="122" y="32"/>
                </a:lnTo>
                <a:lnTo>
                  <a:pt x="122" y="67"/>
                </a:lnTo>
                <a:lnTo>
                  <a:pt x="75" y="119"/>
                </a:lnTo>
                <a:lnTo>
                  <a:pt x="45" y="116"/>
                </a:lnTo>
                <a:lnTo>
                  <a:pt x="0" y="2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 name="Freeform 13"/>
          <p:cNvSpPr>
            <a:spLocks noChangeAspect="1"/>
          </p:cNvSpPr>
          <p:nvPr/>
        </p:nvSpPr>
        <p:spPr bwMode="gray">
          <a:xfrm>
            <a:off x="4792665" y="3178172"/>
            <a:ext cx="179387" cy="82550"/>
          </a:xfrm>
          <a:custGeom>
            <a:avLst/>
            <a:gdLst/>
            <a:ahLst/>
            <a:cxnLst>
              <a:cxn ang="0">
                <a:pos x="0" y="58"/>
              </a:cxn>
              <a:cxn ang="0">
                <a:pos x="3" y="63"/>
              </a:cxn>
              <a:cxn ang="0">
                <a:pos x="5" y="81"/>
              </a:cxn>
              <a:cxn ang="0">
                <a:pos x="34" y="85"/>
              </a:cxn>
              <a:cxn ang="0">
                <a:pos x="88" y="75"/>
              </a:cxn>
              <a:cxn ang="0">
                <a:pos x="146" y="102"/>
              </a:cxn>
              <a:cxn ang="0">
                <a:pos x="230" y="83"/>
              </a:cxn>
              <a:cxn ang="0">
                <a:pos x="265" y="32"/>
              </a:cxn>
              <a:cxn ang="0">
                <a:pos x="250" y="0"/>
              </a:cxn>
              <a:cxn ang="0">
                <a:pos x="148" y="3"/>
              </a:cxn>
              <a:cxn ang="0">
                <a:pos x="116" y="56"/>
              </a:cxn>
              <a:cxn ang="0">
                <a:pos x="0" y="58"/>
              </a:cxn>
            </a:cxnLst>
            <a:rect l="0" t="0" r="r" b="b"/>
            <a:pathLst>
              <a:path w="265" h="102">
                <a:moveTo>
                  <a:pt x="0" y="58"/>
                </a:moveTo>
                <a:lnTo>
                  <a:pt x="3" y="63"/>
                </a:lnTo>
                <a:lnTo>
                  <a:pt x="5" y="81"/>
                </a:lnTo>
                <a:lnTo>
                  <a:pt x="34" y="85"/>
                </a:lnTo>
                <a:lnTo>
                  <a:pt x="88" y="75"/>
                </a:lnTo>
                <a:lnTo>
                  <a:pt x="146" y="102"/>
                </a:lnTo>
                <a:lnTo>
                  <a:pt x="230" y="83"/>
                </a:lnTo>
                <a:lnTo>
                  <a:pt x="265" y="32"/>
                </a:lnTo>
                <a:lnTo>
                  <a:pt x="250" y="0"/>
                </a:lnTo>
                <a:lnTo>
                  <a:pt x="148" y="3"/>
                </a:lnTo>
                <a:lnTo>
                  <a:pt x="116" y="56"/>
                </a:lnTo>
                <a:lnTo>
                  <a:pt x="0" y="5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 name="Freeform 14"/>
          <p:cNvSpPr>
            <a:spLocks noChangeAspect="1"/>
          </p:cNvSpPr>
          <p:nvPr/>
        </p:nvSpPr>
        <p:spPr bwMode="gray">
          <a:xfrm>
            <a:off x="6592890" y="3900484"/>
            <a:ext cx="109537" cy="166688"/>
          </a:xfrm>
          <a:custGeom>
            <a:avLst/>
            <a:gdLst/>
            <a:ahLst/>
            <a:cxnLst>
              <a:cxn ang="0">
                <a:pos x="0" y="61"/>
              </a:cxn>
              <a:cxn ang="0">
                <a:pos x="23" y="83"/>
              </a:cxn>
              <a:cxn ang="0">
                <a:pos x="37" y="179"/>
              </a:cxn>
              <a:cxn ang="0">
                <a:pos x="78" y="173"/>
              </a:cxn>
              <a:cxn ang="0">
                <a:pos x="102" y="131"/>
              </a:cxn>
              <a:cxn ang="0">
                <a:pos x="132" y="140"/>
              </a:cxn>
              <a:cxn ang="0">
                <a:pos x="152" y="206"/>
              </a:cxn>
              <a:cxn ang="0">
                <a:pos x="166" y="169"/>
              </a:cxn>
              <a:cxn ang="0">
                <a:pos x="148" y="102"/>
              </a:cxn>
              <a:cxn ang="0">
                <a:pos x="132" y="127"/>
              </a:cxn>
              <a:cxn ang="0">
                <a:pos x="110" y="94"/>
              </a:cxn>
              <a:cxn ang="0">
                <a:pos x="150" y="53"/>
              </a:cxn>
              <a:cxn ang="0">
                <a:pos x="72" y="47"/>
              </a:cxn>
              <a:cxn ang="0">
                <a:pos x="22" y="0"/>
              </a:cxn>
              <a:cxn ang="0">
                <a:pos x="6" y="26"/>
              </a:cxn>
              <a:cxn ang="0">
                <a:pos x="24" y="47"/>
              </a:cxn>
              <a:cxn ang="0">
                <a:pos x="0" y="61"/>
              </a:cxn>
            </a:cxnLst>
            <a:rect l="0" t="0" r="r" b="b"/>
            <a:pathLst>
              <a:path w="166" h="206">
                <a:moveTo>
                  <a:pt x="0" y="61"/>
                </a:moveTo>
                <a:lnTo>
                  <a:pt x="23" y="83"/>
                </a:lnTo>
                <a:lnTo>
                  <a:pt x="37" y="179"/>
                </a:lnTo>
                <a:lnTo>
                  <a:pt x="78" y="173"/>
                </a:lnTo>
                <a:lnTo>
                  <a:pt x="102" y="131"/>
                </a:lnTo>
                <a:lnTo>
                  <a:pt x="132" y="140"/>
                </a:lnTo>
                <a:lnTo>
                  <a:pt x="152" y="206"/>
                </a:lnTo>
                <a:lnTo>
                  <a:pt x="166" y="169"/>
                </a:lnTo>
                <a:lnTo>
                  <a:pt x="148" y="102"/>
                </a:lnTo>
                <a:lnTo>
                  <a:pt x="132" y="127"/>
                </a:lnTo>
                <a:lnTo>
                  <a:pt x="110" y="94"/>
                </a:lnTo>
                <a:lnTo>
                  <a:pt x="150" y="53"/>
                </a:lnTo>
                <a:lnTo>
                  <a:pt x="72" y="47"/>
                </a:lnTo>
                <a:lnTo>
                  <a:pt x="22" y="0"/>
                </a:lnTo>
                <a:lnTo>
                  <a:pt x="6" y="26"/>
                </a:lnTo>
                <a:lnTo>
                  <a:pt x="24" y="47"/>
                </a:lnTo>
                <a:lnTo>
                  <a:pt x="0" y="6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 name="Freeform 15"/>
          <p:cNvSpPr>
            <a:spLocks noChangeAspect="1"/>
          </p:cNvSpPr>
          <p:nvPr/>
        </p:nvSpPr>
        <p:spPr bwMode="gray">
          <a:xfrm>
            <a:off x="4646615" y="3081335"/>
            <a:ext cx="74612" cy="65088"/>
          </a:xfrm>
          <a:custGeom>
            <a:avLst/>
            <a:gdLst/>
            <a:ahLst/>
            <a:cxnLst>
              <a:cxn ang="0">
                <a:pos x="0" y="15"/>
              </a:cxn>
              <a:cxn ang="0">
                <a:pos x="26" y="4"/>
              </a:cxn>
              <a:cxn ang="0">
                <a:pos x="76" y="0"/>
              </a:cxn>
              <a:cxn ang="0">
                <a:pos x="110" y="33"/>
              </a:cxn>
              <a:cxn ang="0">
                <a:pos x="112" y="58"/>
              </a:cxn>
              <a:cxn ang="0">
                <a:pos x="99" y="81"/>
              </a:cxn>
              <a:cxn ang="0">
                <a:pos x="0" y="15"/>
              </a:cxn>
            </a:cxnLst>
            <a:rect l="0" t="0" r="r" b="b"/>
            <a:pathLst>
              <a:path w="112" h="81">
                <a:moveTo>
                  <a:pt x="0" y="15"/>
                </a:moveTo>
                <a:lnTo>
                  <a:pt x="26" y="4"/>
                </a:lnTo>
                <a:lnTo>
                  <a:pt x="76" y="0"/>
                </a:lnTo>
                <a:lnTo>
                  <a:pt x="110" y="33"/>
                </a:lnTo>
                <a:lnTo>
                  <a:pt x="112" y="58"/>
                </a:lnTo>
                <a:lnTo>
                  <a:pt x="99" y="81"/>
                </a:lnTo>
                <a:lnTo>
                  <a:pt x="0" y="15"/>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 name="Freeform 16"/>
          <p:cNvSpPr>
            <a:spLocks noChangeAspect="1"/>
          </p:cNvSpPr>
          <p:nvPr/>
        </p:nvSpPr>
        <p:spPr bwMode="gray">
          <a:xfrm>
            <a:off x="6616702" y="3848096"/>
            <a:ext cx="68263" cy="49212"/>
          </a:xfrm>
          <a:custGeom>
            <a:avLst/>
            <a:gdLst/>
            <a:ahLst/>
            <a:cxnLst>
              <a:cxn ang="0">
                <a:pos x="0" y="36"/>
              </a:cxn>
              <a:cxn ang="0">
                <a:pos x="13" y="59"/>
              </a:cxn>
              <a:cxn ang="0">
                <a:pos x="105" y="49"/>
              </a:cxn>
              <a:cxn ang="0">
                <a:pos x="99" y="17"/>
              </a:cxn>
              <a:cxn ang="0">
                <a:pos x="34" y="0"/>
              </a:cxn>
              <a:cxn ang="0">
                <a:pos x="0" y="36"/>
              </a:cxn>
            </a:cxnLst>
            <a:rect l="0" t="0" r="r" b="b"/>
            <a:pathLst>
              <a:path w="105" h="59">
                <a:moveTo>
                  <a:pt x="0" y="36"/>
                </a:moveTo>
                <a:lnTo>
                  <a:pt x="13" y="59"/>
                </a:lnTo>
                <a:lnTo>
                  <a:pt x="105" y="49"/>
                </a:lnTo>
                <a:lnTo>
                  <a:pt x="99" y="17"/>
                </a:lnTo>
                <a:lnTo>
                  <a:pt x="34" y="0"/>
                </a:lnTo>
                <a:lnTo>
                  <a:pt x="0" y="3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 name="Freeform 17"/>
          <p:cNvSpPr>
            <a:spLocks noChangeAspect="1"/>
          </p:cNvSpPr>
          <p:nvPr/>
        </p:nvSpPr>
        <p:spPr bwMode="gray">
          <a:xfrm>
            <a:off x="2981325" y="4927600"/>
            <a:ext cx="274638" cy="382587"/>
          </a:xfrm>
          <a:custGeom>
            <a:avLst/>
            <a:gdLst/>
            <a:ahLst/>
            <a:cxnLst>
              <a:cxn ang="0">
                <a:pos x="0" y="48"/>
              </a:cxn>
              <a:cxn ang="0">
                <a:pos x="30" y="98"/>
              </a:cxn>
              <a:cxn ang="0">
                <a:pos x="9" y="204"/>
              </a:cxn>
              <a:cxn ang="0">
                <a:pos x="30" y="217"/>
              </a:cxn>
              <a:cxn ang="0">
                <a:pos x="20" y="232"/>
              </a:cxn>
              <a:cxn ang="0">
                <a:pos x="2" y="276"/>
              </a:cxn>
              <a:cxn ang="0">
                <a:pos x="38" y="339"/>
              </a:cxn>
              <a:cxn ang="0">
                <a:pos x="60" y="467"/>
              </a:cxn>
              <a:cxn ang="0">
                <a:pos x="84" y="471"/>
              </a:cxn>
              <a:cxn ang="0">
                <a:pos x="121" y="431"/>
              </a:cxn>
              <a:cxn ang="0">
                <a:pos x="186" y="464"/>
              </a:cxn>
              <a:cxn ang="0">
                <a:pos x="189" y="440"/>
              </a:cxn>
              <a:cxn ang="0">
                <a:pos x="245" y="449"/>
              </a:cxn>
              <a:cxn ang="0">
                <a:pos x="266" y="356"/>
              </a:cxn>
              <a:cxn ang="0">
                <a:pos x="368" y="339"/>
              </a:cxn>
              <a:cxn ang="0">
                <a:pos x="402" y="371"/>
              </a:cxn>
              <a:cxn ang="0">
                <a:pos x="415" y="298"/>
              </a:cxn>
              <a:cxn ang="0">
                <a:pos x="392" y="237"/>
              </a:cxn>
              <a:cxn ang="0">
                <a:pos x="334" y="234"/>
              </a:cxn>
              <a:cxn ang="0">
                <a:pos x="309" y="141"/>
              </a:cxn>
              <a:cxn ang="0">
                <a:pos x="155" y="80"/>
              </a:cxn>
              <a:cxn ang="0">
                <a:pos x="146" y="0"/>
              </a:cxn>
              <a:cxn ang="0">
                <a:pos x="42" y="50"/>
              </a:cxn>
              <a:cxn ang="0">
                <a:pos x="0" y="48"/>
              </a:cxn>
            </a:cxnLst>
            <a:rect l="0" t="0" r="r" b="b"/>
            <a:pathLst>
              <a:path w="415" h="471">
                <a:moveTo>
                  <a:pt x="0" y="48"/>
                </a:moveTo>
                <a:lnTo>
                  <a:pt x="30" y="98"/>
                </a:lnTo>
                <a:lnTo>
                  <a:pt x="9" y="204"/>
                </a:lnTo>
                <a:lnTo>
                  <a:pt x="30" y="217"/>
                </a:lnTo>
                <a:lnTo>
                  <a:pt x="20" y="232"/>
                </a:lnTo>
                <a:lnTo>
                  <a:pt x="2" y="276"/>
                </a:lnTo>
                <a:lnTo>
                  <a:pt x="38" y="339"/>
                </a:lnTo>
                <a:lnTo>
                  <a:pt x="60" y="467"/>
                </a:lnTo>
                <a:lnTo>
                  <a:pt x="84" y="471"/>
                </a:lnTo>
                <a:lnTo>
                  <a:pt x="121" y="431"/>
                </a:lnTo>
                <a:lnTo>
                  <a:pt x="186" y="464"/>
                </a:lnTo>
                <a:lnTo>
                  <a:pt x="189" y="440"/>
                </a:lnTo>
                <a:lnTo>
                  <a:pt x="245" y="449"/>
                </a:lnTo>
                <a:lnTo>
                  <a:pt x="266" y="356"/>
                </a:lnTo>
                <a:lnTo>
                  <a:pt x="368" y="339"/>
                </a:lnTo>
                <a:lnTo>
                  <a:pt x="402" y="371"/>
                </a:lnTo>
                <a:lnTo>
                  <a:pt x="415" y="298"/>
                </a:lnTo>
                <a:lnTo>
                  <a:pt x="392" y="237"/>
                </a:lnTo>
                <a:lnTo>
                  <a:pt x="334" y="234"/>
                </a:lnTo>
                <a:lnTo>
                  <a:pt x="309" y="141"/>
                </a:lnTo>
                <a:lnTo>
                  <a:pt x="155" y="80"/>
                </a:lnTo>
                <a:lnTo>
                  <a:pt x="146" y="0"/>
                </a:lnTo>
                <a:lnTo>
                  <a:pt x="42" y="50"/>
                </a:lnTo>
                <a:lnTo>
                  <a:pt x="0" y="4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 name="Freeform 18"/>
          <p:cNvSpPr>
            <a:spLocks noChangeAspect="1"/>
          </p:cNvSpPr>
          <p:nvPr/>
        </p:nvSpPr>
        <p:spPr bwMode="gray">
          <a:xfrm>
            <a:off x="2889250" y="4514849"/>
            <a:ext cx="889000" cy="1123950"/>
          </a:xfrm>
          <a:custGeom>
            <a:avLst/>
            <a:gdLst/>
            <a:ahLst/>
            <a:cxnLst>
              <a:cxn ang="0">
                <a:pos x="30" y="502"/>
              </a:cxn>
              <a:cxn ang="0">
                <a:pos x="114" y="499"/>
              </a:cxn>
              <a:cxn ang="0">
                <a:pos x="145" y="557"/>
              </a:cxn>
              <a:cxn ang="0">
                <a:pos x="291" y="509"/>
              </a:cxn>
              <a:cxn ang="0">
                <a:pos x="454" y="650"/>
              </a:cxn>
              <a:cxn ang="0">
                <a:pos x="537" y="746"/>
              </a:cxn>
              <a:cxn ang="0">
                <a:pos x="547" y="880"/>
              </a:cxn>
              <a:cxn ang="0">
                <a:pos x="628" y="962"/>
              </a:cxn>
              <a:cxn ang="0">
                <a:pos x="673" y="1018"/>
              </a:cxn>
              <a:cxn ang="0">
                <a:pos x="695" y="1081"/>
              </a:cxn>
              <a:cxn ang="0">
                <a:pos x="564" y="1251"/>
              </a:cxn>
              <a:cxn ang="0">
                <a:pos x="695" y="1316"/>
              </a:cxn>
              <a:cxn ang="0">
                <a:pos x="707" y="1384"/>
              </a:cxn>
              <a:cxn ang="0">
                <a:pos x="883" y="1074"/>
              </a:cxn>
              <a:cxn ang="0">
                <a:pos x="1099" y="980"/>
              </a:cxn>
              <a:cxn ang="0">
                <a:pos x="1201" y="789"/>
              </a:cxn>
              <a:cxn ang="0">
                <a:pos x="1342" y="488"/>
              </a:cxn>
              <a:cxn ang="0">
                <a:pos x="1333" y="360"/>
              </a:cxn>
              <a:cxn ang="0">
                <a:pos x="1192" y="285"/>
              </a:cxn>
              <a:cxn ang="0">
                <a:pos x="1006" y="230"/>
              </a:cxn>
              <a:cxn ang="0">
                <a:pos x="898" y="202"/>
              </a:cxn>
              <a:cxn ang="0">
                <a:pos x="850" y="241"/>
              </a:cxn>
              <a:cxn ang="0">
                <a:pos x="808" y="239"/>
              </a:cxn>
              <a:cxn ang="0">
                <a:pos x="833" y="125"/>
              </a:cxn>
              <a:cxn ang="0">
                <a:pos x="724" y="107"/>
              </a:cxn>
              <a:cxn ang="0">
                <a:pos x="603" y="112"/>
              </a:cxn>
              <a:cxn ang="0">
                <a:pos x="486" y="91"/>
              </a:cxn>
              <a:cxn ang="0">
                <a:pos x="461" y="0"/>
              </a:cxn>
              <a:cxn ang="0">
                <a:pos x="316" y="30"/>
              </a:cxn>
              <a:cxn ang="0">
                <a:pos x="366" y="103"/>
              </a:cxn>
              <a:cxn ang="0">
                <a:pos x="242" y="134"/>
              </a:cxn>
              <a:cxn ang="0">
                <a:pos x="140" y="123"/>
              </a:cxn>
              <a:cxn ang="0">
                <a:pos x="132" y="161"/>
              </a:cxn>
              <a:cxn ang="0">
                <a:pos x="136" y="322"/>
              </a:cxn>
              <a:cxn ang="0">
                <a:pos x="0" y="438"/>
              </a:cxn>
            </a:cxnLst>
            <a:rect l="0" t="0" r="r" b="b"/>
            <a:pathLst>
              <a:path w="1354" h="1384">
                <a:moveTo>
                  <a:pt x="0" y="438"/>
                </a:moveTo>
                <a:lnTo>
                  <a:pt x="30" y="502"/>
                </a:lnTo>
                <a:lnTo>
                  <a:pt x="77" y="524"/>
                </a:lnTo>
                <a:lnTo>
                  <a:pt x="114" y="499"/>
                </a:lnTo>
                <a:lnTo>
                  <a:pt x="114" y="557"/>
                </a:lnTo>
                <a:lnTo>
                  <a:pt x="145" y="557"/>
                </a:lnTo>
                <a:lnTo>
                  <a:pt x="187" y="559"/>
                </a:lnTo>
                <a:lnTo>
                  <a:pt x="291" y="509"/>
                </a:lnTo>
                <a:lnTo>
                  <a:pt x="300" y="589"/>
                </a:lnTo>
                <a:lnTo>
                  <a:pt x="454" y="650"/>
                </a:lnTo>
                <a:lnTo>
                  <a:pt x="479" y="743"/>
                </a:lnTo>
                <a:lnTo>
                  <a:pt x="537" y="746"/>
                </a:lnTo>
                <a:lnTo>
                  <a:pt x="560" y="807"/>
                </a:lnTo>
                <a:lnTo>
                  <a:pt x="547" y="880"/>
                </a:lnTo>
                <a:lnTo>
                  <a:pt x="556" y="949"/>
                </a:lnTo>
                <a:lnTo>
                  <a:pt x="628" y="962"/>
                </a:lnTo>
                <a:lnTo>
                  <a:pt x="638" y="1009"/>
                </a:lnTo>
                <a:lnTo>
                  <a:pt x="673" y="1018"/>
                </a:lnTo>
                <a:lnTo>
                  <a:pt x="667" y="1080"/>
                </a:lnTo>
                <a:lnTo>
                  <a:pt x="695" y="1081"/>
                </a:lnTo>
                <a:lnTo>
                  <a:pt x="700" y="1134"/>
                </a:lnTo>
                <a:lnTo>
                  <a:pt x="564" y="1251"/>
                </a:lnTo>
                <a:lnTo>
                  <a:pt x="590" y="1244"/>
                </a:lnTo>
                <a:lnTo>
                  <a:pt x="695" y="1316"/>
                </a:lnTo>
                <a:lnTo>
                  <a:pt x="716" y="1347"/>
                </a:lnTo>
                <a:lnTo>
                  <a:pt x="707" y="1384"/>
                </a:lnTo>
                <a:lnTo>
                  <a:pt x="874" y="1178"/>
                </a:lnTo>
                <a:lnTo>
                  <a:pt x="883" y="1074"/>
                </a:lnTo>
                <a:lnTo>
                  <a:pt x="1017" y="980"/>
                </a:lnTo>
                <a:lnTo>
                  <a:pt x="1099" y="980"/>
                </a:lnTo>
                <a:lnTo>
                  <a:pt x="1133" y="947"/>
                </a:lnTo>
                <a:lnTo>
                  <a:pt x="1201" y="789"/>
                </a:lnTo>
                <a:lnTo>
                  <a:pt x="1210" y="635"/>
                </a:lnTo>
                <a:lnTo>
                  <a:pt x="1342" y="488"/>
                </a:lnTo>
                <a:lnTo>
                  <a:pt x="1354" y="423"/>
                </a:lnTo>
                <a:lnTo>
                  <a:pt x="1333" y="360"/>
                </a:lnTo>
                <a:lnTo>
                  <a:pt x="1280" y="351"/>
                </a:lnTo>
                <a:lnTo>
                  <a:pt x="1192" y="285"/>
                </a:lnTo>
                <a:lnTo>
                  <a:pt x="1022" y="271"/>
                </a:lnTo>
                <a:lnTo>
                  <a:pt x="1006" y="230"/>
                </a:lnTo>
                <a:lnTo>
                  <a:pt x="929" y="201"/>
                </a:lnTo>
                <a:lnTo>
                  <a:pt x="898" y="202"/>
                </a:lnTo>
                <a:lnTo>
                  <a:pt x="852" y="262"/>
                </a:lnTo>
                <a:lnTo>
                  <a:pt x="850" y="241"/>
                </a:lnTo>
                <a:lnTo>
                  <a:pt x="777" y="251"/>
                </a:lnTo>
                <a:lnTo>
                  <a:pt x="808" y="239"/>
                </a:lnTo>
                <a:lnTo>
                  <a:pt x="779" y="192"/>
                </a:lnTo>
                <a:lnTo>
                  <a:pt x="833" y="125"/>
                </a:lnTo>
                <a:lnTo>
                  <a:pt x="776" y="39"/>
                </a:lnTo>
                <a:lnTo>
                  <a:pt x="724" y="107"/>
                </a:lnTo>
                <a:lnTo>
                  <a:pt x="675" y="102"/>
                </a:lnTo>
                <a:lnTo>
                  <a:pt x="603" y="112"/>
                </a:lnTo>
                <a:lnTo>
                  <a:pt x="504" y="126"/>
                </a:lnTo>
                <a:lnTo>
                  <a:pt x="486" y="91"/>
                </a:lnTo>
                <a:lnTo>
                  <a:pt x="493" y="25"/>
                </a:lnTo>
                <a:lnTo>
                  <a:pt x="461" y="0"/>
                </a:lnTo>
                <a:lnTo>
                  <a:pt x="376" y="42"/>
                </a:lnTo>
                <a:lnTo>
                  <a:pt x="316" y="30"/>
                </a:lnTo>
                <a:lnTo>
                  <a:pt x="333" y="95"/>
                </a:lnTo>
                <a:lnTo>
                  <a:pt x="366" y="103"/>
                </a:lnTo>
                <a:lnTo>
                  <a:pt x="283" y="151"/>
                </a:lnTo>
                <a:lnTo>
                  <a:pt x="242" y="134"/>
                </a:lnTo>
                <a:lnTo>
                  <a:pt x="223" y="109"/>
                </a:lnTo>
                <a:lnTo>
                  <a:pt x="140" y="123"/>
                </a:lnTo>
                <a:lnTo>
                  <a:pt x="165" y="158"/>
                </a:lnTo>
                <a:lnTo>
                  <a:pt x="132" y="161"/>
                </a:lnTo>
                <a:lnTo>
                  <a:pt x="152" y="222"/>
                </a:lnTo>
                <a:lnTo>
                  <a:pt x="136" y="322"/>
                </a:lnTo>
                <a:lnTo>
                  <a:pt x="48" y="357"/>
                </a:lnTo>
                <a:lnTo>
                  <a:pt x="0" y="438"/>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 name="Freeform 19"/>
          <p:cNvSpPr>
            <a:spLocks noChangeAspect="1"/>
          </p:cNvSpPr>
          <p:nvPr/>
        </p:nvSpPr>
        <p:spPr bwMode="gray">
          <a:xfrm>
            <a:off x="2532065" y="4135434"/>
            <a:ext cx="20637" cy="77787"/>
          </a:xfrm>
          <a:custGeom>
            <a:avLst/>
            <a:gdLst/>
            <a:ahLst/>
            <a:cxnLst>
              <a:cxn ang="0">
                <a:pos x="0" y="20"/>
              </a:cxn>
              <a:cxn ang="0">
                <a:pos x="11" y="92"/>
              </a:cxn>
              <a:cxn ang="0">
                <a:pos x="28" y="0"/>
              </a:cxn>
              <a:cxn ang="0">
                <a:pos x="0" y="20"/>
              </a:cxn>
            </a:cxnLst>
            <a:rect l="0" t="0" r="r" b="b"/>
            <a:pathLst>
              <a:path w="28" h="92">
                <a:moveTo>
                  <a:pt x="0" y="20"/>
                </a:moveTo>
                <a:lnTo>
                  <a:pt x="11" y="92"/>
                </a:lnTo>
                <a:lnTo>
                  <a:pt x="28" y="0"/>
                </a:lnTo>
                <a:lnTo>
                  <a:pt x="0" y="2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 name="Freeform 20"/>
          <p:cNvSpPr>
            <a:spLocks noChangeAspect="1"/>
          </p:cNvSpPr>
          <p:nvPr/>
        </p:nvSpPr>
        <p:spPr bwMode="gray">
          <a:xfrm>
            <a:off x="5092702" y="3338511"/>
            <a:ext cx="144463" cy="100013"/>
          </a:xfrm>
          <a:custGeom>
            <a:avLst/>
            <a:gdLst/>
            <a:ahLst/>
            <a:cxnLst>
              <a:cxn ang="0">
                <a:pos x="0" y="84"/>
              </a:cxn>
              <a:cxn ang="0">
                <a:pos x="12" y="0"/>
              </a:cxn>
              <a:cxn ang="0">
                <a:pos x="216" y="19"/>
              </a:cxn>
              <a:cxn ang="0">
                <a:pos x="178" y="70"/>
              </a:cxn>
              <a:cxn ang="0">
                <a:pos x="194" y="97"/>
              </a:cxn>
              <a:cxn ang="0">
                <a:pos x="139" y="101"/>
              </a:cxn>
              <a:cxn ang="0">
                <a:pos x="106" y="122"/>
              </a:cxn>
              <a:cxn ang="0">
                <a:pos x="21" y="120"/>
              </a:cxn>
              <a:cxn ang="0">
                <a:pos x="0" y="84"/>
              </a:cxn>
            </a:cxnLst>
            <a:rect l="0" t="0" r="r" b="b"/>
            <a:pathLst>
              <a:path w="216" h="122">
                <a:moveTo>
                  <a:pt x="0" y="84"/>
                </a:moveTo>
                <a:lnTo>
                  <a:pt x="12" y="0"/>
                </a:lnTo>
                <a:lnTo>
                  <a:pt x="216" y="19"/>
                </a:lnTo>
                <a:lnTo>
                  <a:pt x="178" y="70"/>
                </a:lnTo>
                <a:lnTo>
                  <a:pt x="194" y="97"/>
                </a:lnTo>
                <a:lnTo>
                  <a:pt x="139" y="101"/>
                </a:lnTo>
                <a:lnTo>
                  <a:pt x="106" y="122"/>
                </a:lnTo>
                <a:lnTo>
                  <a:pt x="21" y="120"/>
                </a:lnTo>
                <a:lnTo>
                  <a:pt x="0" y="84"/>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 name="Freeform 21"/>
          <p:cNvSpPr>
            <a:spLocks noChangeAspect="1"/>
          </p:cNvSpPr>
          <p:nvPr/>
        </p:nvSpPr>
        <p:spPr bwMode="gray">
          <a:xfrm>
            <a:off x="6694488" y="3852861"/>
            <a:ext cx="206375" cy="523875"/>
          </a:xfrm>
          <a:custGeom>
            <a:avLst/>
            <a:gdLst/>
            <a:ahLst/>
            <a:cxnLst>
              <a:cxn ang="0">
                <a:pos x="0" y="265"/>
              </a:cxn>
              <a:cxn ang="0">
                <a:pos x="14" y="228"/>
              </a:cxn>
              <a:cxn ang="0">
                <a:pos x="105" y="60"/>
              </a:cxn>
              <a:cxn ang="0">
                <a:pos x="166" y="37"/>
              </a:cxn>
              <a:cxn ang="0">
                <a:pos x="181" y="0"/>
              </a:cxn>
              <a:cxn ang="0">
                <a:pos x="224" y="21"/>
              </a:cxn>
              <a:cxn ang="0">
                <a:pos x="225" y="54"/>
              </a:cxn>
              <a:cxn ang="0">
                <a:pos x="187" y="157"/>
              </a:cxn>
              <a:cxn ang="0">
                <a:pos x="227" y="148"/>
              </a:cxn>
              <a:cxn ang="0">
                <a:pos x="247" y="219"/>
              </a:cxn>
              <a:cxn ang="0">
                <a:pos x="313" y="238"/>
              </a:cxn>
              <a:cxn ang="0">
                <a:pos x="280" y="271"/>
              </a:cxn>
              <a:cxn ang="0">
                <a:pos x="206" y="314"/>
              </a:cxn>
              <a:cxn ang="0">
                <a:pos x="187" y="355"/>
              </a:cxn>
              <a:cxn ang="0">
                <a:pos x="227" y="433"/>
              </a:cxn>
              <a:cxn ang="0">
                <a:pos x="211" y="479"/>
              </a:cxn>
              <a:cxn ang="0">
                <a:pos x="260" y="581"/>
              </a:cxn>
              <a:cxn ang="0">
                <a:pos x="225" y="644"/>
              </a:cxn>
              <a:cxn ang="0">
                <a:pos x="189" y="424"/>
              </a:cxn>
              <a:cxn ang="0">
                <a:pos x="159" y="389"/>
              </a:cxn>
              <a:cxn ang="0">
                <a:pos x="109" y="448"/>
              </a:cxn>
              <a:cxn ang="0">
                <a:pos x="71" y="436"/>
              </a:cxn>
              <a:cxn ang="0">
                <a:pos x="77" y="356"/>
              </a:cxn>
              <a:cxn ang="0">
                <a:pos x="0" y="265"/>
              </a:cxn>
            </a:cxnLst>
            <a:rect l="0" t="0" r="r" b="b"/>
            <a:pathLst>
              <a:path w="313" h="644">
                <a:moveTo>
                  <a:pt x="0" y="265"/>
                </a:moveTo>
                <a:lnTo>
                  <a:pt x="14" y="228"/>
                </a:lnTo>
                <a:lnTo>
                  <a:pt x="105" y="60"/>
                </a:lnTo>
                <a:lnTo>
                  <a:pt x="166" y="37"/>
                </a:lnTo>
                <a:lnTo>
                  <a:pt x="181" y="0"/>
                </a:lnTo>
                <a:lnTo>
                  <a:pt x="224" y="21"/>
                </a:lnTo>
                <a:lnTo>
                  <a:pt x="225" y="54"/>
                </a:lnTo>
                <a:lnTo>
                  <a:pt x="187" y="157"/>
                </a:lnTo>
                <a:lnTo>
                  <a:pt x="227" y="148"/>
                </a:lnTo>
                <a:lnTo>
                  <a:pt x="247" y="219"/>
                </a:lnTo>
                <a:lnTo>
                  <a:pt x="313" y="238"/>
                </a:lnTo>
                <a:lnTo>
                  <a:pt x="280" y="271"/>
                </a:lnTo>
                <a:lnTo>
                  <a:pt x="206" y="314"/>
                </a:lnTo>
                <a:lnTo>
                  <a:pt x="187" y="355"/>
                </a:lnTo>
                <a:lnTo>
                  <a:pt x="227" y="433"/>
                </a:lnTo>
                <a:lnTo>
                  <a:pt x="211" y="479"/>
                </a:lnTo>
                <a:lnTo>
                  <a:pt x="260" y="581"/>
                </a:lnTo>
                <a:lnTo>
                  <a:pt x="225" y="644"/>
                </a:lnTo>
                <a:lnTo>
                  <a:pt x="189" y="424"/>
                </a:lnTo>
                <a:lnTo>
                  <a:pt x="159" y="389"/>
                </a:lnTo>
                <a:lnTo>
                  <a:pt x="109" y="448"/>
                </a:lnTo>
                <a:lnTo>
                  <a:pt x="71" y="436"/>
                </a:lnTo>
                <a:lnTo>
                  <a:pt x="77" y="356"/>
                </a:lnTo>
                <a:lnTo>
                  <a:pt x="0" y="26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5" name="Freeform 22"/>
          <p:cNvSpPr>
            <a:spLocks noChangeAspect="1"/>
          </p:cNvSpPr>
          <p:nvPr/>
        </p:nvSpPr>
        <p:spPr bwMode="gray">
          <a:xfrm>
            <a:off x="6929438" y="4248147"/>
            <a:ext cx="114300" cy="119062"/>
          </a:xfrm>
          <a:custGeom>
            <a:avLst/>
            <a:gdLst/>
            <a:ahLst/>
            <a:cxnLst>
              <a:cxn ang="0">
                <a:pos x="0" y="30"/>
              </a:cxn>
              <a:cxn ang="0">
                <a:pos x="13" y="104"/>
              </a:cxn>
              <a:cxn ang="0">
                <a:pos x="36" y="143"/>
              </a:cxn>
              <a:cxn ang="0">
                <a:pos x="70" y="149"/>
              </a:cxn>
              <a:cxn ang="0">
                <a:pos x="174" y="79"/>
              </a:cxn>
              <a:cxn ang="0">
                <a:pos x="170" y="0"/>
              </a:cxn>
              <a:cxn ang="0">
                <a:pos x="91" y="12"/>
              </a:cxn>
              <a:cxn ang="0">
                <a:pos x="24" y="9"/>
              </a:cxn>
              <a:cxn ang="0">
                <a:pos x="0" y="30"/>
              </a:cxn>
            </a:cxnLst>
            <a:rect l="0" t="0" r="r" b="b"/>
            <a:pathLst>
              <a:path w="174" h="149">
                <a:moveTo>
                  <a:pt x="0" y="30"/>
                </a:moveTo>
                <a:lnTo>
                  <a:pt x="13" y="104"/>
                </a:lnTo>
                <a:lnTo>
                  <a:pt x="36" y="143"/>
                </a:lnTo>
                <a:lnTo>
                  <a:pt x="70" y="149"/>
                </a:lnTo>
                <a:lnTo>
                  <a:pt x="174" y="79"/>
                </a:lnTo>
                <a:lnTo>
                  <a:pt x="170" y="0"/>
                </a:lnTo>
                <a:lnTo>
                  <a:pt x="91" y="12"/>
                </a:lnTo>
                <a:lnTo>
                  <a:pt x="24" y="9"/>
                </a:lnTo>
                <a:lnTo>
                  <a:pt x="0" y="3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6" name="Freeform 23"/>
          <p:cNvSpPr>
            <a:spLocks noChangeAspect="1"/>
          </p:cNvSpPr>
          <p:nvPr/>
        </p:nvSpPr>
        <p:spPr bwMode="gray">
          <a:xfrm>
            <a:off x="1346200" y="2192336"/>
            <a:ext cx="1955800" cy="1228725"/>
          </a:xfrm>
          <a:custGeom>
            <a:avLst/>
            <a:gdLst/>
            <a:ahLst/>
            <a:cxnLst>
              <a:cxn ang="0">
                <a:pos x="222" y="181"/>
              </a:cxn>
              <a:cxn ang="0">
                <a:pos x="344" y="157"/>
              </a:cxn>
              <a:cxn ang="0">
                <a:pos x="527" y="163"/>
              </a:cxn>
              <a:cxn ang="0">
                <a:pos x="812" y="186"/>
              </a:cxn>
              <a:cxn ang="0">
                <a:pos x="915" y="255"/>
              </a:cxn>
              <a:cxn ang="0">
                <a:pos x="1170" y="295"/>
              </a:cxn>
              <a:cxn ang="0">
                <a:pos x="1119" y="222"/>
              </a:cxn>
              <a:cxn ang="0">
                <a:pos x="1342" y="260"/>
              </a:cxn>
              <a:cxn ang="0">
                <a:pos x="1520" y="242"/>
              </a:cxn>
              <a:cxn ang="0">
                <a:pos x="1539" y="240"/>
              </a:cxn>
              <a:cxn ang="0">
                <a:pos x="1578" y="238"/>
              </a:cxn>
              <a:cxn ang="0">
                <a:pos x="1644" y="154"/>
              </a:cxn>
              <a:cxn ang="0">
                <a:pos x="1590" y="0"/>
              </a:cxn>
              <a:cxn ang="0">
                <a:pos x="1687" y="112"/>
              </a:cxn>
              <a:cxn ang="0">
                <a:pos x="1723" y="163"/>
              </a:cxn>
              <a:cxn ang="0">
                <a:pos x="1846" y="231"/>
              </a:cxn>
              <a:cxn ang="0">
                <a:pos x="1920" y="206"/>
              </a:cxn>
              <a:cxn ang="0">
                <a:pos x="2069" y="178"/>
              </a:cxn>
              <a:cxn ang="0">
                <a:pos x="2068" y="298"/>
              </a:cxn>
              <a:cxn ang="0">
                <a:pos x="1891" y="329"/>
              </a:cxn>
              <a:cxn ang="0">
                <a:pos x="1806" y="398"/>
              </a:cxn>
              <a:cxn ang="0">
                <a:pos x="1749" y="502"/>
              </a:cxn>
              <a:cxn ang="0">
                <a:pos x="1687" y="541"/>
              </a:cxn>
              <a:cxn ang="0">
                <a:pos x="1611" y="613"/>
              </a:cxn>
              <a:cxn ang="0">
                <a:pos x="1678" y="839"/>
              </a:cxn>
              <a:cxn ang="0">
                <a:pos x="1920" y="941"/>
              </a:cxn>
              <a:cxn ang="0">
                <a:pos x="2066" y="1062"/>
              </a:cxn>
              <a:cxn ang="0">
                <a:pos x="2127" y="1118"/>
              </a:cxn>
              <a:cxn ang="0">
                <a:pos x="2250" y="870"/>
              </a:cxn>
              <a:cxn ang="0">
                <a:pos x="2219" y="705"/>
              </a:cxn>
              <a:cxn ang="0">
                <a:pos x="2208" y="604"/>
              </a:cxn>
              <a:cxn ang="0">
                <a:pos x="2331" y="554"/>
              </a:cxn>
              <a:cxn ang="0">
                <a:pos x="2485" y="680"/>
              </a:cxn>
              <a:cxn ang="0">
                <a:pos x="2437" y="763"/>
              </a:cxn>
              <a:cxn ang="0">
                <a:pos x="2538" y="756"/>
              </a:cxn>
              <a:cxn ang="0">
                <a:pos x="2632" y="711"/>
              </a:cxn>
              <a:cxn ang="0">
                <a:pos x="2664" y="739"/>
              </a:cxn>
              <a:cxn ang="0">
                <a:pos x="2725" y="766"/>
              </a:cxn>
              <a:cxn ang="0">
                <a:pos x="2732" y="815"/>
              </a:cxn>
              <a:cxn ang="0">
                <a:pos x="2743" y="875"/>
              </a:cxn>
              <a:cxn ang="0">
                <a:pos x="2903" y="953"/>
              </a:cxn>
              <a:cxn ang="0">
                <a:pos x="2910" y="1008"/>
              </a:cxn>
              <a:cxn ang="0">
                <a:pos x="2963" y="1064"/>
              </a:cxn>
              <a:cxn ang="0">
                <a:pos x="2430" y="1305"/>
              </a:cxn>
              <a:cxn ang="0">
                <a:pos x="2588" y="1251"/>
              </a:cxn>
              <a:cxn ang="0">
                <a:pos x="2769" y="1360"/>
              </a:cxn>
              <a:cxn ang="0">
                <a:pos x="2775" y="1372"/>
              </a:cxn>
              <a:cxn ang="0">
                <a:pos x="2700" y="1368"/>
              </a:cxn>
              <a:cxn ang="0">
                <a:pos x="2544" y="1353"/>
              </a:cxn>
              <a:cxn ang="0">
                <a:pos x="2266" y="1404"/>
              </a:cxn>
              <a:cxn ang="0">
                <a:pos x="2159" y="1474"/>
              </a:cxn>
              <a:cxn ang="0">
                <a:pos x="2034" y="1465"/>
              </a:cxn>
              <a:cxn ang="0">
                <a:pos x="2129" y="1390"/>
              </a:cxn>
              <a:cxn ang="0">
                <a:pos x="1946" y="1255"/>
              </a:cxn>
              <a:cxn ang="0">
                <a:pos x="1870" y="1242"/>
              </a:cxn>
              <a:cxn ang="0">
                <a:pos x="1592" y="1190"/>
              </a:cxn>
              <a:cxn ang="0">
                <a:pos x="569" y="1166"/>
              </a:cxn>
              <a:cxn ang="0">
                <a:pos x="452" y="1055"/>
              </a:cxn>
              <a:cxn ang="0">
                <a:pos x="380" y="882"/>
              </a:cxn>
              <a:cxn ang="0">
                <a:pos x="103" y="719"/>
              </a:cxn>
            </a:cxnLst>
            <a:rect l="0" t="0" r="r" b="b"/>
            <a:pathLst>
              <a:path w="2963" h="1511">
                <a:moveTo>
                  <a:pt x="0" y="671"/>
                </a:moveTo>
                <a:lnTo>
                  <a:pt x="0" y="140"/>
                </a:lnTo>
                <a:lnTo>
                  <a:pt x="236" y="211"/>
                </a:lnTo>
                <a:lnTo>
                  <a:pt x="222" y="181"/>
                </a:lnTo>
                <a:lnTo>
                  <a:pt x="247" y="164"/>
                </a:lnTo>
                <a:lnTo>
                  <a:pt x="391" y="107"/>
                </a:lnTo>
                <a:lnTo>
                  <a:pt x="280" y="178"/>
                </a:lnTo>
                <a:lnTo>
                  <a:pt x="344" y="157"/>
                </a:lnTo>
                <a:lnTo>
                  <a:pt x="344" y="172"/>
                </a:lnTo>
                <a:lnTo>
                  <a:pt x="465" y="109"/>
                </a:lnTo>
                <a:lnTo>
                  <a:pt x="449" y="88"/>
                </a:lnTo>
                <a:lnTo>
                  <a:pt x="527" y="163"/>
                </a:lnTo>
                <a:lnTo>
                  <a:pt x="577" y="119"/>
                </a:lnTo>
                <a:lnTo>
                  <a:pt x="572" y="163"/>
                </a:lnTo>
                <a:lnTo>
                  <a:pt x="636" y="131"/>
                </a:lnTo>
                <a:lnTo>
                  <a:pt x="812" y="186"/>
                </a:lnTo>
                <a:lnTo>
                  <a:pt x="892" y="185"/>
                </a:lnTo>
                <a:lnTo>
                  <a:pt x="937" y="216"/>
                </a:lnTo>
                <a:lnTo>
                  <a:pt x="883" y="242"/>
                </a:lnTo>
                <a:lnTo>
                  <a:pt x="915" y="255"/>
                </a:lnTo>
                <a:lnTo>
                  <a:pt x="1073" y="240"/>
                </a:lnTo>
                <a:lnTo>
                  <a:pt x="1143" y="284"/>
                </a:lnTo>
                <a:lnTo>
                  <a:pt x="1152" y="315"/>
                </a:lnTo>
                <a:lnTo>
                  <a:pt x="1170" y="295"/>
                </a:lnTo>
                <a:lnTo>
                  <a:pt x="1143" y="255"/>
                </a:lnTo>
                <a:lnTo>
                  <a:pt x="1217" y="205"/>
                </a:lnTo>
                <a:lnTo>
                  <a:pt x="1145" y="236"/>
                </a:lnTo>
                <a:lnTo>
                  <a:pt x="1119" y="222"/>
                </a:lnTo>
                <a:lnTo>
                  <a:pt x="1208" y="183"/>
                </a:lnTo>
                <a:lnTo>
                  <a:pt x="1257" y="238"/>
                </a:lnTo>
                <a:lnTo>
                  <a:pt x="1309" y="236"/>
                </a:lnTo>
                <a:lnTo>
                  <a:pt x="1342" y="260"/>
                </a:lnTo>
                <a:lnTo>
                  <a:pt x="1480" y="255"/>
                </a:lnTo>
                <a:lnTo>
                  <a:pt x="1476" y="238"/>
                </a:lnTo>
                <a:lnTo>
                  <a:pt x="1514" y="268"/>
                </a:lnTo>
                <a:lnTo>
                  <a:pt x="1520" y="242"/>
                </a:lnTo>
                <a:lnTo>
                  <a:pt x="1491" y="251"/>
                </a:lnTo>
                <a:lnTo>
                  <a:pt x="1468" y="220"/>
                </a:lnTo>
                <a:lnTo>
                  <a:pt x="1519" y="216"/>
                </a:lnTo>
                <a:lnTo>
                  <a:pt x="1539" y="240"/>
                </a:lnTo>
                <a:lnTo>
                  <a:pt x="1559" y="233"/>
                </a:lnTo>
                <a:lnTo>
                  <a:pt x="1551" y="271"/>
                </a:lnTo>
                <a:lnTo>
                  <a:pt x="1587" y="290"/>
                </a:lnTo>
                <a:lnTo>
                  <a:pt x="1578" y="238"/>
                </a:lnTo>
                <a:lnTo>
                  <a:pt x="1647" y="207"/>
                </a:lnTo>
                <a:lnTo>
                  <a:pt x="1629" y="181"/>
                </a:lnTo>
                <a:lnTo>
                  <a:pt x="1609" y="200"/>
                </a:lnTo>
                <a:lnTo>
                  <a:pt x="1644" y="154"/>
                </a:lnTo>
                <a:lnTo>
                  <a:pt x="1543" y="121"/>
                </a:lnTo>
                <a:lnTo>
                  <a:pt x="1553" y="44"/>
                </a:lnTo>
                <a:lnTo>
                  <a:pt x="1578" y="46"/>
                </a:lnTo>
                <a:lnTo>
                  <a:pt x="1590" y="0"/>
                </a:lnTo>
                <a:lnTo>
                  <a:pt x="1666" y="44"/>
                </a:lnTo>
                <a:lnTo>
                  <a:pt x="1667" y="72"/>
                </a:lnTo>
                <a:lnTo>
                  <a:pt x="1718" y="113"/>
                </a:lnTo>
                <a:lnTo>
                  <a:pt x="1687" y="112"/>
                </a:lnTo>
                <a:lnTo>
                  <a:pt x="1700" y="126"/>
                </a:lnTo>
                <a:lnTo>
                  <a:pt x="1680" y="143"/>
                </a:lnTo>
                <a:lnTo>
                  <a:pt x="1742" y="154"/>
                </a:lnTo>
                <a:lnTo>
                  <a:pt x="1723" y="163"/>
                </a:lnTo>
                <a:lnTo>
                  <a:pt x="1759" y="229"/>
                </a:lnTo>
                <a:lnTo>
                  <a:pt x="1790" y="170"/>
                </a:lnTo>
                <a:lnTo>
                  <a:pt x="1834" y="194"/>
                </a:lnTo>
                <a:lnTo>
                  <a:pt x="1846" y="231"/>
                </a:lnTo>
                <a:lnTo>
                  <a:pt x="1825" y="242"/>
                </a:lnTo>
                <a:lnTo>
                  <a:pt x="1865" y="290"/>
                </a:lnTo>
                <a:lnTo>
                  <a:pt x="1890" y="279"/>
                </a:lnTo>
                <a:lnTo>
                  <a:pt x="1920" y="206"/>
                </a:lnTo>
                <a:lnTo>
                  <a:pt x="1956" y="198"/>
                </a:lnTo>
                <a:lnTo>
                  <a:pt x="1929" y="136"/>
                </a:lnTo>
                <a:lnTo>
                  <a:pt x="2028" y="141"/>
                </a:lnTo>
                <a:lnTo>
                  <a:pt x="2069" y="178"/>
                </a:lnTo>
                <a:lnTo>
                  <a:pt x="2053" y="196"/>
                </a:lnTo>
                <a:lnTo>
                  <a:pt x="2072" y="206"/>
                </a:lnTo>
                <a:lnTo>
                  <a:pt x="2029" y="217"/>
                </a:lnTo>
                <a:lnTo>
                  <a:pt x="2068" y="298"/>
                </a:lnTo>
                <a:lnTo>
                  <a:pt x="2003" y="340"/>
                </a:lnTo>
                <a:lnTo>
                  <a:pt x="1980" y="321"/>
                </a:lnTo>
                <a:lnTo>
                  <a:pt x="1991" y="349"/>
                </a:lnTo>
                <a:lnTo>
                  <a:pt x="1891" y="329"/>
                </a:lnTo>
                <a:lnTo>
                  <a:pt x="1910" y="356"/>
                </a:lnTo>
                <a:lnTo>
                  <a:pt x="1870" y="395"/>
                </a:lnTo>
                <a:lnTo>
                  <a:pt x="1768" y="365"/>
                </a:lnTo>
                <a:lnTo>
                  <a:pt x="1806" y="398"/>
                </a:lnTo>
                <a:lnTo>
                  <a:pt x="1879" y="405"/>
                </a:lnTo>
                <a:lnTo>
                  <a:pt x="1828" y="470"/>
                </a:lnTo>
                <a:lnTo>
                  <a:pt x="1775" y="466"/>
                </a:lnTo>
                <a:lnTo>
                  <a:pt x="1749" y="502"/>
                </a:lnTo>
                <a:lnTo>
                  <a:pt x="1653" y="471"/>
                </a:lnTo>
                <a:lnTo>
                  <a:pt x="1742" y="502"/>
                </a:lnTo>
                <a:lnTo>
                  <a:pt x="1751" y="529"/>
                </a:lnTo>
                <a:lnTo>
                  <a:pt x="1687" y="541"/>
                </a:lnTo>
                <a:lnTo>
                  <a:pt x="1700" y="547"/>
                </a:lnTo>
                <a:lnTo>
                  <a:pt x="1682" y="549"/>
                </a:lnTo>
                <a:lnTo>
                  <a:pt x="1682" y="576"/>
                </a:lnTo>
                <a:lnTo>
                  <a:pt x="1611" y="613"/>
                </a:lnTo>
                <a:lnTo>
                  <a:pt x="1596" y="734"/>
                </a:lnTo>
                <a:lnTo>
                  <a:pt x="1623" y="762"/>
                </a:lnTo>
                <a:lnTo>
                  <a:pt x="1661" y="746"/>
                </a:lnTo>
                <a:lnTo>
                  <a:pt x="1678" y="839"/>
                </a:lnTo>
                <a:lnTo>
                  <a:pt x="1733" y="821"/>
                </a:lnTo>
                <a:lnTo>
                  <a:pt x="1798" y="847"/>
                </a:lnTo>
                <a:lnTo>
                  <a:pt x="1930" y="914"/>
                </a:lnTo>
                <a:lnTo>
                  <a:pt x="1920" y="941"/>
                </a:lnTo>
                <a:lnTo>
                  <a:pt x="1935" y="920"/>
                </a:lnTo>
                <a:lnTo>
                  <a:pt x="2035" y="926"/>
                </a:lnTo>
                <a:lnTo>
                  <a:pt x="2035" y="1028"/>
                </a:lnTo>
                <a:lnTo>
                  <a:pt x="2066" y="1062"/>
                </a:lnTo>
                <a:lnTo>
                  <a:pt x="2044" y="1069"/>
                </a:lnTo>
                <a:lnTo>
                  <a:pt x="2094" y="1088"/>
                </a:lnTo>
                <a:lnTo>
                  <a:pt x="2079" y="1119"/>
                </a:lnTo>
                <a:lnTo>
                  <a:pt x="2127" y="1118"/>
                </a:lnTo>
                <a:lnTo>
                  <a:pt x="2192" y="1063"/>
                </a:lnTo>
                <a:lnTo>
                  <a:pt x="2164" y="1051"/>
                </a:lnTo>
                <a:lnTo>
                  <a:pt x="2127" y="954"/>
                </a:lnTo>
                <a:lnTo>
                  <a:pt x="2250" y="870"/>
                </a:lnTo>
                <a:lnTo>
                  <a:pt x="2232" y="870"/>
                </a:lnTo>
                <a:lnTo>
                  <a:pt x="2205" y="771"/>
                </a:lnTo>
                <a:lnTo>
                  <a:pt x="2161" y="746"/>
                </a:lnTo>
                <a:lnTo>
                  <a:pt x="2219" y="705"/>
                </a:lnTo>
                <a:lnTo>
                  <a:pt x="2198" y="683"/>
                </a:lnTo>
                <a:lnTo>
                  <a:pt x="2208" y="647"/>
                </a:lnTo>
                <a:lnTo>
                  <a:pt x="2182" y="641"/>
                </a:lnTo>
                <a:lnTo>
                  <a:pt x="2208" y="604"/>
                </a:lnTo>
                <a:lnTo>
                  <a:pt x="2179" y="581"/>
                </a:lnTo>
                <a:lnTo>
                  <a:pt x="2195" y="551"/>
                </a:lnTo>
                <a:lnTo>
                  <a:pt x="2289" y="571"/>
                </a:lnTo>
                <a:lnTo>
                  <a:pt x="2331" y="554"/>
                </a:lnTo>
                <a:lnTo>
                  <a:pt x="2411" y="604"/>
                </a:lnTo>
                <a:lnTo>
                  <a:pt x="2411" y="626"/>
                </a:lnTo>
                <a:lnTo>
                  <a:pt x="2479" y="630"/>
                </a:lnTo>
                <a:lnTo>
                  <a:pt x="2485" y="680"/>
                </a:lnTo>
                <a:lnTo>
                  <a:pt x="2424" y="682"/>
                </a:lnTo>
                <a:lnTo>
                  <a:pt x="2477" y="690"/>
                </a:lnTo>
                <a:lnTo>
                  <a:pt x="2494" y="721"/>
                </a:lnTo>
                <a:lnTo>
                  <a:pt x="2437" y="763"/>
                </a:lnTo>
                <a:lnTo>
                  <a:pt x="2519" y="741"/>
                </a:lnTo>
                <a:lnTo>
                  <a:pt x="2523" y="779"/>
                </a:lnTo>
                <a:lnTo>
                  <a:pt x="2488" y="795"/>
                </a:lnTo>
                <a:lnTo>
                  <a:pt x="2538" y="756"/>
                </a:lnTo>
                <a:lnTo>
                  <a:pt x="2544" y="781"/>
                </a:lnTo>
                <a:lnTo>
                  <a:pt x="2590" y="743"/>
                </a:lnTo>
                <a:lnTo>
                  <a:pt x="2599" y="763"/>
                </a:lnTo>
                <a:lnTo>
                  <a:pt x="2632" y="711"/>
                </a:lnTo>
                <a:lnTo>
                  <a:pt x="2621" y="700"/>
                </a:lnTo>
                <a:lnTo>
                  <a:pt x="2658" y="671"/>
                </a:lnTo>
                <a:lnTo>
                  <a:pt x="2699" y="726"/>
                </a:lnTo>
                <a:lnTo>
                  <a:pt x="2664" y="739"/>
                </a:lnTo>
                <a:lnTo>
                  <a:pt x="2702" y="732"/>
                </a:lnTo>
                <a:lnTo>
                  <a:pt x="2716" y="755"/>
                </a:lnTo>
                <a:lnTo>
                  <a:pt x="2691" y="762"/>
                </a:lnTo>
                <a:lnTo>
                  <a:pt x="2725" y="766"/>
                </a:lnTo>
                <a:lnTo>
                  <a:pt x="2702" y="783"/>
                </a:lnTo>
                <a:lnTo>
                  <a:pt x="2726" y="779"/>
                </a:lnTo>
                <a:lnTo>
                  <a:pt x="2744" y="804"/>
                </a:lnTo>
                <a:lnTo>
                  <a:pt x="2732" y="815"/>
                </a:lnTo>
                <a:lnTo>
                  <a:pt x="2766" y="834"/>
                </a:lnTo>
                <a:lnTo>
                  <a:pt x="2713" y="855"/>
                </a:lnTo>
                <a:lnTo>
                  <a:pt x="2752" y="855"/>
                </a:lnTo>
                <a:lnTo>
                  <a:pt x="2743" y="875"/>
                </a:lnTo>
                <a:lnTo>
                  <a:pt x="2802" y="893"/>
                </a:lnTo>
                <a:lnTo>
                  <a:pt x="2824" y="940"/>
                </a:lnTo>
                <a:lnTo>
                  <a:pt x="2845" y="922"/>
                </a:lnTo>
                <a:lnTo>
                  <a:pt x="2903" y="953"/>
                </a:lnTo>
                <a:lnTo>
                  <a:pt x="2776" y="993"/>
                </a:lnTo>
                <a:lnTo>
                  <a:pt x="2802" y="1014"/>
                </a:lnTo>
                <a:lnTo>
                  <a:pt x="2910" y="970"/>
                </a:lnTo>
                <a:lnTo>
                  <a:pt x="2910" y="1008"/>
                </a:lnTo>
                <a:lnTo>
                  <a:pt x="2959" y="1001"/>
                </a:lnTo>
                <a:lnTo>
                  <a:pt x="2963" y="1019"/>
                </a:lnTo>
                <a:lnTo>
                  <a:pt x="2941" y="1019"/>
                </a:lnTo>
                <a:lnTo>
                  <a:pt x="2963" y="1064"/>
                </a:lnTo>
                <a:lnTo>
                  <a:pt x="2814" y="1154"/>
                </a:lnTo>
                <a:lnTo>
                  <a:pt x="2596" y="1154"/>
                </a:lnTo>
                <a:lnTo>
                  <a:pt x="2505" y="1215"/>
                </a:lnTo>
                <a:lnTo>
                  <a:pt x="2430" y="1305"/>
                </a:lnTo>
                <a:lnTo>
                  <a:pt x="2505" y="1237"/>
                </a:lnTo>
                <a:lnTo>
                  <a:pt x="2622" y="1196"/>
                </a:lnTo>
                <a:lnTo>
                  <a:pt x="2664" y="1228"/>
                </a:lnTo>
                <a:lnTo>
                  <a:pt x="2588" y="1251"/>
                </a:lnTo>
                <a:lnTo>
                  <a:pt x="2648" y="1265"/>
                </a:lnTo>
                <a:lnTo>
                  <a:pt x="2632" y="1292"/>
                </a:lnTo>
                <a:lnTo>
                  <a:pt x="2678" y="1342"/>
                </a:lnTo>
                <a:lnTo>
                  <a:pt x="2769" y="1360"/>
                </a:lnTo>
                <a:lnTo>
                  <a:pt x="2793" y="1298"/>
                </a:lnTo>
                <a:lnTo>
                  <a:pt x="2793" y="1336"/>
                </a:lnTo>
                <a:lnTo>
                  <a:pt x="2818" y="1332"/>
                </a:lnTo>
                <a:lnTo>
                  <a:pt x="2775" y="1372"/>
                </a:lnTo>
                <a:lnTo>
                  <a:pt x="2667" y="1399"/>
                </a:lnTo>
                <a:lnTo>
                  <a:pt x="2630" y="1446"/>
                </a:lnTo>
                <a:lnTo>
                  <a:pt x="2599" y="1404"/>
                </a:lnTo>
                <a:lnTo>
                  <a:pt x="2700" y="1368"/>
                </a:lnTo>
                <a:lnTo>
                  <a:pt x="2648" y="1369"/>
                </a:lnTo>
                <a:lnTo>
                  <a:pt x="2658" y="1342"/>
                </a:lnTo>
                <a:lnTo>
                  <a:pt x="2570" y="1374"/>
                </a:lnTo>
                <a:lnTo>
                  <a:pt x="2544" y="1353"/>
                </a:lnTo>
                <a:lnTo>
                  <a:pt x="2544" y="1298"/>
                </a:lnTo>
                <a:lnTo>
                  <a:pt x="2486" y="1280"/>
                </a:lnTo>
                <a:lnTo>
                  <a:pt x="2444" y="1370"/>
                </a:lnTo>
                <a:lnTo>
                  <a:pt x="2266" y="1404"/>
                </a:lnTo>
                <a:lnTo>
                  <a:pt x="2145" y="1440"/>
                </a:lnTo>
                <a:lnTo>
                  <a:pt x="2124" y="1457"/>
                </a:lnTo>
                <a:lnTo>
                  <a:pt x="2153" y="1461"/>
                </a:lnTo>
                <a:lnTo>
                  <a:pt x="2159" y="1474"/>
                </a:lnTo>
                <a:lnTo>
                  <a:pt x="2011" y="1511"/>
                </a:lnTo>
                <a:lnTo>
                  <a:pt x="2019" y="1494"/>
                </a:lnTo>
                <a:lnTo>
                  <a:pt x="2029" y="1483"/>
                </a:lnTo>
                <a:lnTo>
                  <a:pt x="2034" y="1465"/>
                </a:lnTo>
                <a:lnTo>
                  <a:pt x="2056" y="1452"/>
                </a:lnTo>
                <a:lnTo>
                  <a:pt x="2061" y="1372"/>
                </a:lnTo>
                <a:lnTo>
                  <a:pt x="2086" y="1399"/>
                </a:lnTo>
                <a:lnTo>
                  <a:pt x="2129" y="1390"/>
                </a:lnTo>
                <a:lnTo>
                  <a:pt x="2091" y="1342"/>
                </a:lnTo>
                <a:lnTo>
                  <a:pt x="1964" y="1319"/>
                </a:lnTo>
                <a:lnTo>
                  <a:pt x="1959" y="1319"/>
                </a:lnTo>
                <a:lnTo>
                  <a:pt x="1946" y="1255"/>
                </a:lnTo>
                <a:lnTo>
                  <a:pt x="1920" y="1259"/>
                </a:lnTo>
                <a:lnTo>
                  <a:pt x="1898" y="1222"/>
                </a:lnTo>
                <a:lnTo>
                  <a:pt x="1870" y="1220"/>
                </a:lnTo>
                <a:lnTo>
                  <a:pt x="1870" y="1242"/>
                </a:lnTo>
                <a:lnTo>
                  <a:pt x="1837" y="1209"/>
                </a:lnTo>
                <a:lnTo>
                  <a:pt x="1777" y="1255"/>
                </a:lnTo>
                <a:lnTo>
                  <a:pt x="1613" y="1222"/>
                </a:lnTo>
                <a:lnTo>
                  <a:pt x="1592" y="1190"/>
                </a:lnTo>
                <a:lnTo>
                  <a:pt x="1590" y="1211"/>
                </a:lnTo>
                <a:lnTo>
                  <a:pt x="635" y="1211"/>
                </a:lnTo>
                <a:lnTo>
                  <a:pt x="620" y="1177"/>
                </a:lnTo>
                <a:lnTo>
                  <a:pt x="569" y="1166"/>
                </a:lnTo>
                <a:lnTo>
                  <a:pt x="571" y="1144"/>
                </a:lnTo>
                <a:lnTo>
                  <a:pt x="465" y="1113"/>
                </a:lnTo>
                <a:lnTo>
                  <a:pt x="477" y="1097"/>
                </a:lnTo>
                <a:lnTo>
                  <a:pt x="452" y="1055"/>
                </a:lnTo>
                <a:lnTo>
                  <a:pt x="426" y="1051"/>
                </a:lnTo>
                <a:lnTo>
                  <a:pt x="367" y="960"/>
                </a:lnTo>
                <a:lnTo>
                  <a:pt x="377" y="932"/>
                </a:lnTo>
                <a:lnTo>
                  <a:pt x="380" y="882"/>
                </a:lnTo>
                <a:lnTo>
                  <a:pt x="314" y="855"/>
                </a:lnTo>
                <a:lnTo>
                  <a:pt x="191" y="695"/>
                </a:lnTo>
                <a:lnTo>
                  <a:pt x="121" y="740"/>
                </a:lnTo>
                <a:lnTo>
                  <a:pt x="103" y="719"/>
                </a:lnTo>
                <a:lnTo>
                  <a:pt x="98" y="715"/>
                </a:lnTo>
                <a:lnTo>
                  <a:pt x="63" y="671"/>
                </a:lnTo>
                <a:lnTo>
                  <a:pt x="0" y="671"/>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7" name="Freeform 24"/>
          <p:cNvSpPr>
            <a:spLocks noChangeAspect="1"/>
          </p:cNvSpPr>
          <p:nvPr/>
        </p:nvSpPr>
        <p:spPr bwMode="gray">
          <a:xfrm>
            <a:off x="1639889" y="3106736"/>
            <a:ext cx="112712" cy="77787"/>
          </a:xfrm>
          <a:custGeom>
            <a:avLst/>
            <a:gdLst/>
            <a:ahLst/>
            <a:cxnLst>
              <a:cxn ang="0">
                <a:pos x="0" y="0"/>
              </a:cxn>
              <a:cxn ang="0">
                <a:pos x="95" y="20"/>
              </a:cxn>
              <a:cxn ang="0">
                <a:pos x="174" y="101"/>
              </a:cxn>
              <a:cxn ang="0">
                <a:pos x="128" y="85"/>
              </a:cxn>
              <a:cxn ang="0">
                <a:pos x="0" y="0"/>
              </a:cxn>
            </a:cxnLst>
            <a:rect l="0" t="0" r="r" b="b"/>
            <a:pathLst>
              <a:path w="174" h="101">
                <a:moveTo>
                  <a:pt x="0" y="0"/>
                </a:moveTo>
                <a:lnTo>
                  <a:pt x="95" y="20"/>
                </a:lnTo>
                <a:lnTo>
                  <a:pt x="174" y="101"/>
                </a:lnTo>
                <a:lnTo>
                  <a:pt x="128" y="85"/>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8" name="Freeform 25"/>
          <p:cNvSpPr>
            <a:spLocks noChangeAspect="1"/>
          </p:cNvSpPr>
          <p:nvPr/>
        </p:nvSpPr>
        <p:spPr bwMode="gray">
          <a:xfrm>
            <a:off x="1692277" y="2051047"/>
            <a:ext cx="239713" cy="184150"/>
          </a:xfrm>
          <a:custGeom>
            <a:avLst/>
            <a:gdLst/>
            <a:ahLst/>
            <a:cxnLst>
              <a:cxn ang="0">
                <a:pos x="0" y="170"/>
              </a:cxn>
              <a:cxn ang="0">
                <a:pos x="15" y="141"/>
              </a:cxn>
              <a:cxn ang="0">
                <a:pos x="67" y="47"/>
              </a:cxn>
              <a:cxn ang="0">
                <a:pos x="42" y="9"/>
              </a:cxn>
              <a:cxn ang="0">
                <a:pos x="155" y="0"/>
              </a:cxn>
              <a:cxn ang="0">
                <a:pos x="232" y="37"/>
              </a:cxn>
              <a:cxn ang="0">
                <a:pos x="283" y="15"/>
              </a:cxn>
              <a:cxn ang="0">
                <a:pos x="362" y="69"/>
              </a:cxn>
              <a:cxn ang="0">
                <a:pos x="195" y="151"/>
              </a:cxn>
              <a:cxn ang="0">
                <a:pos x="181" y="201"/>
              </a:cxn>
              <a:cxn ang="0">
                <a:pos x="99" y="225"/>
              </a:cxn>
              <a:cxn ang="0">
                <a:pos x="62" y="185"/>
              </a:cxn>
              <a:cxn ang="0">
                <a:pos x="0" y="170"/>
              </a:cxn>
            </a:cxnLst>
            <a:rect l="0" t="0" r="r" b="b"/>
            <a:pathLst>
              <a:path w="362" h="225">
                <a:moveTo>
                  <a:pt x="0" y="170"/>
                </a:moveTo>
                <a:lnTo>
                  <a:pt x="15" y="141"/>
                </a:lnTo>
                <a:lnTo>
                  <a:pt x="67" y="47"/>
                </a:lnTo>
                <a:lnTo>
                  <a:pt x="42" y="9"/>
                </a:lnTo>
                <a:lnTo>
                  <a:pt x="155" y="0"/>
                </a:lnTo>
                <a:lnTo>
                  <a:pt x="232" y="37"/>
                </a:lnTo>
                <a:lnTo>
                  <a:pt x="283" y="15"/>
                </a:lnTo>
                <a:lnTo>
                  <a:pt x="362" y="69"/>
                </a:lnTo>
                <a:lnTo>
                  <a:pt x="195" y="151"/>
                </a:lnTo>
                <a:lnTo>
                  <a:pt x="181" y="201"/>
                </a:lnTo>
                <a:lnTo>
                  <a:pt x="99" y="225"/>
                </a:lnTo>
                <a:lnTo>
                  <a:pt x="62" y="185"/>
                </a:lnTo>
                <a:lnTo>
                  <a:pt x="0" y="170"/>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9" name="Freeform 26"/>
          <p:cNvSpPr>
            <a:spLocks noChangeAspect="1"/>
          </p:cNvSpPr>
          <p:nvPr/>
        </p:nvSpPr>
        <p:spPr bwMode="gray">
          <a:xfrm>
            <a:off x="1763713" y="1884360"/>
            <a:ext cx="165100" cy="98425"/>
          </a:xfrm>
          <a:custGeom>
            <a:avLst/>
            <a:gdLst/>
            <a:ahLst/>
            <a:cxnLst>
              <a:cxn ang="0">
                <a:pos x="0" y="96"/>
              </a:cxn>
              <a:cxn ang="0">
                <a:pos x="58" y="115"/>
              </a:cxn>
              <a:cxn ang="0">
                <a:pos x="73" y="95"/>
              </a:cxn>
              <a:cxn ang="0">
                <a:pos x="85" y="127"/>
              </a:cxn>
              <a:cxn ang="0">
                <a:pos x="112" y="113"/>
              </a:cxn>
              <a:cxn ang="0">
                <a:pos x="108" y="84"/>
              </a:cxn>
              <a:cxn ang="0">
                <a:pos x="135" y="101"/>
              </a:cxn>
              <a:cxn ang="0">
                <a:pos x="151" y="55"/>
              </a:cxn>
              <a:cxn ang="0">
                <a:pos x="174" y="52"/>
              </a:cxn>
              <a:cxn ang="0">
                <a:pos x="183" y="94"/>
              </a:cxn>
              <a:cxn ang="0">
                <a:pos x="237" y="62"/>
              </a:cxn>
              <a:cxn ang="0">
                <a:pos x="220" y="26"/>
              </a:cxn>
              <a:cxn ang="0">
                <a:pos x="254" y="18"/>
              </a:cxn>
              <a:cxn ang="0">
                <a:pos x="218" y="0"/>
              </a:cxn>
              <a:cxn ang="0">
                <a:pos x="126" y="18"/>
              </a:cxn>
              <a:cxn ang="0">
                <a:pos x="0" y="96"/>
              </a:cxn>
            </a:cxnLst>
            <a:rect l="0" t="0" r="r" b="b"/>
            <a:pathLst>
              <a:path w="254" h="127">
                <a:moveTo>
                  <a:pt x="0" y="96"/>
                </a:moveTo>
                <a:lnTo>
                  <a:pt x="58" y="115"/>
                </a:lnTo>
                <a:lnTo>
                  <a:pt x="73" y="95"/>
                </a:lnTo>
                <a:lnTo>
                  <a:pt x="85" y="127"/>
                </a:lnTo>
                <a:lnTo>
                  <a:pt x="112" y="113"/>
                </a:lnTo>
                <a:lnTo>
                  <a:pt x="108" y="84"/>
                </a:lnTo>
                <a:lnTo>
                  <a:pt x="135" y="101"/>
                </a:lnTo>
                <a:lnTo>
                  <a:pt x="151" y="55"/>
                </a:lnTo>
                <a:lnTo>
                  <a:pt x="174" y="52"/>
                </a:lnTo>
                <a:lnTo>
                  <a:pt x="183" y="94"/>
                </a:lnTo>
                <a:lnTo>
                  <a:pt x="237" y="62"/>
                </a:lnTo>
                <a:lnTo>
                  <a:pt x="220" y="26"/>
                </a:lnTo>
                <a:lnTo>
                  <a:pt x="254" y="18"/>
                </a:lnTo>
                <a:lnTo>
                  <a:pt x="218" y="0"/>
                </a:lnTo>
                <a:lnTo>
                  <a:pt x="126" y="18"/>
                </a:lnTo>
                <a:lnTo>
                  <a:pt x="0" y="96"/>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0" name="Freeform 27"/>
          <p:cNvSpPr>
            <a:spLocks noChangeAspect="1"/>
          </p:cNvSpPr>
          <p:nvPr/>
        </p:nvSpPr>
        <p:spPr bwMode="gray">
          <a:xfrm>
            <a:off x="1851027" y="2119311"/>
            <a:ext cx="414338" cy="247650"/>
          </a:xfrm>
          <a:custGeom>
            <a:avLst/>
            <a:gdLst/>
            <a:ahLst/>
            <a:cxnLst>
              <a:cxn ang="0">
                <a:pos x="0" y="99"/>
              </a:cxn>
              <a:cxn ang="0">
                <a:pos x="32" y="74"/>
              </a:cxn>
              <a:cxn ang="0">
                <a:pos x="16" y="61"/>
              </a:cxn>
              <a:cxn ang="0">
                <a:pos x="91" y="17"/>
              </a:cxn>
              <a:cxn ang="0">
                <a:pos x="152" y="0"/>
              </a:cxn>
              <a:cxn ang="0">
                <a:pos x="172" y="31"/>
              </a:cxn>
              <a:cxn ang="0">
                <a:pos x="151" y="50"/>
              </a:cxn>
              <a:cxn ang="0">
                <a:pos x="206" y="24"/>
              </a:cxn>
              <a:cxn ang="0">
                <a:pos x="267" y="45"/>
              </a:cxn>
              <a:cxn ang="0">
                <a:pos x="245" y="68"/>
              </a:cxn>
              <a:cxn ang="0">
                <a:pos x="316" y="52"/>
              </a:cxn>
              <a:cxn ang="0">
                <a:pos x="296" y="27"/>
              </a:cxn>
              <a:cxn ang="0">
                <a:pos x="324" y="30"/>
              </a:cxn>
              <a:cxn ang="0">
                <a:pos x="381" y="112"/>
              </a:cxn>
              <a:cxn ang="0">
                <a:pos x="400" y="93"/>
              </a:cxn>
              <a:cxn ang="0">
                <a:pos x="377" y="2"/>
              </a:cxn>
              <a:cxn ang="0">
                <a:pos x="423" y="5"/>
              </a:cxn>
              <a:cxn ang="0">
                <a:pos x="474" y="35"/>
              </a:cxn>
              <a:cxn ang="0">
                <a:pos x="502" y="149"/>
              </a:cxn>
              <a:cxn ang="0">
                <a:pos x="627" y="203"/>
              </a:cxn>
              <a:cxn ang="0">
                <a:pos x="625" y="232"/>
              </a:cxn>
              <a:cxn ang="0">
                <a:pos x="591" y="220"/>
              </a:cxn>
              <a:cxn ang="0">
                <a:pos x="553" y="239"/>
              </a:cxn>
              <a:cxn ang="0">
                <a:pos x="606" y="264"/>
              </a:cxn>
              <a:cxn ang="0">
                <a:pos x="558" y="289"/>
              </a:cxn>
              <a:cxn ang="0">
                <a:pos x="477" y="277"/>
              </a:cxn>
              <a:cxn ang="0">
                <a:pos x="431" y="245"/>
              </a:cxn>
              <a:cxn ang="0">
                <a:pos x="328" y="297"/>
              </a:cxn>
              <a:cxn ang="0">
                <a:pos x="198" y="307"/>
              </a:cxn>
              <a:cxn ang="0">
                <a:pos x="173" y="259"/>
              </a:cxn>
              <a:cxn ang="0">
                <a:pos x="102" y="255"/>
              </a:cxn>
              <a:cxn ang="0">
                <a:pos x="57" y="214"/>
              </a:cxn>
              <a:cxn ang="0">
                <a:pos x="238" y="188"/>
              </a:cxn>
              <a:cxn ang="0">
                <a:pos x="49" y="176"/>
              </a:cxn>
              <a:cxn ang="0">
                <a:pos x="25" y="150"/>
              </a:cxn>
              <a:cxn ang="0">
                <a:pos x="121" y="121"/>
              </a:cxn>
              <a:cxn ang="0">
                <a:pos x="32" y="126"/>
              </a:cxn>
              <a:cxn ang="0">
                <a:pos x="39" y="112"/>
              </a:cxn>
              <a:cxn ang="0">
                <a:pos x="0" y="99"/>
              </a:cxn>
            </a:cxnLst>
            <a:rect l="0" t="0" r="r" b="b"/>
            <a:pathLst>
              <a:path w="627" h="307">
                <a:moveTo>
                  <a:pt x="0" y="99"/>
                </a:moveTo>
                <a:lnTo>
                  <a:pt x="32" y="74"/>
                </a:lnTo>
                <a:lnTo>
                  <a:pt x="16" y="61"/>
                </a:lnTo>
                <a:lnTo>
                  <a:pt x="91" y="17"/>
                </a:lnTo>
                <a:lnTo>
                  <a:pt x="152" y="0"/>
                </a:lnTo>
                <a:lnTo>
                  <a:pt x="172" y="31"/>
                </a:lnTo>
                <a:lnTo>
                  <a:pt x="151" y="50"/>
                </a:lnTo>
                <a:lnTo>
                  <a:pt x="206" y="24"/>
                </a:lnTo>
                <a:lnTo>
                  <a:pt x="267" y="45"/>
                </a:lnTo>
                <a:lnTo>
                  <a:pt x="245" y="68"/>
                </a:lnTo>
                <a:lnTo>
                  <a:pt x="316" y="52"/>
                </a:lnTo>
                <a:lnTo>
                  <a:pt x="296" y="27"/>
                </a:lnTo>
                <a:lnTo>
                  <a:pt x="324" y="30"/>
                </a:lnTo>
                <a:lnTo>
                  <a:pt x="381" y="112"/>
                </a:lnTo>
                <a:lnTo>
                  <a:pt x="400" y="93"/>
                </a:lnTo>
                <a:lnTo>
                  <a:pt x="377" y="2"/>
                </a:lnTo>
                <a:lnTo>
                  <a:pt x="423" y="5"/>
                </a:lnTo>
                <a:lnTo>
                  <a:pt x="474" y="35"/>
                </a:lnTo>
                <a:lnTo>
                  <a:pt x="502" y="149"/>
                </a:lnTo>
                <a:lnTo>
                  <a:pt x="627" y="203"/>
                </a:lnTo>
                <a:lnTo>
                  <a:pt x="625" y="232"/>
                </a:lnTo>
                <a:lnTo>
                  <a:pt x="591" y="220"/>
                </a:lnTo>
                <a:lnTo>
                  <a:pt x="553" y="239"/>
                </a:lnTo>
                <a:lnTo>
                  <a:pt x="606" y="264"/>
                </a:lnTo>
                <a:lnTo>
                  <a:pt x="558" y="289"/>
                </a:lnTo>
                <a:lnTo>
                  <a:pt x="477" y="277"/>
                </a:lnTo>
                <a:lnTo>
                  <a:pt x="431" y="245"/>
                </a:lnTo>
                <a:lnTo>
                  <a:pt x="328" y="297"/>
                </a:lnTo>
                <a:lnTo>
                  <a:pt x="198" y="307"/>
                </a:lnTo>
                <a:lnTo>
                  <a:pt x="173" y="259"/>
                </a:lnTo>
                <a:lnTo>
                  <a:pt x="102" y="255"/>
                </a:lnTo>
                <a:lnTo>
                  <a:pt x="57" y="214"/>
                </a:lnTo>
                <a:lnTo>
                  <a:pt x="238" y="188"/>
                </a:lnTo>
                <a:lnTo>
                  <a:pt x="49" y="176"/>
                </a:lnTo>
                <a:lnTo>
                  <a:pt x="25" y="150"/>
                </a:lnTo>
                <a:lnTo>
                  <a:pt x="121" y="121"/>
                </a:lnTo>
                <a:lnTo>
                  <a:pt x="32" y="126"/>
                </a:lnTo>
                <a:lnTo>
                  <a:pt x="39" y="112"/>
                </a:lnTo>
                <a:lnTo>
                  <a:pt x="0" y="99"/>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1" name="Freeform 28"/>
          <p:cNvSpPr>
            <a:spLocks noChangeAspect="1"/>
          </p:cNvSpPr>
          <p:nvPr/>
        </p:nvSpPr>
        <p:spPr bwMode="gray">
          <a:xfrm>
            <a:off x="1881188" y="1917698"/>
            <a:ext cx="279400" cy="138113"/>
          </a:xfrm>
          <a:custGeom>
            <a:avLst/>
            <a:gdLst/>
            <a:ahLst/>
            <a:cxnLst>
              <a:cxn ang="0">
                <a:pos x="0" y="113"/>
              </a:cxn>
              <a:cxn ang="0">
                <a:pos x="15" y="99"/>
              </a:cxn>
              <a:cxn ang="0">
                <a:pos x="89" y="83"/>
              </a:cxn>
              <a:cxn ang="0">
                <a:pos x="15" y="86"/>
              </a:cxn>
              <a:cxn ang="0">
                <a:pos x="100" y="69"/>
              </a:cxn>
              <a:cxn ang="0">
                <a:pos x="31" y="69"/>
              </a:cxn>
              <a:cxn ang="0">
                <a:pos x="37" y="50"/>
              </a:cxn>
              <a:cxn ang="0">
                <a:pos x="102" y="49"/>
              </a:cxn>
              <a:cxn ang="0">
                <a:pos x="57" y="45"/>
              </a:cxn>
              <a:cxn ang="0">
                <a:pos x="93" y="28"/>
              </a:cxn>
              <a:cxn ang="0">
                <a:pos x="178" y="49"/>
              </a:cxn>
              <a:cxn ang="0">
                <a:pos x="221" y="92"/>
              </a:cxn>
              <a:cxn ang="0">
                <a:pos x="302" y="94"/>
              </a:cxn>
              <a:cxn ang="0">
                <a:pos x="270" y="69"/>
              </a:cxn>
              <a:cxn ang="0">
                <a:pos x="288" y="52"/>
              </a:cxn>
              <a:cxn ang="0">
                <a:pos x="253" y="32"/>
              </a:cxn>
              <a:cxn ang="0">
                <a:pos x="309" y="0"/>
              </a:cxn>
              <a:cxn ang="0">
                <a:pos x="333" y="38"/>
              </a:cxn>
              <a:cxn ang="0">
                <a:pos x="316" y="55"/>
              </a:cxn>
              <a:cxn ang="0">
                <a:pos x="347" y="60"/>
              </a:cxn>
              <a:cxn ang="0">
                <a:pos x="336" y="80"/>
              </a:cxn>
              <a:cxn ang="0">
                <a:pos x="376" y="85"/>
              </a:cxn>
              <a:cxn ang="0">
                <a:pos x="397" y="59"/>
              </a:cxn>
              <a:cxn ang="0">
                <a:pos x="424" y="90"/>
              </a:cxn>
              <a:cxn ang="0">
                <a:pos x="403" y="127"/>
              </a:cxn>
              <a:cxn ang="0">
                <a:pos x="311" y="125"/>
              </a:cxn>
              <a:cxn ang="0">
                <a:pos x="172" y="170"/>
              </a:cxn>
              <a:cxn ang="0">
                <a:pos x="115" y="147"/>
              </a:cxn>
              <a:cxn ang="0">
                <a:pos x="233" y="109"/>
              </a:cxn>
              <a:cxn ang="0">
                <a:pos x="132" y="132"/>
              </a:cxn>
              <a:cxn ang="0">
                <a:pos x="149" y="101"/>
              </a:cxn>
              <a:cxn ang="0">
                <a:pos x="97" y="134"/>
              </a:cxn>
              <a:cxn ang="0">
                <a:pos x="37" y="125"/>
              </a:cxn>
              <a:cxn ang="0">
                <a:pos x="0" y="113"/>
              </a:cxn>
            </a:cxnLst>
            <a:rect l="0" t="0" r="r" b="b"/>
            <a:pathLst>
              <a:path w="424" h="170">
                <a:moveTo>
                  <a:pt x="0" y="113"/>
                </a:moveTo>
                <a:lnTo>
                  <a:pt x="15" y="99"/>
                </a:lnTo>
                <a:lnTo>
                  <a:pt x="89" y="83"/>
                </a:lnTo>
                <a:lnTo>
                  <a:pt x="15" y="86"/>
                </a:lnTo>
                <a:lnTo>
                  <a:pt x="100" y="69"/>
                </a:lnTo>
                <a:lnTo>
                  <a:pt x="31" y="69"/>
                </a:lnTo>
                <a:lnTo>
                  <a:pt x="37" y="50"/>
                </a:lnTo>
                <a:lnTo>
                  <a:pt x="102" y="49"/>
                </a:lnTo>
                <a:lnTo>
                  <a:pt x="57" y="45"/>
                </a:lnTo>
                <a:lnTo>
                  <a:pt x="93" y="28"/>
                </a:lnTo>
                <a:lnTo>
                  <a:pt x="178" y="49"/>
                </a:lnTo>
                <a:lnTo>
                  <a:pt x="221" y="92"/>
                </a:lnTo>
                <a:lnTo>
                  <a:pt x="302" y="94"/>
                </a:lnTo>
                <a:lnTo>
                  <a:pt x="270" y="69"/>
                </a:lnTo>
                <a:lnTo>
                  <a:pt x="288" y="52"/>
                </a:lnTo>
                <a:lnTo>
                  <a:pt x="253" y="32"/>
                </a:lnTo>
                <a:lnTo>
                  <a:pt x="309" y="0"/>
                </a:lnTo>
                <a:lnTo>
                  <a:pt x="333" y="38"/>
                </a:lnTo>
                <a:lnTo>
                  <a:pt x="316" y="55"/>
                </a:lnTo>
                <a:lnTo>
                  <a:pt x="347" y="60"/>
                </a:lnTo>
                <a:lnTo>
                  <a:pt x="336" y="80"/>
                </a:lnTo>
                <a:lnTo>
                  <a:pt x="376" y="85"/>
                </a:lnTo>
                <a:lnTo>
                  <a:pt x="397" y="59"/>
                </a:lnTo>
                <a:lnTo>
                  <a:pt x="424" y="90"/>
                </a:lnTo>
                <a:lnTo>
                  <a:pt x="403" y="127"/>
                </a:lnTo>
                <a:lnTo>
                  <a:pt x="311" y="125"/>
                </a:lnTo>
                <a:lnTo>
                  <a:pt x="172" y="170"/>
                </a:lnTo>
                <a:lnTo>
                  <a:pt x="115" y="147"/>
                </a:lnTo>
                <a:lnTo>
                  <a:pt x="233" y="109"/>
                </a:lnTo>
                <a:lnTo>
                  <a:pt x="132" y="132"/>
                </a:lnTo>
                <a:lnTo>
                  <a:pt x="149" y="101"/>
                </a:lnTo>
                <a:lnTo>
                  <a:pt x="97" y="134"/>
                </a:lnTo>
                <a:lnTo>
                  <a:pt x="37" y="125"/>
                </a:lnTo>
                <a:lnTo>
                  <a:pt x="0" y="113"/>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2" name="Freeform 29"/>
          <p:cNvSpPr>
            <a:spLocks noChangeAspect="1"/>
          </p:cNvSpPr>
          <p:nvPr/>
        </p:nvSpPr>
        <p:spPr bwMode="gray">
          <a:xfrm>
            <a:off x="2160589" y="1774822"/>
            <a:ext cx="142875" cy="88900"/>
          </a:xfrm>
          <a:custGeom>
            <a:avLst/>
            <a:gdLst/>
            <a:ahLst/>
            <a:cxnLst>
              <a:cxn ang="0">
                <a:pos x="0" y="0"/>
              </a:cxn>
              <a:cxn ang="0">
                <a:pos x="18" y="38"/>
              </a:cxn>
              <a:cxn ang="0">
                <a:pos x="72" y="38"/>
              </a:cxn>
              <a:cxn ang="0">
                <a:pos x="55" y="46"/>
              </a:cxn>
              <a:cxn ang="0">
                <a:pos x="67" y="59"/>
              </a:cxn>
              <a:cxn ang="0">
                <a:pos x="21" y="65"/>
              </a:cxn>
              <a:cxn ang="0">
                <a:pos x="98" y="79"/>
              </a:cxn>
              <a:cxn ang="0">
                <a:pos x="220" y="106"/>
              </a:cxn>
              <a:cxn ang="0">
                <a:pos x="202" y="45"/>
              </a:cxn>
              <a:cxn ang="0">
                <a:pos x="113" y="8"/>
              </a:cxn>
              <a:cxn ang="0">
                <a:pos x="84" y="24"/>
              </a:cxn>
              <a:cxn ang="0">
                <a:pos x="76" y="0"/>
              </a:cxn>
              <a:cxn ang="0">
                <a:pos x="0" y="0"/>
              </a:cxn>
            </a:cxnLst>
            <a:rect l="0" t="0" r="r" b="b"/>
            <a:pathLst>
              <a:path w="220" h="106">
                <a:moveTo>
                  <a:pt x="0" y="0"/>
                </a:moveTo>
                <a:lnTo>
                  <a:pt x="18" y="38"/>
                </a:lnTo>
                <a:lnTo>
                  <a:pt x="72" y="38"/>
                </a:lnTo>
                <a:lnTo>
                  <a:pt x="55" y="46"/>
                </a:lnTo>
                <a:lnTo>
                  <a:pt x="67" y="59"/>
                </a:lnTo>
                <a:lnTo>
                  <a:pt x="21" y="65"/>
                </a:lnTo>
                <a:lnTo>
                  <a:pt x="98" y="79"/>
                </a:lnTo>
                <a:lnTo>
                  <a:pt x="220" y="106"/>
                </a:lnTo>
                <a:lnTo>
                  <a:pt x="202" y="45"/>
                </a:lnTo>
                <a:lnTo>
                  <a:pt x="113" y="8"/>
                </a:lnTo>
                <a:lnTo>
                  <a:pt x="84" y="24"/>
                </a:lnTo>
                <a:lnTo>
                  <a:pt x="76" y="0"/>
                </a:lnTo>
                <a:lnTo>
                  <a:pt x="0" y="0"/>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3" name="Freeform 30"/>
          <p:cNvSpPr>
            <a:spLocks noChangeAspect="1"/>
          </p:cNvSpPr>
          <p:nvPr/>
        </p:nvSpPr>
        <p:spPr bwMode="gray">
          <a:xfrm>
            <a:off x="2227265" y="1939922"/>
            <a:ext cx="117475" cy="82550"/>
          </a:xfrm>
          <a:custGeom>
            <a:avLst/>
            <a:gdLst/>
            <a:ahLst/>
            <a:cxnLst>
              <a:cxn ang="0">
                <a:pos x="0" y="69"/>
              </a:cxn>
              <a:cxn ang="0">
                <a:pos x="20" y="44"/>
              </a:cxn>
              <a:cxn ang="0">
                <a:pos x="54" y="49"/>
              </a:cxn>
              <a:cxn ang="0">
                <a:pos x="11" y="23"/>
              </a:cxn>
              <a:cxn ang="0">
                <a:pos x="21" y="7"/>
              </a:cxn>
              <a:cxn ang="0">
                <a:pos x="92" y="41"/>
              </a:cxn>
              <a:cxn ang="0">
                <a:pos x="52" y="5"/>
              </a:cxn>
              <a:cxn ang="0">
                <a:pos x="158" y="0"/>
              </a:cxn>
              <a:cxn ang="0">
                <a:pos x="177" y="79"/>
              </a:cxn>
              <a:cxn ang="0">
                <a:pos x="156" y="66"/>
              </a:cxn>
              <a:cxn ang="0">
                <a:pos x="153" y="107"/>
              </a:cxn>
              <a:cxn ang="0">
                <a:pos x="68" y="102"/>
              </a:cxn>
              <a:cxn ang="0">
                <a:pos x="85" y="91"/>
              </a:cxn>
              <a:cxn ang="0">
                <a:pos x="63" y="76"/>
              </a:cxn>
              <a:cxn ang="0">
                <a:pos x="124" y="55"/>
              </a:cxn>
              <a:cxn ang="0">
                <a:pos x="0" y="69"/>
              </a:cxn>
            </a:cxnLst>
            <a:rect l="0" t="0" r="r" b="b"/>
            <a:pathLst>
              <a:path w="177" h="107">
                <a:moveTo>
                  <a:pt x="0" y="69"/>
                </a:moveTo>
                <a:lnTo>
                  <a:pt x="20" y="44"/>
                </a:lnTo>
                <a:lnTo>
                  <a:pt x="54" y="49"/>
                </a:lnTo>
                <a:lnTo>
                  <a:pt x="11" y="23"/>
                </a:lnTo>
                <a:lnTo>
                  <a:pt x="21" y="7"/>
                </a:lnTo>
                <a:lnTo>
                  <a:pt x="92" y="41"/>
                </a:lnTo>
                <a:lnTo>
                  <a:pt x="52" y="5"/>
                </a:lnTo>
                <a:lnTo>
                  <a:pt x="158" y="0"/>
                </a:lnTo>
                <a:lnTo>
                  <a:pt x="177" y="79"/>
                </a:lnTo>
                <a:lnTo>
                  <a:pt x="156" y="66"/>
                </a:lnTo>
                <a:lnTo>
                  <a:pt x="153" y="107"/>
                </a:lnTo>
                <a:lnTo>
                  <a:pt x="68" y="102"/>
                </a:lnTo>
                <a:lnTo>
                  <a:pt x="85" y="91"/>
                </a:lnTo>
                <a:lnTo>
                  <a:pt x="63" y="76"/>
                </a:lnTo>
                <a:lnTo>
                  <a:pt x="124" y="55"/>
                </a:lnTo>
                <a:lnTo>
                  <a:pt x="0" y="69"/>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4" name="Freeform 31"/>
          <p:cNvSpPr>
            <a:spLocks noChangeAspect="1"/>
          </p:cNvSpPr>
          <p:nvPr/>
        </p:nvSpPr>
        <p:spPr bwMode="gray">
          <a:xfrm>
            <a:off x="2232027" y="2089147"/>
            <a:ext cx="134938" cy="134937"/>
          </a:xfrm>
          <a:custGeom>
            <a:avLst/>
            <a:gdLst/>
            <a:ahLst/>
            <a:cxnLst>
              <a:cxn ang="0">
                <a:pos x="0" y="85"/>
              </a:cxn>
              <a:cxn ang="0">
                <a:pos x="10" y="63"/>
              </a:cxn>
              <a:cxn ang="0">
                <a:pos x="79" y="76"/>
              </a:cxn>
              <a:cxn ang="0">
                <a:pos x="69" y="49"/>
              </a:cxn>
              <a:cxn ang="0">
                <a:pos x="87" y="51"/>
              </a:cxn>
              <a:cxn ang="0">
                <a:pos x="42" y="36"/>
              </a:cxn>
              <a:cxn ang="0">
                <a:pos x="63" y="28"/>
              </a:cxn>
              <a:cxn ang="0">
                <a:pos x="43" y="15"/>
              </a:cxn>
              <a:cxn ang="0">
                <a:pos x="174" y="0"/>
              </a:cxn>
              <a:cxn ang="0">
                <a:pos x="179" y="37"/>
              </a:cxn>
              <a:cxn ang="0">
                <a:pos x="139" y="68"/>
              </a:cxn>
              <a:cxn ang="0">
                <a:pos x="199" y="76"/>
              </a:cxn>
              <a:cxn ang="0">
                <a:pos x="206" y="136"/>
              </a:cxn>
              <a:cxn ang="0">
                <a:pos x="118" y="169"/>
              </a:cxn>
              <a:cxn ang="0">
                <a:pos x="79" y="121"/>
              </a:cxn>
              <a:cxn ang="0">
                <a:pos x="0" y="85"/>
              </a:cxn>
            </a:cxnLst>
            <a:rect l="0" t="0" r="r" b="b"/>
            <a:pathLst>
              <a:path w="206" h="169">
                <a:moveTo>
                  <a:pt x="0" y="85"/>
                </a:moveTo>
                <a:lnTo>
                  <a:pt x="10" y="63"/>
                </a:lnTo>
                <a:lnTo>
                  <a:pt x="79" y="76"/>
                </a:lnTo>
                <a:lnTo>
                  <a:pt x="69" y="49"/>
                </a:lnTo>
                <a:lnTo>
                  <a:pt x="87" y="51"/>
                </a:lnTo>
                <a:lnTo>
                  <a:pt x="42" y="36"/>
                </a:lnTo>
                <a:lnTo>
                  <a:pt x="63" y="28"/>
                </a:lnTo>
                <a:lnTo>
                  <a:pt x="43" y="15"/>
                </a:lnTo>
                <a:lnTo>
                  <a:pt x="174" y="0"/>
                </a:lnTo>
                <a:lnTo>
                  <a:pt x="179" y="37"/>
                </a:lnTo>
                <a:lnTo>
                  <a:pt x="139" y="68"/>
                </a:lnTo>
                <a:lnTo>
                  <a:pt x="199" y="76"/>
                </a:lnTo>
                <a:lnTo>
                  <a:pt x="206" y="136"/>
                </a:lnTo>
                <a:lnTo>
                  <a:pt x="118" y="169"/>
                </a:lnTo>
                <a:lnTo>
                  <a:pt x="79" y="121"/>
                </a:lnTo>
                <a:lnTo>
                  <a:pt x="0" y="85"/>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5" name="Freeform 32"/>
          <p:cNvSpPr>
            <a:spLocks noChangeAspect="1"/>
          </p:cNvSpPr>
          <p:nvPr/>
        </p:nvSpPr>
        <p:spPr bwMode="gray">
          <a:xfrm>
            <a:off x="2325688" y="1800224"/>
            <a:ext cx="84137" cy="68262"/>
          </a:xfrm>
          <a:custGeom>
            <a:avLst/>
            <a:gdLst/>
            <a:ahLst/>
            <a:cxnLst>
              <a:cxn ang="0">
                <a:pos x="0" y="0"/>
              </a:cxn>
              <a:cxn ang="0">
                <a:pos x="14" y="51"/>
              </a:cxn>
              <a:cxn ang="0">
                <a:pos x="52" y="54"/>
              </a:cxn>
              <a:cxn ang="0">
                <a:pos x="19" y="61"/>
              </a:cxn>
              <a:cxn ang="0">
                <a:pos x="35" y="86"/>
              </a:cxn>
              <a:cxn ang="0">
                <a:pos x="112" y="71"/>
              </a:cxn>
              <a:cxn ang="0">
                <a:pos x="124" y="43"/>
              </a:cxn>
              <a:cxn ang="0">
                <a:pos x="0" y="0"/>
              </a:cxn>
            </a:cxnLst>
            <a:rect l="0" t="0" r="r" b="b"/>
            <a:pathLst>
              <a:path w="124" h="86">
                <a:moveTo>
                  <a:pt x="0" y="0"/>
                </a:moveTo>
                <a:lnTo>
                  <a:pt x="14" y="51"/>
                </a:lnTo>
                <a:lnTo>
                  <a:pt x="52" y="54"/>
                </a:lnTo>
                <a:lnTo>
                  <a:pt x="19" y="61"/>
                </a:lnTo>
                <a:lnTo>
                  <a:pt x="35" y="86"/>
                </a:lnTo>
                <a:lnTo>
                  <a:pt x="112" y="71"/>
                </a:lnTo>
                <a:lnTo>
                  <a:pt x="124" y="43"/>
                </a:lnTo>
                <a:lnTo>
                  <a:pt x="0" y="0"/>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6" name="Freeform 33"/>
          <p:cNvSpPr>
            <a:spLocks noChangeAspect="1"/>
          </p:cNvSpPr>
          <p:nvPr/>
        </p:nvSpPr>
        <p:spPr bwMode="gray">
          <a:xfrm>
            <a:off x="2355853" y="1903411"/>
            <a:ext cx="396875" cy="152400"/>
          </a:xfrm>
          <a:custGeom>
            <a:avLst/>
            <a:gdLst/>
            <a:ahLst/>
            <a:cxnLst>
              <a:cxn ang="0">
                <a:pos x="0" y="30"/>
              </a:cxn>
              <a:cxn ang="0">
                <a:pos x="36" y="0"/>
              </a:cxn>
              <a:cxn ang="0">
                <a:pos x="90" y="16"/>
              </a:cxn>
              <a:cxn ang="0">
                <a:pos x="126" y="30"/>
              </a:cxn>
              <a:cxn ang="0">
                <a:pos x="115" y="51"/>
              </a:cxn>
              <a:cxn ang="0">
                <a:pos x="183" y="33"/>
              </a:cxn>
              <a:cxn ang="0">
                <a:pos x="227" y="51"/>
              </a:cxn>
              <a:cxn ang="0">
                <a:pos x="189" y="51"/>
              </a:cxn>
              <a:cxn ang="0">
                <a:pos x="265" y="66"/>
              </a:cxn>
              <a:cxn ang="0">
                <a:pos x="183" y="72"/>
              </a:cxn>
              <a:cxn ang="0">
                <a:pos x="227" y="84"/>
              </a:cxn>
              <a:cxn ang="0">
                <a:pos x="194" y="100"/>
              </a:cxn>
              <a:cxn ang="0">
                <a:pos x="236" y="87"/>
              </a:cxn>
              <a:cxn ang="0">
                <a:pos x="272" y="125"/>
              </a:cxn>
              <a:cxn ang="0">
                <a:pos x="281" y="108"/>
              </a:cxn>
              <a:cxn ang="0">
                <a:pos x="391" y="125"/>
              </a:cxn>
              <a:cxn ang="0">
                <a:pos x="505" y="89"/>
              </a:cxn>
              <a:cxn ang="0">
                <a:pos x="598" y="131"/>
              </a:cxn>
              <a:cxn ang="0">
                <a:pos x="568" y="150"/>
              </a:cxn>
              <a:cxn ang="0">
                <a:pos x="578" y="182"/>
              </a:cxn>
              <a:cxn ang="0">
                <a:pos x="524" y="188"/>
              </a:cxn>
              <a:cxn ang="0">
                <a:pos x="463" y="159"/>
              </a:cxn>
              <a:cxn ang="0">
                <a:pos x="463" y="182"/>
              </a:cxn>
              <a:cxn ang="0">
                <a:pos x="430" y="186"/>
              </a:cxn>
              <a:cxn ang="0">
                <a:pos x="296" y="188"/>
              </a:cxn>
              <a:cxn ang="0">
                <a:pos x="281" y="163"/>
              </a:cxn>
              <a:cxn ang="0">
                <a:pos x="248" y="186"/>
              </a:cxn>
              <a:cxn ang="0">
                <a:pos x="208" y="163"/>
              </a:cxn>
              <a:cxn ang="0">
                <a:pos x="180" y="178"/>
              </a:cxn>
              <a:cxn ang="0">
                <a:pos x="128" y="56"/>
              </a:cxn>
              <a:cxn ang="0">
                <a:pos x="67" y="67"/>
              </a:cxn>
              <a:cxn ang="0">
                <a:pos x="0" y="30"/>
              </a:cxn>
            </a:cxnLst>
            <a:rect l="0" t="0" r="r" b="b"/>
            <a:pathLst>
              <a:path w="598" h="188">
                <a:moveTo>
                  <a:pt x="0" y="30"/>
                </a:moveTo>
                <a:lnTo>
                  <a:pt x="36" y="0"/>
                </a:lnTo>
                <a:lnTo>
                  <a:pt x="90" y="16"/>
                </a:lnTo>
                <a:lnTo>
                  <a:pt x="126" y="30"/>
                </a:lnTo>
                <a:lnTo>
                  <a:pt x="115" y="51"/>
                </a:lnTo>
                <a:lnTo>
                  <a:pt x="183" y="33"/>
                </a:lnTo>
                <a:lnTo>
                  <a:pt x="227" y="51"/>
                </a:lnTo>
                <a:lnTo>
                  <a:pt x="189" y="51"/>
                </a:lnTo>
                <a:lnTo>
                  <a:pt x="265" y="66"/>
                </a:lnTo>
                <a:lnTo>
                  <a:pt x="183" y="72"/>
                </a:lnTo>
                <a:lnTo>
                  <a:pt x="227" y="84"/>
                </a:lnTo>
                <a:lnTo>
                  <a:pt x="194" y="100"/>
                </a:lnTo>
                <a:lnTo>
                  <a:pt x="236" y="87"/>
                </a:lnTo>
                <a:lnTo>
                  <a:pt x="272" y="125"/>
                </a:lnTo>
                <a:lnTo>
                  <a:pt x="281" y="108"/>
                </a:lnTo>
                <a:lnTo>
                  <a:pt x="391" y="125"/>
                </a:lnTo>
                <a:lnTo>
                  <a:pt x="505" y="89"/>
                </a:lnTo>
                <a:lnTo>
                  <a:pt x="598" y="131"/>
                </a:lnTo>
                <a:lnTo>
                  <a:pt x="568" y="150"/>
                </a:lnTo>
                <a:lnTo>
                  <a:pt x="578" y="182"/>
                </a:lnTo>
                <a:lnTo>
                  <a:pt x="524" y="188"/>
                </a:lnTo>
                <a:lnTo>
                  <a:pt x="463" y="159"/>
                </a:lnTo>
                <a:lnTo>
                  <a:pt x="463" y="182"/>
                </a:lnTo>
                <a:lnTo>
                  <a:pt x="430" y="186"/>
                </a:lnTo>
                <a:lnTo>
                  <a:pt x="296" y="188"/>
                </a:lnTo>
                <a:lnTo>
                  <a:pt x="281" y="163"/>
                </a:lnTo>
                <a:lnTo>
                  <a:pt x="248" y="186"/>
                </a:lnTo>
                <a:lnTo>
                  <a:pt x="208" y="163"/>
                </a:lnTo>
                <a:lnTo>
                  <a:pt x="180" y="178"/>
                </a:lnTo>
                <a:lnTo>
                  <a:pt x="128" y="56"/>
                </a:lnTo>
                <a:lnTo>
                  <a:pt x="67" y="67"/>
                </a:lnTo>
                <a:lnTo>
                  <a:pt x="0" y="30"/>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7" name="Freeform 34"/>
          <p:cNvSpPr>
            <a:spLocks noChangeAspect="1"/>
          </p:cNvSpPr>
          <p:nvPr/>
        </p:nvSpPr>
        <p:spPr bwMode="gray">
          <a:xfrm>
            <a:off x="2370138" y="1643059"/>
            <a:ext cx="260350" cy="203200"/>
          </a:xfrm>
          <a:custGeom>
            <a:avLst/>
            <a:gdLst/>
            <a:ahLst/>
            <a:cxnLst>
              <a:cxn ang="0">
                <a:pos x="0" y="78"/>
              </a:cxn>
              <a:cxn ang="0">
                <a:pos x="94" y="65"/>
              </a:cxn>
              <a:cxn ang="0">
                <a:pos x="44" y="31"/>
              </a:cxn>
              <a:cxn ang="0">
                <a:pos x="127" y="15"/>
              </a:cxn>
              <a:cxn ang="0">
                <a:pos x="61" y="0"/>
              </a:cxn>
              <a:cxn ang="0">
                <a:pos x="165" y="18"/>
              </a:cxn>
              <a:cxn ang="0">
                <a:pos x="196" y="66"/>
              </a:cxn>
              <a:cxn ang="0">
                <a:pos x="250" y="67"/>
              </a:cxn>
              <a:cxn ang="0">
                <a:pos x="270" y="100"/>
              </a:cxn>
              <a:cxn ang="0">
                <a:pos x="274" y="77"/>
              </a:cxn>
              <a:cxn ang="0">
                <a:pos x="302" y="78"/>
              </a:cxn>
              <a:cxn ang="0">
                <a:pos x="290" y="100"/>
              </a:cxn>
              <a:cxn ang="0">
                <a:pos x="321" y="116"/>
              </a:cxn>
              <a:cxn ang="0">
                <a:pos x="302" y="138"/>
              </a:cxn>
              <a:cxn ang="0">
                <a:pos x="363" y="136"/>
              </a:cxn>
              <a:cxn ang="0">
                <a:pos x="390" y="169"/>
              </a:cxn>
              <a:cxn ang="0">
                <a:pos x="316" y="180"/>
              </a:cxn>
              <a:cxn ang="0">
                <a:pos x="296" y="210"/>
              </a:cxn>
              <a:cxn ang="0">
                <a:pos x="281" y="179"/>
              </a:cxn>
              <a:cxn ang="0">
                <a:pos x="262" y="251"/>
              </a:cxn>
              <a:cxn ang="0">
                <a:pos x="214" y="213"/>
              </a:cxn>
              <a:cxn ang="0">
                <a:pos x="239" y="252"/>
              </a:cxn>
              <a:cxn ang="0">
                <a:pos x="147" y="246"/>
              </a:cxn>
              <a:cxn ang="0">
                <a:pos x="119" y="226"/>
              </a:cxn>
              <a:cxn ang="0">
                <a:pos x="162" y="223"/>
              </a:cxn>
              <a:cxn ang="0">
                <a:pos x="116" y="217"/>
              </a:cxn>
              <a:cxn ang="0">
                <a:pos x="103" y="204"/>
              </a:cxn>
              <a:cxn ang="0">
                <a:pos x="127" y="203"/>
              </a:cxn>
              <a:cxn ang="0">
                <a:pos x="88" y="187"/>
              </a:cxn>
              <a:cxn ang="0">
                <a:pos x="212" y="164"/>
              </a:cxn>
              <a:cxn ang="0">
                <a:pos x="61" y="169"/>
              </a:cxn>
              <a:cxn ang="0">
                <a:pos x="34" y="144"/>
              </a:cxn>
              <a:cxn ang="0">
                <a:pos x="88" y="133"/>
              </a:cxn>
              <a:cxn ang="0">
                <a:pos x="6" y="116"/>
              </a:cxn>
              <a:cxn ang="0">
                <a:pos x="25" y="115"/>
              </a:cxn>
              <a:cxn ang="0">
                <a:pos x="1" y="98"/>
              </a:cxn>
              <a:cxn ang="0">
                <a:pos x="94" y="98"/>
              </a:cxn>
              <a:cxn ang="0">
                <a:pos x="0" y="78"/>
              </a:cxn>
            </a:cxnLst>
            <a:rect l="0" t="0" r="r" b="b"/>
            <a:pathLst>
              <a:path w="390" h="252">
                <a:moveTo>
                  <a:pt x="0" y="78"/>
                </a:moveTo>
                <a:lnTo>
                  <a:pt x="94" y="65"/>
                </a:lnTo>
                <a:lnTo>
                  <a:pt x="44" y="31"/>
                </a:lnTo>
                <a:lnTo>
                  <a:pt x="127" y="15"/>
                </a:lnTo>
                <a:lnTo>
                  <a:pt x="61" y="0"/>
                </a:lnTo>
                <a:lnTo>
                  <a:pt x="165" y="18"/>
                </a:lnTo>
                <a:lnTo>
                  <a:pt x="196" y="66"/>
                </a:lnTo>
                <a:lnTo>
                  <a:pt x="250" y="67"/>
                </a:lnTo>
                <a:lnTo>
                  <a:pt x="270" y="100"/>
                </a:lnTo>
                <a:lnTo>
                  <a:pt x="274" y="77"/>
                </a:lnTo>
                <a:lnTo>
                  <a:pt x="302" y="78"/>
                </a:lnTo>
                <a:lnTo>
                  <a:pt x="290" y="100"/>
                </a:lnTo>
                <a:lnTo>
                  <a:pt x="321" y="116"/>
                </a:lnTo>
                <a:lnTo>
                  <a:pt x="302" y="138"/>
                </a:lnTo>
                <a:lnTo>
                  <a:pt x="363" y="136"/>
                </a:lnTo>
                <a:lnTo>
                  <a:pt x="390" y="169"/>
                </a:lnTo>
                <a:lnTo>
                  <a:pt x="316" y="180"/>
                </a:lnTo>
                <a:lnTo>
                  <a:pt x="296" y="210"/>
                </a:lnTo>
                <a:lnTo>
                  <a:pt x="281" y="179"/>
                </a:lnTo>
                <a:lnTo>
                  <a:pt x="262" y="251"/>
                </a:lnTo>
                <a:lnTo>
                  <a:pt x="214" y="213"/>
                </a:lnTo>
                <a:lnTo>
                  <a:pt x="239" y="252"/>
                </a:lnTo>
                <a:lnTo>
                  <a:pt x="147" y="246"/>
                </a:lnTo>
                <a:lnTo>
                  <a:pt x="119" y="226"/>
                </a:lnTo>
                <a:lnTo>
                  <a:pt x="162" y="223"/>
                </a:lnTo>
                <a:lnTo>
                  <a:pt x="116" y="217"/>
                </a:lnTo>
                <a:lnTo>
                  <a:pt x="103" y="204"/>
                </a:lnTo>
                <a:lnTo>
                  <a:pt x="127" y="203"/>
                </a:lnTo>
                <a:lnTo>
                  <a:pt x="88" y="187"/>
                </a:lnTo>
                <a:lnTo>
                  <a:pt x="212" y="164"/>
                </a:lnTo>
                <a:lnTo>
                  <a:pt x="61" y="169"/>
                </a:lnTo>
                <a:lnTo>
                  <a:pt x="34" y="144"/>
                </a:lnTo>
                <a:lnTo>
                  <a:pt x="88" y="133"/>
                </a:lnTo>
                <a:lnTo>
                  <a:pt x="6" y="116"/>
                </a:lnTo>
                <a:lnTo>
                  <a:pt x="25" y="115"/>
                </a:lnTo>
                <a:lnTo>
                  <a:pt x="1" y="98"/>
                </a:lnTo>
                <a:lnTo>
                  <a:pt x="94" y="98"/>
                </a:lnTo>
                <a:lnTo>
                  <a:pt x="0" y="78"/>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8" name="Freeform 35"/>
          <p:cNvSpPr>
            <a:spLocks noChangeAspect="1"/>
          </p:cNvSpPr>
          <p:nvPr/>
        </p:nvSpPr>
        <p:spPr bwMode="gray">
          <a:xfrm>
            <a:off x="2370138" y="1992311"/>
            <a:ext cx="65087" cy="55563"/>
          </a:xfrm>
          <a:custGeom>
            <a:avLst/>
            <a:gdLst/>
            <a:ahLst/>
            <a:cxnLst>
              <a:cxn ang="0">
                <a:pos x="0" y="44"/>
              </a:cxn>
              <a:cxn ang="0">
                <a:pos x="16" y="0"/>
              </a:cxn>
              <a:cxn ang="0">
                <a:pos x="77" y="13"/>
              </a:cxn>
              <a:cxn ang="0">
                <a:pos x="94" y="65"/>
              </a:cxn>
              <a:cxn ang="0">
                <a:pos x="0" y="44"/>
              </a:cxn>
            </a:cxnLst>
            <a:rect l="0" t="0" r="r" b="b"/>
            <a:pathLst>
              <a:path w="94" h="65">
                <a:moveTo>
                  <a:pt x="0" y="44"/>
                </a:moveTo>
                <a:lnTo>
                  <a:pt x="16" y="0"/>
                </a:lnTo>
                <a:lnTo>
                  <a:pt x="77" y="13"/>
                </a:lnTo>
                <a:lnTo>
                  <a:pt x="94" y="65"/>
                </a:lnTo>
                <a:lnTo>
                  <a:pt x="0" y="44"/>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39" name="Freeform 36"/>
          <p:cNvSpPr>
            <a:spLocks noChangeAspect="1"/>
          </p:cNvSpPr>
          <p:nvPr/>
        </p:nvSpPr>
        <p:spPr bwMode="gray">
          <a:xfrm>
            <a:off x="2371725" y="1868484"/>
            <a:ext cx="69850" cy="17464"/>
          </a:xfrm>
          <a:custGeom>
            <a:avLst/>
            <a:gdLst/>
            <a:ahLst/>
            <a:cxnLst>
              <a:cxn ang="0">
                <a:pos x="0" y="8"/>
              </a:cxn>
              <a:cxn ang="0">
                <a:pos x="25" y="22"/>
              </a:cxn>
              <a:cxn ang="0">
                <a:pos x="107" y="8"/>
              </a:cxn>
              <a:cxn ang="0">
                <a:pos x="29" y="0"/>
              </a:cxn>
              <a:cxn ang="0">
                <a:pos x="0" y="8"/>
              </a:cxn>
            </a:cxnLst>
            <a:rect l="0" t="0" r="r" b="b"/>
            <a:pathLst>
              <a:path w="107" h="22">
                <a:moveTo>
                  <a:pt x="0" y="8"/>
                </a:moveTo>
                <a:lnTo>
                  <a:pt x="25" y="22"/>
                </a:lnTo>
                <a:lnTo>
                  <a:pt x="107" y="8"/>
                </a:lnTo>
                <a:lnTo>
                  <a:pt x="29" y="0"/>
                </a:lnTo>
                <a:lnTo>
                  <a:pt x="0" y="8"/>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0" name="Freeform 37"/>
          <p:cNvSpPr>
            <a:spLocks noChangeAspect="1"/>
          </p:cNvSpPr>
          <p:nvPr/>
        </p:nvSpPr>
        <p:spPr bwMode="gray">
          <a:xfrm>
            <a:off x="2386013" y="2079624"/>
            <a:ext cx="120650" cy="109537"/>
          </a:xfrm>
          <a:custGeom>
            <a:avLst/>
            <a:gdLst/>
            <a:ahLst/>
            <a:cxnLst>
              <a:cxn ang="0">
                <a:pos x="0" y="21"/>
              </a:cxn>
              <a:cxn ang="0">
                <a:pos x="5" y="84"/>
              </a:cxn>
              <a:cxn ang="0">
                <a:pos x="24" y="95"/>
              </a:cxn>
              <a:cxn ang="0">
                <a:pos x="17" y="131"/>
              </a:cxn>
              <a:cxn ang="0">
                <a:pos x="46" y="133"/>
              </a:cxn>
              <a:cxn ang="0">
                <a:pos x="76" y="104"/>
              </a:cxn>
              <a:cxn ang="0">
                <a:pos x="46" y="84"/>
              </a:cxn>
              <a:cxn ang="0">
                <a:pos x="122" y="84"/>
              </a:cxn>
              <a:cxn ang="0">
                <a:pos x="186" y="8"/>
              </a:cxn>
              <a:cxn ang="0">
                <a:pos x="14" y="0"/>
              </a:cxn>
              <a:cxn ang="0">
                <a:pos x="38" y="24"/>
              </a:cxn>
              <a:cxn ang="0">
                <a:pos x="0" y="21"/>
              </a:cxn>
            </a:cxnLst>
            <a:rect l="0" t="0" r="r" b="b"/>
            <a:pathLst>
              <a:path w="186" h="133">
                <a:moveTo>
                  <a:pt x="0" y="21"/>
                </a:moveTo>
                <a:lnTo>
                  <a:pt x="5" y="84"/>
                </a:lnTo>
                <a:lnTo>
                  <a:pt x="24" y="95"/>
                </a:lnTo>
                <a:lnTo>
                  <a:pt x="17" y="131"/>
                </a:lnTo>
                <a:lnTo>
                  <a:pt x="46" y="133"/>
                </a:lnTo>
                <a:lnTo>
                  <a:pt x="76" y="104"/>
                </a:lnTo>
                <a:lnTo>
                  <a:pt x="46" y="84"/>
                </a:lnTo>
                <a:lnTo>
                  <a:pt x="122" y="84"/>
                </a:lnTo>
                <a:lnTo>
                  <a:pt x="186" y="8"/>
                </a:lnTo>
                <a:lnTo>
                  <a:pt x="14" y="0"/>
                </a:lnTo>
                <a:lnTo>
                  <a:pt x="38" y="24"/>
                </a:lnTo>
                <a:lnTo>
                  <a:pt x="0" y="21"/>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1" name="Freeform 38"/>
          <p:cNvSpPr>
            <a:spLocks noChangeAspect="1"/>
          </p:cNvSpPr>
          <p:nvPr/>
        </p:nvSpPr>
        <p:spPr bwMode="gray">
          <a:xfrm>
            <a:off x="2466977" y="1522409"/>
            <a:ext cx="708025" cy="439738"/>
          </a:xfrm>
          <a:custGeom>
            <a:avLst/>
            <a:gdLst/>
            <a:ahLst/>
            <a:cxnLst>
              <a:cxn ang="0">
                <a:pos x="60" y="148"/>
              </a:cxn>
              <a:cxn ang="0">
                <a:pos x="114" y="157"/>
              </a:cxn>
              <a:cxn ang="0">
                <a:pos x="260" y="153"/>
              </a:cxn>
              <a:cxn ang="0">
                <a:pos x="232" y="173"/>
              </a:cxn>
              <a:cxn ang="0">
                <a:pos x="198" y="212"/>
              </a:cxn>
              <a:cxn ang="0">
                <a:pos x="292" y="213"/>
              </a:cxn>
              <a:cxn ang="0">
                <a:pos x="412" y="161"/>
              </a:cxn>
              <a:cxn ang="0">
                <a:pos x="572" y="179"/>
              </a:cxn>
              <a:cxn ang="0">
                <a:pos x="415" y="281"/>
              </a:cxn>
              <a:cxn ang="0">
                <a:pos x="191" y="229"/>
              </a:cxn>
              <a:cxn ang="0">
                <a:pos x="190" y="272"/>
              </a:cxn>
              <a:cxn ang="0">
                <a:pos x="362" y="336"/>
              </a:cxn>
              <a:cxn ang="0">
                <a:pos x="236" y="339"/>
              </a:cxn>
              <a:cxn ang="0">
                <a:pos x="212" y="384"/>
              </a:cxn>
              <a:cxn ang="0">
                <a:pos x="256" y="365"/>
              </a:cxn>
              <a:cxn ang="0">
                <a:pos x="216" y="412"/>
              </a:cxn>
              <a:cxn ang="0">
                <a:pos x="249" y="444"/>
              </a:cxn>
              <a:cxn ang="0">
                <a:pos x="260" y="461"/>
              </a:cxn>
              <a:cxn ang="0">
                <a:pos x="181" y="470"/>
              </a:cxn>
              <a:cxn ang="0">
                <a:pos x="116" y="497"/>
              </a:cxn>
              <a:cxn ang="0">
                <a:pos x="226" y="538"/>
              </a:cxn>
              <a:cxn ang="0">
                <a:pos x="297" y="522"/>
              </a:cxn>
              <a:cxn ang="0">
                <a:pos x="336" y="521"/>
              </a:cxn>
              <a:cxn ang="0">
                <a:pos x="379" y="543"/>
              </a:cxn>
              <a:cxn ang="0">
                <a:pos x="445" y="497"/>
              </a:cxn>
              <a:cxn ang="0">
                <a:pos x="478" y="460"/>
              </a:cxn>
              <a:cxn ang="0">
                <a:pos x="555" y="412"/>
              </a:cxn>
              <a:cxn ang="0">
                <a:pos x="588" y="391"/>
              </a:cxn>
              <a:cxn ang="0">
                <a:pos x="594" y="347"/>
              </a:cxn>
              <a:cxn ang="0">
                <a:pos x="490" y="323"/>
              </a:cxn>
              <a:cxn ang="0">
                <a:pos x="489" y="312"/>
              </a:cxn>
              <a:cxn ang="0">
                <a:pos x="702" y="281"/>
              </a:cxn>
              <a:cxn ang="0">
                <a:pos x="751" y="246"/>
              </a:cxn>
              <a:cxn ang="0">
                <a:pos x="954" y="139"/>
              </a:cxn>
              <a:cxn ang="0">
                <a:pos x="799" y="137"/>
              </a:cxn>
              <a:cxn ang="0">
                <a:pos x="1066" y="82"/>
              </a:cxn>
              <a:cxn ang="0">
                <a:pos x="982" y="22"/>
              </a:cxn>
              <a:cxn ang="0">
                <a:pos x="635" y="0"/>
              </a:cxn>
              <a:cxn ang="0">
                <a:pos x="588" y="10"/>
              </a:cxn>
              <a:cxn ang="0">
                <a:pos x="530" y="60"/>
              </a:cxn>
              <a:cxn ang="0">
                <a:pos x="411" y="34"/>
              </a:cxn>
              <a:cxn ang="0">
                <a:pos x="313" y="38"/>
              </a:cxn>
              <a:cxn ang="0">
                <a:pos x="373" y="95"/>
              </a:cxn>
              <a:cxn ang="0">
                <a:pos x="230" y="97"/>
              </a:cxn>
            </a:cxnLst>
            <a:rect l="0" t="0" r="r" b="b"/>
            <a:pathLst>
              <a:path w="1066" h="543">
                <a:moveTo>
                  <a:pt x="0" y="128"/>
                </a:moveTo>
                <a:lnTo>
                  <a:pt x="93" y="128"/>
                </a:lnTo>
                <a:lnTo>
                  <a:pt x="60" y="148"/>
                </a:lnTo>
                <a:lnTo>
                  <a:pt x="192" y="133"/>
                </a:lnTo>
                <a:lnTo>
                  <a:pt x="77" y="148"/>
                </a:lnTo>
                <a:lnTo>
                  <a:pt x="114" y="157"/>
                </a:lnTo>
                <a:lnTo>
                  <a:pt x="75" y="159"/>
                </a:lnTo>
                <a:lnTo>
                  <a:pt x="90" y="174"/>
                </a:lnTo>
                <a:lnTo>
                  <a:pt x="260" y="153"/>
                </a:lnTo>
                <a:lnTo>
                  <a:pt x="93" y="185"/>
                </a:lnTo>
                <a:lnTo>
                  <a:pt x="166" y="212"/>
                </a:lnTo>
                <a:lnTo>
                  <a:pt x="232" y="173"/>
                </a:lnTo>
                <a:lnTo>
                  <a:pt x="344" y="166"/>
                </a:lnTo>
                <a:lnTo>
                  <a:pt x="226" y="181"/>
                </a:lnTo>
                <a:lnTo>
                  <a:pt x="198" y="212"/>
                </a:lnTo>
                <a:lnTo>
                  <a:pt x="268" y="215"/>
                </a:lnTo>
                <a:lnTo>
                  <a:pt x="344" y="184"/>
                </a:lnTo>
                <a:lnTo>
                  <a:pt x="292" y="213"/>
                </a:lnTo>
                <a:lnTo>
                  <a:pt x="344" y="213"/>
                </a:lnTo>
                <a:lnTo>
                  <a:pt x="422" y="191"/>
                </a:lnTo>
                <a:lnTo>
                  <a:pt x="412" y="161"/>
                </a:lnTo>
                <a:lnTo>
                  <a:pt x="499" y="137"/>
                </a:lnTo>
                <a:lnTo>
                  <a:pt x="437" y="188"/>
                </a:lnTo>
                <a:lnTo>
                  <a:pt x="572" y="179"/>
                </a:lnTo>
                <a:lnTo>
                  <a:pt x="297" y="229"/>
                </a:lnTo>
                <a:lnTo>
                  <a:pt x="361" y="281"/>
                </a:lnTo>
                <a:lnTo>
                  <a:pt x="415" y="281"/>
                </a:lnTo>
                <a:lnTo>
                  <a:pt x="386" y="292"/>
                </a:lnTo>
                <a:lnTo>
                  <a:pt x="280" y="237"/>
                </a:lnTo>
                <a:lnTo>
                  <a:pt x="191" y="229"/>
                </a:lnTo>
                <a:lnTo>
                  <a:pt x="187" y="251"/>
                </a:lnTo>
                <a:lnTo>
                  <a:pt x="229" y="263"/>
                </a:lnTo>
                <a:lnTo>
                  <a:pt x="190" y="272"/>
                </a:lnTo>
                <a:lnTo>
                  <a:pt x="297" y="329"/>
                </a:lnTo>
                <a:lnTo>
                  <a:pt x="253" y="333"/>
                </a:lnTo>
                <a:lnTo>
                  <a:pt x="362" y="336"/>
                </a:lnTo>
                <a:lnTo>
                  <a:pt x="301" y="350"/>
                </a:lnTo>
                <a:lnTo>
                  <a:pt x="334" y="369"/>
                </a:lnTo>
                <a:lnTo>
                  <a:pt x="236" y="339"/>
                </a:lnTo>
                <a:lnTo>
                  <a:pt x="179" y="351"/>
                </a:lnTo>
                <a:lnTo>
                  <a:pt x="157" y="400"/>
                </a:lnTo>
                <a:lnTo>
                  <a:pt x="212" y="384"/>
                </a:lnTo>
                <a:lnTo>
                  <a:pt x="203" y="401"/>
                </a:lnTo>
                <a:lnTo>
                  <a:pt x="224" y="401"/>
                </a:lnTo>
                <a:lnTo>
                  <a:pt x="256" y="365"/>
                </a:lnTo>
                <a:lnTo>
                  <a:pt x="245" y="394"/>
                </a:lnTo>
                <a:lnTo>
                  <a:pt x="276" y="399"/>
                </a:lnTo>
                <a:lnTo>
                  <a:pt x="216" y="412"/>
                </a:lnTo>
                <a:lnTo>
                  <a:pt x="253" y="413"/>
                </a:lnTo>
                <a:lnTo>
                  <a:pt x="224" y="424"/>
                </a:lnTo>
                <a:lnTo>
                  <a:pt x="249" y="444"/>
                </a:lnTo>
                <a:lnTo>
                  <a:pt x="292" y="444"/>
                </a:lnTo>
                <a:lnTo>
                  <a:pt x="334" y="405"/>
                </a:lnTo>
                <a:lnTo>
                  <a:pt x="260" y="461"/>
                </a:lnTo>
                <a:lnTo>
                  <a:pt x="190" y="420"/>
                </a:lnTo>
                <a:lnTo>
                  <a:pt x="127" y="427"/>
                </a:lnTo>
                <a:lnTo>
                  <a:pt x="181" y="470"/>
                </a:lnTo>
                <a:lnTo>
                  <a:pt x="90" y="494"/>
                </a:lnTo>
                <a:lnTo>
                  <a:pt x="99" y="526"/>
                </a:lnTo>
                <a:lnTo>
                  <a:pt x="116" y="497"/>
                </a:lnTo>
                <a:lnTo>
                  <a:pt x="119" y="526"/>
                </a:lnTo>
                <a:lnTo>
                  <a:pt x="182" y="512"/>
                </a:lnTo>
                <a:lnTo>
                  <a:pt x="226" y="538"/>
                </a:lnTo>
                <a:lnTo>
                  <a:pt x="258" y="537"/>
                </a:lnTo>
                <a:lnTo>
                  <a:pt x="235" y="515"/>
                </a:lnTo>
                <a:lnTo>
                  <a:pt x="297" y="522"/>
                </a:lnTo>
                <a:lnTo>
                  <a:pt x="292" y="503"/>
                </a:lnTo>
                <a:lnTo>
                  <a:pt x="320" y="526"/>
                </a:lnTo>
                <a:lnTo>
                  <a:pt x="336" y="521"/>
                </a:lnTo>
                <a:lnTo>
                  <a:pt x="328" y="505"/>
                </a:lnTo>
                <a:lnTo>
                  <a:pt x="378" y="521"/>
                </a:lnTo>
                <a:lnTo>
                  <a:pt x="379" y="543"/>
                </a:lnTo>
                <a:lnTo>
                  <a:pt x="470" y="521"/>
                </a:lnTo>
                <a:lnTo>
                  <a:pt x="487" y="489"/>
                </a:lnTo>
                <a:lnTo>
                  <a:pt x="445" y="497"/>
                </a:lnTo>
                <a:lnTo>
                  <a:pt x="445" y="468"/>
                </a:lnTo>
                <a:lnTo>
                  <a:pt x="344" y="467"/>
                </a:lnTo>
                <a:lnTo>
                  <a:pt x="478" y="460"/>
                </a:lnTo>
                <a:lnTo>
                  <a:pt x="498" y="438"/>
                </a:lnTo>
                <a:lnTo>
                  <a:pt x="478" y="411"/>
                </a:lnTo>
                <a:lnTo>
                  <a:pt x="555" y="412"/>
                </a:lnTo>
                <a:lnTo>
                  <a:pt x="571" y="401"/>
                </a:lnTo>
                <a:lnTo>
                  <a:pt x="519" y="394"/>
                </a:lnTo>
                <a:lnTo>
                  <a:pt x="588" y="391"/>
                </a:lnTo>
                <a:lnTo>
                  <a:pt x="542" y="373"/>
                </a:lnTo>
                <a:lnTo>
                  <a:pt x="598" y="361"/>
                </a:lnTo>
                <a:lnTo>
                  <a:pt x="594" y="347"/>
                </a:lnTo>
                <a:lnTo>
                  <a:pt x="492" y="339"/>
                </a:lnTo>
                <a:lnTo>
                  <a:pt x="550" y="327"/>
                </a:lnTo>
                <a:lnTo>
                  <a:pt x="490" y="323"/>
                </a:lnTo>
                <a:lnTo>
                  <a:pt x="598" y="333"/>
                </a:lnTo>
                <a:lnTo>
                  <a:pt x="602" y="318"/>
                </a:lnTo>
                <a:lnTo>
                  <a:pt x="489" y="312"/>
                </a:lnTo>
                <a:lnTo>
                  <a:pt x="636" y="292"/>
                </a:lnTo>
                <a:lnTo>
                  <a:pt x="597" y="274"/>
                </a:lnTo>
                <a:lnTo>
                  <a:pt x="702" y="281"/>
                </a:lnTo>
                <a:lnTo>
                  <a:pt x="735" y="251"/>
                </a:lnTo>
                <a:lnTo>
                  <a:pt x="682" y="248"/>
                </a:lnTo>
                <a:lnTo>
                  <a:pt x="751" y="246"/>
                </a:lnTo>
                <a:lnTo>
                  <a:pt x="742" y="224"/>
                </a:lnTo>
                <a:lnTo>
                  <a:pt x="775" y="229"/>
                </a:lnTo>
                <a:lnTo>
                  <a:pt x="954" y="139"/>
                </a:lnTo>
                <a:lnTo>
                  <a:pt x="756" y="171"/>
                </a:lnTo>
                <a:lnTo>
                  <a:pt x="866" y="133"/>
                </a:lnTo>
                <a:lnTo>
                  <a:pt x="799" y="137"/>
                </a:lnTo>
                <a:lnTo>
                  <a:pt x="784" y="120"/>
                </a:lnTo>
                <a:lnTo>
                  <a:pt x="907" y="128"/>
                </a:lnTo>
                <a:lnTo>
                  <a:pt x="1066" y="82"/>
                </a:lnTo>
                <a:lnTo>
                  <a:pt x="1065" y="60"/>
                </a:lnTo>
                <a:lnTo>
                  <a:pt x="998" y="60"/>
                </a:lnTo>
                <a:lnTo>
                  <a:pt x="982" y="22"/>
                </a:lnTo>
                <a:lnTo>
                  <a:pt x="799" y="39"/>
                </a:lnTo>
                <a:lnTo>
                  <a:pt x="878" y="14"/>
                </a:lnTo>
                <a:lnTo>
                  <a:pt x="635" y="0"/>
                </a:lnTo>
                <a:lnTo>
                  <a:pt x="615" y="18"/>
                </a:lnTo>
                <a:lnTo>
                  <a:pt x="632" y="28"/>
                </a:lnTo>
                <a:lnTo>
                  <a:pt x="588" y="10"/>
                </a:lnTo>
                <a:lnTo>
                  <a:pt x="479" y="11"/>
                </a:lnTo>
                <a:lnTo>
                  <a:pt x="556" y="48"/>
                </a:lnTo>
                <a:lnTo>
                  <a:pt x="530" y="60"/>
                </a:lnTo>
                <a:lnTo>
                  <a:pt x="490" y="21"/>
                </a:lnTo>
                <a:lnTo>
                  <a:pt x="390" y="17"/>
                </a:lnTo>
                <a:lnTo>
                  <a:pt x="411" y="34"/>
                </a:lnTo>
                <a:lnTo>
                  <a:pt x="335" y="28"/>
                </a:lnTo>
                <a:lnTo>
                  <a:pt x="372" y="54"/>
                </a:lnTo>
                <a:lnTo>
                  <a:pt x="313" y="38"/>
                </a:lnTo>
                <a:lnTo>
                  <a:pt x="331" y="54"/>
                </a:lnTo>
                <a:lnTo>
                  <a:pt x="296" y="60"/>
                </a:lnTo>
                <a:lnTo>
                  <a:pt x="373" y="95"/>
                </a:lnTo>
                <a:lnTo>
                  <a:pt x="207" y="55"/>
                </a:lnTo>
                <a:lnTo>
                  <a:pt x="165" y="84"/>
                </a:lnTo>
                <a:lnTo>
                  <a:pt x="230" y="97"/>
                </a:lnTo>
                <a:lnTo>
                  <a:pt x="119" y="87"/>
                </a:lnTo>
                <a:lnTo>
                  <a:pt x="0" y="128"/>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2" name="Freeform 39"/>
          <p:cNvSpPr>
            <a:spLocks noChangeAspect="1"/>
          </p:cNvSpPr>
          <p:nvPr/>
        </p:nvSpPr>
        <p:spPr bwMode="gray">
          <a:xfrm>
            <a:off x="2511427" y="2092325"/>
            <a:ext cx="658813" cy="573087"/>
          </a:xfrm>
          <a:custGeom>
            <a:avLst/>
            <a:gdLst/>
            <a:ahLst/>
            <a:cxnLst>
              <a:cxn ang="0">
                <a:pos x="8" y="82"/>
              </a:cxn>
              <a:cxn ang="0">
                <a:pos x="119" y="0"/>
              </a:cxn>
              <a:cxn ang="0">
                <a:pos x="115" y="82"/>
              </a:cxn>
              <a:cxn ang="0">
                <a:pos x="176" y="167"/>
              </a:cxn>
              <a:cxn ang="0">
                <a:pos x="179" y="182"/>
              </a:cxn>
              <a:cxn ang="0">
                <a:pos x="142" y="122"/>
              </a:cxn>
              <a:cxn ang="0">
                <a:pos x="151" y="63"/>
              </a:cxn>
              <a:cxn ang="0">
                <a:pos x="157" y="55"/>
              </a:cxn>
              <a:cxn ang="0">
                <a:pos x="175" y="34"/>
              </a:cxn>
              <a:cxn ang="0">
                <a:pos x="255" y="10"/>
              </a:cxn>
              <a:cxn ang="0">
                <a:pos x="297" y="41"/>
              </a:cxn>
              <a:cxn ang="0">
                <a:pos x="316" y="125"/>
              </a:cxn>
              <a:cxn ang="0">
                <a:pos x="378" y="106"/>
              </a:cxn>
              <a:cxn ang="0">
                <a:pos x="515" y="92"/>
              </a:cxn>
              <a:cxn ang="0">
                <a:pos x="525" y="144"/>
              </a:cxn>
              <a:cxn ang="0">
                <a:pos x="558" y="156"/>
              </a:cxn>
              <a:cxn ang="0">
                <a:pos x="611" y="142"/>
              </a:cxn>
              <a:cxn ang="0">
                <a:pos x="658" y="176"/>
              </a:cxn>
              <a:cxn ang="0">
                <a:pos x="675" y="182"/>
              </a:cxn>
              <a:cxn ang="0">
                <a:pos x="702" y="194"/>
              </a:cxn>
              <a:cxn ang="0">
                <a:pos x="751" y="211"/>
              </a:cxn>
              <a:cxn ang="0">
                <a:pos x="745" y="235"/>
              </a:cxn>
              <a:cxn ang="0">
                <a:pos x="763" y="229"/>
              </a:cxn>
              <a:cxn ang="0">
                <a:pos x="738" y="274"/>
              </a:cxn>
              <a:cxn ang="0">
                <a:pos x="749" y="296"/>
              </a:cxn>
              <a:cxn ang="0">
                <a:pos x="755" y="330"/>
              </a:cxn>
              <a:cxn ang="0">
                <a:pos x="878" y="364"/>
              </a:cxn>
              <a:cxn ang="0">
                <a:pos x="940" y="411"/>
              </a:cxn>
              <a:cxn ang="0">
                <a:pos x="997" y="444"/>
              </a:cxn>
              <a:cxn ang="0">
                <a:pos x="958" y="466"/>
              </a:cxn>
              <a:cxn ang="0">
                <a:pos x="955" y="507"/>
              </a:cxn>
              <a:cxn ang="0">
                <a:pos x="921" y="546"/>
              </a:cxn>
              <a:cxn ang="0">
                <a:pos x="765" y="463"/>
              </a:cxn>
              <a:cxn ang="0">
                <a:pos x="772" y="507"/>
              </a:cxn>
              <a:cxn ang="0">
                <a:pos x="815" y="551"/>
              </a:cxn>
              <a:cxn ang="0">
                <a:pos x="865" y="588"/>
              </a:cxn>
              <a:cxn ang="0">
                <a:pos x="880" y="672"/>
              </a:cxn>
              <a:cxn ang="0">
                <a:pos x="832" y="707"/>
              </a:cxn>
              <a:cxn ang="0">
                <a:pos x="628" y="619"/>
              </a:cxn>
              <a:cxn ang="0">
                <a:pos x="595" y="597"/>
              </a:cxn>
              <a:cxn ang="0">
                <a:pos x="533" y="546"/>
              </a:cxn>
              <a:cxn ang="0">
                <a:pos x="504" y="559"/>
              </a:cxn>
              <a:cxn ang="0">
                <a:pos x="415" y="559"/>
              </a:cxn>
              <a:cxn ang="0">
                <a:pos x="574" y="516"/>
              </a:cxn>
              <a:cxn ang="0">
                <a:pos x="617" y="411"/>
              </a:cxn>
              <a:cxn ang="0">
                <a:pos x="527" y="320"/>
              </a:cxn>
              <a:cxn ang="0">
                <a:pos x="466" y="329"/>
              </a:cxn>
              <a:cxn ang="0">
                <a:pos x="496" y="291"/>
              </a:cxn>
              <a:cxn ang="0">
                <a:pos x="432" y="233"/>
              </a:cxn>
              <a:cxn ang="0">
                <a:pos x="390" y="254"/>
              </a:cxn>
              <a:cxn ang="0">
                <a:pos x="318" y="262"/>
              </a:cxn>
              <a:cxn ang="0">
                <a:pos x="22" y="182"/>
              </a:cxn>
              <a:cxn ang="0">
                <a:pos x="0" y="158"/>
              </a:cxn>
            </a:cxnLst>
            <a:rect l="0" t="0" r="r" b="b"/>
            <a:pathLst>
              <a:path w="997" h="707">
                <a:moveTo>
                  <a:pt x="0" y="158"/>
                </a:moveTo>
                <a:lnTo>
                  <a:pt x="8" y="82"/>
                </a:lnTo>
                <a:lnTo>
                  <a:pt x="49" y="25"/>
                </a:lnTo>
                <a:lnTo>
                  <a:pt x="119" y="0"/>
                </a:lnTo>
                <a:lnTo>
                  <a:pt x="176" y="10"/>
                </a:lnTo>
                <a:lnTo>
                  <a:pt x="115" y="82"/>
                </a:lnTo>
                <a:lnTo>
                  <a:pt x="131" y="125"/>
                </a:lnTo>
                <a:lnTo>
                  <a:pt x="176" y="167"/>
                </a:lnTo>
                <a:lnTo>
                  <a:pt x="119" y="183"/>
                </a:lnTo>
                <a:lnTo>
                  <a:pt x="179" y="182"/>
                </a:lnTo>
                <a:lnTo>
                  <a:pt x="186" y="144"/>
                </a:lnTo>
                <a:lnTo>
                  <a:pt x="142" y="122"/>
                </a:lnTo>
                <a:lnTo>
                  <a:pt x="179" y="98"/>
                </a:lnTo>
                <a:lnTo>
                  <a:pt x="151" y="63"/>
                </a:lnTo>
                <a:lnTo>
                  <a:pt x="209" y="72"/>
                </a:lnTo>
                <a:lnTo>
                  <a:pt x="157" y="55"/>
                </a:lnTo>
                <a:lnTo>
                  <a:pt x="217" y="59"/>
                </a:lnTo>
                <a:lnTo>
                  <a:pt x="175" y="34"/>
                </a:lnTo>
                <a:lnTo>
                  <a:pt x="224" y="37"/>
                </a:lnTo>
                <a:lnTo>
                  <a:pt x="255" y="10"/>
                </a:lnTo>
                <a:lnTo>
                  <a:pt x="295" y="8"/>
                </a:lnTo>
                <a:lnTo>
                  <a:pt x="297" y="41"/>
                </a:lnTo>
                <a:lnTo>
                  <a:pt x="327" y="55"/>
                </a:lnTo>
                <a:lnTo>
                  <a:pt x="316" y="125"/>
                </a:lnTo>
                <a:lnTo>
                  <a:pt x="355" y="92"/>
                </a:lnTo>
                <a:lnTo>
                  <a:pt x="378" y="106"/>
                </a:lnTo>
                <a:lnTo>
                  <a:pt x="432" y="73"/>
                </a:lnTo>
                <a:lnTo>
                  <a:pt x="515" y="92"/>
                </a:lnTo>
                <a:lnTo>
                  <a:pt x="549" y="125"/>
                </a:lnTo>
                <a:lnTo>
                  <a:pt x="525" y="144"/>
                </a:lnTo>
                <a:lnTo>
                  <a:pt x="574" y="136"/>
                </a:lnTo>
                <a:lnTo>
                  <a:pt x="558" y="156"/>
                </a:lnTo>
                <a:lnTo>
                  <a:pt x="587" y="167"/>
                </a:lnTo>
                <a:lnTo>
                  <a:pt x="611" y="142"/>
                </a:lnTo>
                <a:lnTo>
                  <a:pt x="648" y="155"/>
                </a:lnTo>
                <a:lnTo>
                  <a:pt x="658" y="176"/>
                </a:lnTo>
                <a:lnTo>
                  <a:pt x="626" y="182"/>
                </a:lnTo>
                <a:lnTo>
                  <a:pt x="675" y="182"/>
                </a:lnTo>
                <a:lnTo>
                  <a:pt x="668" y="209"/>
                </a:lnTo>
                <a:lnTo>
                  <a:pt x="702" y="194"/>
                </a:lnTo>
                <a:lnTo>
                  <a:pt x="680" y="217"/>
                </a:lnTo>
                <a:lnTo>
                  <a:pt x="751" y="211"/>
                </a:lnTo>
                <a:lnTo>
                  <a:pt x="712" y="235"/>
                </a:lnTo>
                <a:lnTo>
                  <a:pt x="745" y="235"/>
                </a:lnTo>
                <a:lnTo>
                  <a:pt x="732" y="252"/>
                </a:lnTo>
                <a:lnTo>
                  <a:pt x="763" y="229"/>
                </a:lnTo>
                <a:lnTo>
                  <a:pt x="795" y="253"/>
                </a:lnTo>
                <a:lnTo>
                  <a:pt x="738" y="274"/>
                </a:lnTo>
                <a:lnTo>
                  <a:pt x="821" y="291"/>
                </a:lnTo>
                <a:lnTo>
                  <a:pt x="749" y="296"/>
                </a:lnTo>
                <a:lnTo>
                  <a:pt x="777" y="308"/>
                </a:lnTo>
                <a:lnTo>
                  <a:pt x="755" y="330"/>
                </a:lnTo>
                <a:lnTo>
                  <a:pt x="838" y="372"/>
                </a:lnTo>
                <a:lnTo>
                  <a:pt x="878" y="364"/>
                </a:lnTo>
                <a:lnTo>
                  <a:pt x="898" y="414"/>
                </a:lnTo>
                <a:lnTo>
                  <a:pt x="940" y="411"/>
                </a:lnTo>
                <a:lnTo>
                  <a:pt x="933" y="432"/>
                </a:lnTo>
                <a:lnTo>
                  <a:pt x="997" y="444"/>
                </a:lnTo>
                <a:lnTo>
                  <a:pt x="988" y="471"/>
                </a:lnTo>
                <a:lnTo>
                  <a:pt x="958" y="466"/>
                </a:lnTo>
                <a:lnTo>
                  <a:pt x="971" y="483"/>
                </a:lnTo>
                <a:lnTo>
                  <a:pt x="955" y="507"/>
                </a:lnTo>
                <a:lnTo>
                  <a:pt x="926" y="496"/>
                </a:lnTo>
                <a:lnTo>
                  <a:pt x="921" y="546"/>
                </a:lnTo>
                <a:lnTo>
                  <a:pt x="807" y="454"/>
                </a:lnTo>
                <a:lnTo>
                  <a:pt x="765" y="463"/>
                </a:lnTo>
                <a:lnTo>
                  <a:pt x="795" y="484"/>
                </a:lnTo>
                <a:lnTo>
                  <a:pt x="772" y="507"/>
                </a:lnTo>
                <a:lnTo>
                  <a:pt x="790" y="506"/>
                </a:lnTo>
                <a:lnTo>
                  <a:pt x="815" y="551"/>
                </a:lnTo>
                <a:lnTo>
                  <a:pt x="870" y="562"/>
                </a:lnTo>
                <a:lnTo>
                  <a:pt x="865" y="588"/>
                </a:lnTo>
                <a:lnTo>
                  <a:pt x="896" y="610"/>
                </a:lnTo>
                <a:lnTo>
                  <a:pt x="880" y="672"/>
                </a:lnTo>
                <a:lnTo>
                  <a:pt x="738" y="609"/>
                </a:lnTo>
                <a:lnTo>
                  <a:pt x="832" y="707"/>
                </a:lnTo>
                <a:lnTo>
                  <a:pt x="653" y="652"/>
                </a:lnTo>
                <a:lnTo>
                  <a:pt x="628" y="619"/>
                </a:lnTo>
                <a:lnTo>
                  <a:pt x="652" y="616"/>
                </a:lnTo>
                <a:lnTo>
                  <a:pt x="595" y="597"/>
                </a:lnTo>
                <a:lnTo>
                  <a:pt x="578" y="559"/>
                </a:lnTo>
                <a:lnTo>
                  <a:pt x="533" y="546"/>
                </a:lnTo>
                <a:lnTo>
                  <a:pt x="531" y="572"/>
                </a:lnTo>
                <a:lnTo>
                  <a:pt x="504" y="559"/>
                </a:lnTo>
                <a:lnTo>
                  <a:pt x="465" y="583"/>
                </a:lnTo>
                <a:lnTo>
                  <a:pt x="415" y="559"/>
                </a:lnTo>
                <a:lnTo>
                  <a:pt x="442" y="516"/>
                </a:lnTo>
                <a:lnTo>
                  <a:pt x="574" y="516"/>
                </a:lnTo>
                <a:lnTo>
                  <a:pt x="542" y="473"/>
                </a:lnTo>
                <a:lnTo>
                  <a:pt x="617" y="411"/>
                </a:lnTo>
                <a:lnTo>
                  <a:pt x="564" y="328"/>
                </a:lnTo>
                <a:lnTo>
                  <a:pt x="527" y="320"/>
                </a:lnTo>
                <a:lnTo>
                  <a:pt x="548" y="306"/>
                </a:lnTo>
                <a:lnTo>
                  <a:pt x="466" y="329"/>
                </a:lnTo>
                <a:lnTo>
                  <a:pt x="465" y="304"/>
                </a:lnTo>
                <a:lnTo>
                  <a:pt x="496" y="291"/>
                </a:lnTo>
                <a:lnTo>
                  <a:pt x="433" y="259"/>
                </a:lnTo>
                <a:lnTo>
                  <a:pt x="432" y="233"/>
                </a:lnTo>
                <a:lnTo>
                  <a:pt x="377" y="220"/>
                </a:lnTo>
                <a:lnTo>
                  <a:pt x="390" y="254"/>
                </a:lnTo>
                <a:lnTo>
                  <a:pt x="294" y="242"/>
                </a:lnTo>
                <a:lnTo>
                  <a:pt x="318" y="262"/>
                </a:lnTo>
                <a:lnTo>
                  <a:pt x="66" y="227"/>
                </a:lnTo>
                <a:lnTo>
                  <a:pt x="22" y="182"/>
                </a:lnTo>
                <a:lnTo>
                  <a:pt x="101" y="184"/>
                </a:lnTo>
                <a:lnTo>
                  <a:pt x="0" y="158"/>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3" name="Freeform 40"/>
          <p:cNvSpPr>
            <a:spLocks noChangeAspect="1"/>
          </p:cNvSpPr>
          <p:nvPr/>
        </p:nvSpPr>
        <p:spPr bwMode="gray">
          <a:xfrm>
            <a:off x="2578101" y="2490786"/>
            <a:ext cx="152400" cy="123825"/>
          </a:xfrm>
          <a:custGeom>
            <a:avLst/>
            <a:gdLst/>
            <a:ahLst/>
            <a:cxnLst>
              <a:cxn ang="0">
                <a:pos x="0" y="126"/>
              </a:cxn>
              <a:cxn ang="0">
                <a:pos x="34" y="95"/>
              </a:cxn>
              <a:cxn ang="0">
                <a:pos x="56" y="0"/>
              </a:cxn>
              <a:cxn ang="0">
                <a:pos x="75" y="34"/>
              </a:cxn>
              <a:cxn ang="0">
                <a:pos x="128" y="43"/>
              </a:cxn>
              <a:cxn ang="0">
                <a:pos x="231" y="112"/>
              </a:cxn>
              <a:cxn ang="0">
                <a:pos x="217" y="137"/>
              </a:cxn>
              <a:cxn ang="0">
                <a:pos x="124" y="104"/>
              </a:cxn>
              <a:cxn ang="0">
                <a:pos x="67" y="154"/>
              </a:cxn>
              <a:cxn ang="0">
                <a:pos x="52" y="112"/>
              </a:cxn>
              <a:cxn ang="0">
                <a:pos x="0" y="126"/>
              </a:cxn>
            </a:cxnLst>
            <a:rect l="0" t="0" r="r" b="b"/>
            <a:pathLst>
              <a:path w="231" h="154">
                <a:moveTo>
                  <a:pt x="0" y="126"/>
                </a:moveTo>
                <a:lnTo>
                  <a:pt x="34" y="95"/>
                </a:lnTo>
                <a:lnTo>
                  <a:pt x="56" y="0"/>
                </a:lnTo>
                <a:lnTo>
                  <a:pt x="75" y="34"/>
                </a:lnTo>
                <a:lnTo>
                  <a:pt x="128" y="43"/>
                </a:lnTo>
                <a:lnTo>
                  <a:pt x="231" y="112"/>
                </a:lnTo>
                <a:lnTo>
                  <a:pt x="217" y="137"/>
                </a:lnTo>
                <a:lnTo>
                  <a:pt x="124" y="104"/>
                </a:lnTo>
                <a:lnTo>
                  <a:pt x="67" y="154"/>
                </a:lnTo>
                <a:lnTo>
                  <a:pt x="52" y="112"/>
                </a:lnTo>
                <a:lnTo>
                  <a:pt x="0" y="126"/>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4" name="Freeform 41"/>
          <p:cNvSpPr>
            <a:spLocks noChangeAspect="1"/>
          </p:cNvSpPr>
          <p:nvPr/>
        </p:nvSpPr>
        <p:spPr bwMode="gray">
          <a:xfrm>
            <a:off x="3219452" y="3076572"/>
            <a:ext cx="152400" cy="177800"/>
          </a:xfrm>
          <a:custGeom>
            <a:avLst/>
            <a:gdLst/>
            <a:ahLst/>
            <a:cxnLst>
              <a:cxn ang="0">
                <a:pos x="0" y="174"/>
              </a:cxn>
              <a:cxn ang="0">
                <a:pos x="95" y="11"/>
              </a:cxn>
              <a:cxn ang="0">
                <a:pos x="133" y="0"/>
              </a:cxn>
              <a:cxn ang="0">
                <a:pos x="89" y="87"/>
              </a:cxn>
              <a:cxn ang="0">
                <a:pos x="119" y="68"/>
              </a:cxn>
              <a:cxn ang="0">
                <a:pos x="138" y="104"/>
              </a:cxn>
              <a:cxn ang="0">
                <a:pos x="201" y="104"/>
              </a:cxn>
              <a:cxn ang="0">
                <a:pos x="187" y="139"/>
              </a:cxn>
              <a:cxn ang="0">
                <a:pos x="219" y="136"/>
              </a:cxn>
              <a:cxn ang="0">
                <a:pos x="197" y="172"/>
              </a:cxn>
              <a:cxn ang="0">
                <a:pos x="226" y="151"/>
              </a:cxn>
              <a:cxn ang="0">
                <a:pos x="234" y="185"/>
              </a:cxn>
              <a:cxn ang="0">
                <a:pos x="203" y="223"/>
              </a:cxn>
              <a:cxn ang="0">
                <a:pos x="201" y="196"/>
              </a:cxn>
              <a:cxn ang="0">
                <a:pos x="186" y="210"/>
              </a:cxn>
              <a:cxn ang="0">
                <a:pos x="186" y="167"/>
              </a:cxn>
              <a:cxn ang="0">
                <a:pos x="128" y="210"/>
              </a:cxn>
              <a:cxn ang="0">
                <a:pos x="161" y="181"/>
              </a:cxn>
              <a:cxn ang="0">
                <a:pos x="115" y="185"/>
              </a:cxn>
              <a:cxn ang="0">
                <a:pos x="126" y="168"/>
              </a:cxn>
              <a:cxn ang="0">
                <a:pos x="0" y="174"/>
              </a:cxn>
            </a:cxnLst>
            <a:rect l="0" t="0" r="r" b="b"/>
            <a:pathLst>
              <a:path w="234" h="223">
                <a:moveTo>
                  <a:pt x="0" y="174"/>
                </a:moveTo>
                <a:lnTo>
                  <a:pt x="95" y="11"/>
                </a:lnTo>
                <a:lnTo>
                  <a:pt x="133" y="0"/>
                </a:lnTo>
                <a:lnTo>
                  <a:pt x="89" y="87"/>
                </a:lnTo>
                <a:lnTo>
                  <a:pt x="119" y="68"/>
                </a:lnTo>
                <a:lnTo>
                  <a:pt x="138" y="104"/>
                </a:lnTo>
                <a:lnTo>
                  <a:pt x="201" y="104"/>
                </a:lnTo>
                <a:lnTo>
                  <a:pt x="187" y="139"/>
                </a:lnTo>
                <a:lnTo>
                  <a:pt x="219" y="136"/>
                </a:lnTo>
                <a:lnTo>
                  <a:pt x="197" y="172"/>
                </a:lnTo>
                <a:lnTo>
                  <a:pt x="226" y="151"/>
                </a:lnTo>
                <a:lnTo>
                  <a:pt x="234" y="185"/>
                </a:lnTo>
                <a:lnTo>
                  <a:pt x="203" y="223"/>
                </a:lnTo>
                <a:lnTo>
                  <a:pt x="201" y="196"/>
                </a:lnTo>
                <a:lnTo>
                  <a:pt x="186" y="210"/>
                </a:lnTo>
                <a:lnTo>
                  <a:pt x="186" y="167"/>
                </a:lnTo>
                <a:lnTo>
                  <a:pt x="128" y="210"/>
                </a:lnTo>
                <a:lnTo>
                  <a:pt x="161" y="181"/>
                </a:lnTo>
                <a:lnTo>
                  <a:pt x="115" y="185"/>
                </a:lnTo>
                <a:lnTo>
                  <a:pt x="126" y="168"/>
                </a:lnTo>
                <a:lnTo>
                  <a:pt x="0" y="174"/>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5" name="Freeform 42"/>
          <p:cNvSpPr>
            <a:spLocks noChangeAspect="1"/>
          </p:cNvSpPr>
          <p:nvPr/>
        </p:nvSpPr>
        <p:spPr bwMode="gray">
          <a:xfrm>
            <a:off x="6411915" y="4386259"/>
            <a:ext cx="41275" cy="104776"/>
          </a:xfrm>
          <a:custGeom>
            <a:avLst/>
            <a:gdLst/>
            <a:ahLst/>
            <a:cxnLst>
              <a:cxn ang="0">
                <a:pos x="0" y="0"/>
              </a:cxn>
              <a:cxn ang="0">
                <a:pos x="11" y="130"/>
              </a:cxn>
              <a:cxn ang="0">
                <a:pos x="65" y="107"/>
              </a:cxn>
              <a:cxn ang="0">
                <a:pos x="39" y="31"/>
              </a:cxn>
              <a:cxn ang="0">
                <a:pos x="0" y="0"/>
              </a:cxn>
            </a:cxnLst>
            <a:rect l="0" t="0" r="r" b="b"/>
            <a:pathLst>
              <a:path w="65" h="130">
                <a:moveTo>
                  <a:pt x="0" y="0"/>
                </a:moveTo>
                <a:lnTo>
                  <a:pt x="11" y="130"/>
                </a:lnTo>
                <a:lnTo>
                  <a:pt x="65" y="107"/>
                </a:lnTo>
                <a:lnTo>
                  <a:pt x="39" y="31"/>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6" name="Freeform 43"/>
          <p:cNvSpPr>
            <a:spLocks noChangeAspect="1"/>
          </p:cNvSpPr>
          <p:nvPr/>
        </p:nvSpPr>
        <p:spPr bwMode="gray">
          <a:xfrm>
            <a:off x="2847978" y="5153022"/>
            <a:ext cx="188913" cy="1174750"/>
          </a:xfrm>
          <a:custGeom>
            <a:avLst/>
            <a:gdLst/>
            <a:ahLst/>
            <a:cxnLst>
              <a:cxn ang="0">
                <a:pos x="0" y="1133"/>
              </a:cxn>
              <a:cxn ang="0">
                <a:pos x="22" y="1094"/>
              </a:cxn>
              <a:cxn ang="0">
                <a:pos x="62" y="1122"/>
              </a:cxn>
              <a:cxn ang="0">
                <a:pos x="98" y="1047"/>
              </a:cxn>
              <a:cxn ang="0">
                <a:pos x="85" y="1019"/>
              </a:cxn>
              <a:cxn ang="0">
                <a:pos x="114" y="916"/>
              </a:cxn>
              <a:cxn ang="0">
                <a:pos x="60" y="908"/>
              </a:cxn>
              <a:cxn ang="0">
                <a:pos x="69" y="742"/>
              </a:cxn>
              <a:cxn ang="0">
                <a:pos x="140" y="569"/>
              </a:cxn>
              <a:cxn ang="0">
                <a:pos x="139" y="424"/>
              </a:cxn>
              <a:cxn ang="0">
                <a:pos x="189" y="147"/>
              </a:cxn>
              <a:cxn ang="0">
                <a:pos x="173" y="25"/>
              </a:cxn>
              <a:cxn ang="0">
                <a:pos x="207" y="0"/>
              </a:cxn>
              <a:cxn ang="0">
                <a:pos x="243" y="63"/>
              </a:cxn>
              <a:cxn ang="0">
                <a:pos x="265" y="191"/>
              </a:cxn>
              <a:cxn ang="0">
                <a:pos x="289" y="195"/>
              </a:cxn>
              <a:cxn ang="0">
                <a:pos x="285" y="238"/>
              </a:cxn>
              <a:cxn ang="0">
                <a:pos x="247" y="256"/>
              </a:cxn>
              <a:cxn ang="0">
                <a:pos x="249" y="340"/>
              </a:cxn>
              <a:cxn ang="0">
                <a:pos x="207" y="387"/>
              </a:cxn>
              <a:cxn ang="0">
                <a:pos x="174" y="506"/>
              </a:cxn>
              <a:cxn ang="0">
                <a:pos x="199" y="619"/>
              </a:cxn>
              <a:cxn ang="0">
                <a:pos x="154" y="715"/>
              </a:cxn>
              <a:cxn ang="0">
                <a:pos x="123" y="953"/>
              </a:cxn>
              <a:cxn ang="0">
                <a:pos x="147" y="1040"/>
              </a:cxn>
              <a:cxn ang="0">
                <a:pos x="124" y="1047"/>
              </a:cxn>
              <a:cxn ang="0">
                <a:pos x="136" y="1124"/>
              </a:cxn>
              <a:cxn ang="0">
                <a:pos x="77" y="1286"/>
              </a:cxn>
              <a:cxn ang="0">
                <a:pos x="82" y="1313"/>
              </a:cxn>
              <a:cxn ang="0">
                <a:pos x="112" y="1303"/>
              </a:cxn>
              <a:cxn ang="0">
                <a:pos x="123" y="1365"/>
              </a:cxn>
              <a:cxn ang="0">
                <a:pos x="249" y="1378"/>
              </a:cxn>
              <a:cxn ang="0">
                <a:pos x="164" y="1402"/>
              </a:cxn>
              <a:cxn ang="0">
                <a:pos x="154" y="1450"/>
              </a:cxn>
              <a:cxn ang="0">
                <a:pos x="118" y="1436"/>
              </a:cxn>
              <a:cxn ang="0">
                <a:pos x="158" y="1407"/>
              </a:cxn>
              <a:cxn ang="0">
                <a:pos x="97" y="1393"/>
              </a:cxn>
              <a:cxn ang="0">
                <a:pos x="90" y="1342"/>
              </a:cxn>
              <a:cxn ang="0">
                <a:pos x="74" y="1367"/>
              </a:cxn>
              <a:cxn ang="0">
                <a:pos x="52" y="1319"/>
              </a:cxn>
              <a:cxn ang="0">
                <a:pos x="63" y="1305"/>
              </a:cxn>
              <a:cxn ang="0">
                <a:pos x="36" y="1283"/>
              </a:cxn>
              <a:cxn ang="0">
                <a:pos x="60" y="1256"/>
              </a:cxn>
              <a:cxn ang="0">
                <a:pos x="37" y="1187"/>
              </a:cxn>
              <a:cxn ang="0">
                <a:pos x="81" y="1194"/>
              </a:cxn>
              <a:cxn ang="0">
                <a:pos x="37" y="1157"/>
              </a:cxn>
              <a:cxn ang="0">
                <a:pos x="47" y="1130"/>
              </a:cxn>
              <a:cxn ang="0">
                <a:pos x="0" y="1133"/>
              </a:cxn>
            </a:cxnLst>
            <a:rect l="0" t="0" r="r" b="b"/>
            <a:pathLst>
              <a:path w="289" h="1450">
                <a:moveTo>
                  <a:pt x="0" y="1133"/>
                </a:moveTo>
                <a:lnTo>
                  <a:pt x="22" y="1094"/>
                </a:lnTo>
                <a:lnTo>
                  <a:pt x="62" y="1122"/>
                </a:lnTo>
                <a:lnTo>
                  <a:pt x="98" y="1047"/>
                </a:lnTo>
                <a:lnTo>
                  <a:pt x="85" y="1019"/>
                </a:lnTo>
                <a:lnTo>
                  <a:pt x="114" y="916"/>
                </a:lnTo>
                <a:lnTo>
                  <a:pt x="60" y="908"/>
                </a:lnTo>
                <a:lnTo>
                  <a:pt x="69" y="742"/>
                </a:lnTo>
                <a:lnTo>
                  <a:pt x="140" y="569"/>
                </a:lnTo>
                <a:lnTo>
                  <a:pt x="139" y="424"/>
                </a:lnTo>
                <a:lnTo>
                  <a:pt x="189" y="147"/>
                </a:lnTo>
                <a:lnTo>
                  <a:pt x="173" y="25"/>
                </a:lnTo>
                <a:lnTo>
                  <a:pt x="207" y="0"/>
                </a:lnTo>
                <a:lnTo>
                  <a:pt x="243" y="63"/>
                </a:lnTo>
                <a:lnTo>
                  <a:pt x="265" y="191"/>
                </a:lnTo>
                <a:lnTo>
                  <a:pt x="289" y="195"/>
                </a:lnTo>
                <a:lnTo>
                  <a:pt x="285" y="238"/>
                </a:lnTo>
                <a:lnTo>
                  <a:pt x="247" y="256"/>
                </a:lnTo>
                <a:lnTo>
                  <a:pt x="249" y="340"/>
                </a:lnTo>
                <a:lnTo>
                  <a:pt x="207" y="387"/>
                </a:lnTo>
                <a:lnTo>
                  <a:pt x="174" y="506"/>
                </a:lnTo>
                <a:lnTo>
                  <a:pt x="199" y="619"/>
                </a:lnTo>
                <a:lnTo>
                  <a:pt x="154" y="715"/>
                </a:lnTo>
                <a:lnTo>
                  <a:pt x="123" y="953"/>
                </a:lnTo>
                <a:lnTo>
                  <a:pt x="147" y="1040"/>
                </a:lnTo>
                <a:lnTo>
                  <a:pt x="124" y="1047"/>
                </a:lnTo>
                <a:lnTo>
                  <a:pt x="136" y="1124"/>
                </a:lnTo>
                <a:lnTo>
                  <a:pt x="77" y="1286"/>
                </a:lnTo>
                <a:lnTo>
                  <a:pt x="82" y="1313"/>
                </a:lnTo>
                <a:lnTo>
                  <a:pt x="112" y="1303"/>
                </a:lnTo>
                <a:lnTo>
                  <a:pt x="123" y="1365"/>
                </a:lnTo>
                <a:lnTo>
                  <a:pt x="249" y="1378"/>
                </a:lnTo>
                <a:lnTo>
                  <a:pt x="164" y="1402"/>
                </a:lnTo>
                <a:lnTo>
                  <a:pt x="154" y="1450"/>
                </a:lnTo>
                <a:lnTo>
                  <a:pt x="118" y="1436"/>
                </a:lnTo>
                <a:lnTo>
                  <a:pt x="158" y="1407"/>
                </a:lnTo>
                <a:lnTo>
                  <a:pt x="97" y="1393"/>
                </a:lnTo>
                <a:lnTo>
                  <a:pt x="90" y="1342"/>
                </a:lnTo>
                <a:lnTo>
                  <a:pt x="74" y="1367"/>
                </a:lnTo>
                <a:lnTo>
                  <a:pt x="52" y="1319"/>
                </a:lnTo>
                <a:lnTo>
                  <a:pt x="63" y="1305"/>
                </a:lnTo>
                <a:lnTo>
                  <a:pt x="36" y="1283"/>
                </a:lnTo>
                <a:lnTo>
                  <a:pt x="60" y="1256"/>
                </a:lnTo>
                <a:lnTo>
                  <a:pt x="37" y="1187"/>
                </a:lnTo>
                <a:lnTo>
                  <a:pt x="81" y="1194"/>
                </a:lnTo>
                <a:lnTo>
                  <a:pt x="37" y="1157"/>
                </a:lnTo>
                <a:lnTo>
                  <a:pt x="47" y="1130"/>
                </a:lnTo>
                <a:lnTo>
                  <a:pt x="0" y="1133"/>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7" name="Freeform 44"/>
          <p:cNvSpPr>
            <a:spLocks noChangeAspect="1"/>
          </p:cNvSpPr>
          <p:nvPr/>
        </p:nvSpPr>
        <p:spPr bwMode="gray">
          <a:xfrm>
            <a:off x="2857500" y="6138861"/>
            <a:ext cx="14288" cy="44450"/>
          </a:xfrm>
          <a:custGeom>
            <a:avLst/>
            <a:gdLst/>
            <a:ahLst/>
            <a:cxnLst>
              <a:cxn ang="0">
                <a:pos x="0" y="25"/>
              </a:cxn>
              <a:cxn ang="0">
                <a:pos x="9" y="0"/>
              </a:cxn>
              <a:cxn ang="0">
                <a:pos x="22" y="53"/>
              </a:cxn>
              <a:cxn ang="0">
                <a:pos x="0" y="25"/>
              </a:cxn>
            </a:cxnLst>
            <a:rect l="0" t="0" r="r" b="b"/>
            <a:pathLst>
              <a:path w="22" h="53">
                <a:moveTo>
                  <a:pt x="0" y="25"/>
                </a:moveTo>
                <a:lnTo>
                  <a:pt x="9" y="0"/>
                </a:lnTo>
                <a:lnTo>
                  <a:pt x="22" y="53"/>
                </a:lnTo>
                <a:lnTo>
                  <a:pt x="0" y="25"/>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8" name="Freeform 45"/>
          <p:cNvSpPr>
            <a:spLocks noChangeAspect="1"/>
          </p:cNvSpPr>
          <p:nvPr/>
        </p:nvSpPr>
        <p:spPr bwMode="gray">
          <a:xfrm>
            <a:off x="2871789" y="5899147"/>
            <a:ext cx="17463" cy="55562"/>
          </a:xfrm>
          <a:custGeom>
            <a:avLst/>
            <a:gdLst/>
            <a:ahLst/>
            <a:cxnLst>
              <a:cxn ang="0">
                <a:pos x="0" y="59"/>
              </a:cxn>
              <a:cxn ang="0">
                <a:pos x="20" y="0"/>
              </a:cxn>
              <a:cxn ang="0">
                <a:pos x="20" y="70"/>
              </a:cxn>
              <a:cxn ang="0">
                <a:pos x="0" y="59"/>
              </a:cxn>
            </a:cxnLst>
            <a:rect l="0" t="0" r="r" b="b"/>
            <a:pathLst>
              <a:path w="20" h="70">
                <a:moveTo>
                  <a:pt x="0" y="59"/>
                </a:moveTo>
                <a:lnTo>
                  <a:pt x="20" y="0"/>
                </a:lnTo>
                <a:lnTo>
                  <a:pt x="20" y="70"/>
                </a:lnTo>
                <a:lnTo>
                  <a:pt x="0" y="59"/>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49" name="Freeform 46"/>
          <p:cNvSpPr>
            <a:spLocks noChangeAspect="1"/>
          </p:cNvSpPr>
          <p:nvPr/>
        </p:nvSpPr>
        <p:spPr bwMode="gray">
          <a:xfrm>
            <a:off x="2889252" y="6315073"/>
            <a:ext cx="30163" cy="22225"/>
          </a:xfrm>
          <a:custGeom>
            <a:avLst/>
            <a:gdLst/>
            <a:ahLst/>
            <a:cxnLst>
              <a:cxn ang="0">
                <a:pos x="0" y="0"/>
              </a:cxn>
              <a:cxn ang="0">
                <a:pos x="44" y="7"/>
              </a:cxn>
              <a:cxn ang="0">
                <a:pos x="46" y="29"/>
              </a:cxn>
              <a:cxn ang="0">
                <a:pos x="0" y="0"/>
              </a:cxn>
            </a:cxnLst>
            <a:rect l="0" t="0" r="r" b="b"/>
            <a:pathLst>
              <a:path w="46" h="29">
                <a:moveTo>
                  <a:pt x="0" y="0"/>
                </a:moveTo>
                <a:lnTo>
                  <a:pt x="44" y="7"/>
                </a:lnTo>
                <a:lnTo>
                  <a:pt x="46" y="29"/>
                </a:lnTo>
                <a:lnTo>
                  <a:pt x="0" y="0"/>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0" name="Freeform 47"/>
          <p:cNvSpPr>
            <a:spLocks noChangeAspect="1"/>
          </p:cNvSpPr>
          <p:nvPr/>
        </p:nvSpPr>
        <p:spPr bwMode="gray">
          <a:xfrm>
            <a:off x="2894016" y="6257924"/>
            <a:ext cx="47625" cy="57149"/>
          </a:xfrm>
          <a:custGeom>
            <a:avLst/>
            <a:gdLst/>
            <a:ahLst/>
            <a:cxnLst>
              <a:cxn ang="0">
                <a:pos x="0" y="11"/>
              </a:cxn>
              <a:cxn ang="0">
                <a:pos x="18" y="0"/>
              </a:cxn>
              <a:cxn ang="0">
                <a:pos x="17" y="31"/>
              </a:cxn>
              <a:cxn ang="0">
                <a:pos x="68" y="43"/>
              </a:cxn>
              <a:cxn ang="0">
                <a:pos x="35" y="69"/>
              </a:cxn>
              <a:cxn ang="0">
                <a:pos x="0" y="11"/>
              </a:cxn>
            </a:cxnLst>
            <a:rect l="0" t="0" r="r" b="b"/>
            <a:pathLst>
              <a:path w="68" h="69">
                <a:moveTo>
                  <a:pt x="0" y="11"/>
                </a:moveTo>
                <a:lnTo>
                  <a:pt x="18" y="0"/>
                </a:lnTo>
                <a:lnTo>
                  <a:pt x="17" y="31"/>
                </a:lnTo>
                <a:lnTo>
                  <a:pt x="68" y="43"/>
                </a:lnTo>
                <a:lnTo>
                  <a:pt x="35" y="69"/>
                </a:lnTo>
                <a:lnTo>
                  <a:pt x="0" y="11"/>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1" name="Freeform 48"/>
          <p:cNvSpPr>
            <a:spLocks noChangeAspect="1"/>
          </p:cNvSpPr>
          <p:nvPr/>
        </p:nvSpPr>
        <p:spPr bwMode="gray">
          <a:xfrm>
            <a:off x="2927350" y="6332536"/>
            <a:ext cx="25400" cy="14288"/>
          </a:xfrm>
          <a:custGeom>
            <a:avLst/>
            <a:gdLst/>
            <a:ahLst/>
            <a:cxnLst>
              <a:cxn ang="0">
                <a:pos x="0" y="13"/>
              </a:cxn>
              <a:cxn ang="0">
                <a:pos x="9" y="0"/>
              </a:cxn>
              <a:cxn ang="0">
                <a:pos x="38" y="17"/>
              </a:cxn>
              <a:cxn ang="0">
                <a:pos x="0" y="13"/>
              </a:cxn>
            </a:cxnLst>
            <a:rect l="0" t="0" r="r" b="b"/>
            <a:pathLst>
              <a:path w="38" h="17">
                <a:moveTo>
                  <a:pt x="0" y="13"/>
                </a:moveTo>
                <a:lnTo>
                  <a:pt x="9" y="0"/>
                </a:lnTo>
                <a:lnTo>
                  <a:pt x="38" y="17"/>
                </a:lnTo>
                <a:lnTo>
                  <a:pt x="0" y="13"/>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2" name="Freeform 49"/>
          <p:cNvSpPr>
            <a:spLocks noChangeAspect="1"/>
          </p:cNvSpPr>
          <p:nvPr/>
        </p:nvSpPr>
        <p:spPr bwMode="gray">
          <a:xfrm>
            <a:off x="2946401" y="6283322"/>
            <a:ext cx="58738" cy="87312"/>
          </a:xfrm>
          <a:custGeom>
            <a:avLst/>
            <a:gdLst/>
            <a:ahLst/>
            <a:cxnLst>
              <a:cxn ang="0">
                <a:pos x="0" y="87"/>
              </a:cxn>
              <a:cxn ang="0">
                <a:pos x="16" y="71"/>
              </a:cxn>
              <a:cxn ang="0">
                <a:pos x="67" y="81"/>
              </a:cxn>
              <a:cxn ang="0">
                <a:pos x="44" y="54"/>
              </a:cxn>
              <a:cxn ang="0">
                <a:pos x="69" y="37"/>
              </a:cxn>
              <a:cxn ang="0">
                <a:pos x="32" y="32"/>
              </a:cxn>
              <a:cxn ang="0">
                <a:pos x="32" y="6"/>
              </a:cxn>
              <a:cxn ang="0">
                <a:pos x="93" y="0"/>
              </a:cxn>
              <a:cxn ang="0">
                <a:pos x="96" y="106"/>
              </a:cxn>
              <a:cxn ang="0">
                <a:pos x="0" y="87"/>
              </a:cxn>
            </a:cxnLst>
            <a:rect l="0" t="0" r="r" b="b"/>
            <a:pathLst>
              <a:path w="96" h="106">
                <a:moveTo>
                  <a:pt x="0" y="87"/>
                </a:moveTo>
                <a:lnTo>
                  <a:pt x="16" y="71"/>
                </a:lnTo>
                <a:lnTo>
                  <a:pt x="67" y="81"/>
                </a:lnTo>
                <a:lnTo>
                  <a:pt x="44" y="54"/>
                </a:lnTo>
                <a:lnTo>
                  <a:pt x="69" y="37"/>
                </a:lnTo>
                <a:lnTo>
                  <a:pt x="32" y="32"/>
                </a:lnTo>
                <a:lnTo>
                  <a:pt x="32" y="6"/>
                </a:lnTo>
                <a:lnTo>
                  <a:pt x="93" y="0"/>
                </a:lnTo>
                <a:lnTo>
                  <a:pt x="96" y="106"/>
                </a:lnTo>
                <a:lnTo>
                  <a:pt x="0" y="87"/>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3" name="Freeform 50"/>
          <p:cNvSpPr>
            <a:spLocks noChangeAspect="1"/>
          </p:cNvSpPr>
          <p:nvPr/>
        </p:nvSpPr>
        <p:spPr bwMode="gray">
          <a:xfrm>
            <a:off x="2973388" y="6383334"/>
            <a:ext cx="49212" cy="17464"/>
          </a:xfrm>
          <a:custGeom>
            <a:avLst/>
            <a:gdLst/>
            <a:ahLst/>
            <a:cxnLst>
              <a:cxn ang="0">
                <a:pos x="0" y="0"/>
              </a:cxn>
              <a:cxn ang="0">
                <a:pos x="64" y="5"/>
              </a:cxn>
              <a:cxn ang="0">
                <a:pos x="71" y="21"/>
              </a:cxn>
              <a:cxn ang="0">
                <a:pos x="0" y="0"/>
              </a:cxn>
            </a:cxnLst>
            <a:rect l="0" t="0" r="r" b="b"/>
            <a:pathLst>
              <a:path w="71" h="21">
                <a:moveTo>
                  <a:pt x="0" y="0"/>
                </a:moveTo>
                <a:lnTo>
                  <a:pt x="64" y="5"/>
                </a:lnTo>
                <a:lnTo>
                  <a:pt x="71" y="21"/>
                </a:lnTo>
                <a:lnTo>
                  <a:pt x="0" y="0"/>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4" name="Freeform 51"/>
          <p:cNvSpPr>
            <a:spLocks noChangeAspect="1"/>
          </p:cNvSpPr>
          <p:nvPr/>
        </p:nvSpPr>
        <p:spPr bwMode="gray">
          <a:xfrm>
            <a:off x="3021015" y="6370634"/>
            <a:ext cx="22226" cy="12700"/>
          </a:xfrm>
          <a:custGeom>
            <a:avLst/>
            <a:gdLst/>
            <a:ahLst/>
            <a:cxnLst>
              <a:cxn ang="0">
                <a:pos x="0" y="15"/>
              </a:cxn>
              <a:cxn ang="0">
                <a:pos x="7" y="0"/>
              </a:cxn>
              <a:cxn ang="0">
                <a:pos x="33" y="15"/>
              </a:cxn>
              <a:cxn ang="0">
                <a:pos x="0" y="15"/>
              </a:cxn>
            </a:cxnLst>
            <a:rect l="0" t="0" r="r" b="b"/>
            <a:pathLst>
              <a:path w="33" h="15">
                <a:moveTo>
                  <a:pt x="0" y="15"/>
                </a:moveTo>
                <a:lnTo>
                  <a:pt x="7" y="0"/>
                </a:lnTo>
                <a:lnTo>
                  <a:pt x="33" y="15"/>
                </a:lnTo>
                <a:lnTo>
                  <a:pt x="0" y="15"/>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5" name="Freeform 53"/>
          <p:cNvSpPr>
            <a:spLocks noChangeAspect="1"/>
          </p:cNvSpPr>
          <p:nvPr/>
        </p:nvSpPr>
        <p:spPr bwMode="gray">
          <a:xfrm>
            <a:off x="7070725" y="4097336"/>
            <a:ext cx="50800" cy="49213"/>
          </a:xfrm>
          <a:custGeom>
            <a:avLst/>
            <a:gdLst/>
            <a:ahLst/>
            <a:cxnLst>
              <a:cxn ang="0">
                <a:pos x="0" y="51"/>
              </a:cxn>
              <a:cxn ang="0">
                <a:pos x="24" y="0"/>
              </a:cxn>
              <a:cxn ang="0">
                <a:pos x="75" y="11"/>
              </a:cxn>
              <a:cxn ang="0">
                <a:pos x="34" y="64"/>
              </a:cxn>
              <a:cxn ang="0">
                <a:pos x="0" y="51"/>
              </a:cxn>
            </a:cxnLst>
            <a:rect l="0" t="0" r="r" b="b"/>
            <a:pathLst>
              <a:path w="75" h="64">
                <a:moveTo>
                  <a:pt x="0" y="51"/>
                </a:moveTo>
                <a:lnTo>
                  <a:pt x="24" y="0"/>
                </a:lnTo>
                <a:lnTo>
                  <a:pt x="75" y="11"/>
                </a:lnTo>
                <a:lnTo>
                  <a:pt x="34" y="64"/>
                </a:lnTo>
                <a:lnTo>
                  <a:pt x="0" y="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6" name="Freeform 54"/>
          <p:cNvSpPr>
            <a:spLocks noChangeAspect="1"/>
          </p:cNvSpPr>
          <p:nvPr/>
        </p:nvSpPr>
        <p:spPr bwMode="gray">
          <a:xfrm>
            <a:off x="7331075" y="3948109"/>
            <a:ext cx="42863" cy="90488"/>
          </a:xfrm>
          <a:custGeom>
            <a:avLst/>
            <a:gdLst/>
            <a:ahLst/>
            <a:cxnLst>
              <a:cxn ang="0">
                <a:pos x="0" y="47"/>
              </a:cxn>
              <a:cxn ang="0">
                <a:pos x="25" y="114"/>
              </a:cxn>
              <a:cxn ang="0">
                <a:pos x="63" y="0"/>
              </a:cxn>
              <a:cxn ang="0">
                <a:pos x="30" y="1"/>
              </a:cxn>
              <a:cxn ang="0">
                <a:pos x="0" y="47"/>
              </a:cxn>
            </a:cxnLst>
            <a:rect l="0" t="0" r="r" b="b"/>
            <a:pathLst>
              <a:path w="63" h="114">
                <a:moveTo>
                  <a:pt x="0" y="47"/>
                </a:moveTo>
                <a:lnTo>
                  <a:pt x="25" y="114"/>
                </a:lnTo>
                <a:lnTo>
                  <a:pt x="63" y="0"/>
                </a:lnTo>
                <a:lnTo>
                  <a:pt x="30" y="1"/>
                </a:lnTo>
                <a:lnTo>
                  <a:pt x="0" y="4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7" name="Freeform 55"/>
          <p:cNvSpPr>
            <a:spLocks noChangeAspect="1"/>
          </p:cNvSpPr>
          <p:nvPr/>
        </p:nvSpPr>
        <p:spPr bwMode="gray">
          <a:xfrm>
            <a:off x="2768600" y="4311647"/>
            <a:ext cx="279400" cy="469900"/>
          </a:xfrm>
          <a:custGeom>
            <a:avLst/>
            <a:gdLst/>
            <a:ahLst/>
            <a:cxnLst>
              <a:cxn ang="0">
                <a:pos x="0" y="381"/>
              </a:cxn>
              <a:cxn ang="0">
                <a:pos x="51" y="422"/>
              </a:cxn>
              <a:cxn ang="0">
                <a:pos x="124" y="433"/>
              </a:cxn>
              <a:cxn ang="0">
                <a:pos x="200" y="510"/>
              </a:cxn>
              <a:cxn ang="0">
                <a:pos x="299" y="517"/>
              </a:cxn>
              <a:cxn ang="0">
                <a:pos x="285" y="557"/>
              </a:cxn>
              <a:cxn ang="0">
                <a:pos x="309" y="572"/>
              </a:cxn>
              <a:cxn ang="0">
                <a:pos x="325" y="472"/>
              </a:cxn>
              <a:cxn ang="0">
                <a:pos x="305" y="411"/>
              </a:cxn>
              <a:cxn ang="0">
                <a:pos x="338" y="408"/>
              </a:cxn>
              <a:cxn ang="0">
                <a:pos x="313" y="373"/>
              </a:cxn>
              <a:cxn ang="0">
                <a:pos x="396" y="359"/>
              </a:cxn>
              <a:cxn ang="0">
                <a:pos x="415" y="384"/>
              </a:cxn>
              <a:cxn ang="0">
                <a:pos x="385" y="334"/>
              </a:cxn>
              <a:cxn ang="0">
                <a:pos x="395" y="214"/>
              </a:cxn>
              <a:cxn ang="0">
                <a:pos x="327" y="217"/>
              </a:cxn>
              <a:cxn ang="0">
                <a:pos x="305" y="189"/>
              </a:cxn>
              <a:cxn ang="0">
                <a:pos x="237" y="181"/>
              </a:cxn>
              <a:cxn ang="0">
                <a:pos x="194" y="112"/>
              </a:cxn>
              <a:cxn ang="0">
                <a:pos x="260" y="20"/>
              </a:cxn>
              <a:cxn ang="0">
                <a:pos x="252" y="0"/>
              </a:cxn>
              <a:cxn ang="0">
                <a:pos x="134" y="49"/>
              </a:cxn>
              <a:cxn ang="0">
                <a:pos x="71" y="153"/>
              </a:cxn>
              <a:cxn ang="0">
                <a:pos x="50" y="128"/>
              </a:cxn>
              <a:cxn ang="0">
                <a:pos x="33" y="178"/>
              </a:cxn>
              <a:cxn ang="0">
                <a:pos x="50" y="292"/>
              </a:cxn>
              <a:cxn ang="0">
                <a:pos x="64" y="292"/>
              </a:cxn>
              <a:cxn ang="0">
                <a:pos x="0" y="381"/>
              </a:cxn>
            </a:cxnLst>
            <a:rect l="0" t="0" r="r" b="b"/>
            <a:pathLst>
              <a:path w="415" h="572">
                <a:moveTo>
                  <a:pt x="0" y="381"/>
                </a:moveTo>
                <a:lnTo>
                  <a:pt x="51" y="422"/>
                </a:lnTo>
                <a:lnTo>
                  <a:pt x="124" y="433"/>
                </a:lnTo>
                <a:lnTo>
                  <a:pt x="200" y="510"/>
                </a:lnTo>
                <a:lnTo>
                  <a:pt x="299" y="517"/>
                </a:lnTo>
                <a:lnTo>
                  <a:pt x="285" y="557"/>
                </a:lnTo>
                <a:lnTo>
                  <a:pt x="309" y="572"/>
                </a:lnTo>
                <a:lnTo>
                  <a:pt x="325" y="472"/>
                </a:lnTo>
                <a:lnTo>
                  <a:pt x="305" y="411"/>
                </a:lnTo>
                <a:lnTo>
                  <a:pt x="338" y="408"/>
                </a:lnTo>
                <a:lnTo>
                  <a:pt x="313" y="373"/>
                </a:lnTo>
                <a:lnTo>
                  <a:pt x="396" y="359"/>
                </a:lnTo>
                <a:lnTo>
                  <a:pt x="415" y="384"/>
                </a:lnTo>
                <a:lnTo>
                  <a:pt x="385" y="334"/>
                </a:lnTo>
                <a:lnTo>
                  <a:pt x="395" y="214"/>
                </a:lnTo>
                <a:lnTo>
                  <a:pt x="327" y="217"/>
                </a:lnTo>
                <a:lnTo>
                  <a:pt x="305" y="189"/>
                </a:lnTo>
                <a:lnTo>
                  <a:pt x="237" y="181"/>
                </a:lnTo>
                <a:lnTo>
                  <a:pt x="194" y="112"/>
                </a:lnTo>
                <a:lnTo>
                  <a:pt x="260" y="20"/>
                </a:lnTo>
                <a:lnTo>
                  <a:pt x="252" y="0"/>
                </a:lnTo>
                <a:lnTo>
                  <a:pt x="134" y="49"/>
                </a:lnTo>
                <a:lnTo>
                  <a:pt x="71" y="153"/>
                </a:lnTo>
                <a:lnTo>
                  <a:pt x="50" y="128"/>
                </a:lnTo>
                <a:lnTo>
                  <a:pt x="33" y="178"/>
                </a:lnTo>
                <a:lnTo>
                  <a:pt x="50" y="292"/>
                </a:lnTo>
                <a:lnTo>
                  <a:pt x="64" y="292"/>
                </a:lnTo>
                <a:lnTo>
                  <a:pt x="0" y="38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8" name="Freeform 56"/>
          <p:cNvSpPr>
            <a:spLocks noChangeAspect="1"/>
          </p:cNvSpPr>
          <p:nvPr/>
        </p:nvSpPr>
        <p:spPr bwMode="gray">
          <a:xfrm>
            <a:off x="2617789" y="4352922"/>
            <a:ext cx="66675" cy="77787"/>
          </a:xfrm>
          <a:custGeom>
            <a:avLst/>
            <a:gdLst/>
            <a:ahLst/>
            <a:cxnLst>
              <a:cxn ang="0">
                <a:pos x="0" y="0"/>
              </a:cxn>
              <a:cxn ang="0">
                <a:pos x="1" y="37"/>
              </a:cxn>
              <a:cxn ang="0">
                <a:pos x="25" y="31"/>
              </a:cxn>
              <a:cxn ang="0">
                <a:pos x="93" y="93"/>
              </a:cxn>
              <a:cxn ang="0">
                <a:pos x="109" y="47"/>
              </a:cxn>
              <a:cxn ang="0">
                <a:pos x="72" y="4"/>
              </a:cxn>
              <a:cxn ang="0">
                <a:pos x="0" y="0"/>
              </a:cxn>
            </a:cxnLst>
            <a:rect l="0" t="0" r="r" b="b"/>
            <a:pathLst>
              <a:path w="109" h="93">
                <a:moveTo>
                  <a:pt x="0" y="0"/>
                </a:moveTo>
                <a:lnTo>
                  <a:pt x="1" y="37"/>
                </a:lnTo>
                <a:lnTo>
                  <a:pt x="25" y="31"/>
                </a:lnTo>
                <a:lnTo>
                  <a:pt x="93" y="93"/>
                </a:lnTo>
                <a:lnTo>
                  <a:pt x="109" y="47"/>
                </a:lnTo>
                <a:lnTo>
                  <a:pt x="72" y="4"/>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59" name="Freeform 57"/>
          <p:cNvSpPr>
            <a:spLocks noChangeAspect="1"/>
          </p:cNvSpPr>
          <p:nvPr/>
        </p:nvSpPr>
        <p:spPr bwMode="gray">
          <a:xfrm>
            <a:off x="2632077" y="4008434"/>
            <a:ext cx="246063" cy="90488"/>
          </a:xfrm>
          <a:custGeom>
            <a:avLst/>
            <a:gdLst/>
            <a:ahLst/>
            <a:cxnLst>
              <a:cxn ang="0">
                <a:pos x="0" y="45"/>
              </a:cxn>
              <a:cxn ang="0">
                <a:pos x="50" y="5"/>
              </a:cxn>
              <a:cxn ang="0">
                <a:pos x="145" y="0"/>
              </a:cxn>
              <a:cxn ang="0">
                <a:pos x="373" y="99"/>
              </a:cxn>
              <a:cxn ang="0">
                <a:pos x="252" y="116"/>
              </a:cxn>
              <a:cxn ang="0">
                <a:pos x="273" y="94"/>
              </a:cxn>
              <a:cxn ang="0">
                <a:pos x="215" y="56"/>
              </a:cxn>
              <a:cxn ang="0">
                <a:pos x="101" y="36"/>
              </a:cxn>
              <a:cxn ang="0">
                <a:pos x="107" y="18"/>
              </a:cxn>
              <a:cxn ang="0">
                <a:pos x="0" y="45"/>
              </a:cxn>
            </a:cxnLst>
            <a:rect l="0" t="0" r="r" b="b"/>
            <a:pathLst>
              <a:path w="373" h="116">
                <a:moveTo>
                  <a:pt x="0" y="45"/>
                </a:moveTo>
                <a:lnTo>
                  <a:pt x="50" y="5"/>
                </a:lnTo>
                <a:lnTo>
                  <a:pt x="145" y="0"/>
                </a:lnTo>
                <a:lnTo>
                  <a:pt x="373" y="99"/>
                </a:lnTo>
                <a:lnTo>
                  <a:pt x="252" y="116"/>
                </a:lnTo>
                <a:lnTo>
                  <a:pt x="273" y="94"/>
                </a:lnTo>
                <a:lnTo>
                  <a:pt x="215" y="56"/>
                </a:lnTo>
                <a:lnTo>
                  <a:pt x="101" y="36"/>
                </a:lnTo>
                <a:lnTo>
                  <a:pt x="107" y="18"/>
                </a:lnTo>
                <a:lnTo>
                  <a:pt x="0" y="45"/>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0" name="Freeform 58"/>
          <p:cNvSpPr>
            <a:spLocks noChangeAspect="1"/>
          </p:cNvSpPr>
          <p:nvPr/>
        </p:nvSpPr>
        <p:spPr bwMode="gray">
          <a:xfrm>
            <a:off x="4852988" y="3092449"/>
            <a:ext cx="239712" cy="123825"/>
          </a:xfrm>
          <a:custGeom>
            <a:avLst/>
            <a:gdLst/>
            <a:ahLst/>
            <a:cxnLst>
              <a:cxn ang="0">
                <a:pos x="0" y="37"/>
              </a:cxn>
              <a:cxn ang="0">
                <a:pos x="63" y="107"/>
              </a:cxn>
              <a:cxn ang="0">
                <a:pos x="165" y="104"/>
              </a:cxn>
              <a:cxn ang="0">
                <a:pos x="180" y="136"/>
              </a:cxn>
              <a:cxn ang="0">
                <a:pos x="227" y="151"/>
              </a:cxn>
              <a:cxn ang="0">
                <a:pos x="307" y="116"/>
              </a:cxn>
              <a:cxn ang="0">
                <a:pos x="354" y="124"/>
              </a:cxn>
              <a:cxn ang="0">
                <a:pos x="365" y="92"/>
              </a:cxn>
              <a:cxn ang="0">
                <a:pos x="277" y="83"/>
              </a:cxn>
              <a:cxn ang="0">
                <a:pos x="96" y="15"/>
              </a:cxn>
              <a:cxn ang="0">
                <a:pos x="77" y="0"/>
              </a:cxn>
              <a:cxn ang="0">
                <a:pos x="0" y="37"/>
              </a:cxn>
            </a:cxnLst>
            <a:rect l="0" t="0" r="r" b="b"/>
            <a:pathLst>
              <a:path w="365" h="151">
                <a:moveTo>
                  <a:pt x="0" y="37"/>
                </a:moveTo>
                <a:lnTo>
                  <a:pt x="63" y="107"/>
                </a:lnTo>
                <a:lnTo>
                  <a:pt x="165" y="104"/>
                </a:lnTo>
                <a:lnTo>
                  <a:pt x="180" y="136"/>
                </a:lnTo>
                <a:lnTo>
                  <a:pt x="227" y="151"/>
                </a:lnTo>
                <a:lnTo>
                  <a:pt x="307" y="116"/>
                </a:lnTo>
                <a:lnTo>
                  <a:pt x="354" y="124"/>
                </a:lnTo>
                <a:lnTo>
                  <a:pt x="365" y="92"/>
                </a:lnTo>
                <a:lnTo>
                  <a:pt x="277" y="83"/>
                </a:lnTo>
                <a:lnTo>
                  <a:pt x="96" y="15"/>
                </a:lnTo>
                <a:lnTo>
                  <a:pt x="77" y="0"/>
                </a:lnTo>
                <a:lnTo>
                  <a:pt x="0" y="37"/>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1" name="Freeform 59"/>
          <p:cNvSpPr>
            <a:spLocks noChangeAspect="1"/>
          </p:cNvSpPr>
          <p:nvPr/>
        </p:nvSpPr>
        <p:spPr bwMode="gray">
          <a:xfrm>
            <a:off x="4765677" y="2840037"/>
            <a:ext cx="60325" cy="111124"/>
          </a:xfrm>
          <a:custGeom>
            <a:avLst/>
            <a:gdLst/>
            <a:ahLst/>
            <a:cxnLst>
              <a:cxn ang="0">
                <a:pos x="0" y="106"/>
              </a:cxn>
              <a:cxn ang="0">
                <a:pos x="7" y="38"/>
              </a:cxn>
              <a:cxn ang="0">
                <a:pos x="80" y="0"/>
              </a:cxn>
              <a:cxn ang="0">
                <a:pos x="66" y="54"/>
              </a:cxn>
              <a:cxn ang="0">
                <a:pos x="92" y="69"/>
              </a:cxn>
              <a:cxn ang="0">
                <a:pos x="47" y="99"/>
              </a:cxn>
              <a:cxn ang="0">
                <a:pos x="46" y="139"/>
              </a:cxn>
              <a:cxn ang="0">
                <a:pos x="18" y="139"/>
              </a:cxn>
              <a:cxn ang="0">
                <a:pos x="0" y="106"/>
              </a:cxn>
            </a:cxnLst>
            <a:rect l="0" t="0" r="r" b="b"/>
            <a:pathLst>
              <a:path w="92" h="139">
                <a:moveTo>
                  <a:pt x="0" y="106"/>
                </a:moveTo>
                <a:lnTo>
                  <a:pt x="7" y="38"/>
                </a:lnTo>
                <a:lnTo>
                  <a:pt x="80" y="0"/>
                </a:lnTo>
                <a:lnTo>
                  <a:pt x="66" y="54"/>
                </a:lnTo>
                <a:lnTo>
                  <a:pt x="92" y="69"/>
                </a:lnTo>
                <a:lnTo>
                  <a:pt x="47" y="99"/>
                </a:lnTo>
                <a:lnTo>
                  <a:pt x="46" y="139"/>
                </a:lnTo>
                <a:lnTo>
                  <a:pt x="18" y="139"/>
                </a:lnTo>
                <a:lnTo>
                  <a:pt x="0" y="10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2" name="Freeform 60"/>
          <p:cNvSpPr>
            <a:spLocks noChangeAspect="1"/>
          </p:cNvSpPr>
          <p:nvPr/>
        </p:nvSpPr>
        <p:spPr bwMode="gray">
          <a:xfrm>
            <a:off x="4832352" y="2901949"/>
            <a:ext cx="36513" cy="44450"/>
          </a:xfrm>
          <a:custGeom>
            <a:avLst/>
            <a:gdLst/>
            <a:ahLst/>
            <a:cxnLst>
              <a:cxn ang="0">
                <a:pos x="0" y="29"/>
              </a:cxn>
              <a:cxn ang="0">
                <a:pos x="41" y="58"/>
              </a:cxn>
              <a:cxn ang="0">
                <a:pos x="55" y="28"/>
              </a:cxn>
              <a:cxn ang="0">
                <a:pos x="45" y="0"/>
              </a:cxn>
              <a:cxn ang="0">
                <a:pos x="0" y="29"/>
              </a:cxn>
            </a:cxnLst>
            <a:rect l="0" t="0" r="r" b="b"/>
            <a:pathLst>
              <a:path w="55" h="58">
                <a:moveTo>
                  <a:pt x="0" y="29"/>
                </a:moveTo>
                <a:lnTo>
                  <a:pt x="41" y="58"/>
                </a:lnTo>
                <a:lnTo>
                  <a:pt x="55" y="28"/>
                </a:lnTo>
                <a:lnTo>
                  <a:pt x="45" y="0"/>
                </a:lnTo>
                <a:lnTo>
                  <a:pt x="0" y="29"/>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3" name="Freeform 61"/>
          <p:cNvSpPr>
            <a:spLocks noChangeAspect="1"/>
          </p:cNvSpPr>
          <p:nvPr/>
        </p:nvSpPr>
        <p:spPr bwMode="gray">
          <a:xfrm>
            <a:off x="2928940" y="4098924"/>
            <a:ext cx="76200" cy="52387"/>
          </a:xfrm>
          <a:custGeom>
            <a:avLst/>
            <a:gdLst/>
            <a:ahLst/>
            <a:cxnLst>
              <a:cxn ang="0">
                <a:pos x="0" y="0"/>
              </a:cxn>
              <a:cxn ang="0">
                <a:pos x="0" y="66"/>
              </a:cxn>
              <a:cxn ang="0">
                <a:pos x="117" y="46"/>
              </a:cxn>
              <a:cxn ang="0">
                <a:pos x="66" y="8"/>
              </a:cxn>
              <a:cxn ang="0">
                <a:pos x="0" y="0"/>
              </a:cxn>
            </a:cxnLst>
            <a:rect l="0" t="0" r="r" b="b"/>
            <a:pathLst>
              <a:path w="117" h="66">
                <a:moveTo>
                  <a:pt x="0" y="0"/>
                </a:moveTo>
                <a:lnTo>
                  <a:pt x="0" y="66"/>
                </a:lnTo>
                <a:lnTo>
                  <a:pt x="117" y="46"/>
                </a:lnTo>
                <a:lnTo>
                  <a:pt x="66" y="8"/>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4" name="Freeform 62"/>
          <p:cNvSpPr>
            <a:spLocks noChangeAspect="1"/>
          </p:cNvSpPr>
          <p:nvPr/>
        </p:nvSpPr>
        <p:spPr bwMode="gray">
          <a:xfrm>
            <a:off x="2725740" y="4622800"/>
            <a:ext cx="130175" cy="174625"/>
          </a:xfrm>
          <a:custGeom>
            <a:avLst/>
            <a:gdLst/>
            <a:ahLst/>
            <a:cxnLst>
              <a:cxn ang="0">
                <a:pos x="0" y="82"/>
              </a:cxn>
              <a:cxn ang="0">
                <a:pos x="1" y="125"/>
              </a:cxn>
              <a:cxn ang="0">
                <a:pos x="37" y="136"/>
              </a:cxn>
              <a:cxn ang="0">
                <a:pos x="17" y="170"/>
              </a:cxn>
              <a:cxn ang="0">
                <a:pos x="12" y="206"/>
              </a:cxn>
              <a:cxn ang="0">
                <a:pos x="58" y="215"/>
              </a:cxn>
              <a:cxn ang="0">
                <a:pos x="98" y="156"/>
              </a:cxn>
              <a:cxn ang="0">
                <a:pos x="176" y="108"/>
              </a:cxn>
              <a:cxn ang="0">
                <a:pos x="193" y="52"/>
              </a:cxn>
              <a:cxn ang="0">
                <a:pos x="120" y="41"/>
              </a:cxn>
              <a:cxn ang="0">
                <a:pos x="69" y="0"/>
              </a:cxn>
              <a:cxn ang="0">
                <a:pos x="25" y="21"/>
              </a:cxn>
              <a:cxn ang="0">
                <a:pos x="0" y="82"/>
              </a:cxn>
            </a:cxnLst>
            <a:rect l="0" t="0" r="r" b="b"/>
            <a:pathLst>
              <a:path w="193" h="215">
                <a:moveTo>
                  <a:pt x="0" y="82"/>
                </a:moveTo>
                <a:lnTo>
                  <a:pt x="1" y="125"/>
                </a:lnTo>
                <a:lnTo>
                  <a:pt x="37" y="136"/>
                </a:lnTo>
                <a:lnTo>
                  <a:pt x="17" y="170"/>
                </a:lnTo>
                <a:lnTo>
                  <a:pt x="12" y="206"/>
                </a:lnTo>
                <a:lnTo>
                  <a:pt x="58" y="215"/>
                </a:lnTo>
                <a:lnTo>
                  <a:pt x="98" y="156"/>
                </a:lnTo>
                <a:lnTo>
                  <a:pt x="176" y="108"/>
                </a:lnTo>
                <a:lnTo>
                  <a:pt x="193" y="52"/>
                </a:lnTo>
                <a:lnTo>
                  <a:pt x="120" y="41"/>
                </a:lnTo>
                <a:lnTo>
                  <a:pt x="69" y="0"/>
                </a:lnTo>
                <a:lnTo>
                  <a:pt x="25" y="21"/>
                </a:lnTo>
                <a:lnTo>
                  <a:pt x="0" y="8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5" name="Freeform 63"/>
          <p:cNvSpPr>
            <a:spLocks noChangeAspect="1"/>
          </p:cNvSpPr>
          <p:nvPr/>
        </p:nvSpPr>
        <p:spPr bwMode="gray">
          <a:xfrm>
            <a:off x="2511427" y="4252909"/>
            <a:ext cx="55563" cy="31750"/>
          </a:xfrm>
          <a:custGeom>
            <a:avLst/>
            <a:gdLst/>
            <a:ahLst/>
            <a:cxnLst>
              <a:cxn ang="0">
                <a:pos x="0" y="27"/>
              </a:cxn>
              <a:cxn ang="0">
                <a:pos x="24" y="0"/>
              </a:cxn>
              <a:cxn ang="0">
                <a:pos x="81" y="36"/>
              </a:cxn>
              <a:cxn ang="0">
                <a:pos x="0" y="27"/>
              </a:cxn>
            </a:cxnLst>
            <a:rect l="0" t="0" r="r" b="b"/>
            <a:pathLst>
              <a:path w="81" h="36">
                <a:moveTo>
                  <a:pt x="0" y="27"/>
                </a:moveTo>
                <a:lnTo>
                  <a:pt x="24" y="0"/>
                </a:lnTo>
                <a:lnTo>
                  <a:pt x="81" y="36"/>
                </a:lnTo>
                <a:lnTo>
                  <a:pt x="0" y="2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6" name="Freeform 64"/>
          <p:cNvSpPr>
            <a:spLocks noChangeAspect="1"/>
          </p:cNvSpPr>
          <p:nvPr/>
        </p:nvSpPr>
        <p:spPr bwMode="gray">
          <a:xfrm>
            <a:off x="3184525" y="6240461"/>
            <a:ext cx="34925" cy="19050"/>
          </a:xfrm>
          <a:custGeom>
            <a:avLst/>
            <a:gdLst/>
            <a:ahLst/>
            <a:cxnLst>
              <a:cxn ang="0">
                <a:pos x="0" y="30"/>
              </a:cxn>
              <a:cxn ang="0">
                <a:pos x="32" y="14"/>
              </a:cxn>
              <a:cxn ang="0">
                <a:pos x="16" y="0"/>
              </a:cxn>
              <a:cxn ang="0">
                <a:pos x="53" y="3"/>
              </a:cxn>
              <a:cxn ang="0">
                <a:pos x="0" y="30"/>
              </a:cxn>
            </a:cxnLst>
            <a:rect l="0" t="0" r="r" b="b"/>
            <a:pathLst>
              <a:path w="53" h="30">
                <a:moveTo>
                  <a:pt x="0" y="30"/>
                </a:moveTo>
                <a:lnTo>
                  <a:pt x="32" y="14"/>
                </a:lnTo>
                <a:lnTo>
                  <a:pt x="16" y="0"/>
                </a:lnTo>
                <a:lnTo>
                  <a:pt x="53" y="3"/>
                </a:lnTo>
                <a:lnTo>
                  <a:pt x="0" y="30"/>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7" name="Freeform 65"/>
          <p:cNvSpPr>
            <a:spLocks noChangeAspect="1"/>
          </p:cNvSpPr>
          <p:nvPr/>
        </p:nvSpPr>
        <p:spPr bwMode="gray">
          <a:xfrm>
            <a:off x="3211514" y="6230933"/>
            <a:ext cx="42862" cy="33338"/>
          </a:xfrm>
          <a:custGeom>
            <a:avLst/>
            <a:gdLst/>
            <a:ahLst/>
            <a:cxnLst>
              <a:cxn ang="0">
                <a:pos x="0" y="37"/>
              </a:cxn>
              <a:cxn ang="0">
                <a:pos x="28" y="0"/>
              </a:cxn>
              <a:cxn ang="0">
                <a:pos x="63" y="14"/>
              </a:cxn>
              <a:cxn ang="0">
                <a:pos x="0" y="37"/>
              </a:cxn>
            </a:cxnLst>
            <a:rect l="0" t="0" r="r" b="b"/>
            <a:pathLst>
              <a:path w="63" h="37">
                <a:moveTo>
                  <a:pt x="0" y="37"/>
                </a:moveTo>
                <a:lnTo>
                  <a:pt x="28" y="0"/>
                </a:lnTo>
                <a:lnTo>
                  <a:pt x="63" y="14"/>
                </a:lnTo>
                <a:lnTo>
                  <a:pt x="0" y="37"/>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8" name="Freeform 66"/>
          <p:cNvSpPr>
            <a:spLocks noChangeAspect="1"/>
          </p:cNvSpPr>
          <p:nvPr/>
        </p:nvSpPr>
        <p:spPr bwMode="gray">
          <a:xfrm>
            <a:off x="5051426" y="2290761"/>
            <a:ext cx="249238" cy="460375"/>
          </a:xfrm>
          <a:custGeom>
            <a:avLst/>
            <a:gdLst/>
            <a:ahLst/>
            <a:cxnLst>
              <a:cxn ang="0">
                <a:pos x="0" y="58"/>
              </a:cxn>
              <a:cxn ang="0">
                <a:pos x="25" y="41"/>
              </a:cxn>
              <a:cxn ang="0">
                <a:pos x="65" y="75"/>
              </a:cxn>
              <a:cxn ang="0">
                <a:pos x="137" y="82"/>
              </a:cxn>
              <a:cxn ang="0">
                <a:pos x="179" y="60"/>
              </a:cxn>
              <a:cxn ang="0">
                <a:pos x="191" y="13"/>
              </a:cxn>
              <a:cxn ang="0">
                <a:pos x="259" y="0"/>
              </a:cxn>
              <a:cxn ang="0">
                <a:pos x="296" y="18"/>
              </a:cxn>
              <a:cxn ang="0">
                <a:pos x="292" y="58"/>
              </a:cxn>
              <a:cxn ang="0">
                <a:pos x="278" y="99"/>
              </a:cxn>
              <a:cxn ang="0">
                <a:pos x="327" y="148"/>
              </a:cxn>
              <a:cxn ang="0">
                <a:pos x="297" y="183"/>
              </a:cxn>
              <a:cxn ang="0">
                <a:pos x="333" y="245"/>
              </a:cxn>
              <a:cxn ang="0">
                <a:pos x="319" y="302"/>
              </a:cxn>
              <a:cxn ang="0">
                <a:pos x="378" y="420"/>
              </a:cxn>
              <a:cxn ang="0">
                <a:pos x="245" y="532"/>
              </a:cxn>
              <a:cxn ang="0">
                <a:pos x="85" y="567"/>
              </a:cxn>
              <a:cxn ang="0">
                <a:pos x="76" y="545"/>
              </a:cxn>
              <a:cxn ang="0">
                <a:pos x="25" y="527"/>
              </a:cxn>
              <a:cxn ang="0">
                <a:pos x="17" y="418"/>
              </a:cxn>
              <a:cxn ang="0">
                <a:pos x="170" y="297"/>
              </a:cxn>
              <a:cxn ang="0">
                <a:pos x="120" y="238"/>
              </a:cxn>
              <a:cxn ang="0">
                <a:pos x="102" y="119"/>
              </a:cxn>
              <a:cxn ang="0">
                <a:pos x="0" y="58"/>
              </a:cxn>
            </a:cxnLst>
            <a:rect l="0" t="0" r="r" b="b"/>
            <a:pathLst>
              <a:path w="378" h="567">
                <a:moveTo>
                  <a:pt x="0" y="58"/>
                </a:moveTo>
                <a:lnTo>
                  <a:pt x="25" y="41"/>
                </a:lnTo>
                <a:lnTo>
                  <a:pt x="65" y="75"/>
                </a:lnTo>
                <a:lnTo>
                  <a:pt x="137" y="82"/>
                </a:lnTo>
                <a:lnTo>
                  <a:pt x="179" y="60"/>
                </a:lnTo>
                <a:lnTo>
                  <a:pt x="191" y="13"/>
                </a:lnTo>
                <a:lnTo>
                  <a:pt x="259" y="0"/>
                </a:lnTo>
                <a:lnTo>
                  <a:pt x="296" y="18"/>
                </a:lnTo>
                <a:lnTo>
                  <a:pt x="292" y="58"/>
                </a:lnTo>
                <a:lnTo>
                  <a:pt x="278" y="99"/>
                </a:lnTo>
                <a:lnTo>
                  <a:pt x="327" y="148"/>
                </a:lnTo>
                <a:lnTo>
                  <a:pt x="297" y="183"/>
                </a:lnTo>
                <a:lnTo>
                  <a:pt x="333" y="245"/>
                </a:lnTo>
                <a:lnTo>
                  <a:pt x="319" y="302"/>
                </a:lnTo>
                <a:lnTo>
                  <a:pt x="378" y="420"/>
                </a:lnTo>
                <a:lnTo>
                  <a:pt x="245" y="532"/>
                </a:lnTo>
                <a:lnTo>
                  <a:pt x="85" y="567"/>
                </a:lnTo>
                <a:lnTo>
                  <a:pt x="76" y="545"/>
                </a:lnTo>
                <a:lnTo>
                  <a:pt x="25" y="527"/>
                </a:lnTo>
                <a:lnTo>
                  <a:pt x="17" y="418"/>
                </a:lnTo>
                <a:lnTo>
                  <a:pt x="170" y="297"/>
                </a:lnTo>
                <a:lnTo>
                  <a:pt x="120" y="238"/>
                </a:lnTo>
                <a:lnTo>
                  <a:pt x="102" y="119"/>
                </a:lnTo>
                <a:lnTo>
                  <a:pt x="0" y="5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69" name="Freeform 67"/>
          <p:cNvSpPr>
            <a:spLocks noChangeAspect="1"/>
          </p:cNvSpPr>
          <p:nvPr/>
        </p:nvSpPr>
        <p:spPr bwMode="gray">
          <a:xfrm>
            <a:off x="4475166" y="3092447"/>
            <a:ext cx="288925" cy="309562"/>
          </a:xfrm>
          <a:custGeom>
            <a:avLst/>
            <a:gdLst/>
            <a:ahLst/>
            <a:cxnLst>
              <a:cxn ang="0">
                <a:pos x="0" y="117"/>
              </a:cxn>
              <a:cxn ang="0">
                <a:pos x="15" y="150"/>
              </a:cxn>
              <a:cxn ang="0">
                <a:pos x="105" y="173"/>
              </a:cxn>
              <a:cxn ang="0">
                <a:pos x="91" y="191"/>
              </a:cxn>
              <a:cxn ang="0">
                <a:pos x="124" y="216"/>
              </a:cxn>
              <a:cxn ang="0">
                <a:pos x="138" y="258"/>
              </a:cxn>
              <a:cxn ang="0">
                <a:pos x="99" y="338"/>
              </a:cxn>
              <a:cxn ang="0">
                <a:pos x="208" y="370"/>
              </a:cxn>
              <a:cxn ang="0">
                <a:pos x="219" y="373"/>
              </a:cxn>
              <a:cxn ang="0">
                <a:pos x="270" y="380"/>
              </a:cxn>
              <a:cxn ang="0">
                <a:pos x="270" y="348"/>
              </a:cxn>
              <a:cxn ang="0">
                <a:pos x="300" y="331"/>
              </a:cxn>
              <a:cxn ang="0">
                <a:pos x="372" y="351"/>
              </a:cxn>
              <a:cxn ang="0">
                <a:pos x="418" y="320"/>
              </a:cxn>
              <a:cxn ang="0">
                <a:pos x="390" y="273"/>
              </a:cxn>
              <a:cxn ang="0">
                <a:pos x="401" y="229"/>
              </a:cxn>
              <a:cxn ang="0">
                <a:pos x="367" y="205"/>
              </a:cxn>
              <a:cxn ang="0">
                <a:pos x="418" y="153"/>
              </a:cxn>
              <a:cxn ang="0">
                <a:pos x="438" y="97"/>
              </a:cxn>
              <a:cxn ang="0">
                <a:pos x="373" y="73"/>
              </a:cxn>
              <a:cxn ang="0">
                <a:pos x="356" y="66"/>
              </a:cxn>
              <a:cxn ang="0">
                <a:pos x="257" y="0"/>
              </a:cxn>
              <a:cxn ang="0">
                <a:pos x="223" y="13"/>
              </a:cxn>
              <a:cxn ang="0">
                <a:pos x="182" y="75"/>
              </a:cxn>
              <a:cxn ang="0">
                <a:pos x="98" y="64"/>
              </a:cxn>
              <a:cxn ang="0">
                <a:pos x="110" y="114"/>
              </a:cxn>
              <a:cxn ang="0">
                <a:pos x="0" y="117"/>
              </a:cxn>
            </a:cxnLst>
            <a:rect l="0" t="0" r="r" b="b"/>
            <a:pathLst>
              <a:path w="438" h="380">
                <a:moveTo>
                  <a:pt x="0" y="117"/>
                </a:moveTo>
                <a:lnTo>
                  <a:pt x="15" y="150"/>
                </a:lnTo>
                <a:lnTo>
                  <a:pt x="105" y="173"/>
                </a:lnTo>
                <a:lnTo>
                  <a:pt x="91" y="191"/>
                </a:lnTo>
                <a:lnTo>
                  <a:pt x="124" y="216"/>
                </a:lnTo>
                <a:lnTo>
                  <a:pt x="138" y="258"/>
                </a:lnTo>
                <a:lnTo>
                  <a:pt x="99" y="338"/>
                </a:lnTo>
                <a:lnTo>
                  <a:pt x="208" y="370"/>
                </a:lnTo>
                <a:lnTo>
                  <a:pt x="219" y="373"/>
                </a:lnTo>
                <a:lnTo>
                  <a:pt x="270" y="380"/>
                </a:lnTo>
                <a:lnTo>
                  <a:pt x="270" y="348"/>
                </a:lnTo>
                <a:lnTo>
                  <a:pt x="300" y="331"/>
                </a:lnTo>
                <a:lnTo>
                  <a:pt x="372" y="351"/>
                </a:lnTo>
                <a:lnTo>
                  <a:pt x="418" y="320"/>
                </a:lnTo>
                <a:lnTo>
                  <a:pt x="390" y="273"/>
                </a:lnTo>
                <a:lnTo>
                  <a:pt x="401" y="229"/>
                </a:lnTo>
                <a:lnTo>
                  <a:pt x="367" y="205"/>
                </a:lnTo>
                <a:lnTo>
                  <a:pt x="418" y="153"/>
                </a:lnTo>
                <a:lnTo>
                  <a:pt x="438" y="97"/>
                </a:lnTo>
                <a:lnTo>
                  <a:pt x="373" y="73"/>
                </a:lnTo>
                <a:lnTo>
                  <a:pt x="356" y="66"/>
                </a:lnTo>
                <a:lnTo>
                  <a:pt x="257" y="0"/>
                </a:lnTo>
                <a:lnTo>
                  <a:pt x="223" y="13"/>
                </a:lnTo>
                <a:lnTo>
                  <a:pt x="182" y="75"/>
                </a:lnTo>
                <a:lnTo>
                  <a:pt x="98" y="64"/>
                </a:lnTo>
                <a:lnTo>
                  <a:pt x="110" y="114"/>
                </a:lnTo>
                <a:lnTo>
                  <a:pt x="0" y="117"/>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0" name="Freeform 68"/>
          <p:cNvSpPr>
            <a:spLocks noChangeAspect="1"/>
          </p:cNvSpPr>
          <p:nvPr/>
        </p:nvSpPr>
        <p:spPr bwMode="gray">
          <a:xfrm>
            <a:off x="4776788" y="3378199"/>
            <a:ext cx="14287" cy="58737"/>
          </a:xfrm>
          <a:custGeom>
            <a:avLst/>
            <a:gdLst/>
            <a:ahLst/>
            <a:cxnLst>
              <a:cxn ang="0">
                <a:pos x="0" y="36"/>
              </a:cxn>
              <a:cxn ang="0">
                <a:pos x="25" y="71"/>
              </a:cxn>
              <a:cxn ang="0">
                <a:pos x="27" y="0"/>
              </a:cxn>
              <a:cxn ang="0">
                <a:pos x="0" y="36"/>
              </a:cxn>
            </a:cxnLst>
            <a:rect l="0" t="0" r="r" b="b"/>
            <a:pathLst>
              <a:path w="27" h="71">
                <a:moveTo>
                  <a:pt x="0" y="36"/>
                </a:moveTo>
                <a:lnTo>
                  <a:pt x="25" y="71"/>
                </a:lnTo>
                <a:lnTo>
                  <a:pt x="27" y="0"/>
                </a:lnTo>
                <a:lnTo>
                  <a:pt x="0" y="3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1" name="Freeform 69"/>
          <p:cNvSpPr>
            <a:spLocks noChangeAspect="1"/>
          </p:cNvSpPr>
          <p:nvPr/>
        </p:nvSpPr>
        <p:spPr bwMode="gray">
          <a:xfrm>
            <a:off x="3333752" y="4505322"/>
            <a:ext cx="65088" cy="95250"/>
          </a:xfrm>
          <a:custGeom>
            <a:avLst/>
            <a:gdLst/>
            <a:ahLst/>
            <a:cxnLst>
              <a:cxn ang="0">
                <a:pos x="0" y="114"/>
              </a:cxn>
              <a:cxn ang="0">
                <a:pos x="15" y="0"/>
              </a:cxn>
              <a:cxn ang="0">
                <a:pos x="101" y="51"/>
              </a:cxn>
              <a:cxn ang="0">
                <a:pos x="49" y="119"/>
              </a:cxn>
              <a:cxn ang="0">
                <a:pos x="0" y="114"/>
              </a:cxn>
            </a:cxnLst>
            <a:rect l="0" t="0" r="r" b="b"/>
            <a:pathLst>
              <a:path w="101" h="119">
                <a:moveTo>
                  <a:pt x="0" y="114"/>
                </a:moveTo>
                <a:lnTo>
                  <a:pt x="15" y="0"/>
                </a:lnTo>
                <a:lnTo>
                  <a:pt x="101" y="51"/>
                </a:lnTo>
                <a:lnTo>
                  <a:pt x="49" y="119"/>
                </a:lnTo>
                <a:lnTo>
                  <a:pt x="0" y="11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2" name="Freeform 70"/>
          <p:cNvSpPr>
            <a:spLocks noChangeAspect="1"/>
          </p:cNvSpPr>
          <p:nvPr/>
        </p:nvSpPr>
        <p:spPr bwMode="gray">
          <a:xfrm>
            <a:off x="4713290" y="2951161"/>
            <a:ext cx="198437" cy="273049"/>
          </a:xfrm>
          <a:custGeom>
            <a:avLst/>
            <a:gdLst/>
            <a:ahLst/>
            <a:cxnLst>
              <a:cxn ang="0">
                <a:pos x="0" y="138"/>
              </a:cxn>
              <a:cxn ang="0">
                <a:pos x="2" y="192"/>
              </a:cxn>
              <a:cxn ang="0">
                <a:pos x="4" y="217"/>
              </a:cxn>
              <a:cxn ang="0">
                <a:pos x="8" y="247"/>
              </a:cxn>
              <a:cxn ang="0">
                <a:pos x="73" y="271"/>
              </a:cxn>
              <a:cxn ang="0">
                <a:pos x="53" y="327"/>
              </a:cxn>
              <a:cxn ang="0">
                <a:pos x="121" y="335"/>
              </a:cxn>
              <a:cxn ang="0">
                <a:pos x="237" y="333"/>
              </a:cxn>
              <a:cxn ang="0">
                <a:pos x="269" y="280"/>
              </a:cxn>
              <a:cxn ang="0">
                <a:pos x="206" y="210"/>
              </a:cxn>
              <a:cxn ang="0">
                <a:pos x="282" y="173"/>
              </a:cxn>
              <a:cxn ang="0">
                <a:pos x="302" y="184"/>
              </a:cxn>
              <a:cxn ang="0">
                <a:pos x="282" y="51"/>
              </a:cxn>
              <a:cxn ang="0">
                <a:pos x="226" y="18"/>
              </a:cxn>
              <a:cxn ang="0">
                <a:pos x="165" y="40"/>
              </a:cxn>
              <a:cxn ang="0">
                <a:pos x="173" y="25"/>
              </a:cxn>
              <a:cxn ang="0">
                <a:pos x="121" y="0"/>
              </a:cxn>
              <a:cxn ang="0">
                <a:pos x="93" y="0"/>
              </a:cxn>
              <a:cxn ang="0">
                <a:pos x="91" y="73"/>
              </a:cxn>
              <a:cxn ang="0">
                <a:pos x="60" y="53"/>
              </a:cxn>
              <a:cxn ang="0">
                <a:pos x="41" y="77"/>
              </a:cxn>
              <a:cxn ang="0">
                <a:pos x="36" y="121"/>
              </a:cxn>
              <a:cxn ang="0">
                <a:pos x="0" y="138"/>
              </a:cxn>
            </a:cxnLst>
            <a:rect l="0" t="0" r="r" b="b"/>
            <a:pathLst>
              <a:path w="302" h="335">
                <a:moveTo>
                  <a:pt x="0" y="138"/>
                </a:moveTo>
                <a:lnTo>
                  <a:pt x="2" y="192"/>
                </a:lnTo>
                <a:lnTo>
                  <a:pt x="4" y="217"/>
                </a:lnTo>
                <a:lnTo>
                  <a:pt x="8" y="247"/>
                </a:lnTo>
                <a:lnTo>
                  <a:pt x="73" y="271"/>
                </a:lnTo>
                <a:lnTo>
                  <a:pt x="53" y="327"/>
                </a:lnTo>
                <a:lnTo>
                  <a:pt x="121" y="335"/>
                </a:lnTo>
                <a:lnTo>
                  <a:pt x="237" y="333"/>
                </a:lnTo>
                <a:lnTo>
                  <a:pt x="269" y="280"/>
                </a:lnTo>
                <a:lnTo>
                  <a:pt x="206" y="210"/>
                </a:lnTo>
                <a:lnTo>
                  <a:pt x="282" y="173"/>
                </a:lnTo>
                <a:lnTo>
                  <a:pt x="302" y="184"/>
                </a:lnTo>
                <a:lnTo>
                  <a:pt x="282" y="51"/>
                </a:lnTo>
                <a:lnTo>
                  <a:pt x="226" y="18"/>
                </a:lnTo>
                <a:lnTo>
                  <a:pt x="165" y="40"/>
                </a:lnTo>
                <a:lnTo>
                  <a:pt x="173" y="25"/>
                </a:lnTo>
                <a:lnTo>
                  <a:pt x="121" y="0"/>
                </a:lnTo>
                <a:lnTo>
                  <a:pt x="93" y="0"/>
                </a:lnTo>
                <a:lnTo>
                  <a:pt x="91" y="73"/>
                </a:lnTo>
                <a:lnTo>
                  <a:pt x="60" y="53"/>
                </a:lnTo>
                <a:lnTo>
                  <a:pt x="41" y="77"/>
                </a:lnTo>
                <a:lnTo>
                  <a:pt x="36" y="121"/>
                </a:lnTo>
                <a:lnTo>
                  <a:pt x="0" y="13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3" name="Freeform 71"/>
          <p:cNvSpPr>
            <a:spLocks noChangeAspect="1"/>
          </p:cNvSpPr>
          <p:nvPr/>
        </p:nvSpPr>
        <p:spPr bwMode="gray">
          <a:xfrm>
            <a:off x="5040315" y="3421061"/>
            <a:ext cx="144462" cy="174625"/>
          </a:xfrm>
          <a:custGeom>
            <a:avLst/>
            <a:gdLst/>
            <a:ahLst/>
            <a:cxnLst>
              <a:cxn ang="0">
                <a:pos x="0" y="87"/>
              </a:cxn>
              <a:cxn ang="0">
                <a:pos x="29" y="38"/>
              </a:cxn>
              <a:cxn ang="0">
                <a:pos x="98" y="19"/>
              </a:cxn>
              <a:cxn ang="0">
                <a:pos x="183" y="21"/>
              </a:cxn>
              <a:cxn ang="0">
                <a:pos x="216" y="0"/>
              </a:cxn>
              <a:cxn ang="0">
                <a:pos x="205" y="45"/>
              </a:cxn>
              <a:cxn ang="0">
                <a:pos x="146" y="35"/>
              </a:cxn>
              <a:cxn ang="0">
                <a:pos x="116" y="73"/>
              </a:cxn>
              <a:cxn ang="0">
                <a:pos x="85" y="52"/>
              </a:cxn>
              <a:cxn ang="0">
                <a:pos x="107" y="110"/>
              </a:cxn>
              <a:cxn ang="0">
                <a:pos x="79" y="121"/>
              </a:cxn>
              <a:cxn ang="0">
                <a:pos x="133" y="145"/>
              </a:cxn>
              <a:cxn ang="0">
                <a:pos x="133" y="169"/>
              </a:cxn>
              <a:cxn ang="0">
                <a:pos x="89" y="175"/>
              </a:cxn>
              <a:cxn ang="0">
                <a:pos x="104" y="216"/>
              </a:cxn>
              <a:cxn ang="0">
                <a:pos x="51" y="203"/>
              </a:cxn>
              <a:cxn ang="0">
                <a:pos x="35" y="164"/>
              </a:cxn>
              <a:cxn ang="0">
                <a:pos x="105" y="148"/>
              </a:cxn>
              <a:cxn ang="0">
                <a:pos x="35" y="142"/>
              </a:cxn>
              <a:cxn ang="0">
                <a:pos x="0" y="87"/>
              </a:cxn>
            </a:cxnLst>
            <a:rect l="0" t="0" r="r" b="b"/>
            <a:pathLst>
              <a:path w="216" h="216">
                <a:moveTo>
                  <a:pt x="0" y="87"/>
                </a:moveTo>
                <a:lnTo>
                  <a:pt x="29" y="38"/>
                </a:lnTo>
                <a:lnTo>
                  <a:pt x="98" y="19"/>
                </a:lnTo>
                <a:lnTo>
                  <a:pt x="183" y="21"/>
                </a:lnTo>
                <a:lnTo>
                  <a:pt x="216" y="0"/>
                </a:lnTo>
                <a:lnTo>
                  <a:pt x="205" y="45"/>
                </a:lnTo>
                <a:lnTo>
                  <a:pt x="146" y="35"/>
                </a:lnTo>
                <a:lnTo>
                  <a:pt x="116" y="73"/>
                </a:lnTo>
                <a:lnTo>
                  <a:pt x="85" y="52"/>
                </a:lnTo>
                <a:lnTo>
                  <a:pt x="107" y="110"/>
                </a:lnTo>
                <a:lnTo>
                  <a:pt x="79" y="121"/>
                </a:lnTo>
                <a:lnTo>
                  <a:pt x="133" y="145"/>
                </a:lnTo>
                <a:lnTo>
                  <a:pt x="133" y="169"/>
                </a:lnTo>
                <a:lnTo>
                  <a:pt x="89" y="175"/>
                </a:lnTo>
                <a:lnTo>
                  <a:pt x="104" y="216"/>
                </a:lnTo>
                <a:lnTo>
                  <a:pt x="51" y="203"/>
                </a:lnTo>
                <a:lnTo>
                  <a:pt x="35" y="164"/>
                </a:lnTo>
                <a:lnTo>
                  <a:pt x="105" y="148"/>
                </a:lnTo>
                <a:lnTo>
                  <a:pt x="35" y="142"/>
                </a:lnTo>
                <a:lnTo>
                  <a:pt x="0" y="87"/>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4" name="Freeform 72"/>
          <p:cNvSpPr>
            <a:spLocks noChangeAspect="1"/>
          </p:cNvSpPr>
          <p:nvPr/>
        </p:nvSpPr>
        <p:spPr bwMode="gray">
          <a:xfrm>
            <a:off x="5119688" y="3625847"/>
            <a:ext cx="65087" cy="11112"/>
          </a:xfrm>
          <a:custGeom>
            <a:avLst/>
            <a:gdLst/>
            <a:ahLst/>
            <a:cxnLst>
              <a:cxn ang="0">
                <a:pos x="0" y="14"/>
              </a:cxn>
              <a:cxn ang="0">
                <a:pos x="8" y="0"/>
              </a:cxn>
              <a:cxn ang="0">
                <a:pos x="101" y="14"/>
              </a:cxn>
              <a:cxn ang="0">
                <a:pos x="33" y="14"/>
              </a:cxn>
              <a:cxn ang="0">
                <a:pos x="0" y="14"/>
              </a:cxn>
            </a:cxnLst>
            <a:rect l="0" t="0" r="r" b="b"/>
            <a:pathLst>
              <a:path w="101" h="14">
                <a:moveTo>
                  <a:pt x="0" y="14"/>
                </a:moveTo>
                <a:lnTo>
                  <a:pt x="8" y="0"/>
                </a:lnTo>
                <a:lnTo>
                  <a:pt x="101" y="14"/>
                </a:lnTo>
                <a:lnTo>
                  <a:pt x="33" y="14"/>
                </a:lnTo>
                <a:lnTo>
                  <a:pt x="0" y="14"/>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5" name="Freeform 73"/>
          <p:cNvSpPr>
            <a:spLocks noChangeAspect="1"/>
          </p:cNvSpPr>
          <p:nvPr/>
        </p:nvSpPr>
        <p:spPr bwMode="gray">
          <a:xfrm>
            <a:off x="2905127" y="1492248"/>
            <a:ext cx="1392238" cy="1247775"/>
          </a:xfrm>
          <a:custGeom>
            <a:avLst/>
            <a:gdLst/>
            <a:ahLst/>
            <a:cxnLst>
              <a:cxn ang="0">
                <a:pos x="236" y="365"/>
              </a:cxn>
              <a:cxn ang="0">
                <a:pos x="275" y="299"/>
              </a:cxn>
              <a:cxn ang="0">
                <a:pos x="183" y="267"/>
              </a:cxn>
              <a:cxn ang="0">
                <a:pos x="393" y="146"/>
              </a:cxn>
              <a:cxn ang="0">
                <a:pos x="609" y="100"/>
              </a:cxn>
              <a:cxn ang="0">
                <a:pos x="776" y="159"/>
              </a:cxn>
              <a:cxn ang="0">
                <a:pos x="735" y="92"/>
              </a:cxn>
              <a:cxn ang="0">
                <a:pos x="989" y="127"/>
              </a:cxn>
              <a:cxn ang="0">
                <a:pos x="1118" y="92"/>
              </a:cxn>
              <a:cxn ang="0">
                <a:pos x="924" y="34"/>
              </a:cxn>
              <a:cxn ang="0">
                <a:pos x="1157" y="66"/>
              </a:cxn>
              <a:cxn ang="0">
                <a:pos x="1149" y="9"/>
              </a:cxn>
              <a:cxn ang="0">
                <a:pos x="1591" y="31"/>
              </a:cxn>
              <a:cxn ang="0">
                <a:pos x="1626" y="34"/>
              </a:cxn>
              <a:cxn ang="0">
                <a:pos x="1772" y="83"/>
              </a:cxn>
              <a:cxn ang="0">
                <a:pos x="1349" y="144"/>
              </a:cxn>
              <a:cxn ang="0">
                <a:pos x="1574" y="177"/>
              </a:cxn>
              <a:cxn ang="0">
                <a:pos x="1827" y="163"/>
              </a:cxn>
              <a:cxn ang="0">
                <a:pos x="2007" y="140"/>
              </a:cxn>
              <a:cxn ang="0">
                <a:pos x="1787" y="250"/>
              </a:cxn>
              <a:cxn ang="0">
                <a:pos x="1930" y="286"/>
              </a:cxn>
              <a:cxn ang="0">
                <a:pos x="1801" y="388"/>
              </a:cxn>
              <a:cxn ang="0">
                <a:pos x="1818" y="466"/>
              </a:cxn>
              <a:cxn ang="0">
                <a:pos x="1780" y="522"/>
              </a:cxn>
              <a:cxn ang="0">
                <a:pos x="1842" y="576"/>
              </a:cxn>
              <a:cxn ang="0">
                <a:pos x="1763" y="628"/>
              </a:cxn>
              <a:cxn ang="0">
                <a:pos x="1805" y="686"/>
              </a:cxn>
              <a:cxn ang="0">
                <a:pos x="1827" y="738"/>
              </a:cxn>
              <a:cxn ang="0">
                <a:pos x="1599" y="776"/>
              </a:cxn>
              <a:cxn ang="0">
                <a:pos x="1648" y="855"/>
              </a:cxn>
              <a:cxn ang="0">
                <a:pos x="1768" y="879"/>
              </a:cxn>
              <a:cxn ang="0">
                <a:pos x="1749" y="934"/>
              </a:cxn>
              <a:cxn ang="0">
                <a:pos x="1575" y="873"/>
              </a:cxn>
              <a:cxn ang="0">
                <a:pos x="1612" y="966"/>
              </a:cxn>
              <a:cxn ang="0">
                <a:pos x="1618" y="1067"/>
              </a:cxn>
              <a:cxn ang="0">
                <a:pos x="1420" y="1102"/>
              </a:cxn>
              <a:cxn ang="0">
                <a:pos x="1279" y="1227"/>
              </a:cxn>
              <a:cxn ang="0">
                <a:pos x="1218" y="1202"/>
              </a:cxn>
              <a:cxn ang="0">
                <a:pos x="1102" y="1284"/>
              </a:cxn>
              <a:cxn ang="0">
                <a:pos x="1094" y="1347"/>
              </a:cxn>
              <a:cxn ang="0">
                <a:pos x="1091" y="1396"/>
              </a:cxn>
              <a:cxn ang="0">
                <a:pos x="1016" y="1518"/>
              </a:cxn>
              <a:cxn ang="0">
                <a:pos x="862" y="1503"/>
              </a:cxn>
              <a:cxn ang="0">
                <a:pos x="822" y="1468"/>
              </a:cxn>
              <a:cxn ang="0">
                <a:pos x="747" y="1327"/>
              </a:cxn>
              <a:cxn ang="0">
                <a:pos x="726" y="1256"/>
              </a:cxn>
              <a:cxn ang="0">
                <a:pos x="703" y="1104"/>
              </a:cxn>
              <a:cxn ang="0">
                <a:pos x="699" y="1084"/>
              </a:cxn>
              <a:cxn ang="0">
                <a:pos x="715" y="983"/>
              </a:cxn>
              <a:cxn ang="0">
                <a:pos x="776" y="943"/>
              </a:cxn>
              <a:cxn ang="0">
                <a:pos x="730" y="895"/>
              </a:cxn>
              <a:cxn ang="0">
                <a:pos x="660" y="895"/>
              </a:cxn>
              <a:cxn ang="0">
                <a:pos x="606" y="861"/>
              </a:cxn>
              <a:cxn ang="0">
                <a:pos x="562" y="697"/>
              </a:cxn>
              <a:cxn ang="0">
                <a:pos x="419" y="582"/>
              </a:cxn>
              <a:cxn ang="0">
                <a:pos x="232" y="598"/>
              </a:cxn>
              <a:cxn ang="0">
                <a:pos x="53" y="522"/>
              </a:cxn>
              <a:cxn ang="0">
                <a:pos x="228" y="488"/>
              </a:cxn>
            </a:cxnLst>
            <a:rect l="0" t="0" r="r" b="b"/>
            <a:pathLst>
              <a:path w="2109" h="1540">
                <a:moveTo>
                  <a:pt x="0" y="432"/>
                </a:moveTo>
                <a:lnTo>
                  <a:pt x="12" y="409"/>
                </a:lnTo>
                <a:lnTo>
                  <a:pt x="149" y="365"/>
                </a:lnTo>
                <a:lnTo>
                  <a:pt x="236" y="365"/>
                </a:lnTo>
                <a:lnTo>
                  <a:pt x="285" y="330"/>
                </a:lnTo>
                <a:lnTo>
                  <a:pt x="270" y="319"/>
                </a:lnTo>
                <a:lnTo>
                  <a:pt x="301" y="307"/>
                </a:lnTo>
                <a:lnTo>
                  <a:pt x="275" y="299"/>
                </a:lnTo>
                <a:lnTo>
                  <a:pt x="321" y="285"/>
                </a:lnTo>
                <a:lnTo>
                  <a:pt x="304" y="273"/>
                </a:lnTo>
                <a:lnTo>
                  <a:pt x="243" y="296"/>
                </a:lnTo>
                <a:lnTo>
                  <a:pt x="183" y="267"/>
                </a:lnTo>
                <a:lnTo>
                  <a:pt x="260" y="250"/>
                </a:lnTo>
                <a:lnTo>
                  <a:pt x="303" y="201"/>
                </a:lnTo>
                <a:lnTo>
                  <a:pt x="397" y="199"/>
                </a:lnTo>
                <a:lnTo>
                  <a:pt x="393" y="146"/>
                </a:lnTo>
                <a:lnTo>
                  <a:pt x="463" y="144"/>
                </a:lnTo>
                <a:lnTo>
                  <a:pt x="534" y="182"/>
                </a:lnTo>
                <a:lnTo>
                  <a:pt x="450" y="133"/>
                </a:lnTo>
                <a:lnTo>
                  <a:pt x="609" y="100"/>
                </a:lnTo>
                <a:lnTo>
                  <a:pt x="648" y="124"/>
                </a:lnTo>
                <a:lnTo>
                  <a:pt x="653" y="170"/>
                </a:lnTo>
                <a:lnTo>
                  <a:pt x="674" y="131"/>
                </a:lnTo>
                <a:lnTo>
                  <a:pt x="776" y="159"/>
                </a:lnTo>
                <a:lnTo>
                  <a:pt x="741" y="136"/>
                </a:lnTo>
                <a:lnTo>
                  <a:pt x="790" y="140"/>
                </a:lnTo>
                <a:lnTo>
                  <a:pt x="747" y="113"/>
                </a:lnTo>
                <a:lnTo>
                  <a:pt x="735" y="92"/>
                </a:lnTo>
                <a:lnTo>
                  <a:pt x="758" y="87"/>
                </a:lnTo>
                <a:lnTo>
                  <a:pt x="961" y="152"/>
                </a:lnTo>
                <a:lnTo>
                  <a:pt x="945" y="131"/>
                </a:lnTo>
                <a:lnTo>
                  <a:pt x="989" y="127"/>
                </a:lnTo>
                <a:lnTo>
                  <a:pt x="961" y="109"/>
                </a:lnTo>
                <a:lnTo>
                  <a:pt x="1029" y="113"/>
                </a:lnTo>
                <a:lnTo>
                  <a:pt x="921" y="66"/>
                </a:lnTo>
                <a:lnTo>
                  <a:pt x="1118" y="92"/>
                </a:lnTo>
                <a:lnTo>
                  <a:pt x="1074" y="65"/>
                </a:lnTo>
                <a:lnTo>
                  <a:pt x="957" y="60"/>
                </a:lnTo>
                <a:lnTo>
                  <a:pt x="996" y="58"/>
                </a:lnTo>
                <a:lnTo>
                  <a:pt x="924" y="34"/>
                </a:lnTo>
                <a:lnTo>
                  <a:pt x="1009" y="41"/>
                </a:lnTo>
                <a:lnTo>
                  <a:pt x="974" y="31"/>
                </a:lnTo>
                <a:lnTo>
                  <a:pt x="1012" y="23"/>
                </a:lnTo>
                <a:lnTo>
                  <a:pt x="1157" y="66"/>
                </a:lnTo>
                <a:lnTo>
                  <a:pt x="1141" y="50"/>
                </a:lnTo>
                <a:lnTo>
                  <a:pt x="1204" y="34"/>
                </a:lnTo>
                <a:lnTo>
                  <a:pt x="1151" y="31"/>
                </a:lnTo>
                <a:lnTo>
                  <a:pt x="1149" y="9"/>
                </a:lnTo>
                <a:lnTo>
                  <a:pt x="1185" y="0"/>
                </a:lnTo>
                <a:lnTo>
                  <a:pt x="1574" y="10"/>
                </a:lnTo>
                <a:lnTo>
                  <a:pt x="1602" y="22"/>
                </a:lnTo>
                <a:lnTo>
                  <a:pt x="1591" y="31"/>
                </a:lnTo>
                <a:lnTo>
                  <a:pt x="1329" y="33"/>
                </a:lnTo>
                <a:lnTo>
                  <a:pt x="1360" y="44"/>
                </a:lnTo>
                <a:lnTo>
                  <a:pt x="1258" y="58"/>
                </a:lnTo>
                <a:lnTo>
                  <a:pt x="1626" y="34"/>
                </a:lnTo>
                <a:lnTo>
                  <a:pt x="1640" y="55"/>
                </a:lnTo>
                <a:lnTo>
                  <a:pt x="1591" y="67"/>
                </a:lnTo>
                <a:lnTo>
                  <a:pt x="1675" y="59"/>
                </a:lnTo>
                <a:lnTo>
                  <a:pt x="1772" y="83"/>
                </a:lnTo>
                <a:lnTo>
                  <a:pt x="1626" y="124"/>
                </a:lnTo>
                <a:lnTo>
                  <a:pt x="1392" y="120"/>
                </a:lnTo>
                <a:lnTo>
                  <a:pt x="1448" y="127"/>
                </a:lnTo>
                <a:lnTo>
                  <a:pt x="1349" y="144"/>
                </a:lnTo>
                <a:lnTo>
                  <a:pt x="1349" y="165"/>
                </a:lnTo>
                <a:lnTo>
                  <a:pt x="1607" y="133"/>
                </a:lnTo>
                <a:lnTo>
                  <a:pt x="1628" y="146"/>
                </a:lnTo>
                <a:lnTo>
                  <a:pt x="1574" y="177"/>
                </a:lnTo>
                <a:lnTo>
                  <a:pt x="1740" y="127"/>
                </a:lnTo>
                <a:lnTo>
                  <a:pt x="1749" y="175"/>
                </a:lnTo>
                <a:lnTo>
                  <a:pt x="1668" y="258"/>
                </a:lnTo>
                <a:lnTo>
                  <a:pt x="1827" y="163"/>
                </a:lnTo>
                <a:lnTo>
                  <a:pt x="1824" y="177"/>
                </a:lnTo>
                <a:lnTo>
                  <a:pt x="1900" y="176"/>
                </a:lnTo>
                <a:lnTo>
                  <a:pt x="1924" y="144"/>
                </a:lnTo>
                <a:lnTo>
                  <a:pt x="2007" y="140"/>
                </a:lnTo>
                <a:lnTo>
                  <a:pt x="2109" y="168"/>
                </a:lnTo>
                <a:lnTo>
                  <a:pt x="2009" y="209"/>
                </a:lnTo>
                <a:lnTo>
                  <a:pt x="2015" y="226"/>
                </a:lnTo>
                <a:lnTo>
                  <a:pt x="1787" y="250"/>
                </a:lnTo>
                <a:lnTo>
                  <a:pt x="1969" y="252"/>
                </a:lnTo>
                <a:lnTo>
                  <a:pt x="1820" y="286"/>
                </a:lnTo>
                <a:lnTo>
                  <a:pt x="1829" y="312"/>
                </a:lnTo>
                <a:lnTo>
                  <a:pt x="1930" y="286"/>
                </a:lnTo>
                <a:lnTo>
                  <a:pt x="1856" y="319"/>
                </a:lnTo>
                <a:lnTo>
                  <a:pt x="1847" y="361"/>
                </a:lnTo>
                <a:lnTo>
                  <a:pt x="1871" y="350"/>
                </a:lnTo>
                <a:lnTo>
                  <a:pt x="1801" y="388"/>
                </a:lnTo>
                <a:lnTo>
                  <a:pt x="1776" y="466"/>
                </a:lnTo>
                <a:lnTo>
                  <a:pt x="1813" y="449"/>
                </a:lnTo>
                <a:lnTo>
                  <a:pt x="1866" y="466"/>
                </a:lnTo>
                <a:lnTo>
                  <a:pt x="1818" y="466"/>
                </a:lnTo>
                <a:lnTo>
                  <a:pt x="1818" y="489"/>
                </a:lnTo>
                <a:lnTo>
                  <a:pt x="1898" y="499"/>
                </a:lnTo>
                <a:lnTo>
                  <a:pt x="1900" y="527"/>
                </a:lnTo>
                <a:lnTo>
                  <a:pt x="1780" y="522"/>
                </a:lnTo>
                <a:lnTo>
                  <a:pt x="1813" y="535"/>
                </a:lnTo>
                <a:lnTo>
                  <a:pt x="1746" y="543"/>
                </a:lnTo>
                <a:lnTo>
                  <a:pt x="1780" y="575"/>
                </a:lnTo>
                <a:lnTo>
                  <a:pt x="1842" y="576"/>
                </a:lnTo>
                <a:lnTo>
                  <a:pt x="1805" y="595"/>
                </a:lnTo>
                <a:lnTo>
                  <a:pt x="1854" y="612"/>
                </a:lnTo>
                <a:lnTo>
                  <a:pt x="1853" y="652"/>
                </a:lnTo>
                <a:lnTo>
                  <a:pt x="1763" y="628"/>
                </a:lnTo>
                <a:lnTo>
                  <a:pt x="1816" y="650"/>
                </a:lnTo>
                <a:lnTo>
                  <a:pt x="1784" y="663"/>
                </a:lnTo>
                <a:lnTo>
                  <a:pt x="1813" y="661"/>
                </a:lnTo>
                <a:lnTo>
                  <a:pt x="1805" y="686"/>
                </a:lnTo>
                <a:lnTo>
                  <a:pt x="1870" y="700"/>
                </a:lnTo>
                <a:lnTo>
                  <a:pt x="1768" y="692"/>
                </a:lnTo>
                <a:lnTo>
                  <a:pt x="1749" y="706"/>
                </a:lnTo>
                <a:lnTo>
                  <a:pt x="1827" y="738"/>
                </a:lnTo>
                <a:lnTo>
                  <a:pt x="1816" y="764"/>
                </a:lnTo>
                <a:lnTo>
                  <a:pt x="1754" y="780"/>
                </a:lnTo>
                <a:lnTo>
                  <a:pt x="1692" y="742"/>
                </a:lnTo>
                <a:lnTo>
                  <a:pt x="1599" y="776"/>
                </a:lnTo>
                <a:lnTo>
                  <a:pt x="1665" y="795"/>
                </a:lnTo>
                <a:lnTo>
                  <a:pt x="1602" y="813"/>
                </a:lnTo>
                <a:lnTo>
                  <a:pt x="1670" y="816"/>
                </a:lnTo>
                <a:lnTo>
                  <a:pt x="1648" y="855"/>
                </a:lnTo>
                <a:lnTo>
                  <a:pt x="1675" y="832"/>
                </a:lnTo>
                <a:lnTo>
                  <a:pt x="1749" y="864"/>
                </a:lnTo>
                <a:lnTo>
                  <a:pt x="1727" y="889"/>
                </a:lnTo>
                <a:lnTo>
                  <a:pt x="1768" y="879"/>
                </a:lnTo>
                <a:lnTo>
                  <a:pt x="1749" y="906"/>
                </a:lnTo>
                <a:lnTo>
                  <a:pt x="1778" y="894"/>
                </a:lnTo>
                <a:lnTo>
                  <a:pt x="1782" y="959"/>
                </a:lnTo>
                <a:lnTo>
                  <a:pt x="1749" y="934"/>
                </a:lnTo>
                <a:lnTo>
                  <a:pt x="1749" y="959"/>
                </a:lnTo>
                <a:lnTo>
                  <a:pt x="1717" y="958"/>
                </a:lnTo>
                <a:lnTo>
                  <a:pt x="1675" y="904"/>
                </a:lnTo>
                <a:lnTo>
                  <a:pt x="1575" y="873"/>
                </a:lnTo>
                <a:lnTo>
                  <a:pt x="1645" y="909"/>
                </a:lnTo>
                <a:lnTo>
                  <a:pt x="1552" y="928"/>
                </a:lnTo>
                <a:lnTo>
                  <a:pt x="1526" y="959"/>
                </a:lnTo>
                <a:lnTo>
                  <a:pt x="1612" y="966"/>
                </a:lnTo>
                <a:lnTo>
                  <a:pt x="1540" y="985"/>
                </a:lnTo>
                <a:lnTo>
                  <a:pt x="1650" y="963"/>
                </a:lnTo>
                <a:lnTo>
                  <a:pt x="1756" y="991"/>
                </a:lnTo>
                <a:lnTo>
                  <a:pt x="1618" y="1067"/>
                </a:lnTo>
                <a:lnTo>
                  <a:pt x="1483" y="1100"/>
                </a:lnTo>
                <a:lnTo>
                  <a:pt x="1434" y="1102"/>
                </a:lnTo>
                <a:lnTo>
                  <a:pt x="1404" y="1068"/>
                </a:lnTo>
                <a:lnTo>
                  <a:pt x="1420" y="1102"/>
                </a:lnTo>
                <a:lnTo>
                  <a:pt x="1379" y="1122"/>
                </a:lnTo>
                <a:lnTo>
                  <a:pt x="1329" y="1204"/>
                </a:lnTo>
                <a:lnTo>
                  <a:pt x="1288" y="1202"/>
                </a:lnTo>
                <a:lnTo>
                  <a:pt x="1279" y="1227"/>
                </a:lnTo>
                <a:lnTo>
                  <a:pt x="1239" y="1230"/>
                </a:lnTo>
                <a:lnTo>
                  <a:pt x="1219" y="1222"/>
                </a:lnTo>
                <a:lnTo>
                  <a:pt x="1246" y="1205"/>
                </a:lnTo>
                <a:lnTo>
                  <a:pt x="1218" y="1202"/>
                </a:lnTo>
                <a:lnTo>
                  <a:pt x="1203" y="1244"/>
                </a:lnTo>
                <a:lnTo>
                  <a:pt x="1140" y="1248"/>
                </a:lnTo>
                <a:lnTo>
                  <a:pt x="1141" y="1281"/>
                </a:lnTo>
                <a:lnTo>
                  <a:pt x="1102" y="1284"/>
                </a:lnTo>
                <a:lnTo>
                  <a:pt x="1136" y="1311"/>
                </a:lnTo>
                <a:lnTo>
                  <a:pt x="1091" y="1316"/>
                </a:lnTo>
                <a:lnTo>
                  <a:pt x="1126" y="1347"/>
                </a:lnTo>
                <a:lnTo>
                  <a:pt x="1094" y="1347"/>
                </a:lnTo>
                <a:lnTo>
                  <a:pt x="1119" y="1354"/>
                </a:lnTo>
                <a:lnTo>
                  <a:pt x="1094" y="1387"/>
                </a:lnTo>
                <a:lnTo>
                  <a:pt x="1074" y="1381"/>
                </a:lnTo>
                <a:lnTo>
                  <a:pt x="1091" y="1396"/>
                </a:lnTo>
                <a:lnTo>
                  <a:pt x="1048" y="1408"/>
                </a:lnTo>
                <a:lnTo>
                  <a:pt x="1074" y="1454"/>
                </a:lnTo>
                <a:lnTo>
                  <a:pt x="1048" y="1517"/>
                </a:lnTo>
                <a:lnTo>
                  <a:pt x="1016" y="1518"/>
                </a:lnTo>
                <a:lnTo>
                  <a:pt x="1040" y="1540"/>
                </a:lnTo>
                <a:lnTo>
                  <a:pt x="970" y="1540"/>
                </a:lnTo>
                <a:lnTo>
                  <a:pt x="961" y="1498"/>
                </a:lnTo>
                <a:lnTo>
                  <a:pt x="862" y="1503"/>
                </a:lnTo>
                <a:lnTo>
                  <a:pt x="885" y="1492"/>
                </a:lnTo>
                <a:lnTo>
                  <a:pt x="834" y="1475"/>
                </a:lnTo>
                <a:lnTo>
                  <a:pt x="859" y="1468"/>
                </a:lnTo>
                <a:lnTo>
                  <a:pt x="822" y="1468"/>
                </a:lnTo>
                <a:lnTo>
                  <a:pt x="835" y="1435"/>
                </a:lnTo>
                <a:lnTo>
                  <a:pt x="813" y="1442"/>
                </a:lnTo>
                <a:lnTo>
                  <a:pt x="747" y="1354"/>
                </a:lnTo>
                <a:lnTo>
                  <a:pt x="747" y="1327"/>
                </a:lnTo>
                <a:lnTo>
                  <a:pt x="796" y="1298"/>
                </a:lnTo>
                <a:lnTo>
                  <a:pt x="776" y="1289"/>
                </a:lnTo>
                <a:lnTo>
                  <a:pt x="726" y="1322"/>
                </a:lnTo>
                <a:lnTo>
                  <a:pt x="726" y="1256"/>
                </a:lnTo>
                <a:lnTo>
                  <a:pt x="680" y="1222"/>
                </a:lnTo>
                <a:lnTo>
                  <a:pt x="693" y="1169"/>
                </a:lnTo>
                <a:lnTo>
                  <a:pt x="665" y="1150"/>
                </a:lnTo>
                <a:lnTo>
                  <a:pt x="703" y="1104"/>
                </a:lnTo>
                <a:lnTo>
                  <a:pt x="680" y="1100"/>
                </a:lnTo>
                <a:lnTo>
                  <a:pt x="764" y="1100"/>
                </a:lnTo>
                <a:lnTo>
                  <a:pt x="756" y="1082"/>
                </a:lnTo>
                <a:lnTo>
                  <a:pt x="699" y="1084"/>
                </a:lnTo>
                <a:lnTo>
                  <a:pt x="785" y="1043"/>
                </a:lnTo>
                <a:lnTo>
                  <a:pt x="764" y="1030"/>
                </a:lnTo>
                <a:lnTo>
                  <a:pt x="785" y="985"/>
                </a:lnTo>
                <a:lnTo>
                  <a:pt x="715" y="983"/>
                </a:lnTo>
                <a:lnTo>
                  <a:pt x="637" y="947"/>
                </a:lnTo>
                <a:lnTo>
                  <a:pt x="776" y="966"/>
                </a:lnTo>
                <a:lnTo>
                  <a:pt x="752" y="950"/>
                </a:lnTo>
                <a:lnTo>
                  <a:pt x="776" y="943"/>
                </a:lnTo>
                <a:lnTo>
                  <a:pt x="721" y="916"/>
                </a:lnTo>
                <a:lnTo>
                  <a:pt x="741" y="904"/>
                </a:lnTo>
                <a:lnTo>
                  <a:pt x="711" y="914"/>
                </a:lnTo>
                <a:lnTo>
                  <a:pt x="730" y="895"/>
                </a:lnTo>
                <a:lnTo>
                  <a:pt x="694" y="897"/>
                </a:lnTo>
                <a:lnTo>
                  <a:pt x="735" y="882"/>
                </a:lnTo>
                <a:lnTo>
                  <a:pt x="674" y="861"/>
                </a:lnTo>
                <a:lnTo>
                  <a:pt x="660" y="895"/>
                </a:lnTo>
                <a:lnTo>
                  <a:pt x="609" y="897"/>
                </a:lnTo>
                <a:lnTo>
                  <a:pt x="599" y="882"/>
                </a:lnTo>
                <a:lnTo>
                  <a:pt x="633" y="861"/>
                </a:lnTo>
                <a:lnTo>
                  <a:pt x="606" y="861"/>
                </a:lnTo>
                <a:lnTo>
                  <a:pt x="637" y="804"/>
                </a:lnTo>
                <a:lnTo>
                  <a:pt x="601" y="794"/>
                </a:lnTo>
                <a:lnTo>
                  <a:pt x="619" y="768"/>
                </a:lnTo>
                <a:lnTo>
                  <a:pt x="562" y="697"/>
                </a:lnTo>
                <a:lnTo>
                  <a:pt x="581" y="696"/>
                </a:lnTo>
                <a:lnTo>
                  <a:pt x="504" y="635"/>
                </a:lnTo>
                <a:lnTo>
                  <a:pt x="504" y="612"/>
                </a:lnTo>
                <a:lnTo>
                  <a:pt x="419" y="582"/>
                </a:lnTo>
                <a:lnTo>
                  <a:pt x="340" y="565"/>
                </a:lnTo>
                <a:lnTo>
                  <a:pt x="269" y="593"/>
                </a:lnTo>
                <a:lnTo>
                  <a:pt x="210" y="575"/>
                </a:lnTo>
                <a:lnTo>
                  <a:pt x="232" y="598"/>
                </a:lnTo>
                <a:lnTo>
                  <a:pt x="170" y="587"/>
                </a:lnTo>
                <a:lnTo>
                  <a:pt x="117" y="564"/>
                </a:lnTo>
                <a:lnTo>
                  <a:pt x="170" y="543"/>
                </a:lnTo>
                <a:lnTo>
                  <a:pt x="53" y="522"/>
                </a:lnTo>
                <a:lnTo>
                  <a:pt x="96" y="502"/>
                </a:lnTo>
                <a:lnTo>
                  <a:pt x="236" y="508"/>
                </a:lnTo>
                <a:lnTo>
                  <a:pt x="253" y="500"/>
                </a:lnTo>
                <a:lnTo>
                  <a:pt x="228" y="488"/>
                </a:lnTo>
                <a:lnTo>
                  <a:pt x="252" y="476"/>
                </a:lnTo>
                <a:lnTo>
                  <a:pt x="126" y="484"/>
                </a:lnTo>
                <a:lnTo>
                  <a:pt x="0" y="432"/>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6" name="Freeform 74"/>
          <p:cNvSpPr>
            <a:spLocks noChangeAspect="1"/>
          </p:cNvSpPr>
          <p:nvPr/>
        </p:nvSpPr>
        <p:spPr bwMode="gray">
          <a:xfrm>
            <a:off x="2463800" y="4152897"/>
            <a:ext cx="88900" cy="120650"/>
          </a:xfrm>
          <a:custGeom>
            <a:avLst/>
            <a:gdLst/>
            <a:ahLst/>
            <a:cxnLst>
              <a:cxn ang="0">
                <a:pos x="0" y="121"/>
              </a:cxn>
              <a:cxn ang="0">
                <a:pos x="30" y="66"/>
              </a:cxn>
              <a:cxn ang="0">
                <a:pos x="65" y="65"/>
              </a:cxn>
              <a:cxn ang="0">
                <a:pos x="27" y="19"/>
              </a:cxn>
              <a:cxn ang="0">
                <a:pos x="108" y="0"/>
              </a:cxn>
              <a:cxn ang="0">
                <a:pos x="119" y="72"/>
              </a:cxn>
              <a:cxn ang="0">
                <a:pos x="137" y="78"/>
              </a:cxn>
              <a:cxn ang="0">
                <a:pos x="101" y="123"/>
              </a:cxn>
              <a:cxn ang="0">
                <a:pos x="77" y="150"/>
              </a:cxn>
              <a:cxn ang="0">
                <a:pos x="0" y="121"/>
              </a:cxn>
            </a:cxnLst>
            <a:rect l="0" t="0" r="r" b="b"/>
            <a:pathLst>
              <a:path w="137" h="150">
                <a:moveTo>
                  <a:pt x="0" y="121"/>
                </a:moveTo>
                <a:lnTo>
                  <a:pt x="30" y="66"/>
                </a:lnTo>
                <a:lnTo>
                  <a:pt x="65" y="65"/>
                </a:lnTo>
                <a:lnTo>
                  <a:pt x="27" y="19"/>
                </a:lnTo>
                <a:lnTo>
                  <a:pt x="108" y="0"/>
                </a:lnTo>
                <a:lnTo>
                  <a:pt x="119" y="72"/>
                </a:lnTo>
                <a:lnTo>
                  <a:pt x="137" y="78"/>
                </a:lnTo>
                <a:lnTo>
                  <a:pt x="101" y="123"/>
                </a:lnTo>
                <a:lnTo>
                  <a:pt x="77" y="150"/>
                </a:lnTo>
                <a:lnTo>
                  <a:pt x="0" y="12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7" name="Freeform 75"/>
          <p:cNvSpPr>
            <a:spLocks noChangeAspect="1"/>
          </p:cNvSpPr>
          <p:nvPr/>
        </p:nvSpPr>
        <p:spPr bwMode="gray">
          <a:xfrm>
            <a:off x="3176588" y="4430711"/>
            <a:ext cx="107950" cy="184150"/>
          </a:xfrm>
          <a:custGeom>
            <a:avLst/>
            <a:gdLst/>
            <a:ahLst/>
            <a:cxnLst>
              <a:cxn ang="0">
                <a:pos x="0" y="77"/>
              </a:cxn>
              <a:cxn ang="0">
                <a:pos x="24" y="110"/>
              </a:cxn>
              <a:cxn ang="0">
                <a:pos x="56" y="135"/>
              </a:cxn>
              <a:cxn ang="0">
                <a:pos x="49" y="201"/>
              </a:cxn>
              <a:cxn ang="0">
                <a:pos x="67" y="236"/>
              </a:cxn>
              <a:cxn ang="0">
                <a:pos x="166" y="222"/>
              </a:cxn>
              <a:cxn ang="0">
                <a:pos x="110" y="149"/>
              </a:cxn>
              <a:cxn ang="0">
                <a:pos x="149" y="86"/>
              </a:cxn>
              <a:cxn ang="0">
                <a:pos x="50" y="0"/>
              </a:cxn>
              <a:cxn ang="0">
                <a:pos x="17" y="25"/>
              </a:cxn>
              <a:cxn ang="0">
                <a:pos x="31" y="48"/>
              </a:cxn>
              <a:cxn ang="0">
                <a:pos x="0" y="77"/>
              </a:cxn>
            </a:cxnLst>
            <a:rect l="0" t="0" r="r" b="b"/>
            <a:pathLst>
              <a:path w="166" h="236">
                <a:moveTo>
                  <a:pt x="0" y="77"/>
                </a:moveTo>
                <a:lnTo>
                  <a:pt x="24" y="110"/>
                </a:lnTo>
                <a:lnTo>
                  <a:pt x="56" y="135"/>
                </a:lnTo>
                <a:lnTo>
                  <a:pt x="49" y="201"/>
                </a:lnTo>
                <a:lnTo>
                  <a:pt x="67" y="236"/>
                </a:lnTo>
                <a:lnTo>
                  <a:pt x="166" y="222"/>
                </a:lnTo>
                <a:lnTo>
                  <a:pt x="110" y="149"/>
                </a:lnTo>
                <a:lnTo>
                  <a:pt x="149" y="86"/>
                </a:lnTo>
                <a:lnTo>
                  <a:pt x="50" y="0"/>
                </a:lnTo>
                <a:lnTo>
                  <a:pt x="17" y="25"/>
                </a:lnTo>
                <a:lnTo>
                  <a:pt x="31" y="48"/>
                </a:lnTo>
                <a:lnTo>
                  <a:pt x="0" y="7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8" name="Freeform 76"/>
          <p:cNvSpPr>
            <a:spLocks noChangeAspect="1"/>
          </p:cNvSpPr>
          <p:nvPr/>
        </p:nvSpPr>
        <p:spPr bwMode="gray">
          <a:xfrm>
            <a:off x="2871789" y="4098924"/>
            <a:ext cx="57151" cy="52387"/>
          </a:xfrm>
          <a:custGeom>
            <a:avLst/>
            <a:gdLst/>
            <a:ahLst/>
            <a:cxnLst>
              <a:cxn ang="0">
                <a:pos x="0" y="49"/>
              </a:cxn>
              <a:cxn ang="0">
                <a:pos x="68" y="48"/>
              </a:cxn>
              <a:cxn ang="0">
                <a:pos x="36" y="5"/>
              </a:cxn>
              <a:cxn ang="0">
                <a:pos x="90" y="0"/>
              </a:cxn>
              <a:cxn ang="0">
                <a:pos x="90" y="66"/>
              </a:cxn>
              <a:cxn ang="0">
                <a:pos x="0" y="49"/>
              </a:cxn>
            </a:cxnLst>
            <a:rect l="0" t="0" r="r" b="b"/>
            <a:pathLst>
              <a:path w="90" h="66">
                <a:moveTo>
                  <a:pt x="0" y="49"/>
                </a:moveTo>
                <a:lnTo>
                  <a:pt x="68" y="48"/>
                </a:lnTo>
                <a:lnTo>
                  <a:pt x="36" y="5"/>
                </a:lnTo>
                <a:lnTo>
                  <a:pt x="90" y="0"/>
                </a:lnTo>
                <a:lnTo>
                  <a:pt x="90" y="66"/>
                </a:lnTo>
                <a:lnTo>
                  <a:pt x="0" y="49"/>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79" name="Freeform 77"/>
          <p:cNvSpPr>
            <a:spLocks noChangeAspect="1"/>
          </p:cNvSpPr>
          <p:nvPr/>
        </p:nvSpPr>
        <p:spPr bwMode="gray">
          <a:xfrm>
            <a:off x="2530475" y="4213224"/>
            <a:ext cx="136525" cy="85725"/>
          </a:xfrm>
          <a:custGeom>
            <a:avLst/>
            <a:gdLst/>
            <a:ahLst/>
            <a:cxnLst>
              <a:cxn ang="0">
                <a:pos x="0" y="51"/>
              </a:cxn>
              <a:cxn ang="0">
                <a:pos x="36" y="6"/>
              </a:cxn>
              <a:cxn ang="0">
                <a:pos x="151" y="0"/>
              </a:cxn>
              <a:cxn ang="0">
                <a:pos x="211" y="32"/>
              </a:cxn>
              <a:cxn ang="0">
                <a:pos x="161" y="38"/>
              </a:cxn>
              <a:cxn ang="0">
                <a:pos x="73" y="104"/>
              </a:cxn>
              <a:cxn ang="0">
                <a:pos x="57" y="87"/>
              </a:cxn>
              <a:cxn ang="0">
                <a:pos x="0" y="51"/>
              </a:cxn>
            </a:cxnLst>
            <a:rect l="0" t="0" r="r" b="b"/>
            <a:pathLst>
              <a:path w="211" h="104">
                <a:moveTo>
                  <a:pt x="0" y="51"/>
                </a:moveTo>
                <a:lnTo>
                  <a:pt x="36" y="6"/>
                </a:lnTo>
                <a:lnTo>
                  <a:pt x="151" y="0"/>
                </a:lnTo>
                <a:lnTo>
                  <a:pt x="211" y="32"/>
                </a:lnTo>
                <a:lnTo>
                  <a:pt x="161" y="38"/>
                </a:lnTo>
                <a:lnTo>
                  <a:pt x="73" y="104"/>
                </a:lnTo>
                <a:lnTo>
                  <a:pt x="57" y="87"/>
                </a:lnTo>
                <a:lnTo>
                  <a:pt x="0" y="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0" name="Freeform 78"/>
          <p:cNvSpPr>
            <a:spLocks noChangeAspect="1"/>
          </p:cNvSpPr>
          <p:nvPr/>
        </p:nvSpPr>
        <p:spPr bwMode="gray">
          <a:xfrm>
            <a:off x="4949827" y="3184522"/>
            <a:ext cx="149225" cy="100012"/>
          </a:xfrm>
          <a:custGeom>
            <a:avLst/>
            <a:gdLst/>
            <a:ahLst/>
            <a:cxnLst>
              <a:cxn ang="0">
                <a:pos x="0" y="71"/>
              </a:cxn>
              <a:cxn ang="0">
                <a:pos x="35" y="20"/>
              </a:cxn>
              <a:cxn ang="0">
                <a:pos x="82" y="35"/>
              </a:cxn>
              <a:cxn ang="0">
                <a:pos x="162" y="0"/>
              </a:cxn>
              <a:cxn ang="0">
                <a:pos x="209" y="8"/>
              </a:cxn>
              <a:cxn ang="0">
                <a:pos x="232" y="26"/>
              </a:cxn>
              <a:cxn ang="0">
                <a:pos x="143" y="107"/>
              </a:cxn>
              <a:cxn ang="0">
                <a:pos x="67" y="121"/>
              </a:cxn>
              <a:cxn ang="0">
                <a:pos x="0" y="71"/>
              </a:cxn>
            </a:cxnLst>
            <a:rect l="0" t="0" r="r" b="b"/>
            <a:pathLst>
              <a:path w="232" h="121">
                <a:moveTo>
                  <a:pt x="0" y="71"/>
                </a:moveTo>
                <a:lnTo>
                  <a:pt x="35" y="20"/>
                </a:lnTo>
                <a:lnTo>
                  <a:pt x="82" y="35"/>
                </a:lnTo>
                <a:lnTo>
                  <a:pt x="162" y="0"/>
                </a:lnTo>
                <a:lnTo>
                  <a:pt x="209" y="8"/>
                </a:lnTo>
                <a:lnTo>
                  <a:pt x="232" y="26"/>
                </a:lnTo>
                <a:lnTo>
                  <a:pt x="143" y="107"/>
                </a:lnTo>
                <a:lnTo>
                  <a:pt x="67" y="121"/>
                </a:lnTo>
                <a:lnTo>
                  <a:pt x="0" y="71"/>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1" name="Freeform 79"/>
          <p:cNvSpPr>
            <a:spLocks noChangeAspect="1"/>
          </p:cNvSpPr>
          <p:nvPr/>
        </p:nvSpPr>
        <p:spPr bwMode="gray">
          <a:xfrm>
            <a:off x="4013202" y="2457450"/>
            <a:ext cx="257175" cy="141287"/>
          </a:xfrm>
          <a:custGeom>
            <a:avLst/>
            <a:gdLst/>
            <a:ahLst/>
            <a:cxnLst>
              <a:cxn ang="0">
                <a:pos x="0" y="62"/>
              </a:cxn>
              <a:cxn ang="0">
                <a:pos x="24" y="53"/>
              </a:cxn>
              <a:cxn ang="0">
                <a:pos x="10" y="37"/>
              </a:cxn>
              <a:cxn ang="0">
                <a:pos x="43" y="47"/>
              </a:cxn>
              <a:cxn ang="0">
                <a:pos x="28" y="19"/>
              </a:cxn>
              <a:cxn ang="0">
                <a:pos x="65" y="36"/>
              </a:cxn>
              <a:cxn ang="0">
                <a:pos x="46" y="2"/>
              </a:cxn>
              <a:cxn ang="0">
                <a:pos x="106" y="29"/>
              </a:cxn>
              <a:cxn ang="0">
                <a:pos x="111" y="74"/>
              </a:cxn>
              <a:cxn ang="0">
                <a:pos x="143" y="24"/>
              </a:cxn>
              <a:cxn ang="0">
                <a:pos x="174" y="42"/>
              </a:cxn>
              <a:cxn ang="0">
                <a:pos x="198" y="18"/>
              </a:cxn>
              <a:cxn ang="0">
                <a:pos x="220" y="50"/>
              </a:cxn>
              <a:cxn ang="0">
                <a:pos x="214" y="19"/>
              </a:cxn>
              <a:cxn ang="0">
                <a:pos x="276" y="19"/>
              </a:cxn>
              <a:cxn ang="0">
                <a:pos x="285" y="0"/>
              </a:cxn>
              <a:cxn ang="0">
                <a:pos x="313" y="18"/>
              </a:cxn>
              <a:cxn ang="0">
                <a:pos x="347" y="11"/>
              </a:cxn>
              <a:cxn ang="0">
                <a:pos x="323" y="24"/>
              </a:cxn>
              <a:cxn ang="0">
                <a:pos x="381" y="79"/>
              </a:cxn>
              <a:cxn ang="0">
                <a:pos x="331" y="128"/>
              </a:cxn>
              <a:cxn ang="0">
                <a:pos x="189" y="174"/>
              </a:cxn>
              <a:cxn ang="0">
                <a:pos x="63" y="154"/>
              </a:cxn>
              <a:cxn ang="0">
                <a:pos x="94" y="108"/>
              </a:cxn>
              <a:cxn ang="0">
                <a:pos x="19" y="92"/>
              </a:cxn>
              <a:cxn ang="0">
                <a:pos x="92" y="88"/>
              </a:cxn>
              <a:cxn ang="0">
                <a:pos x="65" y="75"/>
              </a:cxn>
              <a:cxn ang="0">
                <a:pos x="93" y="62"/>
              </a:cxn>
              <a:cxn ang="0">
                <a:pos x="0" y="62"/>
              </a:cxn>
            </a:cxnLst>
            <a:rect l="0" t="0" r="r" b="b"/>
            <a:pathLst>
              <a:path w="381" h="174">
                <a:moveTo>
                  <a:pt x="0" y="62"/>
                </a:moveTo>
                <a:lnTo>
                  <a:pt x="24" y="53"/>
                </a:lnTo>
                <a:lnTo>
                  <a:pt x="10" y="37"/>
                </a:lnTo>
                <a:lnTo>
                  <a:pt x="43" y="47"/>
                </a:lnTo>
                <a:lnTo>
                  <a:pt x="28" y="19"/>
                </a:lnTo>
                <a:lnTo>
                  <a:pt x="65" y="36"/>
                </a:lnTo>
                <a:lnTo>
                  <a:pt x="46" y="2"/>
                </a:lnTo>
                <a:lnTo>
                  <a:pt x="106" y="29"/>
                </a:lnTo>
                <a:lnTo>
                  <a:pt x="111" y="74"/>
                </a:lnTo>
                <a:lnTo>
                  <a:pt x="143" y="24"/>
                </a:lnTo>
                <a:lnTo>
                  <a:pt x="174" y="42"/>
                </a:lnTo>
                <a:lnTo>
                  <a:pt x="198" y="18"/>
                </a:lnTo>
                <a:lnTo>
                  <a:pt x="220" y="50"/>
                </a:lnTo>
                <a:lnTo>
                  <a:pt x="214" y="19"/>
                </a:lnTo>
                <a:lnTo>
                  <a:pt x="276" y="19"/>
                </a:lnTo>
                <a:lnTo>
                  <a:pt x="285" y="0"/>
                </a:lnTo>
                <a:lnTo>
                  <a:pt x="313" y="18"/>
                </a:lnTo>
                <a:lnTo>
                  <a:pt x="347" y="11"/>
                </a:lnTo>
                <a:lnTo>
                  <a:pt x="323" y="24"/>
                </a:lnTo>
                <a:lnTo>
                  <a:pt x="381" y="79"/>
                </a:lnTo>
                <a:lnTo>
                  <a:pt x="331" y="128"/>
                </a:lnTo>
                <a:lnTo>
                  <a:pt x="189" y="174"/>
                </a:lnTo>
                <a:lnTo>
                  <a:pt x="63" y="154"/>
                </a:lnTo>
                <a:lnTo>
                  <a:pt x="94" y="108"/>
                </a:lnTo>
                <a:lnTo>
                  <a:pt x="19" y="92"/>
                </a:lnTo>
                <a:lnTo>
                  <a:pt x="92" y="88"/>
                </a:lnTo>
                <a:lnTo>
                  <a:pt x="65" y="75"/>
                </a:lnTo>
                <a:lnTo>
                  <a:pt x="93" y="62"/>
                </a:lnTo>
                <a:lnTo>
                  <a:pt x="0" y="62"/>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2" name="Freeform 80"/>
          <p:cNvSpPr>
            <a:spLocks noChangeAspect="1"/>
          </p:cNvSpPr>
          <p:nvPr/>
        </p:nvSpPr>
        <p:spPr bwMode="gray">
          <a:xfrm>
            <a:off x="6138865" y="3608384"/>
            <a:ext cx="669925" cy="827089"/>
          </a:xfrm>
          <a:custGeom>
            <a:avLst/>
            <a:gdLst/>
            <a:ahLst/>
            <a:cxnLst>
              <a:cxn ang="0">
                <a:pos x="0" y="462"/>
              </a:cxn>
              <a:cxn ang="0">
                <a:pos x="29" y="439"/>
              </a:cxn>
              <a:cxn ang="0">
                <a:pos x="107" y="439"/>
              </a:cxn>
              <a:cxn ang="0">
                <a:pos x="53" y="333"/>
              </a:cxn>
              <a:cxn ang="0">
                <a:pos x="84" y="304"/>
              </a:cxn>
              <a:cxn ang="0">
                <a:pos x="131" y="308"/>
              </a:cxn>
              <a:cxn ang="0">
                <a:pos x="233" y="192"/>
              </a:cxn>
              <a:cxn ang="0">
                <a:pos x="226" y="160"/>
              </a:cxn>
              <a:cxn ang="0">
                <a:pos x="253" y="141"/>
              </a:cxn>
              <a:cxn ang="0">
                <a:pos x="208" y="106"/>
              </a:cxn>
              <a:cxn ang="0">
                <a:pos x="206" y="49"/>
              </a:cxn>
              <a:cxn ang="0">
                <a:pos x="305" y="49"/>
              </a:cxn>
              <a:cxn ang="0">
                <a:pos x="335" y="22"/>
              </a:cxn>
              <a:cxn ang="0">
                <a:pos x="389" y="0"/>
              </a:cxn>
              <a:cxn ang="0">
                <a:pos x="427" y="20"/>
              </a:cxn>
              <a:cxn ang="0">
                <a:pos x="378" y="79"/>
              </a:cxn>
              <a:cxn ang="0">
                <a:pos x="401" y="127"/>
              </a:cxn>
              <a:cxn ang="0">
                <a:pos x="363" y="134"/>
              </a:cxn>
              <a:cxn ang="0">
                <a:pos x="380" y="194"/>
              </a:cxn>
              <a:cxn ang="0">
                <a:pos x="452" y="220"/>
              </a:cxn>
              <a:cxn ang="0">
                <a:pos x="418" y="276"/>
              </a:cxn>
              <a:cxn ang="0">
                <a:pos x="511" y="329"/>
              </a:cxn>
              <a:cxn ang="0">
                <a:pos x="692" y="363"/>
              </a:cxn>
              <a:cxn ang="0">
                <a:pos x="696" y="310"/>
              </a:cxn>
              <a:cxn ang="0">
                <a:pos x="719" y="304"/>
              </a:cxn>
              <a:cxn ang="0">
                <a:pos x="724" y="330"/>
              </a:cxn>
              <a:cxn ang="0">
                <a:pos x="737" y="353"/>
              </a:cxn>
              <a:cxn ang="0">
                <a:pos x="829" y="343"/>
              </a:cxn>
              <a:cxn ang="0">
                <a:pos x="823" y="311"/>
              </a:cxn>
              <a:cxn ang="0">
                <a:pos x="972" y="249"/>
              </a:cxn>
              <a:cxn ang="0">
                <a:pos x="983" y="286"/>
              </a:cxn>
              <a:cxn ang="0">
                <a:pos x="1020" y="300"/>
              </a:cxn>
              <a:cxn ang="0">
                <a:pos x="1005" y="337"/>
              </a:cxn>
              <a:cxn ang="0">
                <a:pos x="944" y="360"/>
              </a:cxn>
              <a:cxn ang="0">
                <a:pos x="853" y="528"/>
              </a:cxn>
              <a:cxn ang="0">
                <a:pos x="835" y="461"/>
              </a:cxn>
              <a:cxn ang="0">
                <a:pos x="819" y="486"/>
              </a:cxn>
              <a:cxn ang="0">
                <a:pos x="797" y="453"/>
              </a:cxn>
              <a:cxn ang="0">
                <a:pos x="837" y="412"/>
              </a:cxn>
              <a:cxn ang="0">
                <a:pos x="759" y="406"/>
              </a:cxn>
              <a:cxn ang="0">
                <a:pos x="709" y="359"/>
              </a:cxn>
              <a:cxn ang="0">
                <a:pos x="693" y="385"/>
              </a:cxn>
              <a:cxn ang="0">
                <a:pos x="711" y="406"/>
              </a:cxn>
              <a:cxn ang="0">
                <a:pos x="687" y="420"/>
              </a:cxn>
              <a:cxn ang="0">
                <a:pos x="710" y="442"/>
              </a:cxn>
              <a:cxn ang="0">
                <a:pos x="724" y="538"/>
              </a:cxn>
              <a:cxn ang="0">
                <a:pos x="693" y="522"/>
              </a:cxn>
              <a:cxn ang="0">
                <a:pos x="634" y="598"/>
              </a:cxn>
              <a:cxn ang="0">
                <a:pos x="424" y="750"/>
              </a:cxn>
              <a:cxn ang="0">
                <a:pos x="409" y="939"/>
              </a:cxn>
              <a:cxn ang="0">
                <a:pos x="321" y="1015"/>
              </a:cxn>
              <a:cxn ang="0">
                <a:pos x="243" y="869"/>
              </a:cxn>
              <a:cxn ang="0">
                <a:pos x="211" y="753"/>
              </a:cxn>
              <a:cxn ang="0">
                <a:pos x="183" y="726"/>
              </a:cxn>
              <a:cxn ang="0">
                <a:pos x="161" y="516"/>
              </a:cxn>
              <a:cxn ang="0">
                <a:pos x="144" y="508"/>
              </a:cxn>
              <a:cxn ang="0">
                <a:pos x="132" y="555"/>
              </a:cxn>
              <a:cxn ang="0">
                <a:pos x="82" y="567"/>
              </a:cxn>
              <a:cxn ang="0">
                <a:pos x="31" y="512"/>
              </a:cxn>
              <a:cxn ang="0">
                <a:pos x="80" y="483"/>
              </a:cxn>
              <a:cxn ang="0">
                <a:pos x="31" y="494"/>
              </a:cxn>
              <a:cxn ang="0">
                <a:pos x="0" y="462"/>
              </a:cxn>
            </a:cxnLst>
            <a:rect l="0" t="0" r="r" b="b"/>
            <a:pathLst>
              <a:path w="1020" h="1015">
                <a:moveTo>
                  <a:pt x="0" y="462"/>
                </a:moveTo>
                <a:lnTo>
                  <a:pt x="29" y="439"/>
                </a:lnTo>
                <a:lnTo>
                  <a:pt x="107" y="439"/>
                </a:lnTo>
                <a:lnTo>
                  <a:pt x="53" y="333"/>
                </a:lnTo>
                <a:lnTo>
                  <a:pt x="84" y="304"/>
                </a:lnTo>
                <a:lnTo>
                  <a:pt x="131" y="308"/>
                </a:lnTo>
                <a:lnTo>
                  <a:pt x="233" y="192"/>
                </a:lnTo>
                <a:lnTo>
                  <a:pt x="226" y="160"/>
                </a:lnTo>
                <a:lnTo>
                  <a:pt x="253" y="141"/>
                </a:lnTo>
                <a:lnTo>
                  <a:pt x="208" y="106"/>
                </a:lnTo>
                <a:lnTo>
                  <a:pt x="206" y="49"/>
                </a:lnTo>
                <a:lnTo>
                  <a:pt x="305" y="49"/>
                </a:lnTo>
                <a:lnTo>
                  <a:pt x="335" y="22"/>
                </a:lnTo>
                <a:lnTo>
                  <a:pt x="389" y="0"/>
                </a:lnTo>
                <a:lnTo>
                  <a:pt x="427" y="20"/>
                </a:lnTo>
                <a:lnTo>
                  <a:pt x="378" y="79"/>
                </a:lnTo>
                <a:lnTo>
                  <a:pt x="401" y="127"/>
                </a:lnTo>
                <a:lnTo>
                  <a:pt x="363" y="134"/>
                </a:lnTo>
                <a:lnTo>
                  <a:pt x="380" y="194"/>
                </a:lnTo>
                <a:lnTo>
                  <a:pt x="452" y="220"/>
                </a:lnTo>
                <a:lnTo>
                  <a:pt x="418" y="276"/>
                </a:lnTo>
                <a:lnTo>
                  <a:pt x="511" y="329"/>
                </a:lnTo>
                <a:lnTo>
                  <a:pt x="692" y="363"/>
                </a:lnTo>
                <a:lnTo>
                  <a:pt x="696" y="310"/>
                </a:lnTo>
                <a:lnTo>
                  <a:pt x="719" y="304"/>
                </a:lnTo>
                <a:lnTo>
                  <a:pt x="724" y="330"/>
                </a:lnTo>
                <a:lnTo>
                  <a:pt x="737" y="353"/>
                </a:lnTo>
                <a:lnTo>
                  <a:pt x="829" y="343"/>
                </a:lnTo>
                <a:lnTo>
                  <a:pt x="823" y="311"/>
                </a:lnTo>
                <a:lnTo>
                  <a:pt x="972" y="249"/>
                </a:lnTo>
                <a:lnTo>
                  <a:pt x="983" y="286"/>
                </a:lnTo>
                <a:lnTo>
                  <a:pt x="1020" y="300"/>
                </a:lnTo>
                <a:lnTo>
                  <a:pt x="1005" y="337"/>
                </a:lnTo>
                <a:lnTo>
                  <a:pt x="944" y="360"/>
                </a:lnTo>
                <a:lnTo>
                  <a:pt x="853" y="528"/>
                </a:lnTo>
                <a:lnTo>
                  <a:pt x="835" y="461"/>
                </a:lnTo>
                <a:lnTo>
                  <a:pt x="819" y="486"/>
                </a:lnTo>
                <a:lnTo>
                  <a:pt x="797" y="453"/>
                </a:lnTo>
                <a:lnTo>
                  <a:pt x="837" y="412"/>
                </a:lnTo>
                <a:lnTo>
                  <a:pt x="759" y="406"/>
                </a:lnTo>
                <a:lnTo>
                  <a:pt x="709" y="359"/>
                </a:lnTo>
                <a:lnTo>
                  <a:pt x="693" y="385"/>
                </a:lnTo>
                <a:lnTo>
                  <a:pt x="711" y="406"/>
                </a:lnTo>
                <a:lnTo>
                  <a:pt x="687" y="420"/>
                </a:lnTo>
                <a:lnTo>
                  <a:pt x="710" y="442"/>
                </a:lnTo>
                <a:lnTo>
                  <a:pt x="724" y="538"/>
                </a:lnTo>
                <a:lnTo>
                  <a:pt x="693" y="522"/>
                </a:lnTo>
                <a:lnTo>
                  <a:pt x="634" y="598"/>
                </a:lnTo>
                <a:lnTo>
                  <a:pt x="424" y="750"/>
                </a:lnTo>
                <a:lnTo>
                  <a:pt x="409" y="939"/>
                </a:lnTo>
                <a:lnTo>
                  <a:pt x="321" y="1015"/>
                </a:lnTo>
                <a:lnTo>
                  <a:pt x="243" y="869"/>
                </a:lnTo>
                <a:lnTo>
                  <a:pt x="211" y="753"/>
                </a:lnTo>
                <a:lnTo>
                  <a:pt x="183" y="726"/>
                </a:lnTo>
                <a:lnTo>
                  <a:pt x="161" y="516"/>
                </a:lnTo>
                <a:lnTo>
                  <a:pt x="144" y="508"/>
                </a:lnTo>
                <a:lnTo>
                  <a:pt x="132" y="555"/>
                </a:lnTo>
                <a:lnTo>
                  <a:pt x="82" y="567"/>
                </a:lnTo>
                <a:lnTo>
                  <a:pt x="31" y="512"/>
                </a:lnTo>
                <a:lnTo>
                  <a:pt x="80" y="483"/>
                </a:lnTo>
                <a:lnTo>
                  <a:pt x="31" y="494"/>
                </a:lnTo>
                <a:lnTo>
                  <a:pt x="0" y="462"/>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3" name="Freeform 81"/>
          <p:cNvSpPr>
            <a:spLocks noChangeAspect="1"/>
          </p:cNvSpPr>
          <p:nvPr/>
        </p:nvSpPr>
        <p:spPr bwMode="gray">
          <a:xfrm>
            <a:off x="6762752" y="4503734"/>
            <a:ext cx="250825" cy="319088"/>
          </a:xfrm>
          <a:custGeom>
            <a:avLst/>
            <a:gdLst/>
            <a:ahLst/>
            <a:cxnLst>
              <a:cxn ang="0">
                <a:pos x="0" y="0"/>
              </a:cxn>
              <a:cxn ang="0">
                <a:pos x="83" y="16"/>
              </a:cxn>
              <a:cxn ang="0">
                <a:pos x="188" y="119"/>
              </a:cxn>
              <a:cxn ang="0">
                <a:pos x="274" y="157"/>
              </a:cxn>
              <a:cxn ang="0">
                <a:pos x="264" y="185"/>
              </a:cxn>
              <a:cxn ang="0">
                <a:pos x="295" y="183"/>
              </a:cxn>
              <a:cxn ang="0">
                <a:pos x="290" y="221"/>
              </a:cxn>
              <a:cxn ang="0">
                <a:pos x="377" y="294"/>
              </a:cxn>
              <a:cxn ang="0">
                <a:pos x="367" y="393"/>
              </a:cxn>
              <a:cxn ang="0">
                <a:pos x="330" y="394"/>
              </a:cxn>
              <a:cxn ang="0">
                <a:pos x="253" y="337"/>
              </a:cxn>
              <a:cxn ang="0">
                <a:pos x="129" y="139"/>
              </a:cxn>
              <a:cxn ang="0">
                <a:pos x="0" y="0"/>
              </a:cxn>
            </a:cxnLst>
            <a:rect l="0" t="0" r="r" b="b"/>
            <a:pathLst>
              <a:path w="377" h="394">
                <a:moveTo>
                  <a:pt x="0" y="0"/>
                </a:moveTo>
                <a:lnTo>
                  <a:pt x="83" y="16"/>
                </a:lnTo>
                <a:lnTo>
                  <a:pt x="188" y="119"/>
                </a:lnTo>
                <a:lnTo>
                  <a:pt x="274" y="157"/>
                </a:lnTo>
                <a:lnTo>
                  <a:pt x="264" y="185"/>
                </a:lnTo>
                <a:lnTo>
                  <a:pt x="295" y="183"/>
                </a:lnTo>
                <a:lnTo>
                  <a:pt x="290" y="221"/>
                </a:lnTo>
                <a:lnTo>
                  <a:pt x="377" y="294"/>
                </a:lnTo>
                <a:lnTo>
                  <a:pt x="367" y="393"/>
                </a:lnTo>
                <a:lnTo>
                  <a:pt x="330" y="394"/>
                </a:lnTo>
                <a:lnTo>
                  <a:pt x="253" y="337"/>
                </a:lnTo>
                <a:lnTo>
                  <a:pt x="129" y="139"/>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4" name="Freeform 82"/>
          <p:cNvSpPr>
            <a:spLocks noChangeAspect="1"/>
          </p:cNvSpPr>
          <p:nvPr/>
        </p:nvSpPr>
        <p:spPr bwMode="gray">
          <a:xfrm>
            <a:off x="6997700" y="4827586"/>
            <a:ext cx="204788" cy="77787"/>
          </a:xfrm>
          <a:custGeom>
            <a:avLst/>
            <a:gdLst/>
            <a:ahLst/>
            <a:cxnLst>
              <a:cxn ang="0">
                <a:pos x="0" y="28"/>
              </a:cxn>
              <a:cxn ang="0">
                <a:pos x="21" y="0"/>
              </a:cxn>
              <a:cxn ang="0">
                <a:pos x="242" y="31"/>
              </a:cxn>
              <a:cxn ang="0">
                <a:pos x="264" y="56"/>
              </a:cxn>
              <a:cxn ang="0">
                <a:pos x="309" y="65"/>
              </a:cxn>
              <a:cxn ang="0">
                <a:pos x="315" y="99"/>
              </a:cxn>
              <a:cxn ang="0">
                <a:pos x="55" y="51"/>
              </a:cxn>
              <a:cxn ang="0">
                <a:pos x="0" y="28"/>
              </a:cxn>
            </a:cxnLst>
            <a:rect l="0" t="0" r="r" b="b"/>
            <a:pathLst>
              <a:path w="315" h="99">
                <a:moveTo>
                  <a:pt x="0" y="28"/>
                </a:moveTo>
                <a:lnTo>
                  <a:pt x="21" y="0"/>
                </a:lnTo>
                <a:lnTo>
                  <a:pt x="242" y="31"/>
                </a:lnTo>
                <a:lnTo>
                  <a:pt x="264" y="56"/>
                </a:lnTo>
                <a:lnTo>
                  <a:pt x="309" y="65"/>
                </a:lnTo>
                <a:lnTo>
                  <a:pt x="315" y="99"/>
                </a:lnTo>
                <a:lnTo>
                  <a:pt x="55" y="51"/>
                </a:lnTo>
                <a:lnTo>
                  <a:pt x="0" y="28"/>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5" name="Freeform 83"/>
          <p:cNvSpPr>
            <a:spLocks noChangeAspect="1"/>
          </p:cNvSpPr>
          <p:nvPr/>
        </p:nvSpPr>
        <p:spPr bwMode="gray">
          <a:xfrm>
            <a:off x="7080253" y="4538659"/>
            <a:ext cx="227013" cy="238125"/>
          </a:xfrm>
          <a:custGeom>
            <a:avLst/>
            <a:gdLst/>
            <a:ahLst/>
            <a:cxnLst>
              <a:cxn ang="0">
                <a:pos x="0" y="131"/>
              </a:cxn>
              <a:cxn ang="0">
                <a:pos x="23" y="93"/>
              </a:cxn>
              <a:cxn ang="0">
                <a:pos x="51" y="116"/>
              </a:cxn>
              <a:cxn ang="0">
                <a:pos x="156" y="107"/>
              </a:cxn>
              <a:cxn ang="0">
                <a:pos x="190" y="95"/>
              </a:cxn>
              <a:cxn ang="0">
                <a:pos x="236" y="0"/>
              </a:cxn>
              <a:cxn ang="0">
                <a:pos x="296" y="3"/>
              </a:cxn>
              <a:cxn ang="0">
                <a:pos x="283" y="28"/>
              </a:cxn>
              <a:cxn ang="0">
                <a:pos x="342" y="116"/>
              </a:cxn>
              <a:cxn ang="0">
                <a:pos x="309" y="110"/>
              </a:cxn>
              <a:cxn ang="0">
                <a:pos x="250" y="209"/>
              </a:cxn>
              <a:cxn ang="0">
                <a:pos x="242" y="272"/>
              </a:cxn>
              <a:cxn ang="0">
                <a:pos x="204" y="291"/>
              </a:cxn>
              <a:cxn ang="0">
                <a:pos x="139" y="254"/>
              </a:cxn>
              <a:cxn ang="0">
                <a:pos x="100" y="271"/>
              </a:cxn>
              <a:cxn ang="0">
                <a:pos x="95" y="241"/>
              </a:cxn>
              <a:cxn ang="0">
                <a:pos x="41" y="247"/>
              </a:cxn>
              <a:cxn ang="0">
                <a:pos x="0" y="131"/>
              </a:cxn>
            </a:cxnLst>
            <a:rect l="0" t="0" r="r" b="b"/>
            <a:pathLst>
              <a:path w="342" h="291">
                <a:moveTo>
                  <a:pt x="0" y="131"/>
                </a:moveTo>
                <a:lnTo>
                  <a:pt x="23" y="93"/>
                </a:lnTo>
                <a:lnTo>
                  <a:pt x="51" y="116"/>
                </a:lnTo>
                <a:lnTo>
                  <a:pt x="156" y="107"/>
                </a:lnTo>
                <a:lnTo>
                  <a:pt x="190" y="95"/>
                </a:lnTo>
                <a:lnTo>
                  <a:pt x="236" y="0"/>
                </a:lnTo>
                <a:lnTo>
                  <a:pt x="296" y="3"/>
                </a:lnTo>
                <a:lnTo>
                  <a:pt x="283" y="28"/>
                </a:lnTo>
                <a:lnTo>
                  <a:pt x="342" y="116"/>
                </a:lnTo>
                <a:lnTo>
                  <a:pt x="309" y="110"/>
                </a:lnTo>
                <a:lnTo>
                  <a:pt x="250" y="209"/>
                </a:lnTo>
                <a:lnTo>
                  <a:pt x="242" y="272"/>
                </a:lnTo>
                <a:lnTo>
                  <a:pt x="204" y="291"/>
                </a:lnTo>
                <a:lnTo>
                  <a:pt x="139" y="254"/>
                </a:lnTo>
                <a:lnTo>
                  <a:pt x="100" y="271"/>
                </a:lnTo>
                <a:lnTo>
                  <a:pt x="95" y="241"/>
                </a:lnTo>
                <a:lnTo>
                  <a:pt x="41" y="247"/>
                </a:lnTo>
                <a:lnTo>
                  <a:pt x="0" y="13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6" name="Freeform 84"/>
          <p:cNvSpPr>
            <a:spLocks noChangeAspect="1"/>
          </p:cNvSpPr>
          <p:nvPr/>
        </p:nvSpPr>
        <p:spPr bwMode="gray">
          <a:xfrm>
            <a:off x="7256464" y="4899025"/>
            <a:ext cx="55562" cy="15875"/>
          </a:xfrm>
          <a:custGeom>
            <a:avLst/>
            <a:gdLst/>
            <a:ahLst/>
            <a:cxnLst>
              <a:cxn ang="0">
                <a:pos x="0" y="4"/>
              </a:cxn>
              <a:cxn ang="0">
                <a:pos x="9" y="21"/>
              </a:cxn>
              <a:cxn ang="0">
                <a:pos x="84" y="6"/>
              </a:cxn>
              <a:cxn ang="0">
                <a:pos x="27" y="0"/>
              </a:cxn>
              <a:cxn ang="0">
                <a:pos x="0" y="4"/>
              </a:cxn>
            </a:cxnLst>
            <a:rect l="0" t="0" r="r" b="b"/>
            <a:pathLst>
              <a:path w="84" h="21">
                <a:moveTo>
                  <a:pt x="0" y="4"/>
                </a:moveTo>
                <a:lnTo>
                  <a:pt x="9" y="21"/>
                </a:lnTo>
                <a:lnTo>
                  <a:pt x="84" y="6"/>
                </a:lnTo>
                <a:lnTo>
                  <a:pt x="27" y="0"/>
                </a:lnTo>
                <a:lnTo>
                  <a:pt x="0" y="4"/>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7" name="Freeform 85"/>
          <p:cNvSpPr>
            <a:spLocks noChangeAspect="1"/>
          </p:cNvSpPr>
          <p:nvPr/>
        </p:nvSpPr>
        <p:spPr bwMode="gray">
          <a:xfrm>
            <a:off x="7307266" y="4610097"/>
            <a:ext cx="141287" cy="206375"/>
          </a:xfrm>
          <a:custGeom>
            <a:avLst/>
            <a:gdLst/>
            <a:ahLst/>
            <a:cxnLst>
              <a:cxn ang="0">
                <a:pos x="0" y="151"/>
              </a:cxn>
              <a:cxn ang="0">
                <a:pos x="27" y="198"/>
              </a:cxn>
              <a:cxn ang="0">
                <a:pos x="18" y="244"/>
              </a:cxn>
              <a:cxn ang="0">
                <a:pos x="53" y="254"/>
              </a:cxn>
              <a:cxn ang="0">
                <a:pos x="50" y="160"/>
              </a:cxn>
              <a:cxn ang="0">
                <a:pos x="72" y="151"/>
              </a:cxn>
              <a:cxn ang="0">
                <a:pos x="76" y="187"/>
              </a:cxn>
              <a:cxn ang="0">
                <a:pos x="95" y="228"/>
              </a:cxn>
              <a:cxn ang="0">
                <a:pos x="133" y="210"/>
              </a:cxn>
              <a:cxn ang="0">
                <a:pos x="87" y="122"/>
              </a:cxn>
              <a:cxn ang="0">
                <a:pos x="158" y="84"/>
              </a:cxn>
              <a:cxn ang="0">
                <a:pos x="62" y="108"/>
              </a:cxn>
              <a:cxn ang="0">
                <a:pos x="48" y="52"/>
              </a:cxn>
              <a:cxn ang="0">
                <a:pos x="188" y="46"/>
              </a:cxn>
              <a:cxn ang="0">
                <a:pos x="214" y="0"/>
              </a:cxn>
              <a:cxn ang="0">
                <a:pos x="172" y="29"/>
              </a:cxn>
              <a:cxn ang="0">
                <a:pos x="72" y="14"/>
              </a:cxn>
              <a:cxn ang="0">
                <a:pos x="38" y="35"/>
              </a:cxn>
              <a:cxn ang="0">
                <a:pos x="0" y="151"/>
              </a:cxn>
            </a:cxnLst>
            <a:rect l="0" t="0" r="r" b="b"/>
            <a:pathLst>
              <a:path w="214" h="254">
                <a:moveTo>
                  <a:pt x="0" y="151"/>
                </a:moveTo>
                <a:lnTo>
                  <a:pt x="27" y="198"/>
                </a:lnTo>
                <a:lnTo>
                  <a:pt x="18" y="244"/>
                </a:lnTo>
                <a:lnTo>
                  <a:pt x="53" y="254"/>
                </a:lnTo>
                <a:lnTo>
                  <a:pt x="50" y="160"/>
                </a:lnTo>
                <a:lnTo>
                  <a:pt x="72" y="151"/>
                </a:lnTo>
                <a:lnTo>
                  <a:pt x="76" y="187"/>
                </a:lnTo>
                <a:lnTo>
                  <a:pt x="95" y="228"/>
                </a:lnTo>
                <a:lnTo>
                  <a:pt x="133" y="210"/>
                </a:lnTo>
                <a:lnTo>
                  <a:pt x="87" y="122"/>
                </a:lnTo>
                <a:lnTo>
                  <a:pt x="158" y="84"/>
                </a:lnTo>
                <a:lnTo>
                  <a:pt x="62" y="108"/>
                </a:lnTo>
                <a:lnTo>
                  <a:pt x="48" y="52"/>
                </a:lnTo>
                <a:lnTo>
                  <a:pt x="188" y="46"/>
                </a:lnTo>
                <a:lnTo>
                  <a:pt x="214" y="0"/>
                </a:lnTo>
                <a:lnTo>
                  <a:pt x="172" y="29"/>
                </a:lnTo>
                <a:lnTo>
                  <a:pt x="72" y="14"/>
                </a:lnTo>
                <a:lnTo>
                  <a:pt x="38" y="35"/>
                </a:lnTo>
                <a:lnTo>
                  <a:pt x="0" y="1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8" name="Freeform 86"/>
          <p:cNvSpPr>
            <a:spLocks noChangeAspect="1"/>
          </p:cNvSpPr>
          <p:nvPr/>
        </p:nvSpPr>
        <p:spPr bwMode="gray">
          <a:xfrm>
            <a:off x="7416802" y="4899023"/>
            <a:ext cx="79375" cy="50801"/>
          </a:xfrm>
          <a:custGeom>
            <a:avLst/>
            <a:gdLst/>
            <a:ahLst/>
            <a:cxnLst>
              <a:cxn ang="0">
                <a:pos x="0" y="38"/>
              </a:cxn>
              <a:cxn ang="0">
                <a:pos x="5" y="65"/>
              </a:cxn>
              <a:cxn ang="0">
                <a:pos x="120" y="0"/>
              </a:cxn>
              <a:cxn ang="0">
                <a:pos x="34" y="20"/>
              </a:cxn>
              <a:cxn ang="0">
                <a:pos x="0" y="38"/>
              </a:cxn>
            </a:cxnLst>
            <a:rect l="0" t="0" r="r" b="b"/>
            <a:pathLst>
              <a:path w="120" h="65">
                <a:moveTo>
                  <a:pt x="0" y="38"/>
                </a:moveTo>
                <a:lnTo>
                  <a:pt x="5" y="65"/>
                </a:lnTo>
                <a:lnTo>
                  <a:pt x="120" y="0"/>
                </a:lnTo>
                <a:lnTo>
                  <a:pt x="34" y="20"/>
                </a:lnTo>
                <a:lnTo>
                  <a:pt x="0" y="3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89" name="Freeform 87"/>
          <p:cNvSpPr>
            <a:spLocks noChangeAspect="1"/>
          </p:cNvSpPr>
          <p:nvPr/>
        </p:nvSpPr>
        <p:spPr bwMode="gray">
          <a:xfrm>
            <a:off x="7502527" y="4600572"/>
            <a:ext cx="23813" cy="82550"/>
          </a:xfrm>
          <a:custGeom>
            <a:avLst/>
            <a:gdLst/>
            <a:ahLst/>
            <a:cxnLst>
              <a:cxn ang="0">
                <a:pos x="0" y="37"/>
              </a:cxn>
              <a:cxn ang="0">
                <a:pos x="9" y="83"/>
              </a:cxn>
              <a:cxn ang="0">
                <a:pos x="32" y="104"/>
              </a:cxn>
              <a:cxn ang="0">
                <a:pos x="17" y="60"/>
              </a:cxn>
              <a:cxn ang="0">
                <a:pos x="40" y="55"/>
              </a:cxn>
              <a:cxn ang="0">
                <a:pos x="38" y="22"/>
              </a:cxn>
              <a:cxn ang="0">
                <a:pos x="9" y="43"/>
              </a:cxn>
              <a:cxn ang="0">
                <a:pos x="21" y="0"/>
              </a:cxn>
              <a:cxn ang="0">
                <a:pos x="0" y="37"/>
              </a:cxn>
            </a:cxnLst>
            <a:rect l="0" t="0" r="r" b="b"/>
            <a:pathLst>
              <a:path w="40" h="104">
                <a:moveTo>
                  <a:pt x="0" y="37"/>
                </a:moveTo>
                <a:lnTo>
                  <a:pt x="9" y="83"/>
                </a:lnTo>
                <a:lnTo>
                  <a:pt x="32" y="104"/>
                </a:lnTo>
                <a:lnTo>
                  <a:pt x="17" y="60"/>
                </a:lnTo>
                <a:lnTo>
                  <a:pt x="40" y="55"/>
                </a:lnTo>
                <a:lnTo>
                  <a:pt x="38" y="22"/>
                </a:lnTo>
                <a:lnTo>
                  <a:pt x="9" y="43"/>
                </a:lnTo>
                <a:lnTo>
                  <a:pt x="21" y="0"/>
                </a:lnTo>
                <a:lnTo>
                  <a:pt x="0" y="3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0" name="Freeform 88"/>
          <p:cNvSpPr>
            <a:spLocks noChangeAspect="1"/>
          </p:cNvSpPr>
          <p:nvPr/>
        </p:nvSpPr>
        <p:spPr bwMode="gray">
          <a:xfrm>
            <a:off x="7513638" y="4737098"/>
            <a:ext cx="65087" cy="26987"/>
          </a:xfrm>
          <a:custGeom>
            <a:avLst/>
            <a:gdLst/>
            <a:ahLst/>
            <a:cxnLst>
              <a:cxn ang="0">
                <a:pos x="0" y="13"/>
              </a:cxn>
              <a:cxn ang="0">
                <a:pos x="55" y="0"/>
              </a:cxn>
              <a:cxn ang="0">
                <a:pos x="99" y="33"/>
              </a:cxn>
              <a:cxn ang="0">
                <a:pos x="0" y="13"/>
              </a:cxn>
            </a:cxnLst>
            <a:rect l="0" t="0" r="r" b="b"/>
            <a:pathLst>
              <a:path w="99" h="33">
                <a:moveTo>
                  <a:pt x="0" y="13"/>
                </a:moveTo>
                <a:lnTo>
                  <a:pt x="55" y="0"/>
                </a:lnTo>
                <a:lnTo>
                  <a:pt x="99" y="33"/>
                </a:lnTo>
                <a:lnTo>
                  <a:pt x="0" y="1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1" name="Freeform 89"/>
          <p:cNvSpPr>
            <a:spLocks noChangeAspect="1"/>
          </p:cNvSpPr>
          <p:nvPr/>
        </p:nvSpPr>
        <p:spPr bwMode="gray">
          <a:xfrm>
            <a:off x="7580313" y="4672009"/>
            <a:ext cx="239712" cy="242888"/>
          </a:xfrm>
          <a:custGeom>
            <a:avLst/>
            <a:gdLst/>
            <a:ahLst/>
            <a:cxnLst>
              <a:cxn ang="0">
                <a:pos x="0" y="37"/>
              </a:cxn>
              <a:cxn ang="0">
                <a:pos x="52" y="65"/>
              </a:cxn>
              <a:cxn ang="0">
                <a:pos x="105" y="59"/>
              </a:cxn>
              <a:cxn ang="0">
                <a:pos x="38" y="80"/>
              </a:cxn>
              <a:cxn ang="0">
                <a:pos x="71" y="129"/>
              </a:cxn>
              <a:cxn ang="0">
                <a:pos x="102" y="87"/>
              </a:cxn>
              <a:cxn ang="0">
                <a:pos x="123" y="129"/>
              </a:cxn>
              <a:cxn ang="0">
                <a:pos x="254" y="174"/>
              </a:cxn>
              <a:cxn ang="0">
                <a:pos x="285" y="247"/>
              </a:cxn>
              <a:cxn ang="0">
                <a:pos x="260" y="243"/>
              </a:cxn>
              <a:cxn ang="0">
                <a:pos x="241" y="279"/>
              </a:cxn>
              <a:cxn ang="0">
                <a:pos x="319" y="263"/>
              </a:cxn>
              <a:cxn ang="0">
                <a:pos x="362" y="300"/>
              </a:cxn>
              <a:cxn ang="0">
                <a:pos x="357" y="76"/>
              </a:cxn>
              <a:cxn ang="0">
                <a:pos x="244" y="37"/>
              </a:cxn>
              <a:cxn ang="0">
                <a:pos x="154" y="103"/>
              </a:cxn>
              <a:cxn ang="0">
                <a:pos x="117" y="69"/>
              </a:cxn>
              <a:cxn ang="0">
                <a:pos x="106" y="14"/>
              </a:cxn>
              <a:cxn ang="0">
                <a:pos x="52" y="0"/>
              </a:cxn>
              <a:cxn ang="0">
                <a:pos x="0" y="37"/>
              </a:cxn>
            </a:cxnLst>
            <a:rect l="0" t="0" r="r" b="b"/>
            <a:pathLst>
              <a:path w="362" h="300">
                <a:moveTo>
                  <a:pt x="0" y="37"/>
                </a:moveTo>
                <a:lnTo>
                  <a:pt x="52" y="65"/>
                </a:lnTo>
                <a:lnTo>
                  <a:pt x="105" y="59"/>
                </a:lnTo>
                <a:lnTo>
                  <a:pt x="38" y="80"/>
                </a:lnTo>
                <a:lnTo>
                  <a:pt x="71" y="129"/>
                </a:lnTo>
                <a:lnTo>
                  <a:pt x="102" y="87"/>
                </a:lnTo>
                <a:lnTo>
                  <a:pt x="123" y="129"/>
                </a:lnTo>
                <a:lnTo>
                  <a:pt x="254" y="174"/>
                </a:lnTo>
                <a:lnTo>
                  <a:pt x="285" y="247"/>
                </a:lnTo>
                <a:lnTo>
                  <a:pt x="260" y="243"/>
                </a:lnTo>
                <a:lnTo>
                  <a:pt x="241" y="279"/>
                </a:lnTo>
                <a:lnTo>
                  <a:pt x="319" y="263"/>
                </a:lnTo>
                <a:lnTo>
                  <a:pt x="362" y="300"/>
                </a:lnTo>
                <a:lnTo>
                  <a:pt x="357" y="76"/>
                </a:lnTo>
                <a:lnTo>
                  <a:pt x="244" y="37"/>
                </a:lnTo>
                <a:lnTo>
                  <a:pt x="154" y="103"/>
                </a:lnTo>
                <a:lnTo>
                  <a:pt x="117" y="69"/>
                </a:lnTo>
                <a:lnTo>
                  <a:pt x="106" y="14"/>
                </a:lnTo>
                <a:lnTo>
                  <a:pt x="52" y="0"/>
                </a:lnTo>
                <a:lnTo>
                  <a:pt x="0" y="3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2" name="Freeform 90"/>
          <p:cNvSpPr>
            <a:spLocks noChangeAspect="1"/>
          </p:cNvSpPr>
          <p:nvPr/>
        </p:nvSpPr>
        <p:spPr bwMode="gray">
          <a:xfrm>
            <a:off x="7585077" y="4856159"/>
            <a:ext cx="12700" cy="20638"/>
          </a:xfrm>
          <a:custGeom>
            <a:avLst/>
            <a:gdLst/>
            <a:ahLst/>
            <a:cxnLst>
              <a:cxn ang="0">
                <a:pos x="0" y="26"/>
              </a:cxn>
              <a:cxn ang="0">
                <a:pos x="10" y="0"/>
              </a:cxn>
              <a:cxn ang="0">
                <a:pos x="16" y="15"/>
              </a:cxn>
              <a:cxn ang="0">
                <a:pos x="0" y="26"/>
              </a:cxn>
            </a:cxnLst>
            <a:rect l="0" t="0" r="r" b="b"/>
            <a:pathLst>
              <a:path w="16" h="26">
                <a:moveTo>
                  <a:pt x="0" y="26"/>
                </a:moveTo>
                <a:lnTo>
                  <a:pt x="10" y="0"/>
                </a:lnTo>
                <a:lnTo>
                  <a:pt x="16" y="15"/>
                </a:lnTo>
                <a:lnTo>
                  <a:pt x="0" y="2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3" name="Freeform 91"/>
          <p:cNvSpPr>
            <a:spLocks noChangeAspect="1"/>
          </p:cNvSpPr>
          <p:nvPr/>
        </p:nvSpPr>
        <p:spPr bwMode="gray">
          <a:xfrm>
            <a:off x="5588000" y="3484559"/>
            <a:ext cx="439738" cy="458788"/>
          </a:xfrm>
          <a:custGeom>
            <a:avLst/>
            <a:gdLst/>
            <a:ahLst/>
            <a:cxnLst>
              <a:cxn ang="0">
                <a:pos x="0" y="18"/>
              </a:cxn>
              <a:cxn ang="0">
                <a:pos x="18" y="0"/>
              </a:cxn>
              <a:cxn ang="0">
                <a:pos x="69" y="43"/>
              </a:cxn>
              <a:cxn ang="0">
                <a:pos x="131" y="9"/>
              </a:cxn>
              <a:cxn ang="0">
                <a:pos x="137" y="42"/>
              </a:cxn>
              <a:cxn ang="0">
                <a:pos x="166" y="53"/>
              </a:cxn>
              <a:cxn ang="0">
                <a:pos x="173" y="91"/>
              </a:cxn>
              <a:cxn ang="0">
                <a:pos x="265" y="130"/>
              </a:cxn>
              <a:cxn ang="0">
                <a:pos x="349" y="119"/>
              </a:cxn>
              <a:cxn ang="0">
                <a:pos x="342" y="97"/>
              </a:cxn>
              <a:cxn ang="0">
                <a:pos x="450" y="60"/>
              </a:cxn>
              <a:cxn ang="0">
                <a:pos x="591" y="125"/>
              </a:cxn>
              <a:cxn ang="0">
                <a:pos x="596" y="160"/>
              </a:cxn>
              <a:cxn ang="0">
                <a:pos x="572" y="226"/>
              </a:cxn>
              <a:cxn ang="0">
                <a:pos x="575" y="317"/>
              </a:cxn>
              <a:cxn ang="0">
                <a:pos x="612" y="345"/>
              </a:cxn>
              <a:cxn ang="0">
                <a:pos x="583" y="391"/>
              </a:cxn>
              <a:cxn ang="0">
                <a:pos x="665" y="494"/>
              </a:cxn>
              <a:cxn ang="0">
                <a:pos x="611" y="567"/>
              </a:cxn>
              <a:cxn ang="0">
                <a:pos x="462" y="543"/>
              </a:cxn>
              <a:cxn ang="0">
                <a:pos x="428" y="495"/>
              </a:cxn>
              <a:cxn ang="0">
                <a:pos x="327" y="511"/>
              </a:cxn>
              <a:cxn ang="0">
                <a:pos x="252" y="467"/>
              </a:cxn>
              <a:cxn ang="0">
                <a:pos x="202" y="380"/>
              </a:cxn>
              <a:cxn ang="0">
                <a:pos x="164" y="366"/>
              </a:cxn>
              <a:cxn ang="0">
                <a:pos x="155" y="384"/>
              </a:cxn>
              <a:cxn ang="0">
                <a:pos x="108" y="296"/>
              </a:cxn>
              <a:cxn ang="0">
                <a:pos x="44" y="243"/>
              </a:cxn>
              <a:cxn ang="0">
                <a:pos x="74" y="160"/>
              </a:cxn>
              <a:cxn ang="0">
                <a:pos x="47" y="150"/>
              </a:cxn>
              <a:cxn ang="0">
                <a:pos x="22" y="105"/>
              </a:cxn>
              <a:cxn ang="0">
                <a:pos x="0" y="18"/>
              </a:cxn>
            </a:cxnLst>
            <a:rect l="0" t="0" r="r" b="b"/>
            <a:pathLst>
              <a:path w="665" h="567">
                <a:moveTo>
                  <a:pt x="0" y="18"/>
                </a:moveTo>
                <a:lnTo>
                  <a:pt x="18" y="0"/>
                </a:lnTo>
                <a:lnTo>
                  <a:pt x="69" y="43"/>
                </a:lnTo>
                <a:lnTo>
                  <a:pt x="131" y="9"/>
                </a:lnTo>
                <a:lnTo>
                  <a:pt x="137" y="42"/>
                </a:lnTo>
                <a:lnTo>
                  <a:pt x="166" y="53"/>
                </a:lnTo>
                <a:lnTo>
                  <a:pt x="173" y="91"/>
                </a:lnTo>
                <a:lnTo>
                  <a:pt x="265" y="130"/>
                </a:lnTo>
                <a:lnTo>
                  <a:pt x="349" y="119"/>
                </a:lnTo>
                <a:lnTo>
                  <a:pt x="342" y="97"/>
                </a:lnTo>
                <a:lnTo>
                  <a:pt x="450" y="60"/>
                </a:lnTo>
                <a:lnTo>
                  <a:pt x="591" y="125"/>
                </a:lnTo>
                <a:lnTo>
                  <a:pt x="596" y="160"/>
                </a:lnTo>
                <a:lnTo>
                  <a:pt x="572" y="226"/>
                </a:lnTo>
                <a:lnTo>
                  <a:pt x="575" y="317"/>
                </a:lnTo>
                <a:lnTo>
                  <a:pt x="612" y="345"/>
                </a:lnTo>
                <a:lnTo>
                  <a:pt x="583" y="391"/>
                </a:lnTo>
                <a:lnTo>
                  <a:pt x="665" y="494"/>
                </a:lnTo>
                <a:lnTo>
                  <a:pt x="611" y="567"/>
                </a:lnTo>
                <a:lnTo>
                  <a:pt x="462" y="543"/>
                </a:lnTo>
                <a:lnTo>
                  <a:pt x="428" y="495"/>
                </a:lnTo>
                <a:lnTo>
                  <a:pt x="327" y="511"/>
                </a:lnTo>
                <a:lnTo>
                  <a:pt x="252" y="467"/>
                </a:lnTo>
                <a:lnTo>
                  <a:pt x="202" y="380"/>
                </a:lnTo>
                <a:lnTo>
                  <a:pt x="164" y="366"/>
                </a:lnTo>
                <a:lnTo>
                  <a:pt x="155" y="384"/>
                </a:lnTo>
                <a:lnTo>
                  <a:pt x="108" y="296"/>
                </a:lnTo>
                <a:lnTo>
                  <a:pt x="44" y="243"/>
                </a:lnTo>
                <a:lnTo>
                  <a:pt x="74" y="160"/>
                </a:lnTo>
                <a:lnTo>
                  <a:pt x="47" y="150"/>
                </a:lnTo>
                <a:lnTo>
                  <a:pt x="22" y="105"/>
                </a:lnTo>
                <a:lnTo>
                  <a:pt x="0" y="1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4" name="Freeform 92"/>
          <p:cNvSpPr>
            <a:spLocks noChangeAspect="1"/>
          </p:cNvSpPr>
          <p:nvPr/>
        </p:nvSpPr>
        <p:spPr bwMode="gray">
          <a:xfrm>
            <a:off x="5467352" y="3568699"/>
            <a:ext cx="227013" cy="257175"/>
          </a:xfrm>
          <a:custGeom>
            <a:avLst/>
            <a:gdLst/>
            <a:ahLst/>
            <a:cxnLst>
              <a:cxn ang="0">
                <a:pos x="0" y="153"/>
              </a:cxn>
              <a:cxn ang="0">
                <a:pos x="17" y="198"/>
              </a:cxn>
              <a:cxn ang="0">
                <a:pos x="173" y="268"/>
              </a:cxn>
              <a:cxn ang="0">
                <a:pos x="175" y="294"/>
              </a:cxn>
              <a:cxn ang="0">
                <a:pos x="211" y="311"/>
              </a:cxn>
              <a:cxn ang="0">
                <a:pos x="275" y="315"/>
              </a:cxn>
              <a:cxn ang="0">
                <a:pos x="326" y="283"/>
              </a:cxn>
              <a:cxn ang="0">
                <a:pos x="345" y="279"/>
              </a:cxn>
              <a:cxn ang="0">
                <a:pos x="298" y="191"/>
              </a:cxn>
              <a:cxn ang="0">
                <a:pos x="234" y="138"/>
              </a:cxn>
              <a:cxn ang="0">
                <a:pos x="264" y="55"/>
              </a:cxn>
              <a:cxn ang="0">
                <a:pos x="237" y="45"/>
              </a:cxn>
              <a:cxn ang="0">
                <a:pos x="212" y="0"/>
              </a:cxn>
              <a:cxn ang="0">
                <a:pos x="135" y="4"/>
              </a:cxn>
              <a:cxn ang="0">
                <a:pos x="97" y="32"/>
              </a:cxn>
              <a:cxn ang="0">
                <a:pos x="84" y="108"/>
              </a:cxn>
              <a:cxn ang="0">
                <a:pos x="0" y="153"/>
              </a:cxn>
            </a:cxnLst>
            <a:rect l="0" t="0" r="r" b="b"/>
            <a:pathLst>
              <a:path w="345" h="315">
                <a:moveTo>
                  <a:pt x="0" y="153"/>
                </a:moveTo>
                <a:lnTo>
                  <a:pt x="17" y="198"/>
                </a:lnTo>
                <a:lnTo>
                  <a:pt x="173" y="268"/>
                </a:lnTo>
                <a:lnTo>
                  <a:pt x="175" y="294"/>
                </a:lnTo>
                <a:lnTo>
                  <a:pt x="211" y="311"/>
                </a:lnTo>
                <a:lnTo>
                  <a:pt x="275" y="315"/>
                </a:lnTo>
                <a:lnTo>
                  <a:pt x="326" y="283"/>
                </a:lnTo>
                <a:lnTo>
                  <a:pt x="345" y="279"/>
                </a:lnTo>
                <a:lnTo>
                  <a:pt x="298" y="191"/>
                </a:lnTo>
                <a:lnTo>
                  <a:pt x="234" y="138"/>
                </a:lnTo>
                <a:lnTo>
                  <a:pt x="264" y="55"/>
                </a:lnTo>
                <a:lnTo>
                  <a:pt x="237" y="45"/>
                </a:lnTo>
                <a:lnTo>
                  <a:pt x="212" y="0"/>
                </a:lnTo>
                <a:lnTo>
                  <a:pt x="135" y="4"/>
                </a:lnTo>
                <a:lnTo>
                  <a:pt x="97" y="32"/>
                </a:lnTo>
                <a:lnTo>
                  <a:pt x="84" y="108"/>
                </a:lnTo>
                <a:lnTo>
                  <a:pt x="0" y="15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5" name="Freeform 93"/>
          <p:cNvSpPr>
            <a:spLocks noChangeAspect="1"/>
          </p:cNvSpPr>
          <p:nvPr/>
        </p:nvSpPr>
        <p:spPr bwMode="gray">
          <a:xfrm>
            <a:off x="4733928" y="3236911"/>
            <a:ext cx="269875" cy="312738"/>
          </a:xfrm>
          <a:custGeom>
            <a:avLst/>
            <a:gdLst/>
            <a:ahLst/>
            <a:cxnLst>
              <a:cxn ang="0">
                <a:pos x="0" y="95"/>
              </a:cxn>
              <a:cxn ang="0">
                <a:pos x="11" y="51"/>
              </a:cxn>
              <a:cxn ang="0">
                <a:pos x="59" y="30"/>
              </a:cxn>
              <a:cxn ang="0">
                <a:pos x="81" y="50"/>
              </a:cxn>
              <a:cxn ang="0">
                <a:pos x="130" y="10"/>
              </a:cxn>
              <a:cxn ang="0">
                <a:pos x="184" y="0"/>
              </a:cxn>
              <a:cxn ang="0">
                <a:pos x="242" y="27"/>
              </a:cxn>
              <a:cxn ang="0">
                <a:pos x="242" y="68"/>
              </a:cxn>
              <a:cxn ang="0">
                <a:pos x="195" y="76"/>
              </a:cxn>
              <a:cxn ang="0">
                <a:pos x="200" y="127"/>
              </a:cxn>
              <a:cxn ang="0">
                <a:pos x="277" y="213"/>
              </a:cxn>
              <a:cxn ang="0">
                <a:pos x="326" y="219"/>
              </a:cxn>
              <a:cxn ang="0">
                <a:pos x="321" y="237"/>
              </a:cxn>
              <a:cxn ang="0">
                <a:pos x="408" y="293"/>
              </a:cxn>
              <a:cxn ang="0">
                <a:pos x="348" y="285"/>
              </a:cxn>
              <a:cxn ang="0">
                <a:pos x="361" y="339"/>
              </a:cxn>
              <a:cxn ang="0">
                <a:pos x="326" y="381"/>
              </a:cxn>
              <a:cxn ang="0">
                <a:pos x="310" y="294"/>
              </a:cxn>
              <a:cxn ang="0">
                <a:pos x="157" y="199"/>
              </a:cxn>
              <a:cxn ang="0">
                <a:pos x="121" y="136"/>
              </a:cxn>
              <a:cxn ang="0">
                <a:pos x="72" y="115"/>
              </a:cxn>
              <a:cxn ang="0">
                <a:pos x="28" y="142"/>
              </a:cxn>
              <a:cxn ang="0">
                <a:pos x="0" y="95"/>
              </a:cxn>
            </a:cxnLst>
            <a:rect l="0" t="0" r="r" b="b"/>
            <a:pathLst>
              <a:path w="408" h="381">
                <a:moveTo>
                  <a:pt x="0" y="95"/>
                </a:moveTo>
                <a:lnTo>
                  <a:pt x="11" y="51"/>
                </a:lnTo>
                <a:lnTo>
                  <a:pt x="59" y="30"/>
                </a:lnTo>
                <a:lnTo>
                  <a:pt x="81" y="50"/>
                </a:lnTo>
                <a:lnTo>
                  <a:pt x="130" y="10"/>
                </a:lnTo>
                <a:lnTo>
                  <a:pt x="184" y="0"/>
                </a:lnTo>
                <a:lnTo>
                  <a:pt x="242" y="27"/>
                </a:lnTo>
                <a:lnTo>
                  <a:pt x="242" y="68"/>
                </a:lnTo>
                <a:lnTo>
                  <a:pt x="195" y="76"/>
                </a:lnTo>
                <a:lnTo>
                  <a:pt x="200" y="127"/>
                </a:lnTo>
                <a:lnTo>
                  <a:pt x="277" y="213"/>
                </a:lnTo>
                <a:lnTo>
                  <a:pt x="326" y="219"/>
                </a:lnTo>
                <a:lnTo>
                  <a:pt x="321" y="237"/>
                </a:lnTo>
                <a:lnTo>
                  <a:pt x="408" y="293"/>
                </a:lnTo>
                <a:lnTo>
                  <a:pt x="348" y="285"/>
                </a:lnTo>
                <a:lnTo>
                  <a:pt x="361" y="339"/>
                </a:lnTo>
                <a:lnTo>
                  <a:pt x="326" y="381"/>
                </a:lnTo>
                <a:lnTo>
                  <a:pt x="310" y="294"/>
                </a:lnTo>
                <a:lnTo>
                  <a:pt x="157" y="199"/>
                </a:lnTo>
                <a:lnTo>
                  <a:pt x="121" y="136"/>
                </a:lnTo>
                <a:lnTo>
                  <a:pt x="72" y="115"/>
                </a:lnTo>
                <a:lnTo>
                  <a:pt x="28" y="142"/>
                </a:lnTo>
                <a:lnTo>
                  <a:pt x="0" y="95"/>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6" name="Freeform 94"/>
          <p:cNvSpPr>
            <a:spLocks noChangeAspect="1"/>
          </p:cNvSpPr>
          <p:nvPr/>
        </p:nvSpPr>
        <p:spPr bwMode="gray">
          <a:xfrm>
            <a:off x="4767263" y="3438524"/>
            <a:ext cx="33337" cy="73025"/>
          </a:xfrm>
          <a:custGeom>
            <a:avLst/>
            <a:gdLst/>
            <a:ahLst/>
            <a:cxnLst>
              <a:cxn ang="0">
                <a:pos x="0" y="14"/>
              </a:cxn>
              <a:cxn ang="0">
                <a:pos x="9" y="85"/>
              </a:cxn>
              <a:cxn ang="0">
                <a:pos x="29" y="93"/>
              </a:cxn>
              <a:cxn ang="0">
                <a:pos x="50" y="37"/>
              </a:cxn>
              <a:cxn ang="0">
                <a:pos x="31" y="0"/>
              </a:cxn>
              <a:cxn ang="0">
                <a:pos x="0" y="14"/>
              </a:cxn>
            </a:cxnLst>
            <a:rect l="0" t="0" r="r" b="b"/>
            <a:pathLst>
              <a:path w="50" h="93">
                <a:moveTo>
                  <a:pt x="0" y="14"/>
                </a:moveTo>
                <a:lnTo>
                  <a:pt x="9" y="85"/>
                </a:lnTo>
                <a:lnTo>
                  <a:pt x="29" y="93"/>
                </a:lnTo>
                <a:lnTo>
                  <a:pt x="50" y="37"/>
                </a:lnTo>
                <a:lnTo>
                  <a:pt x="31" y="0"/>
                </a:lnTo>
                <a:lnTo>
                  <a:pt x="0" y="14"/>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7" name="Freeform 95"/>
          <p:cNvSpPr>
            <a:spLocks noChangeAspect="1"/>
          </p:cNvSpPr>
          <p:nvPr/>
        </p:nvSpPr>
        <p:spPr bwMode="gray">
          <a:xfrm>
            <a:off x="4865688" y="3536949"/>
            <a:ext cx="73025" cy="47625"/>
          </a:xfrm>
          <a:custGeom>
            <a:avLst/>
            <a:gdLst/>
            <a:ahLst/>
            <a:cxnLst>
              <a:cxn ang="0">
                <a:pos x="0" y="14"/>
              </a:cxn>
              <a:cxn ang="0">
                <a:pos x="91" y="61"/>
              </a:cxn>
              <a:cxn ang="0">
                <a:pos x="108" y="0"/>
              </a:cxn>
              <a:cxn ang="0">
                <a:pos x="0" y="14"/>
              </a:cxn>
            </a:cxnLst>
            <a:rect l="0" t="0" r="r" b="b"/>
            <a:pathLst>
              <a:path w="108" h="61">
                <a:moveTo>
                  <a:pt x="0" y="14"/>
                </a:moveTo>
                <a:lnTo>
                  <a:pt x="91" y="61"/>
                </a:lnTo>
                <a:lnTo>
                  <a:pt x="108" y="0"/>
                </a:lnTo>
                <a:lnTo>
                  <a:pt x="0" y="14"/>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8" name="Freeform 96"/>
          <p:cNvSpPr>
            <a:spLocks noChangeAspect="1"/>
          </p:cNvSpPr>
          <p:nvPr/>
        </p:nvSpPr>
        <p:spPr bwMode="gray">
          <a:xfrm>
            <a:off x="7556502" y="3679825"/>
            <a:ext cx="49213" cy="79375"/>
          </a:xfrm>
          <a:custGeom>
            <a:avLst/>
            <a:gdLst/>
            <a:ahLst/>
            <a:cxnLst>
              <a:cxn ang="0">
                <a:pos x="0" y="26"/>
              </a:cxn>
              <a:cxn ang="0">
                <a:pos x="3" y="50"/>
              </a:cxn>
              <a:cxn ang="0">
                <a:pos x="21" y="26"/>
              </a:cxn>
              <a:cxn ang="0">
                <a:pos x="30" y="40"/>
              </a:cxn>
              <a:cxn ang="0">
                <a:pos x="20" y="97"/>
              </a:cxn>
              <a:cxn ang="0">
                <a:pos x="59" y="95"/>
              </a:cxn>
              <a:cxn ang="0">
                <a:pos x="81" y="38"/>
              </a:cxn>
              <a:cxn ang="0">
                <a:pos x="69" y="5"/>
              </a:cxn>
              <a:cxn ang="0">
                <a:pos x="32" y="0"/>
              </a:cxn>
              <a:cxn ang="0">
                <a:pos x="0" y="26"/>
              </a:cxn>
            </a:cxnLst>
            <a:rect l="0" t="0" r="r" b="b"/>
            <a:pathLst>
              <a:path w="81" h="97">
                <a:moveTo>
                  <a:pt x="0" y="26"/>
                </a:moveTo>
                <a:lnTo>
                  <a:pt x="3" y="50"/>
                </a:lnTo>
                <a:lnTo>
                  <a:pt x="21" y="26"/>
                </a:lnTo>
                <a:lnTo>
                  <a:pt x="30" y="40"/>
                </a:lnTo>
                <a:lnTo>
                  <a:pt x="20" y="97"/>
                </a:lnTo>
                <a:lnTo>
                  <a:pt x="59" y="95"/>
                </a:lnTo>
                <a:lnTo>
                  <a:pt x="81" y="38"/>
                </a:lnTo>
                <a:lnTo>
                  <a:pt x="69" y="5"/>
                </a:lnTo>
                <a:lnTo>
                  <a:pt x="32" y="0"/>
                </a:lnTo>
                <a:lnTo>
                  <a:pt x="0" y="2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99" name="Freeform 97"/>
          <p:cNvSpPr>
            <a:spLocks noChangeAspect="1"/>
          </p:cNvSpPr>
          <p:nvPr/>
        </p:nvSpPr>
        <p:spPr bwMode="gray">
          <a:xfrm>
            <a:off x="7580313" y="3436934"/>
            <a:ext cx="258762" cy="254000"/>
          </a:xfrm>
          <a:custGeom>
            <a:avLst/>
            <a:gdLst/>
            <a:ahLst/>
            <a:cxnLst>
              <a:cxn ang="0">
                <a:pos x="0" y="296"/>
              </a:cxn>
              <a:cxn ang="0">
                <a:pos x="70" y="237"/>
              </a:cxn>
              <a:cxn ang="0">
                <a:pos x="169" y="237"/>
              </a:cxn>
              <a:cxn ang="0">
                <a:pos x="208" y="165"/>
              </a:cxn>
              <a:cxn ang="0">
                <a:pos x="225" y="160"/>
              </a:cxn>
              <a:cxn ang="0">
                <a:pos x="226" y="187"/>
              </a:cxn>
              <a:cxn ang="0">
                <a:pos x="271" y="160"/>
              </a:cxn>
              <a:cxn ang="0">
                <a:pos x="309" y="105"/>
              </a:cxn>
              <a:cxn ang="0">
                <a:pos x="326" y="16"/>
              </a:cxn>
              <a:cxn ang="0">
                <a:pos x="357" y="20"/>
              </a:cxn>
              <a:cxn ang="0">
                <a:pos x="347" y="0"/>
              </a:cxn>
              <a:cxn ang="0">
                <a:pos x="367" y="1"/>
              </a:cxn>
              <a:cxn ang="0">
                <a:pos x="391" y="76"/>
              </a:cxn>
              <a:cxn ang="0">
                <a:pos x="357" y="129"/>
              </a:cxn>
              <a:cxn ang="0">
                <a:pos x="357" y="177"/>
              </a:cxn>
              <a:cxn ang="0">
                <a:pos x="333" y="248"/>
              </a:cxn>
              <a:cxn ang="0">
                <a:pos x="315" y="258"/>
              </a:cxn>
              <a:cxn ang="0">
                <a:pos x="314" y="231"/>
              </a:cxn>
              <a:cxn ang="0">
                <a:pos x="257" y="272"/>
              </a:cxn>
              <a:cxn ang="0">
                <a:pos x="208" y="254"/>
              </a:cxn>
              <a:cxn ang="0">
                <a:pos x="211" y="288"/>
              </a:cxn>
              <a:cxn ang="0">
                <a:pos x="170" y="314"/>
              </a:cxn>
              <a:cxn ang="0">
                <a:pos x="158" y="269"/>
              </a:cxn>
              <a:cxn ang="0">
                <a:pos x="0" y="296"/>
              </a:cxn>
            </a:cxnLst>
            <a:rect l="0" t="0" r="r" b="b"/>
            <a:pathLst>
              <a:path w="391" h="314">
                <a:moveTo>
                  <a:pt x="0" y="296"/>
                </a:moveTo>
                <a:lnTo>
                  <a:pt x="70" y="237"/>
                </a:lnTo>
                <a:lnTo>
                  <a:pt x="169" y="237"/>
                </a:lnTo>
                <a:lnTo>
                  <a:pt x="208" y="165"/>
                </a:lnTo>
                <a:lnTo>
                  <a:pt x="225" y="160"/>
                </a:lnTo>
                <a:lnTo>
                  <a:pt x="226" y="187"/>
                </a:lnTo>
                <a:lnTo>
                  <a:pt x="271" y="160"/>
                </a:lnTo>
                <a:lnTo>
                  <a:pt x="309" y="105"/>
                </a:lnTo>
                <a:lnTo>
                  <a:pt x="326" y="16"/>
                </a:lnTo>
                <a:lnTo>
                  <a:pt x="357" y="20"/>
                </a:lnTo>
                <a:lnTo>
                  <a:pt x="347" y="0"/>
                </a:lnTo>
                <a:lnTo>
                  <a:pt x="367" y="1"/>
                </a:lnTo>
                <a:lnTo>
                  <a:pt x="391" y="76"/>
                </a:lnTo>
                <a:lnTo>
                  <a:pt x="357" y="129"/>
                </a:lnTo>
                <a:lnTo>
                  <a:pt x="357" y="177"/>
                </a:lnTo>
                <a:lnTo>
                  <a:pt x="333" y="248"/>
                </a:lnTo>
                <a:lnTo>
                  <a:pt x="315" y="258"/>
                </a:lnTo>
                <a:lnTo>
                  <a:pt x="314" y="231"/>
                </a:lnTo>
                <a:lnTo>
                  <a:pt x="257" y="272"/>
                </a:lnTo>
                <a:lnTo>
                  <a:pt x="208" y="254"/>
                </a:lnTo>
                <a:lnTo>
                  <a:pt x="211" y="288"/>
                </a:lnTo>
                <a:lnTo>
                  <a:pt x="170" y="314"/>
                </a:lnTo>
                <a:lnTo>
                  <a:pt x="158" y="269"/>
                </a:lnTo>
                <a:lnTo>
                  <a:pt x="0" y="29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0" name="Freeform 98"/>
          <p:cNvSpPr>
            <a:spLocks noChangeAspect="1"/>
          </p:cNvSpPr>
          <p:nvPr/>
        </p:nvSpPr>
        <p:spPr bwMode="gray">
          <a:xfrm>
            <a:off x="7608889" y="3670297"/>
            <a:ext cx="57151" cy="42862"/>
          </a:xfrm>
          <a:custGeom>
            <a:avLst/>
            <a:gdLst/>
            <a:ahLst/>
            <a:cxnLst>
              <a:cxn ang="0">
                <a:pos x="0" y="29"/>
              </a:cxn>
              <a:cxn ang="0">
                <a:pos x="27" y="56"/>
              </a:cxn>
              <a:cxn ang="0">
                <a:pos x="74" y="35"/>
              </a:cxn>
              <a:cxn ang="0">
                <a:pos x="81" y="0"/>
              </a:cxn>
              <a:cxn ang="0">
                <a:pos x="0" y="29"/>
              </a:cxn>
            </a:cxnLst>
            <a:rect l="0" t="0" r="r" b="b"/>
            <a:pathLst>
              <a:path w="81" h="56">
                <a:moveTo>
                  <a:pt x="0" y="29"/>
                </a:moveTo>
                <a:lnTo>
                  <a:pt x="27" y="56"/>
                </a:lnTo>
                <a:lnTo>
                  <a:pt x="74" y="35"/>
                </a:lnTo>
                <a:lnTo>
                  <a:pt x="81" y="0"/>
                </a:lnTo>
                <a:lnTo>
                  <a:pt x="0" y="29"/>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1" name="Freeform 99"/>
          <p:cNvSpPr>
            <a:spLocks noChangeAspect="1"/>
          </p:cNvSpPr>
          <p:nvPr/>
        </p:nvSpPr>
        <p:spPr bwMode="gray">
          <a:xfrm>
            <a:off x="7788275" y="3298823"/>
            <a:ext cx="133350" cy="138113"/>
          </a:xfrm>
          <a:custGeom>
            <a:avLst/>
            <a:gdLst/>
            <a:ahLst/>
            <a:cxnLst>
              <a:cxn ang="0">
                <a:pos x="0" y="120"/>
              </a:cxn>
              <a:cxn ang="0">
                <a:pos x="9" y="169"/>
              </a:cxn>
              <a:cxn ang="0">
                <a:pos x="44" y="151"/>
              </a:cxn>
              <a:cxn ang="0">
                <a:pos x="20" y="121"/>
              </a:cxn>
              <a:cxn ang="0">
                <a:pos x="118" y="147"/>
              </a:cxn>
              <a:cxn ang="0">
                <a:pos x="140" y="108"/>
              </a:cxn>
              <a:cxn ang="0">
                <a:pos x="203" y="95"/>
              </a:cxn>
              <a:cxn ang="0">
                <a:pos x="181" y="69"/>
              </a:cxn>
              <a:cxn ang="0">
                <a:pos x="189" y="46"/>
              </a:cxn>
              <a:cxn ang="0">
                <a:pos x="135" y="50"/>
              </a:cxn>
              <a:cxn ang="0">
                <a:pos x="70" y="0"/>
              </a:cxn>
              <a:cxn ang="0">
                <a:pos x="47" y="96"/>
              </a:cxn>
              <a:cxn ang="0">
                <a:pos x="19" y="91"/>
              </a:cxn>
              <a:cxn ang="0">
                <a:pos x="0" y="120"/>
              </a:cxn>
            </a:cxnLst>
            <a:rect l="0" t="0" r="r" b="b"/>
            <a:pathLst>
              <a:path w="203" h="169">
                <a:moveTo>
                  <a:pt x="0" y="120"/>
                </a:moveTo>
                <a:lnTo>
                  <a:pt x="9" y="169"/>
                </a:lnTo>
                <a:lnTo>
                  <a:pt x="44" y="151"/>
                </a:lnTo>
                <a:lnTo>
                  <a:pt x="20" y="121"/>
                </a:lnTo>
                <a:lnTo>
                  <a:pt x="118" y="147"/>
                </a:lnTo>
                <a:lnTo>
                  <a:pt x="140" y="108"/>
                </a:lnTo>
                <a:lnTo>
                  <a:pt x="203" y="95"/>
                </a:lnTo>
                <a:lnTo>
                  <a:pt x="181" y="69"/>
                </a:lnTo>
                <a:lnTo>
                  <a:pt x="189" y="46"/>
                </a:lnTo>
                <a:lnTo>
                  <a:pt x="135" y="50"/>
                </a:lnTo>
                <a:lnTo>
                  <a:pt x="70" y="0"/>
                </a:lnTo>
                <a:lnTo>
                  <a:pt x="47" y="96"/>
                </a:lnTo>
                <a:lnTo>
                  <a:pt x="19" y="91"/>
                </a:lnTo>
                <a:lnTo>
                  <a:pt x="0" y="12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2" name="Freeform 100"/>
          <p:cNvSpPr>
            <a:spLocks noChangeAspect="1"/>
          </p:cNvSpPr>
          <p:nvPr/>
        </p:nvSpPr>
        <p:spPr bwMode="gray">
          <a:xfrm>
            <a:off x="7432675" y="3386134"/>
            <a:ext cx="141288" cy="171450"/>
          </a:xfrm>
          <a:custGeom>
            <a:avLst/>
            <a:gdLst/>
            <a:ahLst/>
            <a:cxnLst>
              <a:cxn ang="0">
                <a:pos x="0" y="120"/>
              </a:cxn>
              <a:cxn ang="0">
                <a:pos x="41" y="137"/>
              </a:cxn>
              <a:cxn ang="0">
                <a:pos x="15" y="198"/>
              </a:cxn>
              <a:cxn ang="0">
                <a:pos x="77" y="212"/>
              </a:cxn>
              <a:cxn ang="0">
                <a:pos x="142" y="175"/>
              </a:cxn>
              <a:cxn ang="0">
                <a:pos x="112" y="125"/>
              </a:cxn>
              <a:cxn ang="0">
                <a:pos x="186" y="81"/>
              </a:cxn>
              <a:cxn ang="0">
                <a:pos x="221" y="20"/>
              </a:cxn>
              <a:cxn ang="0">
                <a:pos x="216" y="11"/>
              </a:cxn>
              <a:cxn ang="0">
                <a:pos x="202" y="0"/>
              </a:cxn>
              <a:cxn ang="0">
                <a:pos x="136" y="39"/>
              </a:cxn>
              <a:cxn ang="0">
                <a:pos x="136" y="62"/>
              </a:cxn>
              <a:cxn ang="0">
                <a:pos x="88" y="55"/>
              </a:cxn>
              <a:cxn ang="0">
                <a:pos x="0" y="120"/>
              </a:cxn>
            </a:cxnLst>
            <a:rect l="0" t="0" r="r" b="b"/>
            <a:pathLst>
              <a:path w="221" h="212">
                <a:moveTo>
                  <a:pt x="0" y="120"/>
                </a:moveTo>
                <a:lnTo>
                  <a:pt x="41" y="137"/>
                </a:lnTo>
                <a:lnTo>
                  <a:pt x="15" y="198"/>
                </a:lnTo>
                <a:lnTo>
                  <a:pt x="77" y="212"/>
                </a:lnTo>
                <a:lnTo>
                  <a:pt x="142" y="175"/>
                </a:lnTo>
                <a:lnTo>
                  <a:pt x="112" y="125"/>
                </a:lnTo>
                <a:lnTo>
                  <a:pt x="186" y="81"/>
                </a:lnTo>
                <a:lnTo>
                  <a:pt x="221" y="20"/>
                </a:lnTo>
                <a:lnTo>
                  <a:pt x="216" y="11"/>
                </a:lnTo>
                <a:lnTo>
                  <a:pt x="202" y="0"/>
                </a:lnTo>
                <a:lnTo>
                  <a:pt x="136" y="39"/>
                </a:lnTo>
                <a:lnTo>
                  <a:pt x="136" y="62"/>
                </a:lnTo>
                <a:lnTo>
                  <a:pt x="88" y="55"/>
                </a:lnTo>
                <a:lnTo>
                  <a:pt x="0" y="12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3" name="Freeform 101"/>
          <p:cNvSpPr>
            <a:spLocks noChangeAspect="1"/>
          </p:cNvSpPr>
          <p:nvPr/>
        </p:nvSpPr>
        <p:spPr bwMode="gray">
          <a:xfrm>
            <a:off x="7470777" y="3525835"/>
            <a:ext cx="82550" cy="134938"/>
          </a:xfrm>
          <a:custGeom>
            <a:avLst/>
            <a:gdLst/>
            <a:ahLst/>
            <a:cxnLst>
              <a:cxn ang="0">
                <a:pos x="0" y="166"/>
              </a:cxn>
              <a:cxn ang="0">
                <a:pos x="13" y="37"/>
              </a:cxn>
              <a:cxn ang="0">
                <a:pos x="78" y="0"/>
              </a:cxn>
              <a:cxn ang="0">
                <a:pos x="121" y="101"/>
              </a:cxn>
              <a:cxn ang="0">
                <a:pos x="76" y="149"/>
              </a:cxn>
              <a:cxn ang="0">
                <a:pos x="0" y="166"/>
              </a:cxn>
            </a:cxnLst>
            <a:rect l="0" t="0" r="r" b="b"/>
            <a:pathLst>
              <a:path w="121" h="166">
                <a:moveTo>
                  <a:pt x="0" y="166"/>
                </a:moveTo>
                <a:lnTo>
                  <a:pt x="13" y="37"/>
                </a:lnTo>
                <a:lnTo>
                  <a:pt x="78" y="0"/>
                </a:lnTo>
                <a:lnTo>
                  <a:pt x="121" y="101"/>
                </a:lnTo>
                <a:lnTo>
                  <a:pt x="76" y="149"/>
                </a:lnTo>
                <a:lnTo>
                  <a:pt x="0" y="166"/>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4" name="Freeform 102"/>
          <p:cNvSpPr>
            <a:spLocks noChangeAspect="1"/>
          </p:cNvSpPr>
          <p:nvPr/>
        </p:nvSpPr>
        <p:spPr bwMode="gray">
          <a:xfrm>
            <a:off x="6878638" y="4021136"/>
            <a:ext cx="165100" cy="234950"/>
          </a:xfrm>
          <a:custGeom>
            <a:avLst/>
            <a:gdLst/>
            <a:ahLst/>
            <a:cxnLst>
              <a:cxn ang="0">
                <a:pos x="0" y="64"/>
              </a:cxn>
              <a:cxn ang="0">
                <a:pos x="33" y="105"/>
              </a:cxn>
              <a:cxn ang="0">
                <a:pos x="23" y="176"/>
              </a:cxn>
              <a:cxn ang="0">
                <a:pos x="111" y="144"/>
              </a:cxn>
              <a:cxn ang="0">
                <a:pos x="149" y="176"/>
              </a:cxn>
              <a:cxn ang="0">
                <a:pos x="182" y="246"/>
              </a:cxn>
              <a:cxn ang="0">
                <a:pos x="170" y="290"/>
              </a:cxn>
              <a:cxn ang="0">
                <a:pos x="249" y="278"/>
              </a:cxn>
              <a:cxn ang="0">
                <a:pos x="211" y="185"/>
              </a:cxn>
              <a:cxn ang="0">
                <a:pos x="127" y="116"/>
              </a:cxn>
              <a:cxn ang="0">
                <a:pos x="150" y="76"/>
              </a:cxn>
              <a:cxn ang="0">
                <a:pos x="103" y="55"/>
              </a:cxn>
              <a:cxn ang="0">
                <a:pos x="67" y="0"/>
              </a:cxn>
              <a:cxn ang="0">
                <a:pos x="46" y="1"/>
              </a:cxn>
              <a:cxn ang="0">
                <a:pos x="49" y="40"/>
              </a:cxn>
              <a:cxn ang="0">
                <a:pos x="33" y="31"/>
              </a:cxn>
              <a:cxn ang="0">
                <a:pos x="0" y="64"/>
              </a:cxn>
            </a:cxnLst>
            <a:rect l="0" t="0" r="r" b="b"/>
            <a:pathLst>
              <a:path w="249" h="290">
                <a:moveTo>
                  <a:pt x="0" y="64"/>
                </a:moveTo>
                <a:lnTo>
                  <a:pt x="33" y="105"/>
                </a:lnTo>
                <a:lnTo>
                  <a:pt x="23" y="176"/>
                </a:lnTo>
                <a:lnTo>
                  <a:pt x="111" y="144"/>
                </a:lnTo>
                <a:lnTo>
                  <a:pt x="149" y="176"/>
                </a:lnTo>
                <a:lnTo>
                  <a:pt x="182" y="246"/>
                </a:lnTo>
                <a:lnTo>
                  <a:pt x="170" y="290"/>
                </a:lnTo>
                <a:lnTo>
                  <a:pt x="249" y="278"/>
                </a:lnTo>
                <a:lnTo>
                  <a:pt x="211" y="185"/>
                </a:lnTo>
                <a:lnTo>
                  <a:pt x="127" y="116"/>
                </a:lnTo>
                <a:lnTo>
                  <a:pt x="150" y="76"/>
                </a:lnTo>
                <a:lnTo>
                  <a:pt x="103" y="55"/>
                </a:lnTo>
                <a:lnTo>
                  <a:pt x="67" y="0"/>
                </a:lnTo>
                <a:lnTo>
                  <a:pt x="46" y="1"/>
                </a:lnTo>
                <a:lnTo>
                  <a:pt x="49" y="40"/>
                </a:lnTo>
                <a:lnTo>
                  <a:pt x="33" y="31"/>
                </a:lnTo>
                <a:lnTo>
                  <a:pt x="0" y="6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5" name="Freeform 103"/>
          <p:cNvSpPr>
            <a:spLocks noChangeAspect="1"/>
          </p:cNvSpPr>
          <p:nvPr/>
        </p:nvSpPr>
        <p:spPr bwMode="gray">
          <a:xfrm>
            <a:off x="4708526" y="3128960"/>
            <a:ext cx="12700" cy="23812"/>
          </a:xfrm>
          <a:custGeom>
            <a:avLst/>
            <a:gdLst/>
            <a:ahLst/>
            <a:cxnLst>
              <a:cxn ang="0">
                <a:pos x="0" y="23"/>
              </a:cxn>
              <a:cxn ang="0">
                <a:pos x="13" y="0"/>
              </a:cxn>
              <a:cxn ang="0">
                <a:pos x="17" y="30"/>
              </a:cxn>
              <a:cxn ang="0">
                <a:pos x="0" y="23"/>
              </a:cxn>
            </a:cxnLst>
            <a:rect l="0" t="0" r="r" b="b"/>
            <a:pathLst>
              <a:path w="17" h="30">
                <a:moveTo>
                  <a:pt x="0" y="23"/>
                </a:moveTo>
                <a:lnTo>
                  <a:pt x="13" y="0"/>
                </a:lnTo>
                <a:lnTo>
                  <a:pt x="17" y="30"/>
                </a:lnTo>
                <a:lnTo>
                  <a:pt x="0" y="23"/>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6" name="Freeform 104"/>
          <p:cNvSpPr>
            <a:spLocks noChangeAspect="1"/>
          </p:cNvSpPr>
          <p:nvPr/>
        </p:nvSpPr>
        <p:spPr bwMode="gray">
          <a:xfrm>
            <a:off x="6878639" y="4476746"/>
            <a:ext cx="87313" cy="138113"/>
          </a:xfrm>
          <a:custGeom>
            <a:avLst/>
            <a:gdLst/>
            <a:ahLst/>
            <a:cxnLst>
              <a:cxn ang="0">
                <a:pos x="0" y="0"/>
              </a:cxn>
              <a:cxn ang="0">
                <a:pos x="26" y="0"/>
              </a:cxn>
              <a:cxn ang="0">
                <a:pos x="34" y="30"/>
              </a:cxn>
              <a:cxn ang="0">
                <a:pos x="66" y="11"/>
              </a:cxn>
              <a:cxn ang="0">
                <a:pos x="109" y="51"/>
              </a:cxn>
              <a:cxn ang="0">
                <a:pos x="130" y="172"/>
              </a:cxn>
              <a:cxn ang="0">
                <a:pos x="129" y="172"/>
              </a:cxn>
              <a:cxn ang="0">
                <a:pos x="39" y="121"/>
              </a:cxn>
              <a:cxn ang="0">
                <a:pos x="0" y="0"/>
              </a:cxn>
            </a:cxnLst>
            <a:rect l="0" t="0" r="r" b="b"/>
            <a:pathLst>
              <a:path w="130" h="172">
                <a:moveTo>
                  <a:pt x="0" y="0"/>
                </a:moveTo>
                <a:lnTo>
                  <a:pt x="26" y="0"/>
                </a:lnTo>
                <a:lnTo>
                  <a:pt x="34" y="30"/>
                </a:lnTo>
                <a:lnTo>
                  <a:pt x="66" y="11"/>
                </a:lnTo>
                <a:lnTo>
                  <a:pt x="109" y="51"/>
                </a:lnTo>
                <a:lnTo>
                  <a:pt x="130" y="172"/>
                </a:lnTo>
                <a:lnTo>
                  <a:pt x="129" y="172"/>
                </a:lnTo>
                <a:lnTo>
                  <a:pt x="39" y="121"/>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7" name="Freeform 105"/>
          <p:cNvSpPr>
            <a:spLocks noChangeAspect="1"/>
          </p:cNvSpPr>
          <p:nvPr/>
        </p:nvSpPr>
        <p:spPr bwMode="gray">
          <a:xfrm>
            <a:off x="7096127" y="4467222"/>
            <a:ext cx="215900" cy="168275"/>
          </a:xfrm>
          <a:custGeom>
            <a:avLst/>
            <a:gdLst/>
            <a:ahLst/>
            <a:cxnLst>
              <a:cxn ang="0">
                <a:pos x="0" y="184"/>
              </a:cxn>
              <a:cxn ang="0">
                <a:pos x="28" y="207"/>
              </a:cxn>
              <a:cxn ang="0">
                <a:pos x="133" y="198"/>
              </a:cxn>
              <a:cxn ang="0">
                <a:pos x="167" y="186"/>
              </a:cxn>
              <a:cxn ang="0">
                <a:pos x="213" y="91"/>
              </a:cxn>
              <a:cxn ang="0">
                <a:pos x="273" y="94"/>
              </a:cxn>
              <a:cxn ang="0">
                <a:pos x="331" y="61"/>
              </a:cxn>
              <a:cxn ang="0">
                <a:pos x="276" y="34"/>
              </a:cxn>
              <a:cxn ang="0">
                <a:pos x="259" y="0"/>
              </a:cxn>
              <a:cxn ang="0">
                <a:pos x="191" y="65"/>
              </a:cxn>
              <a:cxn ang="0">
                <a:pos x="170" y="100"/>
              </a:cxn>
              <a:cxn ang="0">
                <a:pos x="149" y="80"/>
              </a:cxn>
              <a:cxn ang="0">
                <a:pos x="109" y="132"/>
              </a:cxn>
              <a:cxn ang="0">
                <a:pos x="65" y="138"/>
              </a:cxn>
              <a:cxn ang="0">
                <a:pos x="50" y="186"/>
              </a:cxn>
              <a:cxn ang="0">
                <a:pos x="0" y="184"/>
              </a:cxn>
            </a:cxnLst>
            <a:rect l="0" t="0" r="r" b="b"/>
            <a:pathLst>
              <a:path w="331" h="207">
                <a:moveTo>
                  <a:pt x="0" y="184"/>
                </a:moveTo>
                <a:lnTo>
                  <a:pt x="28" y="207"/>
                </a:lnTo>
                <a:lnTo>
                  <a:pt x="133" y="198"/>
                </a:lnTo>
                <a:lnTo>
                  <a:pt x="167" y="186"/>
                </a:lnTo>
                <a:lnTo>
                  <a:pt x="213" y="91"/>
                </a:lnTo>
                <a:lnTo>
                  <a:pt x="273" y="94"/>
                </a:lnTo>
                <a:lnTo>
                  <a:pt x="331" y="61"/>
                </a:lnTo>
                <a:lnTo>
                  <a:pt x="276" y="34"/>
                </a:lnTo>
                <a:lnTo>
                  <a:pt x="259" y="0"/>
                </a:lnTo>
                <a:lnTo>
                  <a:pt x="191" y="65"/>
                </a:lnTo>
                <a:lnTo>
                  <a:pt x="170" y="100"/>
                </a:lnTo>
                <a:lnTo>
                  <a:pt x="149" y="80"/>
                </a:lnTo>
                <a:lnTo>
                  <a:pt x="109" y="132"/>
                </a:lnTo>
                <a:lnTo>
                  <a:pt x="65" y="138"/>
                </a:lnTo>
                <a:lnTo>
                  <a:pt x="50" y="186"/>
                </a:lnTo>
                <a:lnTo>
                  <a:pt x="0" y="18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8" name="Freeform 106"/>
          <p:cNvSpPr>
            <a:spLocks noChangeAspect="1"/>
          </p:cNvSpPr>
          <p:nvPr/>
        </p:nvSpPr>
        <p:spPr bwMode="gray">
          <a:xfrm>
            <a:off x="1898652" y="3714747"/>
            <a:ext cx="690564" cy="538162"/>
          </a:xfrm>
          <a:custGeom>
            <a:avLst/>
            <a:gdLst/>
            <a:ahLst/>
            <a:cxnLst>
              <a:cxn ang="0">
                <a:pos x="0" y="6"/>
              </a:cxn>
              <a:cxn ang="0">
                <a:pos x="50" y="110"/>
              </a:cxn>
              <a:cxn ang="0">
                <a:pos x="109" y="157"/>
              </a:cxn>
              <a:cxn ang="0">
                <a:pos x="104" y="186"/>
              </a:cxn>
              <a:cxn ang="0">
                <a:pos x="74" y="191"/>
              </a:cxn>
              <a:cxn ang="0">
                <a:pos x="140" y="214"/>
              </a:cxn>
              <a:cxn ang="0">
                <a:pos x="176" y="261"/>
              </a:cxn>
              <a:cxn ang="0">
                <a:pos x="172" y="300"/>
              </a:cxn>
              <a:cxn ang="0">
                <a:pos x="248" y="365"/>
              </a:cxn>
              <a:cxn ang="0">
                <a:pos x="265" y="343"/>
              </a:cxn>
              <a:cxn ang="0">
                <a:pos x="88" y="94"/>
              </a:cxn>
              <a:cxn ang="0">
                <a:pos x="77" y="27"/>
              </a:cxn>
              <a:cxn ang="0">
                <a:pos x="116" y="44"/>
              </a:cxn>
              <a:cxn ang="0">
                <a:pos x="181" y="153"/>
              </a:cxn>
              <a:cxn ang="0">
                <a:pos x="274" y="234"/>
              </a:cxn>
              <a:cxn ang="0">
                <a:pos x="271" y="266"/>
              </a:cxn>
              <a:cxn ang="0">
                <a:pos x="400" y="377"/>
              </a:cxn>
              <a:cxn ang="0">
                <a:pos x="416" y="425"/>
              </a:cxn>
              <a:cxn ang="0">
                <a:pos x="400" y="455"/>
              </a:cxn>
              <a:cxn ang="0">
                <a:pos x="430" y="498"/>
              </a:cxn>
              <a:cxn ang="0">
                <a:pos x="679" y="614"/>
              </a:cxn>
              <a:cxn ang="0">
                <a:pos x="787" y="606"/>
              </a:cxn>
              <a:cxn ang="0">
                <a:pos x="858" y="662"/>
              </a:cxn>
              <a:cxn ang="0">
                <a:pos x="888" y="607"/>
              </a:cxn>
              <a:cxn ang="0">
                <a:pos x="923" y="606"/>
              </a:cxn>
              <a:cxn ang="0">
                <a:pos x="885" y="560"/>
              </a:cxn>
              <a:cxn ang="0">
                <a:pos x="966" y="541"/>
              </a:cxn>
              <a:cxn ang="0">
                <a:pos x="994" y="521"/>
              </a:cxn>
              <a:cxn ang="0">
                <a:pos x="1004" y="510"/>
              </a:cxn>
              <a:cxn ang="0">
                <a:pos x="1013" y="536"/>
              </a:cxn>
              <a:cxn ang="0">
                <a:pos x="1048" y="426"/>
              </a:cxn>
              <a:cxn ang="0">
                <a:pos x="1003" y="409"/>
              </a:cxn>
              <a:cxn ang="0">
                <a:pos x="924" y="426"/>
              </a:cxn>
              <a:cxn ang="0">
                <a:pos x="883" y="521"/>
              </a:cxn>
              <a:cxn ang="0">
                <a:pos x="781" y="531"/>
              </a:cxn>
              <a:cxn ang="0">
                <a:pos x="740" y="507"/>
              </a:cxn>
              <a:cxn ang="0">
                <a:pos x="672" y="390"/>
              </a:cxn>
              <a:cxn ang="0">
                <a:pos x="670" y="300"/>
              </a:cxn>
              <a:cxn ang="0">
                <a:pos x="693" y="256"/>
              </a:cxn>
              <a:cxn ang="0">
                <a:pos x="625" y="233"/>
              </a:cxn>
              <a:cxn ang="0">
                <a:pos x="537" y="108"/>
              </a:cxn>
              <a:cxn ang="0">
                <a:pos x="465" y="136"/>
              </a:cxn>
              <a:cxn ang="0">
                <a:pos x="369" y="32"/>
              </a:cxn>
              <a:cxn ang="0">
                <a:pos x="211" y="54"/>
              </a:cxn>
              <a:cxn ang="0">
                <a:pos x="79" y="0"/>
              </a:cxn>
              <a:cxn ang="0">
                <a:pos x="0" y="6"/>
              </a:cxn>
            </a:cxnLst>
            <a:rect l="0" t="0" r="r" b="b"/>
            <a:pathLst>
              <a:path w="1048" h="662">
                <a:moveTo>
                  <a:pt x="0" y="6"/>
                </a:moveTo>
                <a:lnTo>
                  <a:pt x="50" y="110"/>
                </a:lnTo>
                <a:lnTo>
                  <a:pt x="109" y="157"/>
                </a:lnTo>
                <a:lnTo>
                  <a:pt x="104" y="186"/>
                </a:lnTo>
                <a:lnTo>
                  <a:pt x="74" y="191"/>
                </a:lnTo>
                <a:lnTo>
                  <a:pt x="140" y="214"/>
                </a:lnTo>
                <a:lnTo>
                  <a:pt x="176" y="261"/>
                </a:lnTo>
                <a:lnTo>
                  <a:pt x="172" y="300"/>
                </a:lnTo>
                <a:lnTo>
                  <a:pt x="248" y="365"/>
                </a:lnTo>
                <a:lnTo>
                  <a:pt x="265" y="343"/>
                </a:lnTo>
                <a:lnTo>
                  <a:pt x="88" y="94"/>
                </a:lnTo>
                <a:lnTo>
                  <a:pt x="77" y="27"/>
                </a:lnTo>
                <a:lnTo>
                  <a:pt x="116" y="44"/>
                </a:lnTo>
                <a:lnTo>
                  <a:pt x="181" y="153"/>
                </a:lnTo>
                <a:lnTo>
                  <a:pt x="274" y="234"/>
                </a:lnTo>
                <a:lnTo>
                  <a:pt x="271" y="266"/>
                </a:lnTo>
                <a:lnTo>
                  <a:pt x="400" y="377"/>
                </a:lnTo>
                <a:lnTo>
                  <a:pt x="416" y="425"/>
                </a:lnTo>
                <a:lnTo>
                  <a:pt x="400" y="455"/>
                </a:lnTo>
                <a:lnTo>
                  <a:pt x="430" y="498"/>
                </a:lnTo>
                <a:lnTo>
                  <a:pt x="679" y="614"/>
                </a:lnTo>
                <a:lnTo>
                  <a:pt x="787" y="606"/>
                </a:lnTo>
                <a:lnTo>
                  <a:pt x="858" y="662"/>
                </a:lnTo>
                <a:lnTo>
                  <a:pt x="888" y="607"/>
                </a:lnTo>
                <a:lnTo>
                  <a:pt x="923" y="606"/>
                </a:lnTo>
                <a:lnTo>
                  <a:pt x="885" y="560"/>
                </a:lnTo>
                <a:lnTo>
                  <a:pt x="966" y="541"/>
                </a:lnTo>
                <a:lnTo>
                  <a:pt x="994" y="521"/>
                </a:lnTo>
                <a:lnTo>
                  <a:pt x="1004" y="510"/>
                </a:lnTo>
                <a:lnTo>
                  <a:pt x="1013" y="536"/>
                </a:lnTo>
                <a:lnTo>
                  <a:pt x="1048" y="426"/>
                </a:lnTo>
                <a:lnTo>
                  <a:pt x="1003" y="409"/>
                </a:lnTo>
                <a:lnTo>
                  <a:pt x="924" y="426"/>
                </a:lnTo>
                <a:lnTo>
                  <a:pt x="883" y="521"/>
                </a:lnTo>
                <a:lnTo>
                  <a:pt x="781" y="531"/>
                </a:lnTo>
                <a:lnTo>
                  <a:pt x="740" y="507"/>
                </a:lnTo>
                <a:lnTo>
                  <a:pt x="672" y="390"/>
                </a:lnTo>
                <a:lnTo>
                  <a:pt x="670" y="300"/>
                </a:lnTo>
                <a:lnTo>
                  <a:pt x="693" y="256"/>
                </a:lnTo>
                <a:lnTo>
                  <a:pt x="625" y="233"/>
                </a:lnTo>
                <a:lnTo>
                  <a:pt x="537" y="108"/>
                </a:lnTo>
                <a:lnTo>
                  <a:pt x="465" y="136"/>
                </a:lnTo>
                <a:lnTo>
                  <a:pt x="369" y="32"/>
                </a:lnTo>
                <a:lnTo>
                  <a:pt x="211" y="54"/>
                </a:lnTo>
                <a:lnTo>
                  <a:pt x="79" y="0"/>
                </a:lnTo>
                <a:lnTo>
                  <a:pt x="0" y="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09" name="Freeform 107"/>
          <p:cNvSpPr>
            <a:spLocks noChangeAspect="1"/>
          </p:cNvSpPr>
          <p:nvPr/>
        </p:nvSpPr>
        <p:spPr bwMode="gray">
          <a:xfrm>
            <a:off x="6592890" y="3055937"/>
            <a:ext cx="727075" cy="373063"/>
          </a:xfrm>
          <a:custGeom>
            <a:avLst/>
            <a:gdLst/>
            <a:ahLst/>
            <a:cxnLst>
              <a:cxn ang="0">
                <a:pos x="0" y="145"/>
              </a:cxn>
              <a:cxn ang="0">
                <a:pos x="36" y="192"/>
              </a:cxn>
              <a:cxn ang="0">
                <a:pos x="84" y="209"/>
              </a:cxn>
              <a:cxn ang="0">
                <a:pos x="105" y="308"/>
              </a:cxn>
              <a:cxn ang="0">
                <a:pos x="258" y="346"/>
              </a:cxn>
              <a:cxn ang="0">
                <a:pos x="321" y="414"/>
              </a:cxn>
              <a:cxn ang="0">
                <a:pos x="447" y="410"/>
              </a:cxn>
              <a:cxn ang="0">
                <a:pos x="591" y="463"/>
              </a:cxn>
              <a:cxn ang="0">
                <a:pos x="780" y="414"/>
              </a:cxn>
              <a:cxn ang="0">
                <a:pos x="839" y="376"/>
              </a:cxn>
              <a:cxn ang="0">
                <a:pos x="839" y="322"/>
              </a:cxn>
              <a:cxn ang="0">
                <a:pos x="891" y="328"/>
              </a:cxn>
              <a:cxn ang="0">
                <a:pos x="1008" y="251"/>
              </a:cxn>
              <a:cxn ang="0">
                <a:pos x="1101" y="246"/>
              </a:cxn>
              <a:cxn ang="0">
                <a:pos x="1057" y="187"/>
              </a:cxn>
              <a:cxn ang="0">
                <a:pos x="967" y="203"/>
              </a:cxn>
              <a:cxn ang="0">
                <a:pos x="966" y="138"/>
              </a:cxn>
              <a:cxn ang="0">
                <a:pos x="989" y="102"/>
              </a:cxn>
              <a:cxn ang="0">
                <a:pos x="926" y="92"/>
              </a:cxn>
              <a:cxn ang="0">
                <a:pos x="762" y="132"/>
              </a:cxn>
              <a:cxn ang="0">
                <a:pos x="617" y="74"/>
              </a:cxn>
              <a:cxn ang="0">
                <a:pos x="525" y="82"/>
              </a:cxn>
              <a:cxn ang="0">
                <a:pos x="490" y="33"/>
              </a:cxn>
              <a:cxn ang="0">
                <a:pos x="399" y="0"/>
              </a:cxn>
              <a:cxn ang="0">
                <a:pos x="351" y="35"/>
              </a:cxn>
              <a:cxn ang="0">
                <a:pos x="347" y="101"/>
              </a:cxn>
              <a:cxn ang="0">
                <a:pos x="139" y="72"/>
              </a:cxn>
              <a:cxn ang="0">
                <a:pos x="0" y="145"/>
              </a:cxn>
            </a:cxnLst>
            <a:rect l="0" t="0" r="r" b="b"/>
            <a:pathLst>
              <a:path w="1101" h="463">
                <a:moveTo>
                  <a:pt x="0" y="145"/>
                </a:moveTo>
                <a:lnTo>
                  <a:pt x="36" y="192"/>
                </a:lnTo>
                <a:lnTo>
                  <a:pt x="84" y="209"/>
                </a:lnTo>
                <a:lnTo>
                  <a:pt x="105" y="308"/>
                </a:lnTo>
                <a:lnTo>
                  <a:pt x="258" y="346"/>
                </a:lnTo>
                <a:lnTo>
                  <a:pt x="321" y="414"/>
                </a:lnTo>
                <a:lnTo>
                  <a:pt x="447" y="410"/>
                </a:lnTo>
                <a:lnTo>
                  <a:pt x="591" y="463"/>
                </a:lnTo>
                <a:lnTo>
                  <a:pt x="780" y="414"/>
                </a:lnTo>
                <a:lnTo>
                  <a:pt x="839" y="376"/>
                </a:lnTo>
                <a:lnTo>
                  <a:pt x="839" y="322"/>
                </a:lnTo>
                <a:lnTo>
                  <a:pt x="891" y="328"/>
                </a:lnTo>
                <a:lnTo>
                  <a:pt x="1008" y="251"/>
                </a:lnTo>
                <a:lnTo>
                  <a:pt x="1101" y="246"/>
                </a:lnTo>
                <a:lnTo>
                  <a:pt x="1057" y="187"/>
                </a:lnTo>
                <a:lnTo>
                  <a:pt x="967" y="203"/>
                </a:lnTo>
                <a:lnTo>
                  <a:pt x="966" y="138"/>
                </a:lnTo>
                <a:lnTo>
                  <a:pt x="989" y="102"/>
                </a:lnTo>
                <a:lnTo>
                  <a:pt x="926" y="92"/>
                </a:lnTo>
                <a:lnTo>
                  <a:pt x="762" y="132"/>
                </a:lnTo>
                <a:lnTo>
                  <a:pt x="617" y="74"/>
                </a:lnTo>
                <a:lnTo>
                  <a:pt x="525" y="82"/>
                </a:lnTo>
                <a:lnTo>
                  <a:pt x="490" y="33"/>
                </a:lnTo>
                <a:lnTo>
                  <a:pt x="399" y="0"/>
                </a:lnTo>
                <a:lnTo>
                  <a:pt x="351" y="35"/>
                </a:lnTo>
                <a:lnTo>
                  <a:pt x="347" y="101"/>
                </a:lnTo>
                <a:lnTo>
                  <a:pt x="139" y="72"/>
                </a:lnTo>
                <a:lnTo>
                  <a:pt x="0" y="14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0" name="Freeform 108"/>
          <p:cNvSpPr>
            <a:spLocks noChangeAspect="1"/>
          </p:cNvSpPr>
          <p:nvPr/>
        </p:nvSpPr>
        <p:spPr bwMode="gray">
          <a:xfrm>
            <a:off x="5773738" y="3951285"/>
            <a:ext cx="174625" cy="241300"/>
          </a:xfrm>
          <a:custGeom>
            <a:avLst/>
            <a:gdLst/>
            <a:ahLst/>
            <a:cxnLst>
              <a:cxn ang="0">
                <a:pos x="0" y="213"/>
              </a:cxn>
              <a:cxn ang="0">
                <a:pos x="36" y="300"/>
              </a:cxn>
              <a:cxn ang="0">
                <a:pos x="99" y="286"/>
              </a:cxn>
              <a:cxn ang="0">
                <a:pos x="199" y="212"/>
              </a:cxn>
              <a:cxn ang="0">
                <a:pos x="197" y="176"/>
              </a:cxn>
              <a:cxn ang="0">
                <a:pos x="262" y="110"/>
              </a:cxn>
              <a:cxn ang="0">
                <a:pos x="266" y="88"/>
              </a:cxn>
              <a:cxn ang="0">
                <a:pos x="230" y="50"/>
              </a:cxn>
              <a:cxn ang="0">
                <a:pos x="148" y="0"/>
              </a:cxn>
              <a:cxn ang="0">
                <a:pos x="128" y="1"/>
              </a:cxn>
              <a:cxn ang="0">
                <a:pos x="139" y="28"/>
              </a:cxn>
              <a:cxn ang="0">
                <a:pos x="110" y="80"/>
              </a:cxn>
              <a:cxn ang="0">
                <a:pos x="128" y="105"/>
              </a:cxn>
              <a:cxn ang="0">
                <a:pos x="102" y="177"/>
              </a:cxn>
              <a:cxn ang="0">
                <a:pos x="0" y="213"/>
              </a:cxn>
            </a:cxnLst>
            <a:rect l="0" t="0" r="r" b="b"/>
            <a:pathLst>
              <a:path w="266" h="300">
                <a:moveTo>
                  <a:pt x="0" y="213"/>
                </a:moveTo>
                <a:lnTo>
                  <a:pt x="36" y="300"/>
                </a:lnTo>
                <a:lnTo>
                  <a:pt x="99" y="286"/>
                </a:lnTo>
                <a:lnTo>
                  <a:pt x="199" y="212"/>
                </a:lnTo>
                <a:lnTo>
                  <a:pt x="197" y="176"/>
                </a:lnTo>
                <a:lnTo>
                  <a:pt x="262" y="110"/>
                </a:lnTo>
                <a:lnTo>
                  <a:pt x="266" y="88"/>
                </a:lnTo>
                <a:lnTo>
                  <a:pt x="230" y="50"/>
                </a:lnTo>
                <a:lnTo>
                  <a:pt x="148" y="0"/>
                </a:lnTo>
                <a:lnTo>
                  <a:pt x="128" y="1"/>
                </a:lnTo>
                <a:lnTo>
                  <a:pt x="139" y="28"/>
                </a:lnTo>
                <a:lnTo>
                  <a:pt x="110" y="80"/>
                </a:lnTo>
                <a:lnTo>
                  <a:pt x="128" y="105"/>
                </a:lnTo>
                <a:lnTo>
                  <a:pt x="102" y="177"/>
                </a:lnTo>
                <a:lnTo>
                  <a:pt x="0" y="21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1" name="Freeform 109"/>
          <p:cNvSpPr>
            <a:spLocks noChangeAspect="1"/>
          </p:cNvSpPr>
          <p:nvPr/>
        </p:nvSpPr>
        <p:spPr bwMode="gray">
          <a:xfrm>
            <a:off x="6413502" y="3787774"/>
            <a:ext cx="184150" cy="115887"/>
          </a:xfrm>
          <a:custGeom>
            <a:avLst/>
            <a:gdLst/>
            <a:ahLst/>
            <a:cxnLst>
              <a:cxn ang="0">
                <a:pos x="0" y="56"/>
              </a:cxn>
              <a:cxn ang="0">
                <a:pos x="34" y="0"/>
              </a:cxn>
              <a:cxn ang="0">
                <a:pos x="144" y="36"/>
              </a:cxn>
              <a:cxn ang="0">
                <a:pos x="203" y="90"/>
              </a:cxn>
              <a:cxn ang="0">
                <a:pos x="278" y="90"/>
              </a:cxn>
              <a:cxn ang="0">
                <a:pos x="274" y="143"/>
              </a:cxn>
              <a:cxn ang="0">
                <a:pos x="93" y="109"/>
              </a:cxn>
              <a:cxn ang="0">
                <a:pos x="0" y="56"/>
              </a:cxn>
            </a:cxnLst>
            <a:rect l="0" t="0" r="r" b="b"/>
            <a:pathLst>
              <a:path w="278" h="143">
                <a:moveTo>
                  <a:pt x="0" y="56"/>
                </a:moveTo>
                <a:lnTo>
                  <a:pt x="34" y="0"/>
                </a:lnTo>
                <a:lnTo>
                  <a:pt x="144" y="36"/>
                </a:lnTo>
                <a:lnTo>
                  <a:pt x="203" y="90"/>
                </a:lnTo>
                <a:lnTo>
                  <a:pt x="278" y="90"/>
                </a:lnTo>
                <a:lnTo>
                  <a:pt x="274" y="143"/>
                </a:lnTo>
                <a:lnTo>
                  <a:pt x="93" y="109"/>
                </a:lnTo>
                <a:lnTo>
                  <a:pt x="0" y="5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2" name="Freeform 110"/>
          <p:cNvSpPr>
            <a:spLocks noChangeAspect="1"/>
          </p:cNvSpPr>
          <p:nvPr/>
        </p:nvSpPr>
        <p:spPr bwMode="gray">
          <a:xfrm>
            <a:off x="4660902" y="3014661"/>
            <a:ext cx="80963" cy="92075"/>
          </a:xfrm>
          <a:custGeom>
            <a:avLst/>
            <a:gdLst/>
            <a:ahLst/>
            <a:cxnLst>
              <a:cxn ang="0">
                <a:pos x="0" y="86"/>
              </a:cxn>
              <a:cxn ang="0">
                <a:pos x="47" y="72"/>
              </a:cxn>
              <a:cxn ang="0">
                <a:pos x="22" y="58"/>
              </a:cxn>
              <a:cxn ang="0">
                <a:pos x="46" y="18"/>
              </a:cxn>
              <a:cxn ang="0">
                <a:pos x="64" y="44"/>
              </a:cxn>
              <a:cxn ang="0">
                <a:pos x="67" y="0"/>
              </a:cxn>
              <a:cxn ang="0">
                <a:pos x="123" y="0"/>
              </a:cxn>
              <a:cxn ang="0">
                <a:pos x="118" y="44"/>
              </a:cxn>
              <a:cxn ang="0">
                <a:pos x="82" y="61"/>
              </a:cxn>
              <a:cxn ang="0">
                <a:pos x="84" y="115"/>
              </a:cxn>
              <a:cxn ang="0">
                <a:pos x="50" y="82"/>
              </a:cxn>
              <a:cxn ang="0">
                <a:pos x="0" y="86"/>
              </a:cxn>
            </a:cxnLst>
            <a:rect l="0" t="0" r="r" b="b"/>
            <a:pathLst>
              <a:path w="123" h="115">
                <a:moveTo>
                  <a:pt x="0" y="86"/>
                </a:moveTo>
                <a:lnTo>
                  <a:pt x="47" y="72"/>
                </a:lnTo>
                <a:lnTo>
                  <a:pt x="22" y="58"/>
                </a:lnTo>
                <a:lnTo>
                  <a:pt x="46" y="18"/>
                </a:lnTo>
                <a:lnTo>
                  <a:pt x="64" y="44"/>
                </a:lnTo>
                <a:lnTo>
                  <a:pt x="67" y="0"/>
                </a:lnTo>
                <a:lnTo>
                  <a:pt x="123" y="0"/>
                </a:lnTo>
                <a:lnTo>
                  <a:pt x="118" y="44"/>
                </a:lnTo>
                <a:lnTo>
                  <a:pt x="82" y="61"/>
                </a:lnTo>
                <a:lnTo>
                  <a:pt x="84" y="115"/>
                </a:lnTo>
                <a:lnTo>
                  <a:pt x="50" y="82"/>
                </a:lnTo>
                <a:lnTo>
                  <a:pt x="0" y="8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3" name="Freeform 111"/>
          <p:cNvSpPr>
            <a:spLocks noChangeAspect="1"/>
          </p:cNvSpPr>
          <p:nvPr/>
        </p:nvSpPr>
        <p:spPr bwMode="gray">
          <a:xfrm>
            <a:off x="8396290" y="5865812"/>
            <a:ext cx="176212" cy="200025"/>
          </a:xfrm>
          <a:custGeom>
            <a:avLst/>
            <a:gdLst/>
            <a:ahLst/>
            <a:cxnLst>
              <a:cxn ang="0">
                <a:pos x="0" y="220"/>
              </a:cxn>
              <a:cxn ang="0">
                <a:pos x="56" y="143"/>
              </a:cxn>
              <a:cxn ang="0">
                <a:pos x="153" y="86"/>
              </a:cxn>
              <a:cxn ang="0">
                <a:pos x="202" y="0"/>
              </a:cxn>
              <a:cxn ang="0">
                <a:pos x="233" y="26"/>
              </a:cxn>
              <a:cxn ang="0">
                <a:pos x="266" y="15"/>
              </a:cxn>
              <a:cxn ang="0">
                <a:pos x="268" y="44"/>
              </a:cxn>
              <a:cxn ang="0">
                <a:pos x="218" y="104"/>
              </a:cxn>
              <a:cxn ang="0">
                <a:pos x="229" y="132"/>
              </a:cxn>
              <a:cxn ang="0">
                <a:pos x="173" y="142"/>
              </a:cxn>
              <a:cxn ang="0">
                <a:pos x="144" y="226"/>
              </a:cxn>
              <a:cxn ang="0">
                <a:pos x="87" y="252"/>
              </a:cxn>
              <a:cxn ang="0">
                <a:pos x="0" y="220"/>
              </a:cxn>
            </a:cxnLst>
            <a:rect l="0" t="0" r="r" b="b"/>
            <a:pathLst>
              <a:path w="268" h="252">
                <a:moveTo>
                  <a:pt x="0" y="220"/>
                </a:moveTo>
                <a:lnTo>
                  <a:pt x="56" y="143"/>
                </a:lnTo>
                <a:lnTo>
                  <a:pt x="153" y="86"/>
                </a:lnTo>
                <a:lnTo>
                  <a:pt x="202" y="0"/>
                </a:lnTo>
                <a:lnTo>
                  <a:pt x="233" y="26"/>
                </a:lnTo>
                <a:lnTo>
                  <a:pt x="266" y="15"/>
                </a:lnTo>
                <a:lnTo>
                  <a:pt x="268" y="44"/>
                </a:lnTo>
                <a:lnTo>
                  <a:pt x="218" y="104"/>
                </a:lnTo>
                <a:lnTo>
                  <a:pt x="229" y="132"/>
                </a:lnTo>
                <a:lnTo>
                  <a:pt x="173" y="142"/>
                </a:lnTo>
                <a:lnTo>
                  <a:pt x="144" y="226"/>
                </a:lnTo>
                <a:lnTo>
                  <a:pt x="87" y="252"/>
                </a:lnTo>
                <a:lnTo>
                  <a:pt x="0" y="22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4" name="Freeform 112"/>
          <p:cNvSpPr>
            <a:spLocks noChangeAspect="1"/>
          </p:cNvSpPr>
          <p:nvPr/>
        </p:nvSpPr>
        <p:spPr bwMode="gray">
          <a:xfrm>
            <a:off x="8534402" y="5664197"/>
            <a:ext cx="133350" cy="222250"/>
          </a:xfrm>
          <a:custGeom>
            <a:avLst/>
            <a:gdLst/>
            <a:ahLst/>
            <a:cxnLst>
              <a:cxn ang="0">
                <a:pos x="0" y="0"/>
              </a:cxn>
              <a:cxn ang="0">
                <a:pos x="56" y="32"/>
              </a:cxn>
              <a:cxn ang="0">
                <a:pos x="71" y="93"/>
              </a:cxn>
              <a:cxn ang="0">
                <a:pos x="94" y="110"/>
              </a:cxn>
              <a:cxn ang="0">
                <a:pos x="109" y="84"/>
              </a:cxn>
              <a:cxn ang="0">
                <a:pos x="120" y="126"/>
              </a:cxn>
              <a:cxn ang="0">
                <a:pos x="202" y="126"/>
              </a:cxn>
              <a:cxn ang="0">
                <a:pos x="184" y="187"/>
              </a:cxn>
              <a:cxn ang="0">
                <a:pos x="144" y="196"/>
              </a:cxn>
              <a:cxn ang="0">
                <a:pos x="110" y="275"/>
              </a:cxn>
              <a:cxn ang="0">
                <a:pos x="72" y="278"/>
              </a:cxn>
              <a:cxn ang="0">
                <a:pos x="89" y="248"/>
              </a:cxn>
              <a:cxn ang="0">
                <a:pos x="39" y="192"/>
              </a:cxn>
              <a:cxn ang="0">
                <a:pos x="79" y="142"/>
              </a:cxn>
              <a:cxn ang="0">
                <a:pos x="72" y="100"/>
              </a:cxn>
              <a:cxn ang="0">
                <a:pos x="0" y="0"/>
              </a:cxn>
            </a:cxnLst>
            <a:rect l="0" t="0" r="r" b="b"/>
            <a:pathLst>
              <a:path w="202" h="278">
                <a:moveTo>
                  <a:pt x="0" y="0"/>
                </a:moveTo>
                <a:lnTo>
                  <a:pt x="56" y="32"/>
                </a:lnTo>
                <a:lnTo>
                  <a:pt x="71" y="93"/>
                </a:lnTo>
                <a:lnTo>
                  <a:pt x="94" y="110"/>
                </a:lnTo>
                <a:lnTo>
                  <a:pt x="109" y="84"/>
                </a:lnTo>
                <a:lnTo>
                  <a:pt x="120" y="126"/>
                </a:lnTo>
                <a:lnTo>
                  <a:pt x="202" y="126"/>
                </a:lnTo>
                <a:lnTo>
                  <a:pt x="184" y="187"/>
                </a:lnTo>
                <a:lnTo>
                  <a:pt x="144" y="196"/>
                </a:lnTo>
                <a:lnTo>
                  <a:pt x="110" y="275"/>
                </a:lnTo>
                <a:lnTo>
                  <a:pt x="72" y="278"/>
                </a:lnTo>
                <a:lnTo>
                  <a:pt x="89" y="248"/>
                </a:lnTo>
                <a:lnTo>
                  <a:pt x="39" y="192"/>
                </a:lnTo>
                <a:lnTo>
                  <a:pt x="79" y="142"/>
                </a:lnTo>
                <a:lnTo>
                  <a:pt x="72" y="100"/>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5" name="Freeform 113"/>
          <p:cNvSpPr>
            <a:spLocks noChangeAspect="1"/>
          </p:cNvSpPr>
          <p:nvPr/>
        </p:nvSpPr>
        <p:spPr bwMode="gray">
          <a:xfrm>
            <a:off x="2576515" y="4240210"/>
            <a:ext cx="90487" cy="115888"/>
          </a:xfrm>
          <a:custGeom>
            <a:avLst/>
            <a:gdLst/>
            <a:ahLst/>
            <a:cxnLst>
              <a:cxn ang="0">
                <a:pos x="0" y="72"/>
              </a:cxn>
              <a:cxn ang="0">
                <a:pos x="55" y="140"/>
              </a:cxn>
              <a:cxn ang="0">
                <a:pos x="127" y="144"/>
              </a:cxn>
              <a:cxn ang="0">
                <a:pos x="138" y="0"/>
              </a:cxn>
              <a:cxn ang="0">
                <a:pos x="88" y="6"/>
              </a:cxn>
              <a:cxn ang="0">
                <a:pos x="0" y="72"/>
              </a:cxn>
            </a:cxnLst>
            <a:rect l="0" t="0" r="r" b="b"/>
            <a:pathLst>
              <a:path w="138" h="144">
                <a:moveTo>
                  <a:pt x="0" y="72"/>
                </a:moveTo>
                <a:lnTo>
                  <a:pt x="55" y="140"/>
                </a:lnTo>
                <a:lnTo>
                  <a:pt x="127" y="144"/>
                </a:lnTo>
                <a:lnTo>
                  <a:pt x="138" y="0"/>
                </a:lnTo>
                <a:lnTo>
                  <a:pt x="88" y="6"/>
                </a:lnTo>
                <a:lnTo>
                  <a:pt x="0" y="7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6" name="Freeform 114"/>
          <p:cNvSpPr>
            <a:spLocks noChangeAspect="1"/>
          </p:cNvSpPr>
          <p:nvPr/>
        </p:nvSpPr>
        <p:spPr bwMode="gray">
          <a:xfrm>
            <a:off x="4694240" y="2236784"/>
            <a:ext cx="592137" cy="584200"/>
          </a:xfrm>
          <a:custGeom>
            <a:avLst/>
            <a:gdLst/>
            <a:ahLst/>
            <a:cxnLst>
              <a:cxn ang="0">
                <a:pos x="2" y="568"/>
              </a:cxn>
              <a:cxn ang="0">
                <a:pos x="87" y="560"/>
              </a:cxn>
              <a:cxn ang="0">
                <a:pos x="22" y="592"/>
              </a:cxn>
              <a:cxn ang="0">
                <a:pos x="71" y="598"/>
              </a:cxn>
              <a:cxn ang="0">
                <a:pos x="44" y="653"/>
              </a:cxn>
              <a:cxn ang="0">
                <a:pos x="109" y="719"/>
              </a:cxn>
              <a:cxn ang="0">
                <a:pos x="191" y="632"/>
              </a:cxn>
              <a:cxn ang="0">
                <a:pos x="253" y="622"/>
              </a:cxn>
              <a:cxn ang="0">
                <a:pos x="264" y="556"/>
              </a:cxn>
              <a:cxn ang="0">
                <a:pos x="248" y="433"/>
              </a:cxn>
              <a:cxn ang="0">
                <a:pos x="300" y="376"/>
              </a:cxn>
              <a:cxn ang="0">
                <a:pos x="389" y="241"/>
              </a:cxn>
              <a:cxn ang="0">
                <a:pos x="444" y="184"/>
              </a:cxn>
              <a:cxn ang="0">
                <a:pos x="521" y="162"/>
              </a:cxn>
              <a:cxn ang="0">
                <a:pos x="538" y="123"/>
              </a:cxn>
              <a:cxn ang="0">
                <a:pos x="603" y="140"/>
              </a:cxn>
              <a:cxn ang="0">
                <a:pos x="717" y="125"/>
              </a:cxn>
              <a:cxn ang="0">
                <a:pos x="797" y="65"/>
              </a:cxn>
              <a:cxn ang="0">
                <a:pos x="830" y="123"/>
              </a:cxn>
              <a:cxn ang="0">
                <a:pos x="851" y="85"/>
              </a:cxn>
              <a:cxn ang="0">
                <a:pos x="818" y="61"/>
              </a:cxn>
              <a:cxn ang="0">
                <a:pos x="834" y="12"/>
              </a:cxn>
              <a:cxn ang="0">
                <a:pos x="815" y="3"/>
              </a:cxn>
              <a:cxn ang="0">
                <a:pos x="760" y="39"/>
              </a:cxn>
              <a:cxn ang="0">
                <a:pos x="749" y="8"/>
              </a:cxn>
              <a:cxn ang="0">
                <a:pos x="722" y="13"/>
              </a:cxn>
              <a:cxn ang="0">
                <a:pos x="630" y="68"/>
              </a:cxn>
              <a:cxn ang="0">
                <a:pos x="587" y="83"/>
              </a:cxn>
              <a:cxn ang="0">
                <a:pos x="522" y="107"/>
              </a:cxn>
              <a:cxn ang="0">
                <a:pos x="505" y="103"/>
              </a:cxn>
              <a:cxn ang="0">
                <a:pos x="500" y="112"/>
              </a:cxn>
              <a:cxn ang="0">
                <a:pos x="440" y="142"/>
              </a:cxn>
              <a:cxn ang="0">
                <a:pos x="437" y="161"/>
              </a:cxn>
              <a:cxn ang="0">
                <a:pos x="352" y="213"/>
              </a:cxn>
              <a:cxn ang="0">
                <a:pos x="287" y="263"/>
              </a:cxn>
              <a:cxn ang="0">
                <a:pos x="160" y="419"/>
              </a:cxn>
              <a:cxn ang="0">
                <a:pos x="218" y="425"/>
              </a:cxn>
              <a:cxn ang="0">
                <a:pos x="71" y="476"/>
              </a:cxn>
              <a:cxn ang="0">
                <a:pos x="46" y="491"/>
              </a:cxn>
              <a:cxn ang="0">
                <a:pos x="4" y="513"/>
              </a:cxn>
              <a:cxn ang="0">
                <a:pos x="0" y="538"/>
              </a:cxn>
            </a:cxnLst>
            <a:rect l="0" t="0" r="r" b="b"/>
            <a:pathLst>
              <a:path w="897" h="719">
                <a:moveTo>
                  <a:pt x="0" y="538"/>
                </a:moveTo>
                <a:lnTo>
                  <a:pt x="2" y="568"/>
                </a:lnTo>
                <a:lnTo>
                  <a:pt x="84" y="548"/>
                </a:lnTo>
                <a:lnTo>
                  <a:pt x="87" y="560"/>
                </a:lnTo>
                <a:lnTo>
                  <a:pt x="1" y="581"/>
                </a:lnTo>
                <a:lnTo>
                  <a:pt x="22" y="592"/>
                </a:lnTo>
                <a:lnTo>
                  <a:pt x="13" y="631"/>
                </a:lnTo>
                <a:lnTo>
                  <a:pt x="71" y="598"/>
                </a:lnTo>
                <a:lnTo>
                  <a:pt x="9" y="653"/>
                </a:lnTo>
                <a:lnTo>
                  <a:pt x="44" y="653"/>
                </a:lnTo>
                <a:lnTo>
                  <a:pt x="22" y="699"/>
                </a:lnTo>
                <a:lnTo>
                  <a:pt x="109" y="719"/>
                </a:lnTo>
                <a:lnTo>
                  <a:pt x="177" y="674"/>
                </a:lnTo>
                <a:lnTo>
                  <a:pt x="191" y="632"/>
                </a:lnTo>
                <a:lnTo>
                  <a:pt x="213" y="674"/>
                </a:lnTo>
                <a:lnTo>
                  <a:pt x="253" y="622"/>
                </a:lnTo>
                <a:lnTo>
                  <a:pt x="246" y="577"/>
                </a:lnTo>
                <a:lnTo>
                  <a:pt x="264" y="556"/>
                </a:lnTo>
                <a:lnTo>
                  <a:pt x="246" y="535"/>
                </a:lnTo>
                <a:lnTo>
                  <a:pt x="248" y="433"/>
                </a:lnTo>
                <a:lnTo>
                  <a:pt x="313" y="408"/>
                </a:lnTo>
                <a:lnTo>
                  <a:pt x="300" y="376"/>
                </a:lnTo>
                <a:lnTo>
                  <a:pt x="328" y="298"/>
                </a:lnTo>
                <a:lnTo>
                  <a:pt x="389" y="241"/>
                </a:lnTo>
                <a:lnTo>
                  <a:pt x="401" y="193"/>
                </a:lnTo>
                <a:lnTo>
                  <a:pt x="444" y="184"/>
                </a:lnTo>
                <a:lnTo>
                  <a:pt x="457" y="155"/>
                </a:lnTo>
                <a:lnTo>
                  <a:pt x="521" y="162"/>
                </a:lnTo>
                <a:lnTo>
                  <a:pt x="522" y="123"/>
                </a:lnTo>
                <a:lnTo>
                  <a:pt x="538" y="123"/>
                </a:lnTo>
                <a:lnTo>
                  <a:pt x="563" y="106"/>
                </a:lnTo>
                <a:lnTo>
                  <a:pt x="603" y="140"/>
                </a:lnTo>
                <a:lnTo>
                  <a:pt x="675" y="147"/>
                </a:lnTo>
                <a:lnTo>
                  <a:pt x="717" y="125"/>
                </a:lnTo>
                <a:lnTo>
                  <a:pt x="729" y="78"/>
                </a:lnTo>
                <a:lnTo>
                  <a:pt x="797" y="65"/>
                </a:lnTo>
                <a:lnTo>
                  <a:pt x="834" y="83"/>
                </a:lnTo>
                <a:lnTo>
                  <a:pt x="830" y="123"/>
                </a:lnTo>
                <a:lnTo>
                  <a:pt x="894" y="78"/>
                </a:lnTo>
                <a:lnTo>
                  <a:pt x="851" y="85"/>
                </a:lnTo>
                <a:lnTo>
                  <a:pt x="862" y="73"/>
                </a:lnTo>
                <a:lnTo>
                  <a:pt x="818" y="61"/>
                </a:lnTo>
                <a:lnTo>
                  <a:pt x="897" y="39"/>
                </a:lnTo>
                <a:lnTo>
                  <a:pt x="834" y="12"/>
                </a:lnTo>
                <a:lnTo>
                  <a:pt x="793" y="39"/>
                </a:lnTo>
                <a:lnTo>
                  <a:pt x="815" y="3"/>
                </a:lnTo>
                <a:lnTo>
                  <a:pt x="782" y="0"/>
                </a:lnTo>
                <a:lnTo>
                  <a:pt x="760" y="39"/>
                </a:lnTo>
                <a:lnTo>
                  <a:pt x="749" y="43"/>
                </a:lnTo>
                <a:lnTo>
                  <a:pt x="749" y="8"/>
                </a:lnTo>
                <a:lnTo>
                  <a:pt x="691" y="65"/>
                </a:lnTo>
                <a:lnTo>
                  <a:pt x="722" y="13"/>
                </a:lnTo>
                <a:lnTo>
                  <a:pt x="691" y="5"/>
                </a:lnTo>
                <a:lnTo>
                  <a:pt x="630" y="68"/>
                </a:lnTo>
                <a:lnTo>
                  <a:pt x="571" y="48"/>
                </a:lnTo>
                <a:lnTo>
                  <a:pt x="587" y="83"/>
                </a:lnTo>
                <a:lnTo>
                  <a:pt x="563" y="65"/>
                </a:lnTo>
                <a:lnTo>
                  <a:pt x="522" y="107"/>
                </a:lnTo>
                <a:lnTo>
                  <a:pt x="527" y="72"/>
                </a:lnTo>
                <a:lnTo>
                  <a:pt x="505" y="103"/>
                </a:lnTo>
                <a:lnTo>
                  <a:pt x="487" y="81"/>
                </a:lnTo>
                <a:lnTo>
                  <a:pt x="500" y="112"/>
                </a:lnTo>
                <a:lnTo>
                  <a:pt x="453" y="99"/>
                </a:lnTo>
                <a:lnTo>
                  <a:pt x="440" y="142"/>
                </a:lnTo>
                <a:lnTo>
                  <a:pt x="398" y="158"/>
                </a:lnTo>
                <a:lnTo>
                  <a:pt x="437" y="161"/>
                </a:lnTo>
                <a:lnTo>
                  <a:pt x="366" y="182"/>
                </a:lnTo>
                <a:lnTo>
                  <a:pt x="352" y="213"/>
                </a:lnTo>
                <a:lnTo>
                  <a:pt x="374" y="213"/>
                </a:lnTo>
                <a:lnTo>
                  <a:pt x="287" y="263"/>
                </a:lnTo>
                <a:lnTo>
                  <a:pt x="254" y="348"/>
                </a:lnTo>
                <a:lnTo>
                  <a:pt x="160" y="419"/>
                </a:lnTo>
                <a:lnTo>
                  <a:pt x="177" y="438"/>
                </a:lnTo>
                <a:lnTo>
                  <a:pt x="218" y="425"/>
                </a:lnTo>
                <a:lnTo>
                  <a:pt x="122" y="446"/>
                </a:lnTo>
                <a:lnTo>
                  <a:pt x="71" y="476"/>
                </a:lnTo>
                <a:lnTo>
                  <a:pt x="84" y="491"/>
                </a:lnTo>
                <a:lnTo>
                  <a:pt x="46" y="491"/>
                </a:lnTo>
                <a:lnTo>
                  <a:pt x="50" y="513"/>
                </a:lnTo>
                <a:lnTo>
                  <a:pt x="4" y="513"/>
                </a:lnTo>
                <a:lnTo>
                  <a:pt x="46" y="526"/>
                </a:lnTo>
                <a:lnTo>
                  <a:pt x="0" y="53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7" name="Freeform 115"/>
          <p:cNvSpPr>
            <a:spLocks noChangeAspect="1"/>
          </p:cNvSpPr>
          <p:nvPr/>
        </p:nvSpPr>
        <p:spPr bwMode="gray">
          <a:xfrm>
            <a:off x="5975352" y="3576634"/>
            <a:ext cx="384175" cy="406400"/>
          </a:xfrm>
          <a:custGeom>
            <a:avLst/>
            <a:gdLst/>
            <a:ahLst/>
            <a:cxnLst>
              <a:cxn ang="0">
                <a:pos x="0" y="277"/>
              </a:cxn>
              <a:cxn ang="0">
                <a:pos x="55" y="295"/>
              </a:cxn>
              <a:cxn ang="0">
                <a:pos x="182" y="277"/>
              </a:cxn>
              <a:cxn ang="0">
                <a:pos x="206" y="226"/>
              </a:cxn>
              <a:cxn ang="0">
                <a:pos x="292" y="198"/>
              </a:cxn>
              <a:cxn ang="0">
                <a:pos x="300" y="155"/>
              </a:cxn>
              <a:cxn ang="0">
                <a:pos x="329" y="143"/>
              </a:cxn>
              <a:cxn ang="0">
                <a:pos x="316" y="121"/>
              </a:cxn>
              <a:cxn ang="0">
                <a:pos x="347" y="118"/>
              </a:cxn>
              <a:cxn ang="0">
                <a:pos x="370" y="74"/>
              </a:cxn>
              <a:cxn ang="0">
                <a:pos x="360" y="32"/>
              </a:cxn>
              <a:cxn ang="0">
                <a:pos x="475" y="0"/>
              </a:cxn>
              <a:cxn ang="0">
                <a:pos x="582" y="65"/>
              </a:cxn>
              <a:cxn ang="0">
                <a:pos x="552" y="92"/>
              </a:cxn>
              <a:cxn ang="0">
                <a:pos x="453" y="92"/>
              </a:cxn>
              <a:cxn ang="0">
                <a:pos x="455" y="149"/>
              </a:cxn>
              <a:cxn ang="0">
                <a:pos x="500" y="184"/>
              </a:cxn>
              <a:cxn ang="0">
                <a:pos x="473" y="203"/>
              </a:cxn>
              <a:cxn ang="0">
                <a:pos x="480" y="235"/>
              </a:cxn>
              <a:cxn ang="0">
                <a:pos x="378" y="351"/>
              </a:cxn>
              <a:cxn ang="0">
                <a:pos x="331" y="347"/>
              </a:cxn>
              <a:cxn ang="0">
                <a:pos x="300" y="376"/>
              </a:cxn>
              <a:cxn ang="0">
                <a:pos x="354" y="482"/>
              </a:cxn>
              <a:cxn ang="0">
                <a:pos x="276" y="482"/>
              </a:cxn>
              <a:cxn ang="0">
                <a:pos x="247" y="505"/>
              </a:cxn>
              <a:cxn ang="0">
                <a:pos x="189" y="441"/>
              </a:cxn>
              <a:cxn ang="0">
                <a:pos x="28" y="453"/>
              </a:cxn>
              <a:cxn ang="0">
                <a:pos x="82" y="380"/>
              </a:cxn>
              <a:cxn ang="0">
                <a:pos x="0" y="277"/>
              </a:cxn>
            </a:cxnLst>
            <a:rect l="0" t="0" r="r" b="b"/>
            <a:pathLst>
              <a:path w="582" h="505">
                <a:moveTo>
                  <a:pt x="0" y="277"/>
                </a:moveTo>
                <a:lnTo>
                  <a:pt x="55" y="295"/>
                </a:lnTo>
                <a:lnTo>
                  <a:pt x="182" y="277"/>
                </a:lnTo>
                <a:lnTo>
                  <a:pt x="206" y="226"/>
                </a:lnTo>
                <a:lnTo>
                  <a:pt x="292" y="198"/>
                </a:lnTo>
                <a:lnTo>
                  <a:pt x="300" y="155"/>
                </a:lnTo>
                <a:lnTo>
                  <a:pt x="329" y="143"/>
                </a:lnTo>
                <a:lnTo>
                  <a:pt x="316" y="121"/>
                </a:lnTo>
                <a:lnTo>
                  <a:pt x="347" y="118"/>
                </a:lnTo>
                <a:lnTo>
                  <a:pt x="370" y="74"/>
                </a:lnTo>
                <a:lnTo>
                  <a:pt x="360" y="32"/>
                </a:lnTo>
                <a:lnTo>
                  <a:pt x="475" y="0"/>
                </a:lnTo>
                <a:lnTo>
                  <a:pt x="582" y="65"/>
                </a:lnTo>
                <a:lnTo>
                  <a:pt x="552" y="92"/>
                </a:lnTo>
                <a:lnTo>
                  <a:pt x="453" y="92"/>
                </a:lnTo>
                <a:lnTo>
                  <a:pt x="455" y="149"/>
                </a:lnTo>
                <a:lnTo>
                  <a:pt x="500" y="184"/>
                </a:lnTo>
                <a:lnTo>
                  <a:pt x="473" y="203"/>
                </a:lnTo>
                <a:lnTo>
                  <a:pt x="480" y="235"/>
                </a:lnTo>
                <a:lnTo>
                  <a:pt x="378" y="351"/>
                </a:lnTo>
                <a:lnTo>
                  <a:pt x="331" y="347"/>
                </a:lnTo>
                <a:lnTo>
                  <a:pt x="300" y="376"/>
                </a:lnTo>
                <a:lnTo>
                  <a:pt x="354" y="482"/>
                </a:lnTo>
                <a:lnTo>
                  <a:pt x="276" y="482"/>
                </a:lnTo>
                <a:lnTo>
                  <a:pt x="247" y="505"/>
                </a:lnTo>
                <a:lnTo>
                  <a:pt x="189" y="441"/>
                </a:lnTo>
                <a:lnTo>
                  <a:pt x="28" y="453"/>
                </a:lnTo>
                <a:lnTo>
                  <a:pt x="82" y="380"/>
                </a:lnTo>
                <a:lnTo>
                  <a:pt x="0" y="27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8" name="Freeform 116"/>
          <p:cNvSpPr>
            <a:spLocks noChangeAspect="1"/>
          </p:cNvSpPr>
          <p:nvPr/>
        </p:nvSpPr>
        <p:spPr bwMode="gray">
          <a:xfrm>
            <a:off x="2674940" y="4389434"/>
            <a:ext cx="130175" cy="69850"/>
          </a:xfrm>
          <a:custGeom>
            <a:avLst/>
            <a:gdLst/>
            <a:ahLst/>
            <a:cxnLst>
              <a:cxn ang="0">
                <a:pos x="0" y="46"/>
              </a:cxn>
              <a:cxn ang="0">
                <a:pos x="16" y="0"/>
              </a:cxn>
              <a:cxn ang="0">
                <a:pos x="58" y="28"/>
              </a:cxn>
              <a:cxn ang="0">
                <a:pos x="132" y="1"/>
              </a:cxn>
              <a:cxn ang="0">
                <a:pos x="196" y="34"/>
              </a:cxn>
              <a:cxn ang="0">
                <a:pos x="179" y="84"/>
              </a:cxn>
              <a:cxn ang="0">
                <a:pos x="174" y="43"/>
              </a:cxn>
              <a:cxn ang="0">
                <a:pos x="132" y="27"/>
              </a:cxn>
              <a:cxn ang="0">
                <a:pos x="92" y="52"/>
              </a:cxn>
              <a:cxn ang="0">
                <a:pos x="102" y="76"/>
              </a:cxn>
              <a:cxn ang="0">
                <a:pos x="84" y="87"/>
              </a:cxn>
              <a:cxn ang="0">
                <a:pos x="0" y="46"/>
              </a:cxn>
            </a:cxnLst>
            <a:rect l="0" t="0" r="r" b="b"/>
            <a:pathLst>
              <a:path w="196" h="87">
                <a:moveTo>
                  <a:pt x="0" y="46"/>
                </a:moveTo>
                <a:lnTo>
                  <a:pt x="16" y="0"/>
                </a:lnTo>
                <a:lnTo>
                  <a:pt x="58" y="28"/>
                </a:lnTo>
                <a:lnTo>
                  <a:pt x="132" y="1"/>
                </a:lnTo>
                <a:lnTo>
                  <a:pt x="196" y="34"/>
                </a:lnTo>
                <a:lnTo>
                  <a:pt x="179" y="84"/>
                </a:lnTo>
                <a:lnTo>
                  <a:pt x="174" y="43"/>
                </a:lnTo>
                <a:lnTo>
                  <a:pt x="132" y="27"/>
                </a:lnTo>
                <a:lnTo>
                  <a:pt x="92" y="52"/>
                </a:lnTo>
                <a:lnTo>
                  <a:pt x="102" y="76"/>
                </a:lnTo>
                <a:lnTo>
                  <a:pt x="84" y="87"/>
                </a:lnTo>
                <a:lnTo>
                  <a:pt x="0" y="4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19" name="Freeform 117"/>
          <p:cNvSpPr>
            <a:spLocks noChangeAspect="1"/>
          </p:cNvSpPr>
          <p:nvPr/>
        </p:nvSpPr>
        <p:spPr bwMode="gray">
          <a:xfrm>
            <a:off x="7813675" y="4733922"/>
            <a:ext cx="230188" cy="215900"/>
          </a:xfrm>
          <a:custGeom>
            <a:avLst/>
            <a:gdLst/>
            <a:ahLst/>
            <a:cxnLst>
              <a:cxn ang="0">
                <a:pos x="0" y="0"/>
              </a:cxn>
              <a:cxn ang="0">
                <a:pos x="5" y="224"/>
              </a:cxn>
              <a:cxn ang="0">
                <a:pos x="61" y="231"/>
              </a:cxn>
              <a:cxn ang="0">
                <a:pos x="116" y="170"/>
              </a:cxn>
              <a:cxn ang="0">
                <a:pos x="178" y="197"/>
              </a:cxn>
              <a:cxn ang="0">
                <a:pos x="235" y="257"/>
              </a:cxn>
              <a:cxn ang="0">
                <a:pos x="343" y="268"/>
              </a:cxn>
              <a:cxn ang="0">
                <a:pos x="220" y="167"/>
              </a:cxn>
              <a:cxn ang="0">
                <a:pos x="228" y="120"/>
              </a:cxn>
              <a:cxn ang="0">
                <a:pos x="170" y="103"/>
              </a:cxn>
              <a:cxn ang="0">
                <a:pos x="115" y="40"/>
              </a:cxn>
              <a:cxn ang="0">
                <a:pos x="0" y="0"/>
              </a:cxn>
            </a:cxnLst>
            <a:rect l="0" t="0" r="r" b="b"/>
            <a:pathLst>
              <a:path w="343" h="268">
                <a:moveTo>
                  <a:pt x="0" y="0"/>
                </a:moveTo>
                <a:lnTo>
                  <a:pt x="5" y="224"/>
                </a:lnTo>
                <a:lnTo>
                  <a:pt x="61" y="231"/>
                </a:lnTo>
                <a:lnTo>
                  <a:pt x="116" y="170"/>
                </a:lnTo>
                <a:lnTo>
                  <a:pt x="178" y="197"/>
                </a:lnTo>
                <a:lnTo>
                  <a:pt x="235" y="257"/>
                </a:lnTo>
                <a:lnTo>
                  <a:pt x="343" y="268"/>
                </a:lnTo>
                <a:lnTo>
                  <a:pt x="220" y="167"/>
                </a:lnTo>
                <a:lnTo>
                  <a:pt x="228" y="120"/>
                </a:lnTo>
                <a:lnTo>
                  <a:pt x="170" y="103"/>
                </a:lnTo>
                <a:lnTo>
                  <a:pt x="115" y="40"/>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0" name="Freeform 118"/>
          <p:cNvSpPr>
            <a:spLocks noChangeAspect="1"/>
          </p:cNvSpPr>
          <p:nvPr/>
        </p:nvSpPr>
        <p:spPr bwMode="gray">
          <a:xfrm>
            <a:off x="7983540" y="4781549"/>
            <a:ext cx="95250" cy="53975"/>
          </a:xfrm>
          <a:custGeom>
            <a:avLst/>
            <a:gdLst/>
            <a:ahLst/>
            <a:cxnLst>
              <a:cxn ang="0">
                <a:pos x="0" y="47"/>
              </a:cxn>
              <a:cxn ang="0">
                <a:pos x="84" y="71"/>
              </a:cxn>
              <a:cxn ang="0">
                <a:pos x="143" y="22"/>
              </a:cxn>
              <a:cxn ang="0">
                <a:pos x="119" y="0"/>
              </a:cxn>
              <a:cxn ang="0">
                <a:pos x="101" y="28"/>
              </a:cxn>
              <a:cxn ang="0">
                <a:pos x="0" y="47"/>
              </a:cxn>
            </a:cxnLst>
            <a:rect l="0" t="0" r="r" b="b"/>
            <a:pathLst>
              <a:path w="143" h="71">
                <a:moveTo>
                  <a:pt x="0" y="47"/>
                </a:moveTo>
                <a:lnTo>
                  <a:pt x="84" y="71"/>
                </a:lnTo>
                <a:lnTo>
                  <a:pt x="143" y="22"/>
                </a:lnTo>
                <a:lnTo>
                  <a:pt x="119" y="0"/>
                </a:lnTo>
                <a:lnTo>
                  <a:pt x="101" y="28"/>
                </a:lnTo>
                <a:lnTo>
                  <a:pt x="0" y="4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1" name="Freeform 119"/>
          <p:cNvSpPr>
            <a:spLocks noChangeAspect="1"/>
          </p:cNvSpPr>
          <p:nvPr/>
        </p:nvSpPr>
        <p:spPr bwMode="gray">
          <a:xfrm>
            <a:off x="8040688" y="4737100"/>
            <a:ext cx="49212" cy="53975"/>
          </a:xfrm>
          <a:custGeom>
            <a:avLst/>
            <a:gdLst/>
            <a:ahLst/>
            <a:cxnLst>
              <a:cxn ang="0">
                <a:pos x="0" y="0"/>
              </a:cxn>
              <a:cxn ang="0">
                <a:pos x="56" y="31"/>
              </a:cxn>
              <a:cxn ang="0">
                <a:pos x="74" y="68"/>
              </a:cxn>
              <a:cxn ang="0">
                <a:pos x="73" y="41"/>
              </a:cxn>
              <a:cxn ang="0">
                <a:pos x="0" y="0"/>
              </a:cxn>
            </a:cxnLst>
            <a:rect l="0" t="0" r="r" b="b"/>
            <a:pathLst>
              <a:path w="74" h="68">
                <a:moveTo>
                  <a:pt x="0" y="0"/>
                </a:moveTo>
                <a:lnTo>
                  <a:pt x="56" y="31"/>
                </a:lnTo>
                <a:lnTo>
                  <a:pt x="74" y="68"/>
                </a:lnTo>
                <a:lnTo>
                  <a:pt x="73" y="41"/>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2" name="Freeform 120"/>
          <p:cNvSpPr>
            <a:spLocks noChangeAspect="1"/>
          </p:cNvSpPr>
          <p:nvPr/>
        </p:nvSpPr>
        <p:spPr bwMode="gray">
          <a:xfrm>
            <a:off x="3144840" y="5205409"/>
            <a:ext cx="182562" cy="238125"/>
          </a:xfrm>
          <a:custGeom>
            <a:avLst/>
            <a:gdLst/>
            <a:ahLst/>
            <a:cxnLst>
              <a:cxn ang="0">
                <a:pos x="0" y="110"/>
              </a:cxn>
              <a:cxn ang="0">
                <a:pos x="21" y="17"/>
              </a:cxn>
              <a:cxn ang="0">
                <a:pos x="123" y="0"/>
              </a:cxn>
              <a:cxn ang="0">
                <a:pos x="157" y="32"/>
              </a:cxn>
              <a:cxn ang="0">
                <a:pos x="166" y="101"/>
              </a:cxn>
              <a:cxn ang="0">
                <a:pos x="238" y="114"/>
              </a:cxn>
              <a:cxn ang="0">
                <a:pos x="248" y="161"/>
              </a:cxn>
              <a:cxn ang="0">
                <a:pos x="283" y="170"/>
              </a:cxn>
              <a:cxn ang="0">
                <a:pos x="277" y="232"/>
              </a:cxn>
              <a:cxn ang="0">
                <a:pos x="241" y="295"/>
              </a:cxn>
              <a:cxn ang="0">
                <a:pos x="147" y="290"/>
              </a:cxn>
              <a:cxn ang="0">
                <a:pos x="167" y="220"/>
              </a:cxn>
              <a:cxn ang="0">
                <a:pos x="0" y="110"/>
              </a:cxn>
            </a:cxnLst>
            <a:rect l="0" t="0" r="r" b="b"/>
            <a:pathLst>
              <a:path w="283" h="295">
                <a:moveTo>
                  <a:pt x="0" y="110"/>
                </a:moveTo>
                <a:lnTo>
                  <a:pt x="21" y="17"/>
                </a:lnTo>
                <a:lnTo>
                  <a:pt x="123" y="0"/>
                </a:lnTo>
                <a:lnTo>
                  <a:pt x="157" y="32"/>
                </a:lnTo>
                <a:lnTo>
                  <a:pt x="166" y="101"/>
                </a:lnTo>
                <a:lnTo>
                  <a:pt x="238" y="114"/>
                </a:lnTo>
                <a:lnTo>
                  <a:pt x="248" y="161"/>
                </a:lnTo>
                <a:lnTo>
                  <a:pt x="283" y="170"/>
                </a:lnTo>
                <a:lnTo>
                  <a:pt x="277" y="232"/>
                </a:lnTo>
                <a:lnTo>
                  <a:pt x="241" y="295"/>
                </a:lnTo>
                <a:lnTo>
                  <a:pt x="147" y="290"/>
                </a:lnTo>
                <a:lnTo>
                  <a:pt x="167" y="220"/>
                </a:lnTo>
                <a:lnTo>
                  <a:pt x="0" y="11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3" name="Freeform 121"/>
          <p:cNvSpPr>
            <a:spLocks noChangeAspect="1"/>
          </p:cNvSpPr>
          <p:nvPr/>
        </p:nvSpPr>
        <p:spPr bwMode="gray">
          <a:xfrm>
            <a:off x="2711452" y="4665661"/>
            <a:ext cx="288925" cy="506413"/>
          </a:xfrm>
          <a:custGeom>
            <a:avLst/>
            <a:gdLst/>
            <a:ahLst/>
            <a:cxnLst>
              <a:cxn ang="0">
                <a:pos x="0" y="146"/>
              </a:cxn>
              <a:cxn ang="0">
                <a:pos x="8" y="196"/>
              </a:cxn>
              <a:cxn ang="0">
                <a:pos x="87" y="283"/>
              </a:cxn>
              <a:cxn ang="0">
                <a:pos x="175" y="489"/>
              </a:cxn>
              <a:cxn ang="0">
                <a:pos x="373" y="627"/>
              </a:cxn>
              <a:cxn ang="0">
                <a:pos x="407" y="602"/>
              </a:cxn>
              <a:cxn ang="0">
                <a:pos x="425" y="558"/>
              </a:cxn>
              <a:cxn ang="0">
                <a:pos x="396" y="543"/>
              </a:cxn>
              <a:cxn ang="0">
                <a:pos x="414" y="530"/>
              </a:cxn>
              <a:cxn ang="0">
                <a:pos x="435" y="424"/>
              </a:cxn>
              <a:cxn ang="0">
                <a:pos x="405" y="374"/>
              </a:cxn>
              <a:cxn ang="0">
                <a:pos x="374" y="374"/>
              </a:cxn>
              <a:cxn ang="0">
                <a:pos x="374" y="316"/>
              </a:cxn>
              <a:cxn ang="0">
                <a:pos x="337" y="341"/>
              </a:cxn>
              <a:cxn ang="0">
                <a:pos x="290" y="319"/>
              </a:cxn>
              <a:cxn ang="0">
                <a:pos x="260" y="255"/>
              </a:cxn>
              <a:cxn ang="0">
                <a:pos x="308" y="174"/>
              </a:cxn>
              <a:cxn ang="0">
                <a:pos x="396" y="139"/>
              </a:cxn>
              <a:cxn ang="0">
                <a:pos x="372" y="124"/>
              </a:cxn>
              <a:cxn ang="0">
                <a:pos x="386" y="84"/>
              </a:cxn>
              <a:cxn ang="0">
                <a:pos x="287" y="77"/>
              </a:cxn>
              <a:cxn ang="0">
                <a:pos x="211" y="0"/>
              </a:cxn>
              <a:cxn ang="0">
                <a:pos x="194" y="56"/>
              </a:cxn>
              <a:cxn ang="0">
                <a:pos x="116" y="104"/>
              </a:cxn>
              <a:cxn ang="0">
                <a:pos x="76" y="163"/>
              </a:cxn>
              <a:cxn ang="0">
                <a:pos x="30" y="154"/>
              </a:cxn>
              <a:cxn ang="0">
                <a:pos x="35" y="118"/>
              </a:cxn>
              <a:cxn ang="0">
                <a:pos x="0" y="146"/>
              </a:cxn>
            </a:cxnLst>
            <a:rect l="0" t="0" r="r" b="b"/>
            <a:pathLst>
              <a:path w="435" h="627">
                <a:moveTo>
                  <a:pt x="0" y="146"/>
                </a:moveTo>
                <a:lnTo>
                  <a:pt x="8" y="196"/>
                </a:lnTo>
                <a:lnTo>
                  <a:pt x="87" y="283"/>
                </a:lnTo>
                <a:lnTo>
                  <a:pt x="175" y="489"/>
                </a:lnTo>
                <a:lnTo>
                  <a:pt x="373" y="627"/>
                </a:lnTo>
                <a:lnTo>
                  <a:pt x="407" y="602"/>
                </a:lnTo>
                <a:lnTo>
                  <a:pt x="425" y="558"/>
                </a:lnTo>
                <a:lnTo>
                  <a:pt x="396" y="543"/>
                </a:lnTo>
                <a:lnTo>
                  <a:pt x="414" y="530"/>
                </a:lnTo>
                <a:lnTo>
                  <a:pt x="435" y="424"/>
                </a:lnTo>
                <a:lnTo>
                  <a:pt x="405" y="374"/>
                </a:lnTo>
                <a:lnTo>
                  <a:pt x="374" y="374"/>
                </a:lnTo>
                <a:lnTo>
                  <a:pt x="374" y="316"/>
                </a:lnTo>
                <a:lnTo>
                  <a:pt x="337" y="341"/>
                </a:lnTo>
                <a:lnTo>
                  <a:pt x="290" y="319"/>
                </a:lnTo>
                <a:lnTo>
                  <a:pt x="260" y="255"/>
                </a:lnTo>
                <a:lnTo>
                  <a:pt x="308" y="174"/>
                </a:lnTo>
                <a:lnTo>
                  <a:pt x="396" y="139"/>
                </a:lnTo>
                <a:lnTo>
                  <a:pt x="372" y="124"/>
                </a:lnTo>
                <a:lnTo>
                  <a:pt x="386" y="84"/>
                </a:lnTo>
                <a:lnTo>
                  <a:pt x="287" y="77"/>
                </a:lnTo>
                <a:lnTo>
                  <a:pt x="211" y="0"/>
                </a:lnTo>
                <a:lnTo>
                  <a:pt x="194" y="56"/>
                </a:lnTo>
                <a:lnTo>
                  <a:pt x="116" y="104"/>
                </a:lnTo>
                <a:lnTo>
                  <a:pt x="76" y="163"/>
                </a:lnTo>
                <a:lnTo>
                  <a:pt x="30" y="154"/>
                </a:lnTo>
                <a:lnTo>
                  <a:pt x="35" y="118"/>
                </a:lnTo>
                <a:lnTo>
                  <a:pt x="0" y="14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4" name="Freeform 122"/>
          <p:cNvSpPr>
            <a:spLocks noChangeAspect="1"/>
          </p:cNvSpPr>
          <p:nvPr/>
        </p:nvSpPr>
        <p:spPr bwMode="gray">
          <a:xfrm>
            <a:off x="7265988" y="4341809"/>
            <a:ext cx="53975" cy="82550"/>
          </a:xfrm>
          <a:custGeom>
            <a:avLst/>
            <a:gdLst/>
            <a:ahLst/>
            <a:cxnLst>
              <a:cxn ang="0">
                <a:pos x="0" y="100"/>
              </a:cxn>
              <a:cxn ang="0">
                <a:pos x="55" y="53"/>
              </a:cxn>
              <a:cxn ang="0">
                <a:pos x="80" y="0"/>
              </a:cxn>
              <a:cxn ang="0">
                <a:pos x="0" y="100"/>
              </a:cxn>
            </a:cxnLst>
            <a:rect l="0" t="0" r="r" b="b"/>
            <a:pathLst>
              <a:path w="80" h="100">
                <a:moveTo>
                  <a:pt x="0" y="100"/>
                </a:moveTo>
                <a:lnTo>
                  <a:pt x="55" y="53"/>
                </a:lnTo>
                <a:lnTo>
                  <a:pt x="80" y="0"/>
                </a:lnTo>
                <a:lnTo>
                  <a:pt x="0" y="10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5" name="Freeform 123"/>
          <p:cNvSpPr>
            <a:spLocks noChangeAspect="1"/>
          </p:cNvSpPr>
          <p:nvPr/>
        </p:nvSpPr>
        <p:spPr bwMode="gray">
          <a:xfrm>
            <a:off x="6037263" y="3803649"/>
            <a:ext cx="88900" cy="174625"/>
          </a:xfrm>
          <a:custGeom>
            <a:avLst/>
            <a:gdLst/>
            <a:ahLst/>
            <a:cxnLst>
              <a:cxn ang="0">
                <a:pos x="0" y="83"/>
              </a:cxn>
              <a:cxn ang="0">
                <a:pos x="27" y="0"/>
              </a:cxn>
              <a:cxn ang="0">
                <a:pos x="78" y="2"/>
              </a:cxn>
              <a:cxn ang="0">
                <a:pos x="90" y="57"/>
              </a:cxn>
              <a:cxn ang="0">
                <a:pos x="52" y="113"/>
              </a:cxn>
              <a:cxn ang="0">
                <a:pos x="60" y="146"/>
              </a:cxn>
              <a:cxn ang="0">
                <a:pos x="136" y="167"/>
              </a:cxn>
              <a:cxn ang="0">
                <a:pos x="142" y="211"/>
              </a:cxn>
              <a:cxn ang="0">
                <a:pos x="96" y="167"/>
              </a:cxn>
              <a:cxn ang="0">
                <a:pos x="96" y="188"/>
              </a:cxn>
              <a:cxn ang="0">
                <a:pos x="27" y="167"/>
              </a:cxn>
              <a:cxn ang="0">
                <a:pos x="0" y="83"/>
              </a:cxn>
            </a:cxnLst>
            <a:rect l="0" t="0" r="r" b="b"/>
            <a:pathLst>
              <a:path w="142" h="211">
                <a:moveTo>
                  <a:pt x="0" y="83"/>
                </a:moveTo>
                <a:lnTo>
                  <a:pt x="27" y="0"/>
                </a:lnTo>
                <a:lnTo>
                  <a:pt x="78" y="2"/>
                </a:lnTo>
                <a:lnTo>
                  <a:pt x="90" y="57"/>
                </a:lnTo>
                <a:lnTo>
                  <a:pt x="52" y="113"/>
                </a:lnTo>
                <a:lnTo>
                  <a:pt x="60" y="146"/>
                </a:lnTo>
                <a:lnTo>
                  <a:pt x="136" y="167"/>
                </a:lnTo>
                <a:lnTo>
                  <a:pt x="142" y="211"/>
                </a:lnTo>
                <a:lnTo>
                  <a:pt x="96" y="167"/>
                </a:lnTo>
                <a:lnTo>
                  <a:pt x="96" y="188"/>
                </a:lnTo>
                <a:lnTo>
                  <a:pt x="27" y="167"/>
                </a:lnTo>
                <a:lnTo>
                  <a:pt x="0" y="8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6" name="Freeform 124"/>
          <p:cNvSpPr>
            <a:spLocks noChangeAspect="1"/>
          </p:cNvSpPr>
          <p:nvPr/>
        </p:nvSpPr>
        <p:spPr bwMode="gray">
          <a:xfrm>
            <a:off x="7339015" y="4284661"/>
            <a:ext cx="25400" cy="31750"/>
          </a:xfrm>
          <a:custGeom>
            <a:avLst/>
            <a:gdLst/>
            <a:ahLst/>
            <a:cxnLst>
              <a:cxn ang="0">
                <a:pos x="0" y="0"/>
              </a:cxn>
              <a:cxn ang="0">
                <a:pos x="21" y="0"/>
              </a:cxn>
              <a:cxn ang="0">
                <a:pos x="40" y="8"/>
              </a:cxn>
              <a:cxn ang="0">
                <a:pos x="30" y="42"/>
              </a:cxn>
              <a:cxn ang="0">
                <a:pos x="0" y="0"/>
              </a:cxn>
            </a:cxnLst>
            <a:rect l="0" t="0" r="r" b="b"/>
            <a:pathLst>
              <a:path w="40" h="42">
                <a:moveTo>
                  <a:pt x="0" y="0"/>
                </a:moveTo>
                <a:lnTo>
                  <a:pt x="21" y="0"/>
                </a:lnTo>
                <a:lnTo>
                  <a:pt x="40" y="8"/>
                </a:lnTo>
                <a:lnTo>
                  <a:pt x="30" y="42"/>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7" name="Freeform 125"/>
          <p:cNvSpPr>
            <a:spLocks noChangeAspect="1"/>
          </p:cNvSpPr>
          <p:nvPr/>
        </p:nvSpPr>
        <p:spPr bwMode="gray">
          <a:xfrm>
            <a:off x="7373938" y="4325936"/>
            <a:ext cx="23812" cy="44450"/>
          </a:xfrm>
          <a:custGeom>
            <a:avLst/>
            <a:gdLst/>
            <a:ahLst/>
            <a:cxnLst>
              <a:cxn ang="0">
                <a:pos x="0" y="0"/>
              </a:cxn>
              <a:cxn ang="0">
                <a:pos x="2" y="55"/>
              </a:cxn>
              <a:cxn ang="0">
                <a:pos x="37" y="32"/>
              </a:cxn>
              <a:cxn ang="0">
                <a:pos x="0" y="0"/>
              </a:cxn>
            </a:cxnLst>
            <a:rect l="0" t="0" r="r" b="b"/>
            <a:pathLst>
              <a:path w="37" h="55">
                <a:moveTo>
                  <a:pt x="0" y="0"/>
                </a:moveTo>
                <a:lnTo>
                  <a:pt x="2" y="55"/>
                </a:lnTo>
                <a:lnTo>
                  <a:pt x="37" y="32"/>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8" name="Freeform 126"/>
          <p:cNvSpPr>
            <a:spLocks noChangeAspect="1"/>
          </p:cNvSpPr>
          <p:nvPr/>
        </p:nvSpPr>
        <p:spPr bwMode="gray">
          <a:xfrm>
            <a:off x="7373938" y="4386261"/>
            <a:ext cx="100012" cy="117475"/>
          </a:xfrm>
          <a:custGeom>
            <a:avLst/>
            <a:gdLst/>
            <a:ahLst/>
            <a:cxnLst>
              <a:cxn ang="0">
                <a:pos x="0" y="99"/>
              </a:cxn>
              <a:cxn ang="0">
                <a:pos x="33" y="48"/>
              </a:cxn>
              <a:cxn ang="0">
                <a:pos x="73" y="56"/>
              </a:cxn>
              <a:cxn ang="0">
                <a:pos x="126" y="0"/>
              </a:cxn>
              <a:cxn ang="0">
                <a:pos x="152" y="33"/>
              </a:cxn>
              <a:cxn ang="0">
                <a:pos x="148" y="119"/>
              </a:cxn>
              <a:cxn ang="0">
                <a:pos x="135" y="83"/>
              </a:cxn>
              <a:cxn ang="0">
                <a:pos x="120" y="144"/>
              </a:cxn>
              <a:cxn ang="0">
                <a:pos x="82" y="127"/>
              </a:cxn>
              <a:cxn ang="0">
                <a:pos x="59" y="65"/>
              </a:cxn>
              <a:cxn ang="0">
                <a:pos x="0" y="99"/>
              </a:cxn>
            </a:cxnLst>
            <a:rect l="0" t="0" r="r" b="b"/>
            <a:pathLst>
              <a:path w="152" h="144">
                <a:moveTo>
                  <a:pt x="0" y="99"/>
                </a:moveTo>
                <a:lnTo>
                  <a:pt x="33" y="48"/>
                </a:lnTo>
                <a:lnTo>
                  <a:pt x="73" y="56"/>
                </a:lnTo>
                <a:lnTo>
                  <a:pt x="126" y="0"/>
                </a:lnTo>
                <a:lnTo>
                  <a:pt x="152" y="33"/>
                </a:lnTo>
                <a:lnTo>
                  <a:pt x="148" y="119"/>
                </a:lnTo>
                <a:lnTo>
                  <a:pt x="135" y="83"/>
                </a:lnTo>
                <a:lnTo>
                  <a:pt x="120" y="144"/>
                </a:lnTo>
                <a:lnTo>
                  <a:pt x="82" y="127"/>
                </a:lnTo>
                <a:lnTo>
                  <a:pt x="59" y="65"/>
                </a:lnTo>
                <a:lnTo>
                  <a:pt x="0" y="99"/>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29" name="Freeform 127"/>
          <p:cNvSpPr>
            <a:spLocks noChangeAspect="1"/>
          </p:cNvSpPr>
          <p:nvPr/>
        </p:nvSpPr>
        <p:spPr bwMode="gray">
          <a:xfrm>
            <a:off x="7388225" y="4359272"/>
            <a:ext cx="20638" cy="49212"/>
          </a:xfrm>
          <a:custGeom>
            <a:avLst/>
            <a:gdLst/>
            <a:ahLst/>
            <a:cxnLst>
              <a:cxn ang="0">
                <a:pos x="0" y="38"/>
              </a:cxn>
              <a:cxn ang="0">
                <a:pos x="8" y="25"/>
              </a:cxn>
              <a:cxn ang="0">
                <a:pos x="34" y="0"/>
              </a:cxn>
              <a:cxn ang="0">
                <a:pos x="23" y="58"/>
              </a:cxn>
              <a:cxn ang="0">
                <a:pos x="0" y="38"/>
              </a:cxn>
            </a:cxnLst>
            <a:rect l="0" t="0" r="r" b="b"/>
            <a:pathLst>
              <a:path w="34" h="58">
                <a:moveTo>
                  <a:pt x="0" y="38"/>
                </a:moveTo>
                <a:lnTo>
                  <a:pt x="8" y="25"/>
                </a:lnTo>
                <a:lnTo>
                  <a:pt x="34" y="0"/>
                </a:lnTo>
                <a:lnTo>
                  <a:pt x="23" y="58"/>
                </a:lnTo>
                <a:lnTo>
                  <a:pt x="0" y="3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0" name="Freeform 128"/>
          <p:cNvSpPr>
            <a:spLocks noChangeAspect="1"/>
          </p:cNvSpPr>
          <p:nvPr/>
        </p:nvSpPr>
        <p:spPr bwMode="gray">
          <a:xfrm>
            <a:off x="4900615" y="2954334"/>
            <a:ext cx="230187" cy="212726"/>
          </a:xfrm>
          <a:custGeom>
            <a:avLst/>
            <a:gdLst/>
            <a:ahLst/>
            <a:cxnLst>
              <a:cxn ang="0">
                <a:pos x="0" y="48"/>
              </a:cxn>
              <a:cxn ang="0">
                <a:pos x="20" y="185"/>
              </a:cxn>
              <a:cxn ang="0">
                <a:pos x="201" y="253"/>
              </a:cxn>
              <a:cxn ang="0">
                <a:pos x="289" y="262"/>
              </a:cxn>
              <a:cxn ang="0">
                <a:pos x="345" y="193"/>
              </a:cxn>
              <a:cxn ang="0">
                <a:pos x="317" y="115"/>
              </a:cxn>
              <a:cxn ang="0">
                <a:pos x="339" y="94"/>
              </a:cxn>
              <a:cxn ang="0">
                <a:pos x="324" y="34"/>
              </a:cxn>
              <a:cxn ang="0">
                <a:pos x="192" y="15"/>
              </a:cxn>
              <a:cxn ang="0">
                <a:pos x="107" y="0"/>
              </a:cxn>
              <a:cxn ang="0">
                <a:pos x="0" y="48"/>
              </a:cxn>
            </a:cxnLst>
            <a:rect l="0" t="0" r="r" b="b"/>
            <a:pathLst>
              <a:path w="345" h="262">
                <a:moveTo>
                  <a:pt x="0" y="48"/>
                </a:moveTo>
                <a:lnTo>
                  <a:pt x="20" y="185"/>
                </a:lnTo>
                <a:lnTo>
                  <a:pt x="201" y="253"/>
                </a:lnTo>
                <a:lnTo>
                  <a:pt x="289" y="262"/>
                </a:lnTo>
                <a:lnTo>
                  <a:pt x="345" y="193"/>
                </a:lnTo>
                <a:lnTo>
                  <a:pt x="317" y="115"/>
                </a:lnTo>
                <a:lnTo>
                  <a:pt x="339" y="94"/>
                </a:lnTo>
                <a:lnTo>
                  <a:pt x="324" y="34"/>
                </a:lnTo>
                <a:lnTo>
                  <a:pt x="192" y="15"/>
                </a:lnTo>
                <a:lnTo>
                  <a:pt x="107" y="0"/>
                </a:lnTo>
                <a:lnTo>
                  <a:pt x="0" y="48"/>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1" name="Freeform 129"/>
          <p:cNvSpPr>
            <a:spLocks noChangeAspect="1"/>
          </p:cNvSpPr>
          <p:nvPr/>
        </p:nvSpPr>
        <p:spPr bwMode="gray">
          <a:xfrm>
            <a:off x="4368800" y="3421060"/>
            <a:ext cx="69850" cy="155575"/>
          </a:xfrm>
          <a:custGeom>
            <a:avLst/>
            <a:gdLst/>
            <a:ahLst/>
            <a:cxnLst>
              <a:cxn ang="0">
                <a:pos x="0" y="125"/>
              </a:cxn>
              <a:cxn ang="0">
                <a:pos x="19" y="0"/>
              </a:cxn>
              <a:cxn ang="0">
                <a:pos x="109" y="8"/>
              </a:cxn>
              <a:cxn ang="0">
                <a:pos x="69" y="88"/>
              </a:cxn>
              <a:cxn ang="0">
                <a:pos x="69" y="187"/>
              </a:cxn>
              <a:cxn ang="0">
                <a:pos x="16" y="192"/>
              </a:cxn>
              <a:cxn ang="0">
                <a:pos x="23" y="132"/>
              </a:cxn>
              <a:cxn ang="0">
                <a:pos x="0" y="125"/>
              </a:cxn>
            </a:cxnLst>
            <a:rect l="0" t="0" r="r" b="b"/>
            <a:pathLst>
              <a:path w="109" h="192">
                <a:moveTo>
                  <a:pt x="0" y="125"/>
                </a:moveTo>
                <a:lnTo>
                  <a:pt x="19" y="0"/>
                </a:lnTo>
                <a:lnTo>
                  <a:pt x="109" y="8"/>
                </a:lnTo>
                <a:lnTo>
                  <a:pt x="69" y="88"/>
                </a:lnTo>
                <a:lnTo>
                  <a:pt x="69" y="187"/>
                </a:lnTo>
                <a:lnTo>
                  <a:pt x="16" y="192"/>
                </a:lnTo>
                <a:lnTo>
                  <a:pt x="23" y="132"/>
                </a:lnTo>
                <a:lnTo>
                  <a:pt x="0" y="125"/>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2" name="Freeform 130"/>
          <p:cNvSpPr>
            <a:spLocks noChangeAspect="1"/>
          </p:cNvSpPr>
          <p:nvPr/>
        </p:nvSpPr>
        <p:spPr bwMode="gray">
          <a:xfrm>
            <a:off x="5040315" y="3197222"/>
            <a:ext cx="219075" cy="157162"/>
          </a:xfrm>
          <a:custGeom>
            <a:avLst/>
            <a:gdLst/>
            <a:ahLst/>
            <a:cxnLst>
              <a:cxn ang="0">
                <a:pos x="0" y="94"/>
              </a:cxn>
              <a:cxn ang="0">
                <a:pos x="89" y="174"/>
              </a:cxn>
              <a:cxn ang="0">
                <a:pos x="293" y="193"/>
              </a:cxn>
              <a:cxn ang="0">
                <a:pos x="329" y="126"/>
              </a:cxn>
              <a:cxn ang="0">
                <a:pos x="277" y="122"/>
              </a:cxn>
              <a:cxn ang="0">
                <a:pos x="272" y="63"/>
              </a:cxn>
              <a:cxn ang="0">
                <a:pos x="226" y="0"/>
              </a:cxn>
              <a:cxn ang="0">
                <a:pos x="89" y="13"/>
              </a:cxn>
              <a:cxn ang="0">
                <a:pos x="0" y="94"/>
              </a:cxn>
            </a:cxnLst>
            <a:rect l="0" t="0" r="r" b="b"/>
            <a:pathLst>
              <a:path w="329" h="193">
                <a:moveTo>
                  <a:pt x="0" y="94"/>
                </a:moveTo>
                <a:lnTo>
                  <a:pt x="89" y="174"/>
                </a:lnTo>
                <a:lnTo>
                  <a:pt x="293" y="193"/>
                </a:lnTo>
                <a:lnTo>
                  <a:pt x="329" y="126"/>
                </a:lnTo>
                <a:lnTo>
                  <a:pt x="277" y="122"/>
                </a:lnTo>
                <a:lnTo>
                  <a:pt x="272" y="63"/>
                </a:lnTo>
                <a:lnTo>
                  <a:pt x="226" y="0"/>
                </a:lnTo>
                <a:lnTo>
                  <a:pt x="89" y="13"/>
                </a:lnTo>
                <a:lnTo>
                  <a:pt x="0" y="94"/>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3" name="Freeform 131"/>
          <p:cNvSpPr>
            <a:spLocks noChangeAspect="1"/>
          </p:cNvSpPr>
          <p:nvPr/>
        </p:nvSpPr>
        <p:spPr bwMode="gray">
          <a:xfrm>
            <a:off x="5378451" y="3729035"/>
            <a:ext cx="476251" cy="490538"/>
          </a:xfrm>
          <a:custGeom>
            <a:avLst/>
            <a:gdLst/>
            <a:ahLst/>
            <a:cxnLst>
              <a:cxn ang="0">
                <a:pos x="0" y="158"/>
              </a:cxn>
              <a:cxn ang="0">
                <a:pos x="10" y="106"/>
              </a:cxn>
              <a:cxn ang="0">
                <a:pos x="49" y="117"/>
              </a:cxn>
              <a:cxn ang="0">
                <a:pos x="96" y="85"/>
              </a:cxn>
              <a:cxn ang="0">
                <a:pos x="115" y="61"/>
              </a:cxn>
              <a:cxn ang="0">
                <a:pos x="77" y="26"/>
              </a:cxn>
              <a:cxn ang="0">
                <a:pos x="156" y="0"/>
              </a:cxn>
              <a:cxn ang="0">
                <a:pos x="312" y="70"/>
              </a:cxn>
              <a:cxn ang="0">
                <a:pos x="314" y="96"/>
              </a:cxn>
              <a:cxn ang="0">
                <a:pos x="350" y="113"/>
              </a:cxn>
              <a:cxn ang="0">
                <a:pos x="383" y="130"/>
              </a:cxn>
              <a:cxn ang="0">
                <a:pos x="414" y="117"/>
              </a:cxn>
              <a:cxn ang="0">
                <a:pos x="476" y="137"/>
              </a:cxn>
              <a:cxn ang="0">
                <a:pos x="561" y="276"/>
              </a:cxn>
              <a:cxn ang="0">
                <a:pos x="570" y="285"/>
              </a:cxn>
              <a:cxn ang="0">
                <a:pos x="603" y="340"/>
              </a:cxn>
              <a:cxn ang="0">
                <a:pos x="713" y="353"/>
              </a:cxn>
              <a:cxn ang="0">
                <a:pos x="731" y="378"/>
              </a:cxn>
              <a:cxn ang="0">
                <a:pos x="705" y="450"/>
              </a:cxn>
              <a:cxn ang="0">
                <a:pos x="603" y="486"/>
              </a:cxn>
              <a:cxn ang="0">
                <a:pos x="492" y="510"/>
              </a:cxn>
              <a:cxn ang="0">
                <a:pos x="403" y="607"/>
              </a:cxn>
              <a:cxn ang="0">
                <a:pos x="403" y="570"/>
              </a:cxn>
              <a:cxn ang="0">
                <a:pos x="340" y="546"/>
              </a:cxn>
              <a:cxn ang="0">
                <a:pos x="278" y="579"/>
              </a:cxn>
              <a:cxn ang="0">
                <a:pos x="214" y="469"/>
              </a:cxn>
              <a:cxn ang="0">
                <a:pos x="163" y="426"/>
              </a:cxn>
              <a:cxn ang="0">
                <a:pos x="130" y="311"/>
              </a:cxn>
              <a:cxn ang="0">
                <a:pos x="0" y="158"/>
              </a:cxn>
            </a:cxnLst>
            <a:rect l="0" t="0" r="r" b="b"/>
            <a:pathLst>
              <a:path w="731" h="607">
                <a:moveTo>
                  <a:pt x="0" y="158"/>
                </a:moveTo>
                <a:lnTo>
                  <a:pt x="10" y="106"/>
                </a:lnTo>
                <a:lnTo>
                  <a:pt x="49" y="117"/>
                </a:lnTo>
                <a:lnTo>
                  <a:pt x="96" y="85"/>
                </a:lnTo>
                <a:lnTo>
                  <a:pt x="115" y="61"/>
                </a:lnTo>
                <a:lnTo>
                  <a:pt x="77" y="26"/>
                </a:lnTo>
                <a:lnTo>
                  <a:pt x="156" y="0"/>
                </a:lnTo>
                <a:lnTo>
                  <a:pt x="312" y="70"/>
                </a:lnTo>
                <a:lnTo>
                  <a:pt x="314" y="96"/>
                </a:lnTo>
                <a:lnTo>
                  <a:pt x="350" y="113"/>
                </a:lnTo>
                <a:lnTo>
                  <a:pt x="383" y="130"/>
                </a:lnTo>
                <a:lnTo>
                  <a:pt x="414" y="117"/>
                </a:lnTo>
                <a:lnTo>
                  <a:pt x="476" y="137"/>
                </a:lnTo>
                <a:lnTo>
                  <a:pt x="561" y="276"/>
                </a:lnTo>
                <a:lnTo>
                  <a:pt x="570" y="285"/>
                </a:lnTo>
                <a:lnTo>
                  <a:pt x="603" y="340"/>
                </a:lnTo>
                <a:lnTo>
                  <a:pt x="713" y="353"/>
                </a:lnTo>
                <a:lnTo>
                  <a:pt x="731" y="378"/>
                </a:lnTo>
                <a:lnTo>
                  <a:pt x="705" y="450"/>
                </a:lnTo>
                <a:lnTo>
                  <a:pt x="603" y="486"/>
                </a:lnTo>
                <a:lnTo>
                  <a:pt x="492" y="510"/>
                </a:lnTo>
                <a:lnTo>
                  <a:pt x="403" y="607"/>
                </a:lnTo>
                <a:lnTo>
                  <a:pt x="403" y="570"/>
                </a:lnTo>
                <a:lnTo>
                  <a:pt x="340" y="546"/>
                </a:lnTo>
                <a:lnTo>
                  <a:pt x="278" y="579"/>
                </a:lnTo>
                <a:lnTo>
                  <a:pt x="214" y="469"/>
                </a:lnTo>
                <a:lnTo>
                  <a:pt x="163" y="426"/>
                </a:lnTo>
                <a:lnTo>
                  <a:pt x="130" y="311"/>
                </a:lnTo>
                <a:lnTo>
                  <a:pt x="0" y="15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4" name="Freeform 132"/>
          <p:cNvSpPr>
            <a:spLocks noChangeAspect="1"/>
          </p:cNvSpPr>
          <p:nvPr/>
        </p:nvSpPr>
        <p:spPr bwMode="gray">
          <a:xfrm>
            <a:off x="5649915" y="1670047"/>
            <a:ext cx="111125" cy="61912"/>
          </a:xfrm>
          <a:custGeom>
            <a:avLst/>
            <a:gdLst/>
            <a:ahLst/>
            <a:cxnLst>
              <a:cxn ang="0">
                <a:pos x="0" y="53"/>
              </a:cxn>
              <a:cxn ang="0">
                <a:pos x="35" y="36"/>
              </a:cxn>
              <a:cxn ang="0">
                <a:pos x="9" y="22"/>
              </a:cxn>
              <a:cxn ang="0">
                <a:pos x="132" y="0"/>
              </a:cxn>
              <a:cxn ang="0">
                <a:pos x="154" y="1"/>
              </a:cxn>
              <a:cxn ang="0">
                <a:pos x="130" y="20"/>
              </a:cxn>
              <a:cxn ang="0">
                <a:pos x="172" y="18"/>
              </a:cxn>
              <a:cxn ang="0">
                <a:pos x="61" y="62"/>
              </a:cxn>
              <a:cxn ang="0">
                <a:pos x="35" y="74"/>
              </a:cxn>
              <a:cxn ang="0">
                <a:pos x="42" y="56"/>
              </a:cxn>
              <a:cxn ang="0">
                <a:pos x="0" y="53"/>
              </a:cxn>
            </a:cxnLst>
            <a:rect l="0" t="0" r="r" b="b"/>
            <a:pathLst>
              <a:path w="172" h="74">
                <a:moveTo>
                  <a:pt x="0" y="53"/>
                </a:moveTo>
                <a:lnTo>
                  <a:pt x="35" y="36"/>
                </a:lnTo>
                <a:lnTo>
                  <a:pt x="9" y="22"/>
                </a:lnTo>
                <a:lnTo>
                  <a:pt x="132" y="0"/>
                </a:lnTo>
                <a:lnTo>
                  <a:pt x="154" y="1"/>
                </a:lnTo>
                <a:lnTo>
                  <a:pt x="130" y="20"/>
                </a:lnTo>
                <a:lnTo>
                  <a:pt x="172" y="18"/>
                </a:lnTo>
                <a:lnTo>
                  <a:pt x="61" y="62"/>
                </a:lnTo>
                <a:lnTo>
                  <a:pt x="35" y="74"/>
                </a:lnTo>
                <a:lnTo>
                  <a:pt x="42" y="56"/>
                </a:lnTo>
                <a:lnTo>
                  <a:pt x="0" y="53"/>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5" name="Freeform 133"/>
          <p:cNvSpPr>
            <a:spLocks noChangeAspect="1"/>
          </p:cNvSpPr>
          <p:nvPr/>
        </p:nvSpPr>
        <p:spPr bwMode="gray">
          <a:xfrm>
            <a:off x="5684840" y="2314572"/>
            <a:ext cx="46037" cy="38100"/>
          </a:xfrm>
          <a:custGeom>
            <a:avLst/>
            <a:gdLst/>
            <a:ahLst/>
            <a:cxnLst>
              <a:cxn ang="0">
                <a:pos x="0" y="39"/>
              </a:cxn>
              <a:cxn ang="0">
                <a:pos x="19" y="0"/>
              </a:cxn>
              <a:cxn ang="0">
                <a:pos x="68" y="22"/>
              </a:cxn>
              <a:cxn ang="0">
                <a:pos x="0" y="39"/>
              </a:cxn>
            </a:cxnLst>
            <a:rect l="0" t="0" r="r" b="b"/>
            <a:pathLst>
              <a:path w="68" h="39">
                <a:moveTo>
                  <a:pt x="0" y="39"/>
                </a:moveTo>
                <a:lnTo>
                  <a:pt x="19" y="0"/>
                </a:lnTo>
                <a:lnTo>
                  <a:pt x="68" y="22"/>
                </a:lnTo>
                <a:lnTo>
                  <a:pt x="0" y="39"/>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6" name="Freeform 134"/>
          <p:cNvSpPr>
            <a:spLocks noChangeAspect="1"/>
          </p:cNvSpPr>
          <p:nvPr/>
        </p:nvSpPr>
        <p:spPr bwMode="gray">
          <a:xfrm>
            <a:off x="5761041" y="2124072"/>
            <a:ext cx="141287" cy="133350"/>
          </a:xfrm>
          <a:custGeom>
            <a:avLst/>
            <a:gdLst/>
            <a:ahLst/>
            <a:cxnLst>
              <a:cxn ang="0">
                <a:pos x="0" y="79"/>
              </a:cxn>
              <a:cxn ang="0">
                <a:pos x="17" y="113"/>
              </a:cxn>
              <a:cxn ang="0">
                <a:pos x="41" y="101"/>
              </a:cxn>
              <a:cxn ang="0">
                <a:pos x="66" y="124"/>
              </a:cxn>
              <a:cxn ang="0">
                <a:pos x="86" y="113"/>
              </a:cxn>
              <a:cxn ang="0">
                <a:pos x="79" y="152"/>
              </a:cxn>
              <a:cxn ang="0">
                <a:pos x="212" y="160"/>
              </a:cxn>
              <a:cxn ang="0">
                <a:pos x="160" y="132"/>
              </a:cxn>
              <a:cxn ang="0">
                <a:pos x="135" y="82"/>
              </a:cxn>
              <a:cxn ang="0">
                <a:pos x="137" y="30"/>
              </a:cxn>
              <a:cxn ang="0">
                <a:pos x="170" y="0"/>
              </a:cxn>
              <a:cxn ang="0">
                <a:pos x="54" y="11"/>
              </a:cxn>
              <a:cxn ang="0">
                <a:pos x="27" y="79"/>
              </a:cxn>
              <a:cxn ang="0">
                <a:pos x="0" y="79"/>
              </a:cxn>
            </a:cxnLst>
            <a:rect l="0" t="0" r="r" b="b"/>
            <a:pathLst>
              <a:path w="212" h="160">
                <a:moveTo>
                  <a:pt x="0" y="79"/>
                </a:moveTo>
                <a:lnTo>
                  <a:pt x="17" y="113"/>
                </a:lnTo>
                <a:lnTo>
                  <a:pt x="41" y="101"/>
                </a:lnTo>
                <a:lnTo>
                  <a:pt x="66" y="124"/>
                </a:lnTo>
                <a:lnTo>
                  <a:pt x="86" y="113"/>
                </a:lnTo>
                <a:lnTo>
                  <a:pt x="79" y="152"/>
                </a:lnTo>
                <a:lnTo>
                  <a:pt x="212" y="160"/>
                </a:lnTo>
                <a:lnTo>
                  <a:pt x="160" y="132"/>
                </a:lnTo>
                <a:lnTo>
                  <a:pt x="135" y="82"/>
                </a:lnTo>
                <a:lnTo>
                  <a:pt x="137" y="30"/>
                </a:lnTo>
                <a:lnTo>
                  <a:pt x="170" y="0"/>
                </a:lnTo>
                <a:lnTo>
                  <a:pt x="54" y="11"/>
                </a:lnTo>
                <a:lnTo>
                  <a:pt x="27" y="79"/>
                </a:lnTo>
                <a:lnTo>
                  <a:pt x="0" y="79"/>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7" name="Freeform 135"/>
          <p:cNvSpPr>
            <a:spLocks noChangeAspect="1"/>
          </p:cNvSpPr>
          <p:nvPr/>
        </p:nvSpPr>
        <p:spPr bwMode="gray">
          <a:xfrm>
            <a:off x="5808663" y="1914524"/>
            <a:ext cx="349250" cy="209550"/>
          </a:xfrm>
          <a:custGeom>
            <a:avLst/>
            <a:gdLst/>
            <a:ahLst/>
            <a:cxnLst>
              <a:cxn ang="0">
                <a:pos x="0" y="222"/>
              </a:cxn>
              <a:cxn ang="0">
                <a:pos x="50" y="229"/>
              </a:cxn>
              <a:cxn ang="0">
                <a:pos x="17" y="251"/>
              </a:cxn>
              <a:cxn ang="0">
                <a:pos x="105" y="258"/>
              </a:cxn>
              <a:cxn ang="0">
                <a:pos x="107" y="229"/>
              </a:cxn>
              <a:cxn ang="0">
                <a:pos x="132" y="234"/>
              </a:cxn>
              <a:cxn ang="0">
                <a:pos x="106" y="217"/>
              </a:cxn>
              <a:cxn ang="0">
                <a:pos x="143" y="223"/>
              </a:cxn>
              <a:cxn ang="0">
                <a:pos x="133" y="190"/>
              </a:cxn>
              <a:cxn ang="0">
                <a:pos x="153" y="209"/>
              </a:cxn>
              <a:cxn ang="0">
                <a:pos x="177" y="191"/>
              </a:cxn>
              <a:cxn ang="0">
                <a:pos x="161" y="170"/>
              </a:cxn>
              <a:cxn ang="0">
                <a:pos x="215" y="173"/>
              </a:cxn>
              <a:cxn ang="0">
                <a:pos x="200" y="161"/>
              </a:cxn>
              <a:cxn ang="0">
                <a:pos x="225" y="163"/>
              </a:cxn>
              <a:cxn ang="0">
                <a:pos x="240" y="137"/>
              </a:cxn>
              <a:cxn ang="0">
                <a:pos x="505" y="54"/>
              </a:cxn>
              <a:cxn ang="0">
                <a:pos x="532" y="22"/>
              </a:cxn>
              <a:cxn ang="0">
                <a:pos x="481" y="0"/>
              </a:cxn>
              <a:cxn ang="0">
                <a:pos x="369" y="52"/>
              </a:cxn>
              <a:cxn ang="0">
                <a:pos x="254" y="52"/>
              </a:cxn>
              <a:cxn ang="0">
                <a:pos x="131" y="121"/>
              </a:cxn>
              <a:cxn ang="0">
                <a:pos x="63" y="130"/>
              </a:cxn>
              <a:cxn ang="0">
                <a:pos x="67" y="161"/>
              </a:cxn>
              <a:cxn ang="0">
                <a:pos x="104" y="163"/>
              </a:cxn>
              <a:cxn ang="0">
                <a:pos x="62" y="164"/>
              </a:cxn>
              <a:cxn ang="0">
                <a:pos x="81" y="178"/>
              </a:cxn>
              <a:cxn ang="0">
                <a:pos x="50" y="191"/>
              </a:cxn>
              <a:cxn ang="0">
                <a:pos x="85" y="206"/>
              </a:cxn>
              <a:cxn ang="0">
                <a:pos x="0" y="222"/>
              </a:cxn>
            </a:cxnLst>
            <a:rect l="0" t="0" r="r" b="b"/>
            <a:pathLst>
              <a:path w="532" h="258">
                <a:moveTo>
                  <a:pt x="0" y="222"/>
                </a:moveTo>
                <a:lnTo>
                  <a:pt x="50" y="229"/>
                </a:lnTo>
                <a:lnTo>
                  <a:pt x="17" y="251"/>
                </a:lnTo>
                <a:lnTo>
                  <a:pt x="105" y="258"/>
                </a:lnTo>
                <a:lnTo>
                  <a:pt x="107" y="229"/>
                </a:lnTo>
                <a:lnTo>
                  <a:pt x="132" y="234"/>
                </a:lnTo>
                <a:lnTo>
                  <a:pt x="106" y="217"/>
                </a:lnTo>
                <a:lnTo>
                  <a:pt x="143" y="223"/>
                </a:lnTo>
                <a:lnTo>
                  <a:pt x="133" y="190"/>
                </a:lnTo>
                <a:lnTo>
                  <a:pt x="153" y="209"/>
                </a:lnTo>
                <a:lnTo>
                  <a:pt x="177" y="191"/>
                </a:lnTo>
                <a:lnTo>
                  <a:pt x="161" y="170"/>
                </a:lnTo>
                <a:lnTo>
                  <a:pt x="215" y="173"/>
                </a:lnTo>
                <a:lnTo>
                  <a:pt x="200" y="161"/>
                </a:lnTo>
                <a:lnTo>
                  <a:pt x="225" y="163"/>
                </a:lnTo>
                <a:lnTo>
                  <a:pt x="240" y="137"/>
                </a:lnTo>
                <a:lnTo>
                  <a:pt x="505" y="54"/>
                </a:lnTo>
                <a:lnTo>
                  <a:pt x="532" y="22"/>
                </a:lnTo>
                <a:lnTo>
                  <a:pt x="481" y="0"/>
                </a:lnTo>
                <a:lnTo>
                  <a:pt x="369" y="52"/>
                </a:lnTo>
                <a:lnTo>
                  <a:pt x="254" y="52"/>
                </a:lnTo>
                <a:lnTo>
                  <a:pt x="131" y="121"/>
                </a:lnTo>
                <a:lnTo>
                  <a:pt x="63" y="130"/>
                </a:lnTo>
                <a:lnTo>
                  <a:pt x="67" y="161"/>
                </a:lnTo>
                <a:lnTo>
                  <a:pt x="104" y="163"/>
                </a:lnTo>
                <a:lnTo>
                  <a:pt x="62" y="164"/>
                </a:lnTo>
                <a:lnTo>
                  <a:pt x="81" y="178"/>
                </a:lnTo>
                <a:lnTo>
                  <a:pt x="50" y="191"/>
                </a:lnTo>
                <a:lnTo>
                  <a:pt x="85" y="206"/>
                </a:lnTo>
                <a:lnTo>
                  <a:pt x="0" y="222"/>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8" name="Freeform 136"/>
          <p:cNvSpPr>
            <a:spLocks noChangeAspect="1"/>
          </p:cNvSpPr>
          <p:nvPr/>
        </p:nvSpPr>
        <p:spPr bwMode="gray">
          <a:xfrm>
            <a:off x="6013452" y="1639887"/>
            <a:ext cx="66675" cy="41275"/>
          </a:xfrm>
          <a:custGeom>
            <a:avLst/>
            <a:gdLst/>
            <a:ahLst/>
            <a:cxnLst>
              <a:cxn ang="0">
                <a:pos x="0" y="37"/>
              </a:cxn>
              <a:cxn ang="0">
                <a:pos x="30" y="53"/>
              </a:cxn>
              <a:cxn ang="0">
                <a:pos x="102" y="35"/>
              </a:cxn>
              <a:cxn ang="0">
                <a:pos x="60" y="0"/>
              </a:cxn>
              <a:cxn ang="0">
                <a:pos x="0" y="37"/>
              </a:cxn>
            </a:cxnLst>
            <a:rect l="0" t="0" r="r" b="b"/>
            <a:pathLst>
              <a:path w="102" h="53">
                <a:moveTo>
                  <a:pt x="0" y="37"/>
                </a:moveTo>
                <a:lnTo>
                  <a:pt x="30" y="53"/>
                </a:lnTo>
                <a:lnTo>
                  <a:pt x="102" y="35"/>
                </a:lnTo>
                <a:lnTo>
                  <a:pt x="60" y="0"/>
                </a:lnTo>
                <a:lnTo>
                  <a:pt x="0" y="37"/>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39" name="Freeform 137"/>
          <p:cNvSpPr>
            <a:spLocks noChangeAspect="1"/>
          </p:cNvSpPr>
          <p:nvPr/>
        </p:nvSpPr>
        <p:spPr bwMode="gray">
          <a:xfrm>
            <a:off x="6665913" y="1719261"/>
            <a:ext cx="61912" cy="31750"/>
          </a:xfrm>
          <a:custGeom>
            <a:avLst/>
            <a:gdLst/>
            <a:ahLst/>
            <a:cxnLst>
              <a:cxn ang="0">
                <a:pos x="0" y="0"/>
              </a:cxn>
              <a:cxn ang="0">
                <a:pos x="42" y="27"/>
              </a:cxn>
              <a:cxn ang="0">
                <a:pos x="28" y="35"/>
              </a:cxn>
              <a:cxn ang="0">
                <a:pos x="65" y="33"/>
              </a:cxn>
              <a:cxn ang="0">
                <a:pos x="93" y="16"/>
              </a:cxn>
              <a:cxn ang="0">
                <a:pos x="0" y="0"/>
              </a:cxn>
            </a:cxnLst>
            <a:rect l="0" t="0" r="r" b="b"/>
            <a:pathLst>
              <a:path w="93" h="35">
                <a:moveTo>
                  <a:pt x="0" y="0"/>
                </a:moveTo>
                <a:lnTo>
                  <a:pt x="42" y="27"/>
                </a:lnTo>
                <a:lnTo>
                  <a:pt x="28" y="35"/>
                </a:lnTo>
                <a:lnTo>
                  <a:pt x="65" y="33"/>
                </a:lnTo>
                <a:lnTo>
                  <a:pt x="93" y="16"/>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0" name="Freeform 138"/>
          <p:cNvSpPr>
            <a:spLocks noChangeAspect="1"/>
          </p:cNvSpPr>
          <p:nvPr/>
        </p:nvSpPr>
        <p:spPr bwMode="gray">
          <a:xfrm>
            <a:off x="6675441" y="1649411"/>
            <a:ext cx="147637" cy="74613"/>
          </a:xfrm>
          <a:custGeom>
            <a:avLst/>
            <a:gdLst/>
            <a:ahLst/>
            <a:cxnLst>
              <a:cxn ang="0">
                <a:pos x="0" y="78"/>
              </a:cxn>
              <a:cxn ang="0">
                <a:pos x="59" y="25"/>
              </a:cxn>
              <a:cxn ang="0">
                <a:pos x="142" y="0"/>
              </a:cxn>
              <a:cxn ang="0">
                <a:pos x="220" y="45"/>
              </a:cxn>
              <a:cxn ang="0">
                <a:pos x="194" y="55"/>
              </a:cxn>
              <a:cxn ang="0">
                <a:pos x="202" y="75"/>
              </a:cxn>
              <a:cxn ang="0">
                <a:pos x="88" y="95"/>
              </a:cxn>
              <a:cxn ang="0">
                <a:pos x="0" y="78"/>
              </a:cxn>
            </a:cxnLst>
            <a:rect l="0" t="0" r="r" b="b"/>
            <a:pathLst>
              <a:path w="220" h="95">
                <a:moveTo>
                  <a:pt x="0" y="78"/>
                </a:moveTo>
                <a:lnTo>
                  <a:pt x="59" y="25"/>
                </a:lnTo>
                <a:lnTo>
                  <a:pt x="142" y="0"/>
                </a:lnTo>
                <a:lnTo>
                  <a:pt x="220" y="45"/>
                </a:lnTo>
                <a:lnTo>
                  <a:pt x="194" y="55"/>
                </a:lnTo>
                <a:lnTo>
                  <a:pt x="202" y="75"/>
                </a:lnTo>
                <a:lnTo>
                  <a:pt x="88" y="95"/>
                </a:lnTo>
                <a:lnTo>
                  <a:pt x="0" y="78"/>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1" name="Freeform 139"/>
          <p:cNvSpPr>
            <a:spLocks noChangeAspect="1"/>
          </p:cNvSpPr>
          <p:nvPr/>
        </p:nvSpPr>
        <p:spPr bwMode="gray">
          <a:xfrm>
            <a:off x="6705602" y="1716085"/>
            <a:ext cx="165100" cy="90488"/>
          </a:xfrm>
          <a:custGeom>
            <a:avLst/>
            <a:gdLst/>
            <a:ahLst/>
            <a:cxnLst>
              <a:cxn ang="0">
                <a:pos x="0" y="49"/>
              </a:cxn>
              <a:cxn ang="0">
                <a:pos x="45" y="54"/>
              </a:cxn>
              <a:cxn ang="0">
                <a:pos x="77" y="93"/>
              </a:cxn>
              <a:cxn ang="0">
                <a:pos x="101" y="80"/>
              </a:cxn>
              <a:cxn ang="0">
                <a:pos x="204" y="111"/>
              </a:cxn>
              <a:cxn ang="0">
                <a:pos x="238" y="99"/>
              </a:cxn>
              <a:cxn ang="0">
                <a:pos x="213" y="69"/>
              </a:cxn>
              <a:cxn ang="0">
                <a:pos x="232" y="77"/>
              </a:cxn>
              <a:cxn ang="0">
                <a:pos x="248" y="33"/>
              </a:cxn>
              <a:cxn ang="0">
                <a:pos x="194" y="10"/>
              </a:cxn>
              <a:cxn ang="0">
                <a:pos x="142" y="41"/>
              </a:cxn>
              <a:cxn ang="0">
                <a:pos x="184" y="24"/>
              </a:cxn>
              <a:cxn ang="0">
                <a:pos x="159" y="0"/>
              </a:cxn>
              <a:cxn ang="0">
                <a:pos x="72" y="8"/>
              </a:cxn>
              <a:cxn ang="0">
                <a:pos x="0" y="49"/>
              </a:cxn>
            </a:cxnLst>
            <a:rect l="0" t="0" r="r" b="b"/>
            <a:pathLst>
              <a:path w="248" h="111">
                <a:moveTo>
                  <a:pt x="0" y="49"/>
                </a:moveTo>
                <a:lnTo>
                  <a:pt x="45" y="54"/>
                </a:lnTo>
                <a:lnTo>
                  <a:pt x="77" y="93"/>
                </a:lnTo>
                <a:lnTo>
                  <a:pt x="101" y="80"/>
                </a:lnTo>
                <a:lnTo>
                  <a:pt x="204" y="111"/>
                </a:lnTo>
                <a:lnTo>
                  <a:pt x="238" y="99"/>
                </a:lnTo>
                <a:lnTo>
                  <a:pt x="213" y="69"/>
                </a:lnTo>
                <a:lnTo>
                  <a:pt x="232" y="77"/>
                </a:lnTo>
                <a:lnTo>
                  <a:pt x="248" y="33"/>
                </a:lnTo>
                <a:lnTo>
                  <a:pt x="194" y="10"/>
                </a:lnTo>
                <a:lnTo>
                  <a:pt x="142" y="41"/>
                </a:lnTo>
                <a:lnTo>
                  <a:pt x="184" y="24"/>
                </a:lnTo>
                <a:lnTo>
                  <a:pt x="159" y="0"/>
                </a:lnTo>
                <a:lnTo>
                  <a:pt x="72" y="8"/>
                </a:lnTo>
                <a:lnTo>
                  <a:pt x="0" y="49"/>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2" name="Freeform 140"/>
          <p:cNvSpPr>
            <a:spLocks noChangeAspect="1"/>
          </p:cNvSpPr>
          <p:nvPr/>
        </p:nvSpPr>
        <p:spPr bwMode="gray">
          <a:xfrm>
            <a:off x="6858000" y="1763712"/>
            <a:ext cx="139700" cy="92075"/>
          </a:xfrm>
          <a:custGeom>
            <a:avLst/>
            <a:gdLst/>
            <a:ahLst/>
            <a:cxnLst>
              <a:cxn ang="0">
                <a:pos x="0" y="96"/>
              </a:cxn>
              <a:cxn ang="0">
                <a:pos x="16" y="113"/>
              </a:cxn>
              <a:cxn ang="0">
                <a:pos x="191" y="90"/>
              </a:cxn>
              <a:cxn ang="0">
                <a:pos x="208" y="53"/>
              </a:cxn>
              <a:cxn ang="0">
                <a:pos x="159" y="22"/>
              </a:cxn>
              <a:cxn ang="0">
                <a:pos x="117" y="35"/>
              </a:cxn>
              <a:cxn ang="0">
                <a:pos x="125" y="10"/>
              </a:cxn>
              <a:cxn ang="0">
                <a:pos x="100" y="0"/>
              </a:cxn>
              <a:cxn ang="0">
                <a:pos x="21" y="85"/>
              </a:cxn>
              <a:cxn ang="0">
                <a:pos x="0" y="96"/>
              </a:cxn>
            </a:cxnLst>
            <a:rect l="0" t="0" r="r" b="b"/>
            <a:pathLst>
              <a:path w="208" h="113">
                <a:moveTo>
                  <a:pt x="0" y="96"/>
                </a:moveTo>
                <a:lnTo>
                  <a:pt x="16" y="113"/>
                </a:lnTo>
                <a:lnTo>
                  <a:pt x="191" y="90"/>
                </a:lnTo>
                <a:lnTo>
                  <a:pt x="208" y="53"/>
                </a:lnTo>
                <a:lnTo>
                  <a:pt x="159" y="22"/>
                </a:lnTo>
                <a:lnTo>
                  <a:pt x="117" y="35"/>
                </a:lnTo>
                <a:lnTo>
                  <a:pt x="125" y="10"/>
                </a:lnTo>
                <a:lnTo>
                  <a:pt x="100" y="0"/>
                </a:lnTo>
                <a:lnTo>
                  <a:pt x="21" y="85"/>
                </a:lnTo>
                <a:lnTo>
                  <a:pt x="0" y="96"/>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3" name="Freeform 141"/>
          <p:cNvSpPr>
            <a:spLocks noChangeAspect="1"/>
          </p:cNvSpPr>
          <p:nvPr/>
        </p:nvSpPr>
        <p:spPr bwMode="gray">
          <a:xfrm>
            <a:off x="7712076" y="1960561"/>
            <a:ext cx="152400" cy="87313"/>
          </a:xfrm>
          <a:custGeom>
            <a:avLst/>
            <a:gdLst/>
            <a:ahLst/>
            <a:cxnLst>
              <a:cxn ang="0">
                <a:pos x="0" y="59"/>
              </a:cxn>
              <a:cxn ang="0">
                <a:pos x="48" y="5"/>
              </a:cxn>
              <a:cxn ang="0">
                <a:pos x="81" y="0"/>
              </a:cxn>
              <a:cxn ang="0">
                <a:pos x="134" y="42"/>
              </a:cxn>
              <a:cxn ang="0">
                <a:pos x="142" y="11"/>
              </a:cxn>
              <a:cxn ang="0">
                <a:pos x="201" y="36"/>
              </a:cxn>
              <a:cxn ang="0">
                <a:pos x="195" y="75"/>
              </a:cxn>
              <a:cxn ang="0">
                <a:pos x="233" y="89"/>
              </a:cxn>
              <a:cxn ang="0">
                <a:pos x="110" y="96"/>
              </a:cxn>
              <a:cxn ang="0">
                <a:pos x="103" y="78"/>
              </a:cxn>
              <a:cxn ang="0">
                <a:pos x="83" y="108"/>
              </a:cxn>
              <a:cxn ang="0">
                <a:pos x="0" y="59"/>
              </a:cxn>
            </a:cxnLst>
            <a:rect l="0" t="0" r="r" b="b"/>
            <a:pathLst>
              <a:path w="233" h="108">
                <a:moveTo>
                  <a:pt x="0" y="59"/>
                </a:moveTo>
                <a:lnTo>
                  <a:pt x="48" y="5"/>
                </a:lnTo>
                <a:lnTo>
                  <a:pt x="81" y="0"/>
                </a:lnTo>
                <a:lnTo>
                  <a:pt x="134" y="42"/>
                </a:lnTo>
                <a:lnTo>
                  <a:pt x="142" y="11"/>
                </a:lnTo>
                <a:lnTo>
                  <a:pt x="201" y="36"/>
                </a:lnTo>
                <a:lnTo>
                  <a:pt x="195" y="75"/>
                </a:lnTo>
                <a:lnTo>
                  <a:pt x="233" y="89"/>
                </a:lnTo>
                <a:lnTo>
                  <a:pt x="110" y="96"/>
                </a:lnTo>
                <a:lnTo>
                  <a:pt x="103" y="78"/>
                </a:lnTo>
                <a:lnTo>
                  <a:pt x="83" y="108"/>
                </a:lnTo>
                <a:lnTo>
                  <a:pt x="0" y="59"/>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4" name="Freeform 142"/>
          <p:cNvSpPr>
            <a:spLocks noChangeAspect="1"/>
          </p:cNvSpPr>
          <p:nvPr/>
        </p:nvSpPr>
        <p:spPr bwMode="gray">
          <a:xfrm>
            <a:off x="7820025" y="1962149"/>
            <a:ext cx="93663" cy="58737"/>
          </a:xfrm>
          <a:custGeom>
            <a:avLst/>
            <a:gdLst/>
            <a:ahLst/>
            <a:cxnLst>
              <a:cxn ang="0">
                <a:pos x="0" y="0"/>
              </a:cxn>
              <a:cxn ang="0">
                <a:pos x="47" y="27"/>
              </a:cxn>
              <a:cxn ang="0">
                <a:pos x="34" y="51"/>
              </a:cxn>
              <a:cxn ang="0">
                <a:pos x="58" y="72"/>
              </a:cxn>
              <a:cxn ang="0">
                <a:pos x="101" y="72"/>
              </a:cxn>
              <a:cxn ang="0">
                <a:pos x="143" y="45"/>
              </a:cxn>
              <a:cxn ang="0">
                <a:pos x="0" y="0"/>
              </a:cxn>
            </a:cxnLst>
            <a:rect l="0" t="0" r="r" b="b"/>
            <a:pathLst>
              <a:path w="143" h="72">
                <a:moveTo>
                  <a:pt x="0" y="0"/>
                </a:moveTo>
                <a:lnTo>
                  <a:pt x="47" y="27"/>
                </a:lnTo>
                <a:lnTo>
                  <a:pt x="34" y="51"/>
                </a:lnTo>
                <a:lnTo>
                  <a:pt x="58" y="72"/>
                </a:lnTo>
                <a:lnTo>
                  <a:pt x="101" y="72"/>
                </a:lnTo>
                <a:lnTo>
                  <a:pt x="143" y="45"/>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5" name="Freeform 143"/>
          <p:cNvSpPr>
            <a:spLocks noChangeAspect="1"/>
          </p:cNvSpPr>
          <p:nvPr/>
        </p:nvSpPr>
        <p:spPr bwMode="gray">
          <a:xfrm>
            <a:off x="7826377" y="2974972"/>
            <a:ext cx="73025" cy="303212"/>
          </a:xfrm>
          <a:custGeom>
            <a:avLst/>
            <a:gdLst/>
            <a:ahLst/>
            <a:cxnLst>
              <a:cxn ang="0">
                <a:pos x="0" y="96"/>
              </a:cxn>
              <a:cxn ang="0">
                <a:pos x="19" y="142"/>
              </a:cxn>
              <a:cxn ang="0">
                <a:pos x="19" y="377"/>
              </a:cxn>
              <a:cxn ang="0">
                <a:pos x="37" y="349"/>
              </a:cxn>
              <a:cxn ang="0">
                <a:pos x="65" y="367"/>
              </a:cxn>
              <a:cxn ang="0">
                <a:pos x="33" y="302"/>
              </a:cxn>
              <a:cxn ang="0">
                <a:pos x="50" y="237"/>
              </a:cxn>
              <a:cxn ang="0">
                <a:pos x="108" y="257"/>
              </a:cxn>
              <a:cxn ang="0">
                <a:pos x="53" y="132"/>
              </a:cxn>
              <a:cxn ang="0">
                <a:pos x="37" y="0"/>
              </a:cxn>
              <a:cxn ang="0">
                <a:pos x="0" y="96"/>
              </a:cxn>
            </a:cxnLst>
            <a:rect l="0" t="0" r="r" b="b"/>
            <a:pathLst>
              <a:path w="108" h="377">
                <a:moveTo>
                  <a:pt x="0" y="96"/>
                </a:moveTo>
                <a:lnTo>
                  <a:pt x="19" y="142"/>
                </a:lnTo>
                <a:lnTo>
                  <a:pt x="19" y="377"/>
                </a:lnTo>
                <a:lnTo>
                  <a:pt x="37" y="349"/>
                </a:lnTo>
                <a:lnTo>
                  <a:pt x="65" y="367"/>
                </a:lnTo>
                <a:lnTo>
                  <a:pt x="33" y="302"/>
                </a:lnTo>
                <a:lnTo>
                  <a:pt x="50" y="237"/>
                </a:lnTo>
                <a:lnTo>
                  <a:pt x="108" y="257"/>
                </a:lnTo>
                <a:lnTo>
                  <a:pt x="53" y="132"/>
                </a:lnTo>
                <a:lnTo>
                  <a:pt x="37" y="0"/>
                </a:lnTo>
                <a:lnTo>
                  <a:pt x="0" y="96"/>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6" name="Freeform 144"/>
          <p:cNvSpPr>
            <a:spLocks noChangeAspect="1"/>
          </p:cNvSpPr>
          <p:nvPr/>
        </p:nvSpPr>
        <p:spPr bwMode="gray">
          <a:xfrm>
            <a:off x="7931150" y="1992309"/>
            <a:ext cx="109538" cy="46038"/>
          </a:xfrm>
          <a:custGeom>
            <a:avLst/>
            <a:gdLst/>
            <a:ahLst/>
            <a:cxnLst>
              <a:cxn ang="0">
                <a:pos x="0" y="0"/>
              </a:cxn>
              <a:cxn ang="0">
                <a:pos x="28" y="38"/>
              </a:cxn>
              <a:cxn ang="0">
                <a:pos x="103" y="55"/>
              </a:cxn>
              <a:cxn ang="0">
                <a:pos x="162" y="44"/>
              </a:cxn>
              <a:cxn ang="0">
                <a:pos x="0" y="0"/>
              </a:cxn>
            </a:cxnLst>
            <a:rect l="0" t="0" r="r" b="b"/>
            <a:pathLst>
              <a:path w="162" h="55">
                <a:moveTo>
                  <a:pt x="0" y="0"/>
                </a:moveTo>
                <a:lnTo>
                  <a:pt x="28" y="38"/>
                </a:lnTo>
                <a:lnTo>
                  <a:pt x="103" y="55"/>
                </a:lnTo>
                <a:lnTo>
                  <a:pt x="162" y="44"/>
                </a:lnTo>
                <a:lnTo>
                  <a:pt x="0"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7" name="Freeform 145"/>
          <p:cNvSpPr>
            <a:spLocks noChangeAspect="1"/>
          </p:cNvSpPr>
          <p:nvPr/>
        </p:nvSpPr>
        <p:spPr bwMode="gray">
          <a:xfrm>
            <a:off x="4370390" y="3360736"/>
            <a:ext cx="284162" cy="247650"/>
          </a:xfrm>
          <a:custGeom>
            <a:avLst/>
            <a:gdLst/>
            <a:ahLst/>
            <a:cxnLst>
              <a:cxn ang="0">
                <a:pos x="0" y="26"/>
              </a:cxn>
              <a:cxn ang="0">
                <a:pos x="14" y="76"/>
              </a:cxn>
              <a:cxn ang="0">
                <a:pos x="104" y="84"/>
              </a:cxn>
              <a:cxn ang="0">
                <a:pos x="64" y="164"/>
              </a:cxn>
              <a:cxn ang="0">
                <a:pos x="64" y="263"/>
              </a:cxn>
              <a:cxn ang="0">
                <a:pos x="128" y="307"/>
              </a:cxn>
              <a:cxn ang="0">
                <a:pos x="253" y="279"/>
              </a:cxn>
              <a:cxn ang="0">
                <a:pos x="322" y="204"/>
              </a:cxn>
              <a:cxn ang="0">
                <a:pos x="308" y="174"/>
              </a:cxn>
              <a:cxn ang="0">
                <a:pos x="346" y="120"/>
              </a:cxn>
              <a:cxn ang="0">
                <a:pos x="425" y="77"/>
              </a:cxn>
              <a:cxn ang="0">
                <a:pos x="426" y="53"/>
              </a:cxn>
              <a:cxn ang="0">
                <a:pos x="375" y="46"/>
              </a:cxn>
              <a:cxn ang="0">
                <a:pos x="364" y="43"/>
              </a:cxn>
              <a:cxn ang="0">
                <a:pos x="255" y="11"/>
              </a:cxn>
              <a:cxn ang="0">
                <a:pos x="36" y="0"/>
              </a:cxn>
              <a:cxn ang="0">
                <a:pos x="0" y="26"/>
              </a:cxn>
            </a:cxnLst>
            <a:rect l="0" t="0" r="r" b="b"/>
            <a:pathLst>
              <a:path w="426" h="307">
                <a:moveTo>
                  <a:pt x="0" y="26"/>
                </a:moveTo>
                <a:lnTo>
                  <a:pt x="14" y="76"/>
                </a:lnTo>
                <a:lnTo>
                  <a:pt x="104" y="84"/>
                </a:lnTo>
                <a:lnTo>
                  <a:pt x="64" y="164"/>
                </a:lnTo>
                <a:lnTo>
                  <a:pt x="64" y="263"/>
                </a:lnTo>
                <a:lnTo>
                  <a:pt x="128" y="307"/>
                </a:lnTo>
                <a:lnTo>
                  <a:pt x="253" y="279"/>
                </a:lnTo>
                <a:lnTo>
                  <a:pt x="322" y="204"/>
                </a:lnTo>
                <a:lnTo>
                  <a:pt x="308" y="174"/>
                </a:lnTo>
                <a:lnTo>
                  <a:pt x="346" y="120"/>
                </a:lnTo>
                <a:lnTo>
                  <a:pt x="425" y="77"/>
                </a:lnTo>
                <a:lnTo>
                  <a:pt x="426" y="53"/>
                </a:lnTo>
                <a:lnTo>
                  <a:pt x="375" y="46"/>
                </a:lnTo>
                <a:lnTo>
                  <a:pt x="364" y="43"/>
                </a:lnTo>
                <a:lnTo>
                  <a:pt x="255" y="11"/>
                </a:lnTo>
                <a:lnTo>
                  <a:pt x="36" y="0"/>
                </a:lnTo>
                <a:lnTo>
                  <a:pt x="0" y="2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8" name="Freeform 146"/>
          <p:cNvSpPr>
            <a:spLocks noChangeAspect="1"/>
          </p:cNvSpPr>
          <p:nvPr/>
        </p:nvSpPr>
        <p:spPr bwMode="gray">
          <a:xfrm>
            <a:off x="3244851" y="4495797"/>
            <a:ext cx="96839" cy="112712"/>
          </a:xfrm>
          <a:custGeom>
            <a:avLst/>
            <a:gdLst/>
            <a:ahLst/>
            <a:cxnLst>
              <a:cxn ang="0">
                <a:pos x="0" y="63"/>
              </a:cxn>
              <a:cxn ang="0">
                <a:pos x="39" y="0"/>
              </a:cxn>
              <a:cxn ang="0">
                <a:pos x="143" y="12"/>
              </a:cxn>
              <a:cxn ang="0">
                <a:pos x="128" y="126"/>
              </a:cxn>
              <a:cxn ang="0">
                <a:pos x="56" y="136"/>
              </a:cxn>
              <a:cxn ang="0">
                <a:pos x="0" y="63"/>
              </a:cxn>
            </a:cxnLst>
            <a:rect l="0" t="0" r="r" b="b"/>
            <a:pathLst>
              <a:path w="143" h="136">
                <a:moveTo>
                  <a:pt x="0" y="63"/>
                </a:moveTo>
                <a:lnTo>
                  <a:pt x="39" y="0"/>
                </a:lnTo>
                <a:lnTo>
                  <a:pt x="143" y="12"/>
                </a:lnTo>
                <a:lnTo>
                  <a:pt x="128" y="126"/>
                </a:lnTo>
                <a:lnTo>
                  <a:pt x="56" y="136"/>
                </a:lnTo>
                <a:lnTo>
                  <a:pt x="0" y="6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49" name="Freeform 147"/>
          <p:cNvSpPr>
            <a:spLocks noChangeAspect="1"/>
          </p:cNvSpPr>
          <p:nvPr/>
        </p:nvSpPr>
        <p:spPr bwMode="gray">
          <a:xfrm>
            <a:off x="4826000" y="1719261"/>
            <a:ext cx="244475" cy="217488"/>
          </a:xfrm>
          <a:custGeom>
            <a:avLst/>
            <a:gdLst/>
            <a:ahLst/>
            <a:cxnLst>
              <a:cxn ang="0">
                <a:pos x="0" y="33"/>
              </a:cxn>
              <a:cxn ang="0">
                <a:pos x="3" y="64"/>
              </a:cxn>
              <a:cxn ang="0">
                <a:pos x="41" y="64"/>
              </a:cxn>
              <a:cxn ang="0">
                <a:pos x="28" y="80"/>
              </a:cxn>
              <a:cxn ang="0">
                <a:pos x="56" y="91"/>
              </a:cxn>
              <a:cxn ang="0">
                <a:pos x="20" y="88"/>
              </a:cxn>
              <a:cxn ang="0">
                <a:pos x="86" y="117"/>
              </a:cxn>
              <a:cxn ang="0">
                <a:pos x="58" y="126"/>
              </a:cxn>
              <a:cxn ang="0">
                <a:pos x="77" y="146"/>
              </a:cxn>
              <a:cxn ang="0">
                <a:pos x="135" y="135"/>
              </a:cxn>
              <a:cxn ang="0">
                <a:pos x="133" y="108"/>
              </a:cxn>
              <a:cxn ang="0">
                <a:pos x="163" y="97"/>
              </a:cxn>
              <a:cxn ang="0">
                <a:pos x="168" y="128"/>
              </a:cxn>
              <a:cxn ang="0">
                <a:pos x="203" y="108"/>
              </a:cxn>
              <a:cxn ang="0">
                <a:pos x="196" y="128"/>
              </a:cxn>
              <a:cxn ang="0">
                <a:pos x="229" y="129"/>
              </a:cxn>
              <a:cxn ang="0">
                <a:pos x="102" y="159"/>
              </a:cxn>
              <a:cxn ang="0">
                <a:pos x="108" y="181"/>
              </a:cxn>
              <a:cxn ang="0">
                <a:pos x="212" y="164"/>
              </a:cxn>
              <a:cxn ang="0">
                <a:pos x="141" y="186"/>
              </a:cxn>
              <a:cxn ang="0">
                <a:pos x="182" y="198"/>
              </a:cxn>
              <a:cxn ang="0">
                <a:pos x="110" y="208"/>
              </a:cxn>
              <a:cxn ang="0">
                <a:pos x="218" y="262"/>
              </a:cxn>
              <a:cxn ang="0">
                <a:pos x="286" y="128"/>
              </a:cxn>
              <a:cxn ang="0">
                <a:pos x="367" y="96"/>
              </a:cxn>
              <a:cxn ang="0">
                <a:pos x="278" y="72"/>
              </a:cxn>
              <a:cxn ang="0">
                <a:pos x="264" y="38"/>
              </a:cxn>
              <a:cxn ang="0">
                <a:pos x="239" y="59"/>
              </a:cxn>
              <a:cxn ang="0">
                <a:pos x="251" y="27"/>
              </a:cxn>
              <a:cxn ang="0">
                <a:pos x="188" y="0"/>
              </a:cxn>
              <a:cxn ang="0">
                <a:pos x="169" y="27"/>
              </a:cxn>
              <a:cxn ang="0">
                <a:pos x="197" y="91"/>
              </a:cxn>
              <a:cxn ang="0">
                <a:pos x="129" y="26"/>
              </a:cxn>
              <a:cxn ang="0">
                <a:pos x="108" y="38"/>
              </a:cxn>
              <a:cxn ang="0">
                <a:pos x="121" y="71"/>
              </a:cxn>
              <a:cxn ang="0">
                <a:pos x="55" y="42"/>
              </a:cxn>
              <a:cxn ang="0">
                <a:pos x="102" y="24"/>
              </a:cxn>
              <a:cxn ang="0">
                <a:pos x="0" y="33"/>
              </a:cxn>
            </a:cxnLst>
            <a:rect l="0" t="0" r="r" b="b"/>
            <a:pathLst>
              <a:path w="367" h="262">
                <a:moveTo>
                  <a:pt x="0" y="33"/>
                </a:moveTo>
                <a:lnTo>
                  <a:pt x="3" y="64"/>
                </a:lnTo>
                <a:lnTo>
                  <a:pt x="41" y="64"/>
                </a:lnTo>
                <a:lnTo>
                  <a:pt x="28" y="80"/>
                </a:lnTo>
                <a:lnTo>
                  <a:pt x="56" y="91"/>
                </a:lnTo>
                <a:lnTo>
                  <a:pt x="20" y="88"/>
                </a:lnTo>
                <a:lnTo>
                  <a:pt x="86" y="117"/>
                </a:lnTo>
                <a:lnTo>
                  <a:pt x="58" y="126"/>
                </a:lnTo>
                <a:lnTo>
                  <a:pt x="77" y="146"/>
                </a:lnTo>
                <a:lnTo>
                  <a:pt x="135" y="135"/>
                </a:lnTo>
                <a:lnTo>
                  <a:pt x="133" y="108"/>
                </a:lnTo>
                <a:lnTo>
                  <a:pt x="163" y="97"/>
                </a:lnTo>
                <a:lnTo>
                  <a:pt x="168" y="128"/>
                </a:lnTo>
                <a:lnTo>
                  <a:pt x="203" y="108"/>
                </a:lnTo>
                <a:lnTo>
                  <a:pt x="196" y="128"/>
                </a:lnTo>
                <a:lnTo>
                  <a:pt x="229" y="129"/>
                </a:lnTo>
                <a:lnTo>
                  <a:pt x="102" y="159"/>
                </a:lnTo>
                <a:lnTo>
                  <a:pt x="108" y="181"/>
                </a:lnTo>
                <a:lnTo>
                  <a:pt x="212" y="164"/>
                </a:lnTo>
                <a:lnTo>
                  <a:pt x="141" y="186"/>
                </a:lnTo>
                <a:lnTo>
                  <a:pt x="182" y="198"/>
                </a:lnTo>
                <a:lnTo>
                  <a:pt x="110" y="208"/>
                </a:lnTo>
                <a:lnTo>
                  <a:pt x="218" y="262"/>
                </a:lnTo>
                <a:lnTo>
                  <a:pt x="286" y="128"/>
                </a:lnTo>
                <a:lnTo>
                  <a:pt x="367" y="96"/>
                </a:lnTo>
                <a:lnTo>
                  <a:pt x="278" y="72"/>
                </a:lnTo>
                <a:lnTo>
                  <a:pt x="264" y="38"/>
                </a:lnTo>
                <a:lnTo>
                  <a:pt x="239" y="59"/>
                </a:lnTo>
                <a:lnTo>
                  <a:pt x="251" y="27"/>
                </a:lnTo>
                <a:lnTo>
                  <a:pt x="188" y="0"/>
                </a:lnTo>
                <a:lnTo>
                  <a:pt x="169" y="27"/>
                </a:lnTo>
                <a:lnTo>
                  <a:pt x="197" y="91"/>
                </a:lnTo>
                <a:lnTo>
                  <a:pt x="129" y="26"/>
                </a:lnTo>
                <a:lnTo>
                  <a:pt x="108" y="38"/>
                </a:lnTo>
                <a:lnTo>
                  <a:pt x="121" y="71"/>
                </a:lnTo>
                <a:lnTo>
                  <a:pt x="55" y="42"/>
                </a:lnTo>
                <a:lnTo>
                  <a:pt x="102" y="24"/>
                </a:lnTo>
                <a:lnTo>
                  <a:pt x="0" y="33"/>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0" name="Freeform 148"/>
          <p:cNvSpPr>
            <a:spLocks noChangeAspect="1"/>
          </p:cNvSpPr>
          <p:nvPr/>
        </p:nvSpPr>
        <p:spPr bwMode="gray">
          <a:xfrm>
            <a:off x="4981577" y="1693859"/>
            <a:ext cx="220663" cy="90488"/>
          </a:xfrm>
          <a:custGeom>
            <a:avLst/>
            <a:gdLst/>
            <a:ahLst/>
            <a:cxnLst>
              <a:cxn ang="0">
                <a:pos x="0" y="29"/>
              </a:cxn>
              <a:cxn ang="0">
                <a:pos x="49" y="38"/>
              </a:cxn>
              <a:cxn ang="0">
                <a:pos x="17" y="51"/>
              </a:cxn>
              <a:cxn ang="0">
                <a:pos x="30" y="61"/>
              </a:cxn>
              <a:cxn ang="0">
                <a:pos x="153" y="60"/>
              </a:cxn>
              <a:cxn ang="0">
                <a:pos x="76" y="76"/>
              </a:cxn>
              <a:cxn ang="0">
                <a:pos x="198" y="110"/>
              </a:cxn>
              <a:cxn ang="0">
                <a:pos x="280" y="89"/>
              </a:cxn>
              <a:cxn ang="0">
                <a:pos x="333" y="51"/>
              </a:cxn>
              <a:cxn ang="0">
                <a:pos x="318" y="33"/>
              </a:cxn>
              <a:cxn ang="0">
                <a:pos x="240" y="34"/>
              </a:cxn>
              <a:cxn ang="0">
                <a:pos x="253" y="13"/>
              </a:cxn>
              <a:cxn ang="0">
                <a:pos x="189" y="34"/>
              </a:cxn>
              <a:cxn ang="0">
                <a:pos x="180" y="0"/>
              </a:cxn>
              <a:cxn ang="0">
                <a:pos x="164" y="44"/>
              </a:cxn>
              <a:cxn ang="0">
                <a:pos x="76" y="0"/>
              </a:cxn>
              <a:cxn ang="0">
                <a:pos x="78" y="27"/>
              </a:cxn>
              <a:cxn ang="0">
                <a:pos x="52" y="13"/>
              </a:cxn>
              <a:cxn ang="0">
                <a:pos x="63" y="39"/>
              </a:cxn>
              <a:cxn ang="0">
                <a:pos x="0" y="29"/>
              </a:cxn>
            </a:cxnLst>
            <a:rect l="0" t="0" r="r" b="b"/>
            <a:pathLst>
              <a:path w="333" h="110">
                <a:moveTo>
                  <a:pt x="0" y="29"/>
                </a:moveTo>
                <a:lnTo>
                  <a:pt x="49" y="38"/>
                </a:lnTo>
                <a:lnTo>
                  <a:pt x="17" y="51"/>
                </a:lnTo>
                <a:lnTo>
                  <a:pt x="30" y="61"/>
                </a:lnTo>
                <a:lnTo>
                  <a:pt x="153" y="60"/>
                </a:lnTo>
                <a:lnTo>
                  <a:pt x="76" y="76"/>
                </a:lnTo>
                <a:lnTo>
                  <a:pt x="198" y="110"/>
                </a:lnTo>
                <a:lnTo>
                  <a:pt x="280" y="89"/>
                </a:lnTo>
                <a:lnTo>
                  <a:pt x="333" y="51"/>
                </a:lnTo>
                <a:lnTo>
                  <a:pt x="318" y="33"/>
                </a:lnTo>
                <a:lnTo>
                  <a:pt x="240" y="34"/>
                </a:lnTo>
                <a:lnTo>
                  <a:pt x="253" y="13"/>
                </a:lnTo>
                <a:lnTo>
                  <a:pt x="189" y="34"/>
                </a:lnTo>
                <a:lnTo>
                  <a:pt x="180" y="0"/>
                </a:lnTo>
                <a:lnTo>
                  <a:pt x="164" y="44"/>
                </a:lnTo>
                <a:lnTo>
                  <a:pt x="76" y="0"/>
                </a:lnTo>
                <a:lnTo>
                  <a:pt x="78" y="27"/>
                </a:lnTo>
                <a:lnTo>
                  <a:pt x="52" y="13"/>
                </a:lnTo>
                <a:lnTo>
                  <a:pt x="63" y="39"/>
                </a:lnTo>
                <a:lnTo>
                  <a:pt x="0" y="29"/>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1" name="Freeform 149"/>
          <p:cNvSpPr>
            <a:spLocks noChangeAspect="1"/>
          </p:cNvSpPr>
          <p:nvPr/>
        </p:nvSpPr>
        <p:spPr bwMode="gray">
          <a:xfrm>
            <a:off x="5059363" y="1838325"/>
            <a:ext cx="92076" cy="58737"/>
          </a:xfrm>
          <a:custGeom>
            <a:avLst/>
            <a:gdLst/>
            <a:ahLst/>
            <a:cxnLst>
              <a:cxn ang="0">
                <a:pos x="0" y="57"/>
              </a:cxn>
              <a:cxn ang="0">
                <a:pos x="12" y="20"/>
              </a:cxn>
              <a:cxn ang="0">
                <a:pos x="71" y="0"/>
              </a:cxn>
              <a:cxn ang="0">
                <a:pos x="81" y="20"/>
              </a:cxn>
              <a:cxn ang="0">
                <a:pos x="143" y="37"/>
              </a:cxn>
              <a:cxn ang="0">
                <a:pos x="56" y="71"/>
              </a:cxn>
              <a:cxn ang="0">
                <a:pos x="71" y="53"/>
              </a:cxn>
              <a:cxn ang="0">
                <a:pos x="0" y="57"/>
              </a:cxn>
            </a:cxnLst>
            <a:rect l="0" t="0" r="r" b="b"/>
            <a:pathLst>
              <a:path w="143" h="71">
                <a:moveTo>
                  <a:pt x="0" y="57"/>
                </a:moveTo>
                <a:lnTo>
                  <a:pt x="12" y="20"/>
                </a:lnTo>
                <a:lnTo>
                  <a:pt x="71" y="0"/>
                </a:lnTo>
                <a:lnTo>
                  <a:pt x="81" y="20"/>
                </a:lnTo>
                <a:lnTo>
                  <a:pt x="143" y="37"/>
                </a:lnTo>
                <a:lnTo>
                  <a:pt x="56" y="71"/>
                </a:lnTo>
                <a:lnTo>
                  <a:pt x="71" y="53"/>
                </a:lnTo>
                <a:lnTo>
                  <a:pt x="0" y="57"/>
                </a:lnTo>
                <a:close/>
              </a:path>
            </a:pathLst>
          </a:custGeom>
          <a:solidFill>
            <a:schemeClr val="bg2"/>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2" name="Freeform 150"/>
          <p:cNvSpPr>
            <a:spLocks noChangeAspect="1"/>
          </p:cNvSpPr>
          <p:nvPr/>
        </p:nvSpPr>
        <p:spPr bwMode="gray">
          <a:xfrm>
            <a:off x="4833939" y="2338384"/>
            <a:ext cx="296863" cy="592138"/>
          </a:xfrm>
          <a:custGeom>
            <a:avLst/>
            <a:gdLst/>
            <a:ahLst/>
            <a:cxnLst>
              <a:cxn ang="0">
                <a:pos x="0" y="551"/>
              </a:cxn>
              <a:cxn ang="0">
                <a:pos x="18" y="635"/>
              </a:cxn>
              <a:cxn ang="0">
                <a:pos x="57" y="675"/>
              </a:cxn>
              <a:cxn ang="0">
                <a:pos x="52" y="733"/>
              </a:cxn>
              <a:cxn ang="0">
                <a:pos x="161" y="694"/>
              </a:cxn>
              <a:cxn ang="0">
                <a:pos x="189" y="578"/>
              </a:cxn>
              <a:cxn ang="0">
                <a:pos x="169" y="574"/>
              </a:cxn>
              <a:cxn ang="0">
                <a:pos x="249" y="538"/>
              </a:cxn>
              <a:cxn ang="0">
                <a:pos x="172" y="530"/>
              </a:cxn>
              <a:cxn ang="0">
                <a:pos x="231" y="538"/>
              </a:cxn>
              <a:cxn ang="0">
                <a:pos x="263" y="508"/>
              </a:cxn>
              <a:cxn ang="0">
                <a:pos x="215" y="471"/>
              </a:cxn>
              <a:cxn ang="0">
                <a:pos x="171" y="497"/>
              </a:cxn>
              <a:cxn ang="0">
                <a:pos x="207" y="474"/>
              </a:cxn>
              <a:cxn ang="0">
                <a:pos x="208" y="368"/>
              </a:cxn>
              <a:cxn ang="0">
                <a:pos x="358" y="268"/>
              </a:cxn>
              <a:cxn ang="0">
                <a:pos x="347" y="246"/>
              </a:cxn>
              <a:cxn ang="0">
                <a:pos x="373" y="196"/>
              </a:cxn>
              <a:cxn ang="0">
                <a:pos x="445" y="180"/>
              </a:cxn>
              <a:cxn ang="0">
                <a:pos x="427" y="61"/>
              </a:cxn>
              <a:cxn ang="0">
                <a:pos x="325" y="0"/>
              </a:cxn>
              <a:cxn ang="0">
                <a:pos x="309" y="0"/>
              </a:cxn>
              <a:cxn ang="0">
                <a:pos x="308" y="39"/>
              </a:cxn>
              <a:cxn ang="0">
                <a:pos x="244" y="32"/>
              </a:cxn>
              <a:cxn ang="0">
                <a:pos x="231" y="61"/>
              </a:cxn>
              <a:cxn ang="0">
                <a:pos x="188" y="70"/>
              </a:cxn>
              <a:cxn ang="0">
                <a:pos x="176" y="118"/>
              </a:cxn>
              <a:cxn ang="0">
                <a:pos x="115" y="175"/>
              </a:cxn>
              <a:cxn ang="0">
                <a:pos x="87" y="253"/>
              </a:cxn>
              <a:cxn ang="0">
                <a:pos x="100" y="285"/>
              </a:cxn>
              <a:cxn ang="0">
                <a:pos x="35" y="310"/>
              </a:cxn>
              <a:cxn ang="0">
                <a:pos x="33" y="412"/>
              </a:cxn>
              <a:cxn ang="0">
                <a:pos x="51" y="433"/>
              </a:cxn>
              <a:cxn ang="0">
                <a:pos x="33" y="454"/>
              </a:cxn>
              <a:cxn ang="0">
                <a:pos x="40" y="499"/>
              </a:cxn>
              <a:cxn ang="0">
                <a:pos x="0" y="551"/>
              </a:cxn>
            </a:cxnLst>
            <a:rect l="0" t="0" r="r" b="b"/>
            <a:pathLst>
              <a:path w="445" h="733">
                <a:moveTo>
                  <a:pt x="0" y="551"/>
                </a:moveTo>
                <a:lnTo>
                  <a:pt x="18" y="635"/>
                </a:lnTo>
                <a:lnTo>
                  <a:pt x="57" y="675"/>
                </a:lnTo>
                <a:lnTo>
                  <a:pt x="52" y="733"/>
                </a:lnTo>
                <a:lnTo>
                  <a:pt x="161" y="694"/>
                </a:lnTo>
                <a:lnTo>
                  <a:pt x="189" y="578"/>
                </a:lnTo>
                <a:lnTo>
                  <a:pt x="169" y="574"/>
                </a:lnTo>
                <a:lnTo>
                  <a:pt x="249" y="538"/>
                </a:lnTo>
                <a:lnTo>
                  <a:pt x="172" y="530"/>
                </a:lnTo>
                <a:lnTo>
                  <a:pt x="231" y="538"/>
                </a:lnTo>
                <a:lnTo>
                  <a:pt x="263" y="508"/>
                </a:lnTo>
                <a:lnTo>
                  <a:pt x="215" y="471"/>
                </a:lnTo>
                <a:lnTo>
                  <a:pt x="171" y="497"/>
                </a:lnTo>
                <a:lnTo>
                  <a:pt x="207" y="474"/>
                </a:lnTo>
                <a:lnTo>
                  <a:pt x="208" y="368"/>
                </a:lnTo>
                <a:lnTo>
                  <a:pt x="358" y="268"/>
                </a:lnTo>
                <a:lnTo>
                  <a:pt x="347" y="246"/>
                </a:lnTo>
                <a:lnTo>
                  <a:pt x="373" y="196"/>
                </a:lnTo>
                <a:lnTo>
                  <a:pt x="445" y="180"/>
                </a:lnTo>
                <a:lnTo>
                  <a:pt x="427" y="61"/>
                </a:lnTo>
                <a:lnTo>
                  <a:pt x="325" y="0"/>
                </a:lnTo>
                <a:lnTo>
                  <a:pt x="309" y="0"/>
                </a:lnTo>
                <a:lnTo>
                  <a:pt x="308" y="39"/>
                </a:lnTo>
                <a:lnTo>
                  <a:pt x="244" y="32"/>
                </a:lnTo>
                <a:lnTo>
                  <a:pt x="231" y="61"/>
                </a:lnTo>
                <a:lnTo>
                  <a:pt x="188" y="70"/>
                </a:lnTo>
                <a:lnTo>
                  <a:pt x="176" y="118"/>
                </a:lnTo>
                <a:lnTo>
                  <a:pt x="115" y="175"/>
                </a:lnTo>
                <a:lnTo>
                  <a:pt x="87" y="253"/>
                </a:lnTo>
                <a:lnTo>
                  <a:pt x="100" y="285"/>
                </a:lnTo>
                <a:lnTo>
                  <a:pt x="35" y="310"/>
                </a:lnTo>
                <a:lnTo>
                  <a:pt x="33" y="412"/>
                </a:lnTo>
                <a:lnTo>
                  <a:pt x="51" y="433"/>
                </a:lnTo>
                <a:lnTo>
                  <a:pt x="33" y="454"/>
                </a:lnTo>
                <a:lnTo>
                  <a:pt x="40" y="499"/>
                </a:lnTo>
                <a:lnTo>
                  <a:pt x="0" y="551"/>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3" name="Freeform 151"/>
          <p:cNvSpPr>
            <a:spLocks noChangeAspect="1"/>
          </p:cNvSpPr>
          <p:nvPr/>
        </p:nvSpPr>
        <p:spPr bwMode="gray">
          <a:xfrm>
            <a:off x="4713288" y="3217861"/>
            <a:ext cx="101600" cy="61913"/>
          </a:xfrm>
          <a:custGeom>
            <a:avLst/>
            <a:gdLst/>
            <a:ahLst/>
            <a:cxnLst>
              <a:cxn ang="0">
                <a:pos x="0" y="52"/>
              </a:cxn>
              <a:cxn ang="0">
                <a:pos x="34" y="76"/>
              </a:cxn>
              <a:cxn ang="0">
                <a:pos x="82" y="55"/>
              </a:cxn>
              <a:cxn ang="0">
                <a:pos x="104" y="75"/>
              </a:cxn>
              <a:cxn ang="0">
                <a:pos x="153" y="35"/>
              </a:cxn>
              <a:cxn ang="0">
                <a:pos x="124" y="31"/>
              </a:cxn>
              <a:cxn ang="0">
                <a:pos x="122" y="13"/>
              </a:cxn>
              <a:cxn ang="0">
                <a:pos x="119" y="8"/>
              </a:cxn>
              <a:cxn ang="0">
                <a:pos x="51" y="0"/>
              </a:cxn>
              <a:cxn ang="0">
                <a:pos x="0" y="52"/>
              </a:cxn>
            </a:cxnLst>
            <a:rect l="0" t="0" r="r" b="b"/>
            <a:pathLst>
              <a:path w="153" h="76">
                <a:moveTo>
                  <a:pt x="0" y="52"/>
                </a:moveTo>
                <a:lnTo>
                  <a:pt x="34" y="76"/>
                </a:lnTo>
                <a:lnTo>
                  <a:pt x="82" y="55"/>
                </a:lnTo>
                <a:lnTo>
                  <a:pt x="104" y="75"/>
                </a:lnTo>
                <a:lnTo>
                  <a:pt x="153" y="35"/>
                </a:lnTo>
                <a:lnTo>
                  <a:pt x="124" y="31"/>
                </a:lnTo>
                <a:lnTo>
                  <a:pt x="122" y="13"/>
                </a:lnTo>
                <a:lnTo>
                  <a:pt x="119" y="8"/>
                </a:lnTo>
                <a:lnTo>
                  <a:pt x="51" y="0"/>
                </a:lnTo>
                <a:lnTo>
                  <a:pt x="0" y="52"/>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4" name="Freeform 152"/>
          <p:cNvSpPr>
            <a:spLocks noChangeAspect="1"/>
          </p:cNvSpPr>
          <p:nvPr/>
        </p:nvSpPr>
        <p:spPr bwMode="gray">
          <a:xfrm>
            <a:off x="5391150" y="3571872"/>
            <a:ext cx="163513" cy="152400"/>
          </a:xfrm>
          <a:custGeom>
            <a:avLst/>
            <a:gdLst/>
            <a:ahLst/>
            <a:cxnLst>
              <a:cxn ang="0">
                <a:pos x="0" y="175"/>
              </a:cxn>
              <a:cxn ang="0">
                <a:pos x="5" y="155"/>
              </a:cxn>
              <a:cxn ang="0">
                <a:pos x="41" y="115"/>
              </a:cxn>
              <a:cxn ang="0">
                <a:pos x="20" y="97"/>
              </a:cxn>
              <a:cxn ang="0">
                <a:pos x="19" y="48"/>
              </a:cxn>
              <a:cxn ang="0">
                <a:pos x="41" y="10"/>
              </a:cxn>
              <a:cxn ang="0">
                <a:pos x="247" y="0"/>
              </a:cxn>
              <a:cxn ang="0">
                <a:pos x="209" y="28"/>
              </a:cxn>
              <a:cxn ang="0">
                <a:pos x="196" y="104"/>
              </a:cxn>
              <a:cxn ang="0">
                <a:pos x="112" y="149"/>
              </a:cxn>
              <a:cxn ang="0">
                <a:pos x="37" y="189"/>
              </a:cxn>
              <a:cxn ang="0">
                <a:pos x="0" y="175"/>
              </a:cxn>
            </a:cxnLst>
            <a:rect l="0" t="0" r="r" b="b"/>
            <a:pathLst>
              <a:path w="247" h="189">
                <a:moveTo>
                  <a:pt x="0" y="175"/>
                </a:moveTo>
                <a:lnTo>
                  <a:pt x="5" y="155"/>
                </a:lnTo>
                <a:lnTo>
                  <a:pt x="41" y="115"/>
                </a:lnTo>
                <a:lnTo>
                  <a:pt x="20" y="97"/>
                </a:lnTo>
                <a:lnTo>
                  <a:pt x="19" y="48"/>
                </a:lnTo>
                <a:lnTo>
                  <a:pt x="41" y="10"/>
                </a:lnTo>
                <a:lnTo>
                  <a:pt x="247" y="0"/>
                </a:lnTo>
                <a:lnTo>
                  <a:pt x="209" y="28"/>
                </a:lnTo>
                <a:lnTo>
                  <a:pt x="196" y="104"/>
                </a:lnTo>
                <a:lnTo>
                  <a:pt x="112" y="149"/>
                </a:lnTo>
                <a:lnTo>
                  <a:pt x="37" y="189"/>
                </a:lnTo>
                <a:lnTo>
                  <a:pt x="0" y="17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5" name="Freeform 153"/>
          <p:cNvSpPr>
            <a:spLocks noChangeAspect="1"/>
          </p:cNvSpPr>
          <p:nvPr/>
        </p:nvSpPr>
        <p:spPr bwMode="gray">
          <a:xfrm>
            <a:off x="6813550" y="4073524"/>
            <a:ext cx="185738" cy="430212"/>
          </a:xfrm>
          <a:custGeom>
            <a:avLst/>
            <a:gdLst/>
            <a:ahLst/>
            <a:cxnLst>
              <a:cxn ang="0">
                <a:pos x="0" y="84"/>
              </a:cxn>
              <a:cxn ang="0">
                <a:pos x="19" y="43"/>
              </a:cxn>
              <a:cxn ang="0">
                <a:pos x="93" y="0"/>
              </a:cxn>
              <a:cxn ang="0">
                <a:pos x="126" y="41"/>
              </a:cxn>
              <a:cxn ang="0">
                <a:pos x="116" y="112"/>
              </a:cxn>
              <a:cxn ang="0">
                <a:pos x="204" y="80"/>
              </a:cxn>
              <a:cxn ang="0">
                <a:pos x="242" y="112"/>
              </a:cxn>
              <a:cxn ang="0">
                <a:pos x="275" y="182"/>
              </a:cxn>
              <a:cxn ang="0">
                <a:pos x="263" y="226"/>
              </a:cxn>
              <a:cxn ang="0">
                <a:pos x="196" y="223"/>
              </a:cxn>
              <a:cxn ang="0">
                <a:pos x="172" y="244"/>
              </a:cxn>
              <a:cxn ang="0">
                <a:pos x="185" y="318"/>
              </a:cxn>
              <a:cxn ang="0">
                <a:pos x="95" y="254"/>
              </a:cxn>
              <a:cxn ang="0">
                <a:pos x="57" y="368"/>
              </a:cxn>
              <a:cxn ang="0">
                <a:pos x="100" y="472"/>
              </a:cxn>
              <a:cxn ang="0">
                <a:pos x="161" y="510"/>
              </a:cxn>
              <a:cxn ang="0">
                <a:pos x="129" y="529"/>
              </a:cxn>
              <a:cxn ang="0">
                <a:pos x="121" y="499"/>
              </a:cxn>
              <a:cxn ang="0">
                <a:pos x="95" y="499"/>
              </a:cxn>
              <a:cxn ang="0">
                <a:pos x="26" y="440"/>
              </a:cxn>
              <a:cxn ang="0">
                <a:pos x="38" y="373"/>
              </a:cxn>
              <a:cxn ang="0">
                <a:pos x="73" y="310"/>
              </a:cxn>
              <a:cxn ang="0">
                <a:pos x="24" y="208"/>
              </a:cxn>
              <a:cxn ang="0">
                <a:pos x="40" y="162"/>
              </a:cxn>
              <a:cxn ang="0">
                <a:pos x="0" y="84"/>
              </a:cxn>
            </a:cxnLst>
            <a:rect l="0" t="0" r="r" b="b"/>
            <a:pathLst>
              <a:path w="275" h="529">
                <a:moveTo>
                  <a:pt x="0" y="84"/>
                </a:moveTo>
                <a:lnTo>
                  <a:pt x="19" y="43"/>
                </a:lnTo>
                <a:lnTo>
                  <a:pt x="93" y="0"/>
                </a:lnTo>
                <a:lnTo>
                  <a:pt x="126" y="41"/>
                </a:lnTo>
                <a:lnTo>
                  <a:pt x="116" y="112"/>
                </a:lnTo>
                <a:lnTo>
                  <a:pt x="204" y="80"/>
                </a:lnTo>
                <a:lnTo>
                  <a:pt x="242" y="112"/>
                </a:lnTo>
                <a:lnTo>
                  <a:pt x="275" y="182"/>
                </a:lnTo>
                <a:lnTo>
                  <a:pt x="263" y="226"/>
                </a:lnTo>
                <a:lnTo>
                  <a:pt x="196" y="223"/>
                </a:lnTo>
                <a:lnTo>
                  <a:pt x="172" y="244"/>
                </a:lnTo>
                <a:lnTo>
                  <a:pt x="185" y="318"/>
                </a:lnTo>
                <a:lnTo>
                  <a:pt x="95" y="254"/>
                </a:lnTo>
                <a:lnTo>
                  <a:pt x="57" y="368"/>
                </a:lnTo>
                <a:lnTo>
                  <a:pt x="100" y="472"/>
                </a:lnTo>
                <a:lnTo>
                  <a:pt x="161" y="510"/>
                </a:lnTo>
                <a:lnTo>
                  <a:pt x="129" y="529"/>
                </a:lnTo>
                <a:lnTo>
                  <a:pt x="121" y="499"/>
                </a:lnTo>
                <a:lnTo>
                  <a:pt x="95" y="499"/>
                </a:lnTo>
                <a:lnTo>
                  <a:pt x="26" y="440"/>
                </a:lnTo>
                <a:lnTo>
                  <a:pt x="38" y="373"/>
                </a:lnTo>
                <a:lnTo>
                  <a:pt x="73" y="310"/>
                </a:lnTo>
                <a:lnTo>
                  <a:pt x="24" y="208"/>
                </a:lnTo>
                <a:lnTo>
                  <a:pt x="40" y="162"/>
                </a:lnTo>
                <a:lnTo>
                  <a:pt x="0" y="8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6" name="Freeform 154"/>
          <p:cNvSpPr>
            <a:spLocks noChangeAspect="1"/>
          </p:cNvSpPr>
          <p:nvPr/>
        </p:nvSpPr>
        <p:spPr bwMode="gray">
          <a:xfrm>
            <a:off x="3157538" y="4360859"/>
            <a:ext cx="22226" cy="19050"/>
          </a:xfrm>
          <a:custGeom>
            <a:avLst/>
            <a:gdLst/>
            <a:ahLst/>
            <a:cxnLst>
              <a:cxn ang="0">
                <a:pos x="0" y="24"/>
              </a:cxn>
              <a:cxn ang="0">
                <a:pos x="33" y="21"/>
              </a:cxn>
              <a:cxn ang="0">
                <a:pos x="34" y="0"/>
              </a:cxn>
              <a:cxn ang="0">
                <a:pos x="0" y="24"/>
              </a:cxn>
            </a:cxnLst>
            <a:rect l="0" t="0" r="r" b="b"/>
            <a:pathLst>
              <a:path w="34" h="24">
                <a:moveTo>
                  <a:pt x="0" y="24"/>
                </a:moveTo>
                <a:lnTo>
                  <a:pt x="33" y="21"/>
                </a:lnTo>
                <a:lnTo>
                  <a:pt x="34" y="0"/>
                </a:lnTo>
                <a:lnTo>
                  <a:pt x="0" y="24"/>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7" name="Freeform 155"/>
          <p:cNvSpPr>
            <a:spLocks noChangeAspect="1"/>
          </p:cNvSpPr>
          <p:nvPr/>
        </p:nvSpPr>
        <p:spPr bwMode="gray">
          <a:xfrm>
            <a:off x="5749927" y="3914772"/>
            <a:ext cx="119063" cy="100012"/>
          </a:xfrm>
          <a:custGeom>
            <a:avLst/>
            <a:gdLst/>
            <a:ahLst/>
            <a:cxnLst>
              <a:cxn ang="0">
                <a:pos x="0" y="56"/>
              </a:cxn>
              <a:cxn ang="0">
                <a:pos x="10" y="54"/>
              </a:cxn>
              <a:cxn ang="0">
                <a:pos x="25" y="73"/>
              </a:cxn>
              <a:cxn ang="0">
                <a:pos x="102" y="72"/>
              </a:cxn>
              <a:cxn ang="0">
                <a:pos x="172" y="0"/>
              </a:cxn>
              <a:cxn ang="0">
                <a:pos x="181" y="44"/>
              </a:cxn>
              <a:cxn ang="0">
                <a:pos x="161" y="45"/>
              </a:cxn>
              <a:cxn ang="0">
                <a:pos x="172" y="72"/>
              </a:cxn>
              <a:cxn ang="0">
                <a:pos x="143" y="124"/>
              </a:cxn>
              <a:cxn ang="0">
                <a:pos x="33" y="111"/>
              </a:cxn>
              <a:cxn ang="0">
                <a:pos x="0" y="56"/>
              </a:cxn>
            </a:cxnLst>
            <a:rect l="0" t="0" r="r" b="b"/>
            <a:pathLst>
              <a:path w="181" h="124">
                <a:moveTo>
                  <a:pt x="0" y="56"/>
                </a:moveTo>
                <a:lnTo>
                  <a:pt x="10" y="54"/>
                </a:lnTo>
                <a:lnTo>
                  <a:pt x="25" y="73"/>
                </a:lnTo>
                <a:lnTo>
                  <a:pt x="102" y="72"/>
                </a:lnTo>
                <a:lnTo>
                  <a:pt x="172" y="0"/>
                </a:lnTo>
                <a:lnTo>
                  <a:pt x="181" y="44"/>
                </a:lnTo>
                <a:lnTo>
                  <a:pt x="161" y="45"/>
                </a:lnTo>
                <a:lnTo>
                  <a:pt x="172" y="72"/>
                </a:lnTo>
                <a:lnTo>
                  <a:pt x="143" y="124"/>
                </a:lnTo>
                <a:lnTo>
                  <a:pt x="33" y="111"/>
                </a:lnTo>
                <a:lnTo>
                  <a:pt x="0" y="5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8" name="Freeform 156"/>
          <p:cNvSpPr>
            <a:spLocks noChangeAspect="1"/>
          </p:cNvSpPr>
          <p:nvPr/>
        </p:nvSpPr>
        <p:spPr bwMode="gray">
          <a:xfrm>
            <a:off x="4746627" y="3576634"/>
            <a:ext cx="95250" cy="211138"/>
          </a:xfrm>
          <a:custGeom>
            <a:avLst/>
            <a:gdLst/>
            <a:ahLst/>
            <a:cxnLst>
              <a:cxn ang="0">
                <a:pos x="0" y="122"/>
              </a:cxn>
              <a:cxn ang="0">
                <a:pos x="30" y="98"/>
              </a:cxn>
              <a:cxn ang="0">
                <a:pos x="45" y="3"/>
              </a:cxn>
              <a:cxn ang="0">
                <a:pos x="128" y="0"/>
              </a:cxn>
              <a:cxn ang="0">
                <a:pos x="107" y="32"/>
              </a:cxn>
              <a:cxn ang="0">
                <a:pos x="132" y="72"/>
              </a:cxn>
              <a:cxn ang="0">
                <a:pos x="83" y="122"/>
              </a:cxn>
              <a:cxn ang="0">
                <a:pos x="137" y="153"/>
              </a:cxn>
              <a:cxn ang="0">
                <a:pos x="68" y="261"/>
              </a:cxn>
              <a:cxn ang="0">
                <a:pos x="58" y="192"/>
              </a:cxn>
              <a:cxn ang="0">
                <a:pos x="0" y="122"/>
              </a:cxn>
            </a:cxnLst>
            <a:rect l="0" t="0" r="r" b="b"/>
            <a:pathLst>
              <a:path w="137" h="261">
                <a:moveTo>
                  <a:pt x="0" y="122"/>
                </a:moveTo>
                <a:lnTo>
                  <a:pt x="30" y="98"/>
                </a:lnTo>
                <a:lnTo>
                  <a:pt x="45" y="3"/>
                </a:lnTo>
                <a:lnTo>
                  <a:pt x="128" y="0"/>
                </a:lnTo>
                <a:lnTo>
                  <a:pt x="107" y="32"/>
                </a:lnTo>
                <a:lnTo>
                  <a:pt x="132" y="72"/>
                </a:lnTo>
                <a:lnTo>
                  <a:pt x="83" y="122"/>
                </a:lnTo>
                <a:lnTo>
                  <a:pt x="137" y="153"/>
                </a:lnTo>
                <a:lnTo>
                  <a:pt x="68" y="261"/>
                </a:lnTo>
                <a:lnTo>
                  <a:pt x="58" y="192"/>
                </a:lnTo>
                <a:lnTo>
                  <a:pt x="0" y="12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59" name="Freeform 157"/>
          <p:cNvSpPr>
            <a:spLocks noChangeAspect="1"/>
          </p:cNvSpPr>
          <p:nvPr/>
        </p:nvSpPr>
        <p:spPr bwMode="gray">
          <a:xfrm>
            <a:off x="5180015" y="3416299"/>
            <a:ext cx="60325" cy="60325"/>
          </a:xfrm>
          <a:custGeom>
            <a:avLst/>
            <a:gdLst/>
            <a:ahLst/>
            <a:cxnLst>
              <a:cxn ang="0">
                <a:pos x="0" y="49"/>
              </a:cxn>
              <a:cxn ang="0">
                <a:pos x="11" y="4"/>
              </a:cxn>
              <a:cxn ang="0">
                <a:pos x="66" y="0"/>
              </a:cxn>
              <a:cxn ang="0">
                <a:pos x="97" y="37"/>
              </a:cxn>
              <a:cxn ang="0">
                <a:pos x="53" y="38"/>
              </a:cxn>
              <a:cxn ang="0">
                <a:pos x="4" y="73"/>
              </a:cxn>
              <a:cxn ang="0">
                <a:pos x="26" y="51"/>
              </a:cxn>
              <a:cxn ang="0">
                <a:pos x="0" y="49"/>
              </a:cxn>
            </a:cxnLst>
            <a:rect l="0" t="0" r="r" b="b"/>
            <a:pathLst>
              <a:path w="97" h="73">
                <a:moveTo>
                  <a:pt x="0" y="49"/>
                </a:moveTo>
                <a:lnTo>
                  <a:pt x="11" y="4"/>
                </a:lnTo>
                <a:lnTo>
                  <a:pt x="66" y="0"/>
                </a:lnTo>
                <a:lnTo>
                  <a:pt x="97" y="37"/>
                </a:lnTo>
                <a:lnTo>
                  <a:pt x="53" y="38"/>
                </a:lnTo>
                <a:lnTo>
                  <a:pt x="4" y="73"/>
                </a:lnTo>
                <a:lnTo>
                  <a:pt x="26" y="51"/>
                </a:lnTo>
                <a:lnTo>
                  <a:pt x="0" y="49"/>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0" name="Freeform 158"/>
          <p:cNvSpPr>
            <a:spLocks noChangeAspect="1"/>
          </p:cNvSpPr>
          <p:nvPr/>
        </p:nvSpPr>
        <p:spPr bwMode="gray">
          <a:xfrm>
            <a:off x="5184775" y="3413122"/>
            <a:ext cx="422275" cy="195262"/>
          </a:xfrm>
          <a:custGeom>
            <a:avLst/>
            <a:gdLst/>
            <a:ahLst/>
            <a:cxnLst>
              <a:cxn ang="0">
                <a:pos x="0" y="83"/>
              </a:cxn>
              <a:cxn ang="0">
                <a:pos x="27" y="148"/>
              </a:cxn>
              <a:cxn ang="0">
                <a:pos x="1" y="154"/>
              </a:cxn>
              <a:cxn ang="0">
                <a:pos x="27" y="165"/>
              </a:cxn>
              <a:cxn ang="0">
                <a:pos x="37" y="204"/>
              </a:cxn>
              <a:cxn ang="0">
                <a:pos x="73" y="200"/>
              </a:cxn>
              <a:cxn ang="0">
                <a:pos x="37" y="217"/>
              </a:cxn>
              <a:cxn ang="0">
                <a:pos x="78" y="210"/>
              </a:cxn>
              <a:cxn ang="0">
                <a:pos x="122" y="236"/>
              </a:cxn>
              <a:cxn ang="0">
                <a:pos x="163" y="209"/>
              </a:cxn>
              <a:cxn ang="0">
                <a:pos x="226" y="244"/>
              </a:cxn>
              <a:cxn ang="0">
                <a:pos x="336" y="209"/>
              </a:cxn>
              <a:cxn ang="0">
                <a:pos x="333" y="247"/>
              </a:cxn>
              <a:cxn ang="0">
                <a:pos x="355" y="209"/>
              </a:cxn>
              <a:cxn ang="0">
                <a:pos x="561" y="199"/>
              </a:cxn>
              <a:cxn ang="0">
                <a:pos x="638" y="195"/>
              </a:cxn>
              <a:cxn ang="0">
                <a:pos x="616" y="108"/>
              </a:cxn>
              <a:cxn ang="0">
                <a:pos x="634" y="90"/>
              </a:cxn>
              <a:cxn ang="0">
                <a:pos x="567" y="17"/>
              </a:cxn>
              <a:cxn ang="0">
                <a:pos x="525" y="17"/>
              </a:cxn>
              <a:cxn ang="0">
                <a:pos x="408" y="47"/>
              </a:cxn>
              <a:cxn ang="0">
                <a:pos x="307" y="0"/>
              </a:cxn>
              <a:cxn ang="0">
                <a:pos x="245" y="1"/>
              </a:cxn>
              <a:cxn ang="0">
                <a:pos x="164" y="45"/>
              </a:cxn>
              <a:cxn ang="0">
                <a:pos x="100" y="33"/>
              </a:cxn>
              <a:cxn ang="0">
                <a:pos x="120" y="56"/>
              </a:cxn>
              <a:cxn ang="0">
                <a:pos x="0" y="83"/>
              </a:cxn>
            </a:cxnLst>
            <a:rect l="0" t="0" r="r" b="b"/>
            <a:pathLst>
              <a:path w="638" h="247">
                <a:moveTo>
                  <a:pt x="0" y="83"/>
                </a:moveTo>
                <a:lnTo>
                  <a:pt x="27" y="148"/>
                </a:lnTo>
                <a:lnTo>
                  <a:pt x="1" y="154"/>
                </a:lnTo>
                <a:lnTo>
                  <a:pt x="27" y="165"/>
                </a:lnTo>
                <a:lnTo>
                  <a:pt x="37" y="204"/>
                </a:lnTo>
                <a:lnTo>
                  <a:pt x="73" y="200"/>
                </a:lnTo>
                <a:lnTo>
                  <a:pt x="37" y="217"/>
                </a:lnTo>
                <a:lnTo>
                  <a:pt x="78" y="210"/>
                </a:lnTo>
                <a:lnTo>
                  <a:pt x="122" y="236"/>
                </a:lnTo>
                <a:lnTo>
                  <a:pt x="163" y="209"/>
                </a:lnTo>
                <a:lnTo>
                  <a:pt x="226" y="244"/>
                </a:lnTo>
                <a:lnTo>
                  <a:pt x="336" y="209"/>
                </a:lnTo>
                <a:lnTo>
                  <a:pt x="333" y="247"/>
                </a:lnTo>
                <a:lnTo>
                  <a:pt x="355" y="209"/>
                </a:lnTo>
                <a:lnTo>
                  <a:pt x="561" y="199"/>
                </a:lnTo>
                <a:lnTo>
                  <a:pt x="638" y="195"/>
                </a:lnTo>
                <a:lnTo>
                  <a:pt x="616" y="108"/>
                </a:lnTo>
                <a:lnTo>
                  <a:pt x="634" y="90"/>
                </a:lnTo>
                <a:lnTo>
                  <a:pt x="567" y="17"/>
                </a:lnTo>
                <a:lnTo>
                  <a:pt x="525" y="17"/>
                </a:lnTo>
                <a:lnTo>
                  <a:pt x="408" y="47"/>
                </a:lnTo>
                <a:lnTo>
                  <a:pt x="307" y="0"/>
                </a:lnTo>
                <a:lnTo>
                  <a:pt x="245" y="1"/>
                </a:lnTo>
                <a:lnTo>
                  <a:pt x="164" y="45"/>
                </a:lnTo>
                <a:lnTo>
                  <a:pt x="100" y="33"/>
                </a:lnTo>
                <a:lnTo>
                  <a:pt x="120" y="56"/>
                </a:lnTo>
                <a:lnTo>
                  <a:pt x="0" y="8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1" name="Freeform 159"/>
          <p:cNvSpPr>
            <a:spLocks noChangeAspect="1"/>
          </p:cNvSpPr>
          <p:nvPr/>
        </p:nvSpPr>
        <p:spPr bwMode="gray">
          <a:xfrm>
            <a:off x="4351340" y="2943222"/>
            <a:ext cx="87313" cy="133350"/>
          </a:xfrm>
          <a:custGeom>
            <a:avLst/>
            <a:gdLst/>
            <a:ahLst/>
            <a:cxnLst>
              <a:cxn ang="0">
                <a:pos x="0" y="137"/>
              </a:cxn>
              <a:cxn ang="0">
                <a:pos x="18" y="152"/>
              </a:cxn>
              <a:cxn ang="0">
                <a:pos x="4" y="165"/>
              </a:cxn>
              <a:cxn ang="0">
                <a:pos x="131" y="140"/>
              </a:cxn>
              <a:cxn ang="0">
                <a:pos x="141" y="53"/>
              </a:cxn>
              <a:cxn ang="0">
                <a:pos x="123" y="33"/>
              </a:cxn>
              <a:cxn ang="0">
                <a:pos x="87" y="43"/>
              </a:cxn>
              <a:cxn ang="0">
                <a:pos x="73" y="31"/>
              </a:cxn>
              <a:cxn ang="0">
                <a:pos x="89" y="10"/>
              </a:cxn>
              <a:cxn ang="0">
                <a:pos x="73" y="0"/>
              </a:cxn>
              <a:cxn ang="0">
                <a:pos x="57" y="42"/>
              </a:cxn>
              <a:cxn ang="0">
                <a:pos x="4" y="53"/>
              </a:cxn>
              <a:cxn ang="0">
                <a:pos x="21" y="64"/>
              </a:cxn>
              <a:cxn ang="0">
                <a:pos x="11" y="86"/>
              </a:cxn>
              <a:cxn ang="0">
                <a:pos x="45" y="92"/>
              </a:cxn>
              <a:cxn ang="0">
                <a:pos x="13" y="124"/>
              </a:cxn>
              <a:cxn ang="0">
                <a:pos x="51" y="117"/>
              </a:cxn>
              <a:cxn ang="0">
                <a:pos x="0" y="137"/>
              </a:cxn>
            </a:cxnLst>
            <a:rect l="0" t="0" r="r" b="b"/>
            <a:pathLst>
              <a:path w="141" h="165">
                <a:moveTo>
                  <a:pt x="0" y="137"/>
                </a:moveTo>
                <a:lnTo>
                  <a:pt x="18" y="152"/>
                </a:lnTo>
                <a:lnTo>
                  <a:pt x="4" y="165"/>
                </a:lnTo>
                <a:lnTo>
                  <a:pt x="131" y="140"/>
                </a:lnTo>
                <a:lnTo>
                  <a:pt x="141" y="53"/>
                </a:lnTo>
                <a:lnTo>
                  <a:pt x="123" y="33"/>
                </a:lnTo>
                <a:lnTo>
                  <a:pt x="87" y="43"/>
                </a:lnTo>
                <a:lnTo>
                  <a:pt x="73" y="31"/>
                </a:lnTo>
                <a:lnTo>
                  <a:pt x="89" y="10"/>
                </a:lnTo>
                <a:lnTo>
                  <a:pt x="73" y="0"/>
                </a:lnTo>
                <a:lnTo>
                  <a:pt x="57" y="42"/>
                </a:lnTo>
                <a:lnTo>
                  <a:pt x="4" y="53"/>
                </a:lnTo>
                <a:lnTo>
                  <a:pt x="21" y="64"/>
                </a:lnTo>
                <a:lnTo>
                  <a:pt x="11" y="86"/>
                </a:lnTo>
                <a:lnTo>
                  <a:pt x="45" y="92"/>
                </a:lnTo>
                <a:lnTo>
                  <a:pt x="13" y="124"/>
                </a:lnTo>
                <a:lnTo>
                  <a:pt x="51" y="117"/>
                </a:lnTo>
                <a:lnTo>
                  <a:pt x="0" y="137"/>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2" name="Freeform 160"/>
          <p:cNvSpPr>
            <a:spLocks noChangeAspect="1"/>
          </p:cNvSpPr>
          <p:nvPr/>
        </p:nvSpPr>
        <p:spPr bwMode="gray">
          <a:xfrm>
            <a:off x="4394200" y="2930523"/>
            <a:ext cx="63500" cy="57149"/>
          </a:xfrm>
          <a:custGeom>
            <a:avLst/>
            <a:gdLst/>
            <a:ahLst/>
            <a:cxnLst>
              <a:cxn ang="0">
                <a:pos x="0" y="42"/>
              </a:cxn>
              <a:cxn ang="0">
                <a:pos x="14" y="54"/>
              </a:cxn>
              <a:cxn ang="0">
                <a:pos x="50" y="44"/>
              </a:cxn>
              <a:cxn ang="0">
                <a:pos x="68" y="64"/>
              </a:cxn>
              <a:cxn ang="0">
                <a:pos x="90" y="42"/>
              </a:cxn>
              <a:cxn ang="0">
                <a:pos x="69" y="10"/>
              </a:cxn>
              <a:cxn ang="0">
                <a:pos x="26" y="0"/>
              </a:cxn>
              <a:cxn ang="0">
                <a:pos x="16" y="21"/>
              </a:cxn>
              <a:cxn ang="0">
                <a:pos x="0" y="42"/>
              </a:cxn>
            </a:cxnLst>
            <a:rect l="0" t="0" r="r" b="b"/>
            <a:pathLst>
              <a:path w="90" h="64">
                <a:moveTo>
                  <a:pt x="0" y="42"/>
                </a:moveTo>
                <a:lnTo>
                  <a:pt x="14" y="54"/>
                </a:lnTo>
                <a:lnTo>
                  <a:pt x="50" y="44"/>
                </a:lnTo>
                <a:lnTo>
                  <a:pt x="68" y="64"/>
                </a:lnTo>
                <a:lnTo>
                  <a:pt x="90" y="42"/>
                </a:lnTo>
                <a:lnTo>
                  <a:pt x="69" y="10"/>
                </a:lnTo>
                <a:lnTo>
                  <a:pt x="26" y="0"/>
                </a:lnTo>
                <a:lnTo>
                  <a:pt x="16" y="21"/>
                </a:lnTo>
                <a:lnTo>
                  <a:pt x="0" y="42"/>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3" name="Freeform 161"/>
          <p:cNvSpPr>
            <a:spLocks noChangeAspect="1"/>
          </p:cNvSpPr>
          <p:nvPr/>
        </p:nvSpPr>
        <p:spPr bwMode="gray">
          <a:xfrm>
            <a:off x="4427540" y="2840037"/>
            <a:ext cx="12700" cy="15875"/>
          </a:xfrm>
          <a:custGeom>
            <a:avLst/>
            <a:gdLst/>
            <a:ahLst/>
            <a:cxnLst>
              <a:cxn ang="0">
                <a:pos x="0" y="15"/>
              </a:cxn>
              <a:cxn ang="0">
                <a:pos x="11" y="0"/>
              </a:cxn>
              <a:cxn ang="0">
                <a:pos x="22" y="20"/>
              </a:cxn>
              <a:cxn ang="0">
                <a:pos x="0" y="15"/>
              </a:cxn>
            </a:cxnLst>
            <a:rect l="0" t="0" r="r" b="b"/>
            <a:pathLst>
              <a:path w="22" h="20">
                <a:moveTo>
                  <a:pt x="0" y="15"/>
                </a:moveTo>
                <a:lnTo>
                  <a:pt x="11" y="0"/>
                </a:lnTo>
                <a:lnTo>
                  <a:pt x="22" y="20"/>
                </a:lnTo>
                <a:lnTo>
                  <a:pt x="0" y="15"/>
                </a:lnTo>
                <a:close/>
              </a:path>
            </a:pathLst>
          </a:custGeom>
          <a:solidFill>
            <a:schemeClr val="accent2">
              <a:lumMod val="40000"/>
              <a:lumOff val="60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4" name="Freeform 162"/>
          <p:cNvSpPr>
            <a:spLocks noChangeAspect="1"/>
          </p:cNvSpPr>
          <p:nvPr/>
        </p:nvSpPr>
        <p:spPr bwMode="gray">
          <a:xfrm>
            <a:off x="4440238" y="2801936"/>
            <a:ext cx="177800" cy="333375"/>
          </a:xfrm>
          <a:custGeom>
            <a:avLst/>
            <a:gdLst/>
            <a:ahLst/>
            <a:cxnLst>
              <a:cxn ang="0">
                <a:pos x="0" y="96"/>
              </a:cxn>
              <a:cxn ang="0">
                <a:pos x="10" y="41"/>
              </a:cxn>
              <a:cxn ang="0">
                <a:pos x="39" y="0"/>
              </a:cxn>
              <a:cxn ang="0">
                <a:pos x="102" y="0"/>
              </a:cxn>
              <a:cxn ang="0">
                <a:pos x="65" y="49"/>
              </a:cxn>
              <a:cxn ang="0">
                <a:pos x="147" y="59"/>
              </a:cxn>
              <a:cxn ang="0">
                <a:pos x="96" y="126"/>
              </a:cxn>
              <a:cxn ang="0">
                <a:pos x="157" y="150"/>
              </a:cxn>
              <a:cxn ang="0">
                <a:pos x="215" y="234"/>
              </a:cxn>
              <a:cxn ang="0">
                <a:pos x="198" y="239"/>
              </a:cxn>
              <a:cxn ang="0">
                <a:pos x="224" y="260"/>
              </a:cxn>
              <a:cxn ang="0">
                <a:pos x="209" y="280"/>
              </a:cxn>
              <a:cxn ang="0">
                <a:pos x="268" y="285"/>
              </a:cxn>
              <a:cxn ang="0">
                <a:pos x="233" y="340"/>
              </a:cxn>
              <a:cxn ang="0">
                <a:pos x="257" y="356"/>
              </a:cxn>
              <a:cxn ang="0">
                <a:pos x="15" y="409"/>
              </a:cxn>
              <a:cxn ang="0">
                <a:pos x="122" y="333"/>
              </a:cxn>
              <a:cxn ang="0">
                <a:pos x="91" y="345"/>
              </a:cxn>
              <a:cxn ang="0">
                <a:pos x="30" y="322"/>
              </a:cxn>
              <a:cxn ang="0">
                <a:pos x="75" y="294"/>
              </a:cxn>
              <a:cxn ang="0">
                <a:pos x="47" y="280"/>
              </a:cxn>
              <a:cxn ang="0">
                <a:pos x="108" y="251"/>
              </a:cxn>
              <a:cxn ang="0">
                <a:pos x="115" y="213"/>
              </a:cxn>
              <a:cxn ang="0">
                <a:pos x="83" y="202"/>
              </a:cxn>
              <a:cxn ang="0">
                <a:pos x="102" y="180"/>
              </a:cxn>
              <a:cxn ang="0">
                <a:pos x="38" y="191"/>
              </a:cxn>
              <a:cxn ang="0">
                <a:pos x="39" y="132"/>
              </a:cxn>
              <a:cxn ang="0">
                <a:pos x="10" y="159"/>
              </a:cxn>
              <a:cxn ang="0">
                <a:pos x="27" y="99"/>
              </a:cxn>
              <a:cxn ang="0">
                <a:pos x="0" y="96"/>
              </a:cxn>
            </a:cxnLst>
            <a:rect l="0" t="0" r="r" b="b"/>
            <a:pathLst>
              <a:path w="268" h="409">
                <a:moveTo>
                  <a:pt x="0" y="96"/>
                </a:moveTo>
                <a:lnTo>
                  <a:pt x="10" y="41"/>
                </a:lnTo>
                <a:lnTo>
                  <a:pt x="39" y="0"/>
                </a:lnTo>
                <a:lnTo>
                  <a:pt x="102" y="0"/>
                </a:lnTo>
                <a:lnTo>
                  <a:pt x="65" y="49"/>
                </a:lnTo>
                <a:lnTo>
                  <a:pt x="147" y="59"/>
                </a:lnTo>
                <a:lnTo>
                  <a:pt x="96" y="126"/>
                </a:lnTo>
                <a:lnTo>
                  <a:pt x="157" y="150"/>
                </a:lnTo>
                <a:lnTo>
                  <a:pt x="215" y="234"/>
                </a:lnTo>
                <a:lnTo>
                  <a:pt x="198" y="239"/>
                </a:lnTo>
                <a:lnTo>
                  <a:pt x="224" y="260"/>
                </a:lnTo>
                <a:lnTo>
                  <a:pt x="209" y="280"/>
                </a:lnTo>
                <a:lnTo>
                  <a:pt x="268" y="285"/>
                </a:lnTo>
                <a:lnTo>
                  <a:pt x="233" y="340"/>
                </a:lnTo>
                <a:lnTo>
                  <a:pt x="257" y="356"/>
                </a:lnTo>
                <a:lnTo>
                  <a:pt x="15" y="409"/>
                </a:lnTo>
                <a:lnTo>
                  <a:pt x="122" y="333"/>
                </a:lnTo>
                <a:lnTo>
                  <a:pt x="91" y="345"/>
                </a:lnTo>
                <a:lnTo>
                  <a:pt x="30" y="322"/>
                </a:lnTo>
                <a:lnTo>
                  <a:pt x="75" y="294"/>
                </a:lnTo>
                <a:lnTo>
                  <a:pt x="47" y="280"/>
                </a:lnTo>
                <a:lnTo>
                  <a:pt x="108" y="251"/>
                </a:lnTo>
                <a:lnTo>
                  <a:pt x="115" y="213"/>
                </a:lnTo>
                <a:lnTo>
                  <a:pt x="83" y="202"/>
                </a:lnTo>
                <a:lnTo>
                  <a:pt x="102" y="180"/>
                </a:lnTo>
                <a:lnTo>
                  <a:pt x="38" y="191"/>
                </a:lnTo>
                <a:lnTo>
                  <a:pt x="39" y="132"/>
                </a:lnTo>
                <a:lnTo>
                  <a:pt x="10" y="159"/>
                </a:lnTo>
                <a:lnTo>
                  <a:pt x="27" y="99"/>
                </a:lnTo>
                <a:lnTo>
                  <a:pt x="0" y="96"/>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5" name="Freeform 163"/>
          <p:cNvSpPr>
            <a:spLocks noChangeAspect="1"/>
          </p:cNvSpPr>
          <p:nvPr/>
        </p:nvSpPr>
        <p:spPr bwMode="gray">
          <a:xfrm>
            <a:off x="1001714" y="3939805"/>
            <a:ext cx="71780" cy="343635"/>
          </a:xfrm>
          <a:custGeom>
            <a:avLst/>
            <a:gdLst/>
            <a:ahLst/>
            <a:cxnLst>
              <a:cxn ang="0">
                <a:pos x="0" y="17"/>
              </a:cxn>
              <a:cxn ang="0">
                <a:pos x="3" y="0"/>
              </a:cxn>
              <a:cxn ang="0">
                <a:pos x="40" y="28"/>
              </a:cxn>
              <a:cxn ang="0">
                <a:pos x="12" y="47"/>
              </a:cxn>
              <a:cxn ang="0">
                <a:pos x="0" y="17"/>
              </a:cxn>
            </a:cxnLst>
            <a:rect l="0" t="0" r="r" b="b"/>
            <a:pathLst>
              <a:path w="40" h="47">
                <a:moveTo>
                  <a:pt x="0" y="17"/>
                </a:moveTo>
                <a:lnTo>
                  <a:pt x="3" y="0"/>
                </a:lnTo>
                <a:lnTo>
                  <a:pt x="40" y="28"/>
                </a:lnTo>
                <a:lnTo>
                  <a:pt x="12" y="47"/>
                </a:lnTo>
                <a:lnTo>
                  <a:pt x="0" y="17"/>
                </a:lnTo>
                <a:close/>
              </a:path>
            </a:pathLst>
          </a:custGeom>
          <a:solidFill>
            <a:srgbClr val="92D050"/>
          </a:solidFill>
          <a:ln w="6350" cmpd="sng">
            <a:solidFill>
              <a:srgbClr val="091D5D"/>
            </a:solidFill>
            <a:prstDash val="solid"/>
            <a:round/>
            <a:headEnd/>
            <a:tailEnd/>
          </a:ln>
        </p:spPr>
        <p:txBody>
          <a:bodyPr wrap="none" lIns="35511" tIns="17756" rIns="35511" bIns="17756" anchor="ctr">
            <a:spAutoFit/>
          </a:bodyPr>
          <a:lstStyle/>
          <a:p>
            <a:endParaRPr lang="ru-RU"/>
          </a:p>
        </p:txBody>
      </p:sp>
      <p:sp>
        <p:nvSpPr>
          <p:cNvPr id="166" name="Freeform 164"/>
          <p:cNvSpPr>
            <a:spLocks noChangeAspect="1"/>
          </p:cNvSpPr>
          <p:nvPr/>
        </p:nvSpPr>
        <p:spPr bwMode="gray">
          <a:xfrm>
            <a:off x="1027113" y="2835272"/>
            <a:ext cx="61912" cy="42862"/>
          </a:xfrm>
          <a:custGeom>
            <a:avLst/>
            <a:gdLst/>
            <a:ahLst/>
            <a:cxnLst>
              <a:cxn ang="0">
                <a:pos x="0" y="21"/>
              </a:cxn>
              <a:cxn ang="0">
                <a:pos x="26" y="53"/>
              </a:cxn>
              <a:cxn ang="0">
                <a:pos x="92" y="9"/>
              </a:cxn>
              <a:cxn ang="0">
                <a:pos x="31" y="0"/>
              </a:cxn>
              <a:cxn ang="0">
                <a:pos x="38" y="20"/>
              </a:cxn>
              <a:cxn ang="0">
                <a:pos x="0" y="21"/>
              </a:cxn>
            </a:cxnLst>
            <a:rect l="0" t="0" r="r" b="b"/>
            <a:pathLst>
              <a:path w="92" h="53">
                <a:moveTo>
                  <a:pt x="0" y="21"/>
                </a:moveTo>
                <a:lnTo>
                  <a:pt x="26" y="53"/>
                </a:lnTo>
                <a:lnTo>
                  <a:pt x="92" y="9"/>
                </a:lnTo>
                <a:lnTo>
                  <a:pt x="31" y="0"/>
                </a:lnTo>
                <a:lnTo>
                  <a:pt x="38" y="20"/>
                </a:lnTo>
                <a:lnTo>
                  <a:pt x="0" y="21"/>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7" name="Freeform 165"/>
          <p:cNvSpPr>
            <a:spLocks noChangeAspect="1"/>
          </p:cNvSpPr>
          <p:nvPr/>
        </p:nvSpPr>
        <p:spPr bwMode="gray">
          <a:xfrm>
            <a:off x="1412877" y="2754312"/>
            <a:ext cx="184150" cy="200025"/>
          </a:xfrm>
          <a:custGeom>
            <a:avLst/>
            <a:gdLst/>
            <a:ahLst/>
            <a:cxnLst>
              <a:cxn ang="0">
                <a:pos x="0" y="24"/>
              </a:cxn>
              <a:cxn ang="0">
                <a:pos x="11" y="61"/>
              </a:cxn>
              <a:cxn ang="0">
                <a:pos x="50" y="76"/>
              </a:cxn>
              <a:cxn ang="0">
                <a:pos x="67" y="64"/>
              </a:cxn>
              <a:cxn ang="0">
                <a:pos x="34" y="45"/>
              </a:cxn>
              <a:cxn ang="0">
                <a:pos x="67" y="45"/>
              </a:cxn>
              <a:cxn ang="0">
                <a:pos x="95" y="77"/>
              </a:cxn>
              <a:cxn ang="0">
                <a:pos x="86" y="21"/>
              </a:cxn>
              <a:cxn ang="0">
                <a:pos x="110" y="70"/>
              </a:cxn>
              <a:cxn ang="0">
                <a:pos x="168" y="98"/>
              </a:cxn>
              <a:cxn ang="0">
                <a:pos x="157" y="132"/>
              </a:cxn>
              <a:cxn ang="0">
                <a:pos x="223" y="175"/>
              </a:cxn>
              <a:cxn ang="0">
                <a:pos x="205" y="212"/>
              </a:cxn>
              <a:cxn ang="0">
                <a:pos x="241" y="182"/>
              </a:cxn>
              <a:cxn ang="0">
                <a:pos x="248" y="248"/>
              </a:cxn>
              <a:cxn ang="0">
                <a:pos x="274" y="237"/>
              </a:cxn>
              <a:cxn ang="0">
                <a:pos x="277" y="187"/>
              </a:cxn>
              <a:cxn ang="0">
                <a:pos x="211" y="160"/>
              </a:cxn>
              <a:cxn ang="0">
                <a:pos x="88" y="0"/>
              </a:cxn>
              <a:cxn ang="0">
                <a:pos x="18" y="45"/>
              </a:cxn>
              <a:cxn ang="0">
                <a:pos x="0" y="24"/>
              </a:cxn>
            </a:cxnLst>
            <a:rect l="0" t="0" r="r" b="b"/>
            <a:pathLst>
              <a:path w="277" h="248">
                <a:moveTo>
                  <a:pt x="0" y="24"/>
                </a:moveTo>
                <a:lnTo>
                  <a:pt x="11" y="61"/>
                </a:lnTo>
                <a:lnTo>
                  <a:pt x="50" y="76"/>
                </a:lnTo>
                <a:lnTo>
                  <a:pt x="67" y="64"/>
                </a:lnTo>
                <a:lnTo>
                  <a:pt x="34" y="45"/>
                </a:lnTo>
                <a:lnTo>
                  <a:pt x="67" y="45"/>
                </a:lnTo>
                <a:lnTo>
                  <a:pt x="95" y="77"/>
                </a:lnTo>
                <a:lnTo>
                  <a:pt x="86" y="21"/>
                </a:lnTo>
                <a:lnTo>
                  <a:pt x="110" y="70"/>
                </a:lnTo>
                <a:lnTo>
                  <a:pt x="168" y="98"/>
                </a:lnTo>
                <a:lnTo>
                  <a:pt x="157" y="132"/>
                </a:lnTo>
                <a:lnTo>
                  <a:pt x="223" y="175"/>
                </a:lnTo>
                <a:lnTo>
                  <a:pt x="205" y="212"/>
                </a:lnTo>
                <a:lnTo>
                  <a:pt x="241" y="182"/>
                </a:lnTo>
                <a:lnTo>
                  <a:pt x="248" y="248"/>
                </a:lnTo>
                <a:lnTo>
                  <a:pt x="274" y="237"/>
                </a:lnTo>
                <a:lnTo>
                  <a:pt x="277" y="187"/>
                </a:lnTo>
                <a:lnTo>
                  <a:pt x="211" y="160"/>
                </a:lnTo>
                <a:lnTo>
                  <a:pt x="88" y="0"/>
                </a:lnTo>
                <a:lnTo>
                  <a:pt x="18" y="45"/>
                </a:lnTo>
                <a:lnTo>
                  <a:pt x="0" y="24"/>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8" name="Freeform 166"/>
          <p:cNvSpPr>
            <a:spLocks noChangeAspect="1"/>
          </p:cNvSpPr>
          <p:nvPr/>
        </p:nvSpPr>
        <p:spPr bwMode="gray">
          <a:xfrm>
            <a:off x="1454152" y="2819399"/>
            <a:ext cx="28575" cy="31750"/>
          </a:xfrm>
          <a:custGeom>
            <a:avLst/>
            <a:gdLst/>
            <a:ahLst/>
            <a:cxnLst>
              <a:cxn ang="0">
                <a:pos x="0" y="0"/>
              </a:cxn>
              <a:cxn ang="0">
                <a:pos x="14" y="41"/>
              </a:cxn>
              <a:cxn ang="0">
                <a:pos x="17" y="21"/>
              </a:cxn>
              <a:cxn ang="0">
                <a:pos x="47" y="38"/>
              </a:cxn>
              <a:cxn ang="0">
                <a:pos x="19" y="21"/>
              </a:cxn>
              <a:cxn ang="0">
                <a:pos x="45" y="8"/>
              </a:cxn>
              <a:cxn ang="0">
                <a:pos x="0" y="0"/>
              </a:cxn>
            </a:cxnLst>
            <a:rect l="0" t="0" r="r" b="b"/>
            <a:pathLst>
              <a:path w="47" h="41">
                <a:moveTo>
                  <a:pt x="0" y="0"/>
                </a:moveTo>
                <a:lnTo>
                  <a:pt x="14" y="41"/>
                </a:lnTo>
                <a:lnTo>
                  <a:pt x="17" y="21"/>
                </a:lnTo>
                <a:lnTo>
                  <a:pt x="47" y="38"/>
                </a:lnTo>
                <a:lnTo>
                  <a:pt x="19" y="21"/>
                </a:lnTo>
                <a:lnTo>
                  <a:pt x="45" y="8"/>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69" name="Freeform 167"/>
          <p:cNvSpPr>
            <a:spLocks noChangeAspect="1"/>
          </p:cNvSpPr>
          <p:nvPr/>
        </p:nvSpPr>
        <p:spPr bwMode="gray">
          <a:xfrm>
            <a:off x="1470027" y="2849561"/>
            <a:ext cx="17463" cy="49213"/>
          </a:xfrm>
          <a:custGeom>
            <a:avLst/>
            <a:gdLst/>
            <a:ahLst/>
            <a:cxnLst>
              <a:cxn ang="0">
                <a:pos x="0" y="0"/>
              </a:cxn>
              <a:cxn ang="0">
                <a:pos x="25" y="12"/>
              </a:cxn>
              <a:cxn ang="0">
                <a:pos x="27" y="61"/>
              </a:cxn>
              <a:cxn ang="0">
                <a:pos x="0" y="0"/>
              </a:cxn>
            </a:cxnLst>
            <a:rect l="0" t="0" r="r" b="b"/>
            <a:pathLst>
              <a:path w="27" h="61">
                <a:moveTo>
                  <a:pt x="0" y="0"/>
                </a:moveTo>
                <a:lnTo>
                  <a:pt x="25" y="12"/>
                </a:lnTo>
                <a:lnTo>
                  <a:pt x="27" y="61"/>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0" name="Freeform 168"/>
          <p:cNvSpPr>
            <a:spLocks noChangeAspect="1"/>
          </p:cNvSpPr>
          <p:nvPr/>
        </p:nvSpPr>
        <p:spPr bwMode="gray">
          <a:xfrm>
            <a:off x="1487490" y="2822574"/>
            <a:ext cx="25400" cy="28575"/>
          </a:xfrm>
          <a:custGeom>
            <a:avLst/>
            <a:gdLst/>
            <a:ahLst/>
            <a:cxnLst>
              <a:cxn ang="0">
                <a:pos x="0" y="0"/>
              </a:cxn>
              <a:cxn ang="0">
                <a:pos x="7" y="37"/>
              </a:cxn>
              <a:cxn ang="0">
                <a:pos x="29" y="37"/>
              </a:cxn>
              <a:cxn ang="0">
                <a:pos x="18" y="4"/>
              </a:cxn>
              <a:cxn ang="0">
                <a:pos x="34" y="27"/>
              </a:cxn>
              <a:cxn ang="0">
                <a:pos x="21" y="0"/>
              </a:cxn>
              <a:cxn ang="0">
                <a:pos x="0" y="0"/>
              </a:cxn>
            </a:cxnLst>
            <a:rect l="0" t="0" r="r" b="b"/>
            <a:pathLst>
              <a:path w="34" h="37">
                <a:moveTo>
                  <a:pt x="0" y="0"/>
                </a:moveTo>
                <a:lnTo>
                  <a:pt x="7" y="37"/>
                </a:lnTo>
                <a:lnTo>
                  <a:pt x="29" y="37"/>
                </a:lnTo>
                <a:lnTo>
                  <a:pt x="18" y="4"/>
                </a:lnTo>
                <a:lnTo>
                  <a:pt x="34" y="27"/>
                </a:lnTo>
                <a:lnTo>
                  <a:pt x="21" y="0"/>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1" name="Freeform 169"/>
          <p:cNvSpPr>
            <a:spLocks noChangeAspect="1"/>
          </p:cNvSpPr>
          <p:nvPr/>
        </p:nvSpPr>
        <p:spPr bwMode="gray">
          <a:xfrm>
            <a:off x="1509714" y="2865434"/>
            <a:ext cx="17463" cy="25400"/>
          </a:xfrm>
          <a:custGeom>
            <a:avLst/>
            <a:gdLst/>
            <a:ahLst/>
            <a:cxnLst>
              <a:cxn ang="0">
                <a:pos x="0" y="0"/>
              </a:cxn>
              <a:cxn ang="0">
                <a:pos x="29" y="27"/>
              </a:cxn>
              <a:cxn ang="0">
                <a:pos x="30" y="3"/>
              </a:cxn>
              <a:cxn ang="0">
                <a:pos x="0" y="0"/>
              </a:cxn>
            </a:cxnLst>
            <a:rect l="0" t="0" r="r" b="b"/>
            <a:pathLst>
              <a:path w="30" h="27">
                <a:moveTo>
                  <a:pt x="0" y="0"/>
                </a:moveTo>
                <a:lnTo>
                  <a:pt x="29" y="27"/>
                </a:lnTo>
                <a:lnTo>
                  <a:pt x="30" y="3"/>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2" name="Freeform 170"/>
          <p:cNvSpPr>
            <a:spLocks noChangeAspect="1"/>
          </p:cNvSpPr>
          <p:nvPr/>
        </p:nvSpPr>
        <p:spPr bwMode="gray">
          <a:xfrm>
            <a:off x="1514477" y="2898772"/>
            <a:ext cx="28575" cy="47625"/>
          </a:xfrm>
          <a:custGeom>
            <a:avLst/>
            <a:gdLst/>
            <a:ahLst/>
            <a:cxnLst>
              <a:cxn ang="0">
                <a:pos x="0" y="0"/>
              </a:cxn>
              <a:cxn ang="0">
                <a:pos x="37" y="23"/>
              </a:cxn>
              <a:cxn ang="0">
                <a:pos x="47" y="64"/>
              </a:cxn>
              <a:cxn ang="0">
                <a:pos x="0" y="0"/>
              </a:cxn>
            </a:cxnLst>
            <a:rect l="0" t="0" r="r" b="b"/>
            <a:pathLst>
              <a:path w="47" h="64">
                <a:moveTo>
                  <a:pt x="0" y="0"/>
                </a:moveTo>
                <a:lnTo>
                  <a:pt x="37" y="23"/>
                </a:lnTo>
                <a:lnTo>
                  <a:pt x="47" y="64"/>
                </a:lnTo>
                <a:lnTo>
                  <a:pt x="0" y="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3" name="Freeform 171"/>
          <p:cNvSpPr>
            <a:spLocks noChangeAspect="1"/>
          </p:cNvSpPr>
          <p:nvPr/>
        </p:nvSpPr>
        <p:spPr bwMode="gray">
          <a:xfrm>
            <a:off x="1560513" y="2909886"/>
            <a:ext cx="19050" cy="30163"/>
          </a:xfrm>
          <a:custGeom>
            <a:avLst/>
            <a:gdLst/>
            <a:ahLst/>
            <a:cxnLst>
              <a:cxn ang="0">
                <a:pos x="0" y="22"/>
              </a:cxn>
              <a:cxn ang="0">
                <a:pos x="13" y="0"/>
              </a:cxn>
              <a:cxn ang="0">
                <a:pos x="25" y="38"/>
              </a:cxn>
              <a:cxn ang="0">
                <a:pos x="0" y="22"/>
              </a:cxn>
            </a:cxnLst>
            <a:rect l="0" t="0" r="r" b="b"/>
            <a:pathLst>
              <a:path w="25" h="38">
                <a:moveTo>
                  <a:pt x="0" y="22"/>
                </a:moveTo>
                <a:lnTo>
                  <a:pt x="13" y="0"/>
                </a:lnTo>
                <a:lnTo>
                  <a:pt x="25" y="38"/>
                </a:lnTo>
                <a:lnTo>
                  <a:pt x="0" y="22"/>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4" name="Freeform 172"/>
          <p:cNvSpPr>
            <a:spLocks noChangeAspect="1"/>
          </p:cNvSpPr>
          <p:nvPr/>
        </p:nvSpPr>
        <p:spPr bwMode="gray">
          <a:xfrm>
            <a:off x="1722440" y="3162385"/>
            <a:ext cx="1320800" cy="774523"/>
          </a:xfrm>
          <a:custGeom>
            <a:avLst/>
            <a:gdLst/>
            <a:ahLst/>
            <a:cxnLst>
              <a:cxn ang="0">
                <a:pos x="23" y="134"/>
              </a:cxn>
              <a:cxn ang="0">
                <a:pos x="28" y="146"/>
              </a:cxn>
              <a:cxn ang="0">
                <a:pos x="61" y="480"/>
              </a:cxn>
              <a:cxn ang="0">
                <a:pos x="80" y="515"/>
              </a:cxn>
              <a:cxn ang="0">
                <a:pos x="211" y="640"/>
              </a:cxn>
              <a:cxn ang="0">
                <a:pos x="343" y="691"/>
              </a:cxn>
              <a:cxn ang="0">
                <a:pos x="633" y="723"/>
              </a:cxn>
              <a:cxn ang="0">
                <a:pos x="801" y="799"/>
              </a:cxn>
              <a:cxn ang="0">
                <a:pos x="957" y="947"/>
              </a:cxn>
              <a:cxn ang="0">
                <a:pos x="1021" y="833"/>
              </a:cxn>
              <a:cxn ang="0">
                <a:pos x="1132" y="799"/>
              </a:cxn>
              <a:cxn ang="0">
                <a:pos x="1224" y="785"/>
              </a:cxn>
              <a:cxn ang="0">
                <a:pos x="1264" y="778"/>
              </a:cxn>
              <a:cxn ang="0">
                <a:pos x="1274" y="782"/>
              </a:cxn>
              <a:cxn ang="0">
                <a:pos x="1453" y="825"/>
              </a:cxn>
              <a:cxn ang="0">
                <a:pos x="1504" y="971"/>
              </a:cxn>
              <a:cxn ang="0">
                <a:pos x="1543" y="905"/>
              </a:cxn>
              <a:cxn ang="0">
                <a:pos x="1525" y="696"/>
              </a:cxn>
              <a:cxn ang="0">
                <a:pos x="1665" y="564"/>
              </a:cxn>
              <a:cxn ang="0">
                <a:pos x="1673" y="519"/>
              </a:cxn>
              <a:cxn ang="0">
                <a:pos x="1643" y="458"/>
              </a:cxn>
              <a:cxn ang="0">
                <a:pos x="1667" y="433"/>
              </a:cxn>
              <a:cxn ang="0">
                <a:pos x="1697" y="515"/>
              </a:cxn>
              <a:cxn ang="0">
                <a:pos x="1707" y="415"/>
              </a:cxn>
              <a:cxn ang="0">
                <a:pos x="1762" y="365"/>
              </a:cxn>
              <a:cxn ang="0">
                <a:pos x="1866" y="310"/>
              </a:cxn>
              <a:cxn ang="0">
                <a:pos x="1997" y="208"/>
              </a:cxn>
              <a:cxn ang="0">
                <a:pos x="1975" y="163"/>
              </a:cxn>
              <a:cxn ang="0">
                <a:pos x="1917" y="90"/>
              </a:cxn>
              <a:cxn ang="0">
                <a:pos x="1697" y="214"/>
              </a:cxn>
              <a:cxn ang="0">
                <a:pos x="1584" y="271"/>
              </a:cxn>
              <a:cxn ang="0">
                <a:pos x="1487" y="339"/>
              </a:cxn>
              <a:cxn ang="0">
                <a:pos x="1442" y="321"/>
              </a:cxn>
              <a:cxn ang="0">
                <a:pos x="1460" y="293"/>
              </a:cxn>
              <a:cxn ang="0">
                <a:pos x="1450" y="234"/>
              </a:cxn>
              <a:cxn ang="0">
                <a:pos x="1427" y="182"/>
              </a:cxn>
              <a:cxn ang="0">
                <a:pos x="1333" y="208"/>
              </a:cxn>
              <a:cxn ang="0">
                <a:pos x="1286" y="327"/>
              </a:cxn>
              <a:cxn ang="0">
                <a:pos x="1301" y="185"/>
              </a:cxn>
              <a:cxn ang="0">
                <a:pos x="1321" y="153"/>
              </a:cxn>
              <a:cxn ang="0">
                <a:pos x="1395" y="129"/>
              </a:cxn>
              <a:cxn ang="0">
                <a:pos x="1256" y="116"/>
              </a:cxn>
              <a:cxn ang="0">
                <a:pos x="1195" y="125"/>
              </a:cxn>
              <a:cxn ang="0">
                <a:pos x="1208" y="65"/>
              </a:cxn>
              <a:cxn ang="0">
                <a:pos x="1023" y="0"/>
              </a:cxn>
              <a:cxn ang="0">
                <a:pos x="66" y="21"/>
              </a:cxn>
              <a:cxn ang="0">
                <a:pos x="61" y="90"/>
              </a:cxn>
              <a:cxn ang="0">
                <a:pos x="0" y="55"/>
              </a:cxn>
            </a:cxnLst>
            <a:rect l="0" t="0" r="r" b="b"/>
            <a:pathLst>
              <a:path w="2001" h="971">
                <a:moveTo>
                  <a:pt x="0" y="55"/>
                </a:moveTo>
                <a:lnTo>
                  <a:pt x="23" y="134"/>
                </a:lnTo>
                <a:lnTo>
                  <a:pt x="51" y="142"/>
                </a:lnTo>
                <a:lnTo>
                  <a:pt x="28" y="146"/>
                </a:lnTo>
                <a:lnTo>
                  <a:pt x="11" y="387"/>
                </a:lnTo>
                <a:lnTo>
                  <a:pt x="61" y="480"/>
                </a:lnTo>
                <a:lnTo>
                  <a:pt x="94" y="480"/>
                </a:lnTo>
                <a:lnTo>
                  <a:pt x="80" y="515"/>
                </a:lnTo>
                <a:lnTo>
                  <a:pt x="145" y="617"/>
                </a:lnTo>
                <a:lnTo>
                  <a:pt x="211" y="640"/>
                </a:lnTo>
                <a:lnTo>
                  <a:pt x="264" y="697"/>
                </a:lnTo>
                <a:lnTo>
                  <a:pt x="343" y="691"/>
                </a:lnTo>
                <a:lnTo>
                  <a:pt x="475" y="745"/>
                </a:lnTo>
                <a:lnTo>
                  <a:pt x="633" y="723"/>
                </a:lnTo>
                <a:lnTo>
                  <a:pt x="729" y="827"/>
                </a:lnTo>
                <a:lnTo>
                  <a:pt x="801" y="799"/>
                </a:lnTo>
                <a:lnTo>
                  <a:pt x="889" y="924"/>
                </a:lnTo>
                <a:lnTo>
                  <a:pt x="957" y="947"/>
                </a:lnTo>
                <a:lnTo>
                  <a:pt x="950" y="877"/>
                </a:lnTo>
                <a:lnTo>
                  <a:pt x="1021" y="833"/>
                </a:lnTo>
                <a:lnTo>
                  <a:pt x="1028" y="801"/>
                </a:lnTo>
                <a:lnTo>
                  <a:pt x="1132" y="799"/>
                </a:lnTo>
                <a:lnTo>
                  <a:pt x="1223" y="827"/>
                </a:lnTo>
                <a:lnTo>
                  <a:pt x="1224" y="785"/>
                </a:lnTo>
                <a:lnTo>
                  <a:pt x="1188" y="779"/>
                </a:lnTo>
                <a:lnTo>
                  <a:pt x="1264" y="778"/>
                </a:lnTo>
                <a:lnTo>
                  <a:pt x="1268" y="758"/>
                </a:lnTo>
                <a:lnTo>
                  <a:pt x="1274" y="782"/>
                </a:lnTo>
                <a:lnTo>
                  <a:pt x="1416" y="790"/>
                </a:lnTo>
                <a:lnTo>
                  <a:pt x="1453" y="825"/>
                </a:lnTo>
                <a:lnTo>
                  <a:pt x="1459" y="888"/>
                </a:lnTo>
                <a:lnTo>
                  <a:pt x="1504" y="971"/>
                </a:lnTo>
                <a:lnTo>
                  <a:pt x="1531" y="968"/>
                </a:lnTo>
                <a:lnTo>
                  <a:pt x="1543" y="905"/>
                </a:lnTo>
                <a:lnTo>
                  <a:pt x="1495" y="758"/>
                </a:lnTo>
                <a:lnTo>
                  <a:pt x="1525" y="696"/>
                </a:lnTo>
                <a:lnTo>
                  <a:pt x="1700" y="576"/>
                </a:lnTo>
                <a:lnTo>
                  <a:pt x="1665" y="564"/>
                </a:lnTo>
                <a:lnTo>
                  <a:pt x="1697" y="559"/>
                </a:lnTo>
                <a:lnTo>
                  <a:pt x="1673" y="519"/>
                </a:lnTo>
                <a:lnTo>
                  <a:pt x="1679" y="485"/>
                </a:lnTo>
                <a:lnTo>
                  <a:pt x="1643" y="458"/>
                </a:lnTo>
                <a:lnTo>
                  <a:pt x="1679" y="476"/>
                </a:lnTo>
                <a:lnTo>
                  <a:pt x="1667" y="433"/>
                </a:lnTo>
                <a:lnTo>
                  <a:pt x="1694" y="421"/>
                </a:lnTo>
                <a:lnTo>
                  <a:pt x="1697" y="515"/>
                </a:lnTo>
                <a:lnTo>
                  <a:pt x="1724" y="459"/>
                </a:lnTo>
                <a:lnTo>
                  <a:pt x="1707" y="415"/>
                </a:lnTo>
                <a:lnTo>
                  <a:pt x="1725" y="441"/>
                </a:lnTo>
                <a:lnTo>
                  <a:pt x="1762" y="365"/>
                </a:lnTo>
                <a:lnTo>
                  <a:pt x="1902" y="330"/>
                </a:lnTo>
                <a:lnTo>
                  <a:pt x="1866" y="310"/>
                </a:lnTo>
                <a:lnTo>
                  <a:pt x="1892" y="251"/>
                </a:lnTo>
                <a:lnTo>
                  <a:pt x="1997" y="208"/>
                </a:lnTo>
                <a:lnTo>
                  <a:pt x="2001" y="184"/>
                </a:lnTo>
                <a:lnTo>
                  <a:pt x="1975" y="163"/>
                </a:lnTo>
                <a:lnTo>
                  <a:pt x="1975" y="108"/>
                </a:lnTo>
                <a:lnTo>
                  <a:pt x="1917" y="90"/>
                </a:lnTo>
                <a:lnTo>
                  <a:pt x="1875" y="180"/>
                </a:lnTo>
                <a:lnTo>
                  <a:pt x="1697" y="214"/>
                </a:lnTo>
                <a:lnTo>
                  <a:pt x="1685" y="255"/>
                </a:lnTo>
                <a:lnTo>
                  <a:pt x="1584" y="271"/>
                </a:lnTo>
                <a:lnTo>
                  <a:pt x="1590" y="284"/>
                </a:lnTo>
                <a:lnTo>
                  <a:pt x="1487" y="339"/>
                </a:lnTo>
                <a:lnTo>
                  <a:pt x="1444" y="338"/>
                </a:lnTo>
                <a:lnTo>
                  <a:pt x="1442" y="321"/>
                </a:lnTo>
                <a:lnTo>
                  <a:pt x="1450" y="304"/>
                </a:lnTo>
                <a:lnTo>
                  <a:pt x="1460" y="293"/>
                </a:lnTo>
                <a:lnTo>
                  <a:pt x="1465" y="275"/>
                </a:lnTo>
                <a:lnTo>
                  <a:pt x="1450" y="234"/>
                </a:lnTo>
                <a:lnTo>
                  <a:pt x="1415" y="250"/>
                </a:lnTo>
                <a:lnTo>
                  <a:pt x="1427" y="182"/>
                </a:lnTo>
                <a:lnTo>
                  <a:pt x="1374" y="163"/>
                </a:lnTo>
                <a:lnTo>
                  <a:pt x="1333" y="208"/>
                </a:lnTo>
                <a:lnTo>
                  <a:pt x="1317" y="323"/>
                </a:lnTo>
                <a:lnTo>
                  <a:pt x="1286" y="327"/>
                </a:lnTo>
                <a:lnTo>
                  <a:pt x="1275" y="272"/>
                </a:lnTo>
                <a:lnTo>
                  <a:pt x="1301" y="185"/>
                </a:lnTo>
                <a:lnTo>
                  <a:pt x="1277" y="200"/>
                </a:lnTo>
                <a:lnTo>
                  <a:pt x="1321" y="153"/>
                </a:lnTo>
                <a:lnTo>
                  <a:pt x="1412" y="152"/>
                </a:lnTo>
                <a:lnTo>
                  <a:pt x="1395" y="129"/>
                </a:lnTo>
                <a:lnTo>
                  <a:pt x="1390" y="129"/>
                </a:lnTo>
                <a:lnTo>
                  <a:pt x="1256" y="116"/>
                </a:lnTo>
                <a:lnTo>
                  <a:pt x="1277" y="87"/>
                </a:lnTo>
                <a:lnTo>
                  <a:pt x="1195" y="125"/>
                </a:lnTo>
                <a:lnTo>
                  <a:pt x="1131" y="125"/>
                </a:lnTo>
                <a:lnTo>
                  <a:pt x="1208" y="65"/>
                </a:lnTo>
                <a:lnTo>
                  <a:pt x="1044" y="32"/>
                </a:lnTo>
                <a:lnTo>
                  <a:pt x="1023" y="0"/>
                </a:lnTo>
                <a:lnTo>
                  <a:pt x="1021" y="21"/>
                </a:lnTo>
                <a:lnTo>
                  <a:pt x="66" y="21"/>
                </a:lnTo>
                <a:lnTo>
                  <a:pt x="84" y="59"/>
                </a:lnTo>
                <a:lnTo>
                  <a:pt x="61" y="90"/>
                </a:lnTo>
                <a:lnTo>
                  <a:pt x="68" y="58"/>
                </a:lnTo>
                <a:lnTo>
                  <a:pt x="0" y="55"/>
                </a:lnTo>
                <a:close/>
              </a:path>
            </a:pathLst>
          </a:custGeom>
          <a:solidFill>
            <a:srgbClr val="92D050"/>
          </a:solidFill>
          <a:ln w="1651" cmpd="sng">
            <a:solidFill>
              <a:srgbClr val="091D5D"/>
            </a:solidFill>
            <a:prstDash val="solid"/>
            <a:round/>
            <a:headEnd/>
            <a:tailEnd/>
          </a:ln>
        </p:spPr>
        <p:txBody>
          <a:bodyPr lIns="35511" tIns="17756" rIns="35511" bIns="17756" anchor="ctr">
            <a:spAutoFit/>
          </a:bodyPr>
          <a:lstStyle/>
          <a:p>
            <a:endParaRPr lang="ru-RU" sz="4800" dirty="0"/>
          </a:p>
        </p:txBody>
      </p:sp>
      <p:sp>
        <p:nvSpPr>
          <p:cNvPr id="175" name="Freeform 173"/>
          <p:cNvSpPr>
            <a:spLocks noChangeAspect="1"/>
          </p:cNvSpPr>
          <p:nvPr/>
        </p:nvSpPr>
        <p:spPr bwMode="gray">
          <a:xfrm>
            <a:off x="3241675" y="5524499"/>
            <a:ext cx="120650" cy="150812"/>
          </a:xfrm>
          <a:custGeom>
            <a:avLst/>
            <a:gdLst/>
            <a:ahLst/>
            <a:cxnLst>
              <a:cxn ang="0">
                <a:pos x="0" y="151"/>
              </a:cxn>
              <a:cxn ang="0">
                <a:pos x="29" y="7"/>
              </a:cxn>
              <a:cxn ang="0">
                <a:pos x="55" y="0"/>
              </a:cxn>
              <a:cxn ang="0">
                <a:pos x="160" y="72"/>
              </a:cxn>
              <a:cxn ang="0">
                <a:pos x="181" y="103"/>
              </a:cxn>
              <a:cxn ang="0">
                <a:pos x="172" y="140"/>
              </a:cxn>
              <a:cxn ang="0">
                <a:pos x="123" y="186"/>
              </a:cxn>
              <a:cxn ang="0">
                <a:pos x="0" y="151"/>
              </a:cxn>
            </a:cxnLst>
            <a:rect l="0" t="0" r="r" b="b"/>
            <a:pathLst>
              <a:path w="181" h="186">
                <a:moveTo>
                  <a:pt x="0" y="151"/>
                </a:moveTo>
                <a:lnTo>
                  <a:pt x="29" y="7"/>
                </a:lnTo>
                <a:lnTo>
                  <a:pt x="55" y="0"/>
                </a:lnTo>
                <a:lnTo>
                  <a:pt x="160" y="72"/>
                </a:lnTo>
                <a:lnTo>
                  <a:pt x="181" y="103"/>
                </a:lnTo>
                <a:lnTo>
                  <a:pt x="172" y="140"/>
                </a:lnTo>
                <a:lnTo>
                  <a:pt x="123" y="186"/>
                </a:lnTo>
                <a:lnTo>
                  <a:pt x="0" y="1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6" name="Freeform 174"/>
          <p:cNvSpPr>
            <a:spLocks noChangeAspect="1"/>
          </p:cNvSpPr>
          <p:nvPr/>
        </p:nvSpPr>
        <p:spPr bwMode="gray">
          <a:xfrm>
            <a:off x="2900363" y="4316411"/>
            <a:ext cx="309562" cy="325438"/>
          </a:xfrm>
          <a:custGeom>
            <a:avLst/>
            <a:gdLst/>
            <a:ahLst/>
            <a:cxnLst>
              <a:cxn ang="0">
                <a:pos x="0" y="109"/>
              </a:cxn>
              <a:cxn ang="0">
                <a:pos x="43" y="178"/>
              </a:cxn>
              <a:cxn ang="0">
                <a:pos x="111" y="186"/>
              </a:cxn>
              <a:cxn ang="0">
                <a:pos x="133" y="214"/>
              </a:cxn>
              <a:cxn ang="0">
                <a:pos x="201" y="211"/>
              </a:cxn>
              <a:cxn ang="0">
                <a:pos x="191" y="331"/>
              </a:cxn>
              <a:cxn ang="0">
                <a:pos x="221" y="381"/>
              </a:cxn>
              <a:cxn ang="0">
                <a:pos x="262" y="398"/>
              </a:cxn>
              <a:cxn ang="0">
                <a:pos x="345" y="350"/>
              </a:cxn>
              <a:cxn ang="0">
                <a:pos x="312" y="342"/>
              </a:cxn>
              <a:cxn ang="0">
                <a:pos x="295" y="277"/>
              </a:cxn>
              <a:cxn ang="0">
                <a:pos x="355" y="289"/>
              </a:cxn>
              <a:cxn ang="0">
                <a:pos x="440" y="247"/>
              </a:cxn>
              <a:cxn ang="0">
                <a:pos x="416" y="214"/>
              </a:cxn>
              <a:cxn ang="0">
                <a:pos x="447" y="185"/>
              </a:cxn>
              <a:cxn ang="0">
                <a:pos x="433" y="162"/>
              </a:cxn>
              <a:cxn ang="0">
                <a:pos x="466" y="137"/>
              </a:cxn>
              <a:cxn ang="0">
                <a:pos x="424" y="132"/>
              </a:cxn>
              <a:cxn ang="0">
                <a:pos x="424" y="101"/>
              </a:cxn>
              <a:cxn ang="0">
                <a:pos x="357" y="66"/>
              </a:cxn>
              <a:cxn ang="0">
                <a:pos x="388" y="57"/>
              </a:cxn>
              <a:cxn ang="0">
                <a:pos x="184" y="64"/>
              </a:cxn>
              <a:cxn ang="0">
                <a:pos x="116" y="0"/>
              </a:cxn>
              <a:cxn ang="0">
                <a:pos x="119" y="28"/>
              </a:cxn>
              <a:cxn ang="0">
                <a:pos x="62" y="53"/>
              </a:cxn>
              <a:cxn ang="0">
                <a:pos x="80" y="101"/>
              </a:cxn>
              <a:cxn ang="0">
                <a:pos x="58" y="118"/>
              </a:cxn>
              <a:cxn ang="0">
                <a:pos x="43" y="75"/>
              </a:cxn>
              <a:cxn ang="0">
                <a:pos x="66" y="17"/>
              </a:cxn>
              <a:cxn ang="0">
                <a:pos x="0" y="109"/>
              </a:cxn>
            </a:cxnLst>
            <a:rect l="0" t="0" r="r" b="b"/>
            <a:pathLst>
              <a:path w="466" h="398">
                <a:moveTo>
                  <a:pt x="0" y="109"/>
                </a:moveTo>
                <a:lnTo>
                  <a:pt x="43" y="178"/>
                </a:lnTo>
                <a:lnTo>
                  <a:pt x="111" y="186"/>
                </a:lnTo>
                <a:lnTo>
                  <a:pt x="133" y="214"/>
                </a:lnTo>
                <a:lnTo>
                  <a:pt x="201" y="211"/>
                </a:lnTo>
                <a:lnTo>
                  <a:pt x="191" y="331"/>
                </a:lnTo>
                <a:lnTo>
                  <a:pt x="221" y="381"/>
                </a:lnTo>
                <a:lnTo>
                  <a:pt x="262" y="398"/>
                </a:lnTo>
                <a:lnTo>
                  <a:pt x="345" y="350"/>
                </a:lnTo>
                <a:lnTo>
                  <a:pt x="312" y="342"/>
                </a:lnTo>
                <a:lnTo>
                  <a:pt x="295" y="277"/>
                </a:lnTo>
                <a:lnTo>
                  <a:pt x="355" y="289"/>
                </a:lnTo>
                <a:lnTo>
                  <a:pt x="440" y="247"/>
                </a:lnTo>
                <a:lnTo>
                  <a:pt x="416" y="214"/>
                </a:lnTo>
                <a:lnTo>
                  <a:pt x="447" y="185"/>
                </a:lnTo>
                <a:lnTo>
                  <a:pt x="433" y="162"/>
                </a:lnTo>
                <a:lnTo>
                  <a:pt x="466" y="137"/>
                </a:lnTo>
                <a:lnTo>
                  <a:pt x="424" y="132"/>
                </a:lnTo>
                <a:lnTo>
                  <a:pt x="424" y="101"/>
                </a:lnTo>
                <a:lnTo>
                  <a:pt x="357" y="66"/>
                </a:lnTo>
                <a:lnTo>
                  <a:pt x="388" y="57"/>
                </a:lnTo>
                <a:lnTo>
                  <a:pt x="184" y="64"/>
                </a:lnTo>
                <a:lnTo>
                  <a:pt x="116" y="0"/>
                </a:lnTo>
                <a:lnTo>
                  <a:pt x="119" y="28"/>
                </a:lnTo>
                <a:lnTo>
                  <a:pt x="62" y="53"/>
                </a:lnTo>
                <a:lnTo>
                  <a:pt x="80" y="101"/>
                </a:lnTo>
                <a:lnTo>
                  <a:pt x="58" y="118"/>
                </a:lnTo>
                <a:lnTo>
                  <a:pt x="43" y="75"/>
                </a:lnTo>
                <a:lnTo>
                  <a:pt x="66" y="17"/>
                </a:lnTo>
                <a:lnTo>
                  <a:pt x="0" y="109"/>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7" name="Freeform 175"/>
          <p:cNvSpPr>
            <a:spLocks noChangeAspect="1"/>
          </p:cNvSpPr>
          <p:nvPr/>
        </p:nvSpPr>
        <p:spPr bwMode="gray">
          <a:xfrm>
            <a:off x="6921500" y="4000497"/>
            <a:ext cx="160338" cy="422275"/>
          </a:xfrm>
          <a:custGeom>
            <a:avLst/>
            <a:gdLst/>
            <a:ahLst/>
            <a:cxnLst>
              <a:cxn ang="0">
                <a:pos x="0" y="26"/>
              </a:cxn>
              <a:cxn ang="0">
                <a:pos x="36" y="81"/>
              </a:cxn>
              <a:cxn ang="0">
                <a:pos x="83" y="102"/>
              </a:cxn>
              <a:cxn ang="0">
                <a:pos x="60" y="142"/>
              </a:cxn>
              <a:cxn ang="0">
                <a:pos x="144" y="211"/>
              </a:cxn>
              <a:cxn ang="0">
                <a:pos x="182" y="304"/>
              </a:cxn>
              <a:cxn ang="0">
                <a:pos x="186" y="383"/>
              </a:cxn>
              <a:cxn ang="0">
                <a:pos x="82" y="453"/>
              </a:cxn>
              <a:cxn ang="0">
                <a:pos x="99" y="517"/>
              </a:cxn>
              <a:cxn ang="0">
                <a:pos x="132" y="471"/>
              </a:cxn>
              <a:cxn ang="0">
                <a:pos x="150" y="483"/>
              </a:cxn>
              <a:cxn ang="0">
                <a:pos x="159" y="455"/>
              </a:cxn>
              <a:cxn ang="0">
                <a:pos x="242" y="408"/>
              </a:cxn>
              <a:cxn ang="0">
                <a:pos x="230" y="278"/>
              </a:cxn>
              <a:cxn ang="0">
                <a:pos x="119" y="158"/>
              </a:cxn>
              <a:cxn ang="0">
                <a:pos x="131" y="119"/>
              </a:cxn>
              <a:cxn ang="0">
                <a:pos x="198" y="60"/>
              </a:cxn>
              <a:cxn ang="0">
                <a:pos x="103" y="0"/>
              </a:cxn>
              <a:cxn ang="0">
                <a:pos x="0" y="26"/>
              </a:cxn>
            </a:cxnLst>
            <a:rect l="0" t="0" r="r" b="b"/>
            <a:pathLst>
              <a:path w="242" h="517">
                <a:moveTo>
                  <a:pt x="0" y="26"/>
                </a:moveTo>
                <a:lnTo>
                  <a:pt x="36" y="81"/>
                </a:lnTo>
                <a:lnTo>
                  <a:pt x="83" y="102"/>
                </a:lnTo>
                <a:lnTo>
                  <a:pt x="60" y="142"/>
                </a:lnTo>
                <a:lnTo>
                  <a:pt x="144" y="211"/>
                </a:lnTo>
                <a:lnTo>
                  <a:pt x="182" y="304"/>
                </a:lnTo>
                <a:lnTo>
                  <a:pt x="186" y="383"/>
                </a:lnTo>
                <a:lnTo>
                  <a:pt x="82" y="453"/>
                </a:lnTo>
                <a:lnTo>
                  <a:pt x="99" y="517"/>
                </a:lnTo>
                <a:lnTo>
                  <a:pt x="132" y="471"/>
                </a:lnTo>
                <a:lnTo>
                  <a:pt x="150" y="483"/>
                </a:lnTo>
                <a:lnTo>
                  <a:pt x="159" y="455"/>
                </a:lnTo>
                <a:lnTo>
                  <a:pt x="242" y="408"/>
                </a:lnTo>
                <a:lnTo>
                  <a:pt x="230" y="278"/>
                </a:lnTo>
                <a:lnTo>
                  <a:pt x="119" y="158"/>
                </a:lnTo>
                <a:lnTo>
                  <a:pt x="131" y="119"/>
                </a:lnTo>
                <a:lnTo>
                  <a:pt x="198" y="60"/>
                </a:lnTo>
                <a:lnTo>
                  <a:pt x="103" y="0"/>
                </a:lnTo>
                <a:lnTo>
                  <a:pt x="0" y="2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8" name="Freeform 176"/>
          <p:cNvSpPr>
            <a:spLocks noChangeAspect="1"/>
          </p:cNvSpPr>
          <p:nvPr/>
        </p:nvSpPr>
        <p:spPr bwMode="gray">
          <a:xfrm>
            <a:off x="5576891" y="4122737"/>
            <a:ext cx="219075" cy="182563"/>
          </a:xfrm>
          <a:custGeom>
            <a:avLst/>
            <a:gdLst/>
            <a:ahLst/>
            <a:cxnLst>
              <a:cxn ang="0">
                <a:pos x="0" y="224"/>
              </a:cxn>
              <a:cxn ang="0">
                <a:pos x="88" y="175"/>
              </a:cxn>
              <a:cxn ang="0">
                <a:pos x="72" y="150"/>
              </a:cxn>
              <a:cxn ang="0">
                <a:pos x="98" y="121"/>
              </a:cxn>
              <a:cxn ang="0">
                <a:pos x="187" y="24"/>
              </a:cxn>
              <a:cxn ang="0">
                <a:pos x="298" y="0"/>
              </a:cxn>
              <a:cxn ang="0">
                <a:pos x="334" y="87"/>
              </a:cxn>
              <a:cxn ang="0">
                <a:pos x="306" y="121"/>
              </a:cxn>
              <a:cxn ang="0">
                <a:pos x="179" y="181"/>
              </a:cxn>
              <a:cxn ang="0">
                <a:pos x="0" y="224"/>
              </a:cxn>
            </a:cxnLst>
            <a:rect l="0" t="0" r="r" b="b"/>
            <a:pathLst>
              <a:path w="334" h="224">
                <a:moveTo>
                  <a:pt x="0" y="224"/>
                </a:moveTo>
                <a:lnTo>
                  <a:pt x="88" y="175"/>
                </a:lnTo>
                <a:lnTo>
                  <a:pt x="72" y="150"/>
                </a:lnTo>
                <a:lnTo>
                  <a:pt x="98" y="121"/>
                </a:lnTo>
                <a:lnTo>
                  <a:pt x="187" y="24"/>
                </a:lnTo>
                <a:lnTo>
                  <a:pt x="298" y="0"/>
                </a:lnTo>
                <a:lnTo>
                  <a:pt x="334" y="87"/>
                </a:lnTo>
                <a:lnTo>
                  <a:pt x="306" y="121"/>
                </a:lnTo>
                <a:lnTo>
                  <a:pt x="179" y="181"/>
                </a:lnTo>
                <a:lnTo>
                  <a:pt x="0" y="22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79" name="Freeform 177"/>
          <p:cNvSpPr>
            <a:spLocks noChangeAspect="1"/>
          </p:cNvSpPr>
          <p:nvPr/>
        </p:nvSpPr>
        <p:spPr bwMode="gray">
          <a:xfrm>
            <a:off x="5554663" y="4171947"/>
            <a:ext cx="88900" cy="133350"/>
          </a:xfrm>
          <a:custGeom>
            <a:avLst/>
            <a:gdLst/>
            <a:ahLst/>
            <a:cxnLst>
              <a:cxn ang="0">
                <a:pos x="0" y="33"/>
              </a:cxn>
              <a:cxn ang="0">
                <a:pos x="27" y="164"/>
              </a:cxn>
              <a:cxn ang="0">
                <a:pos x="115" y="115"/>
              </a:cxn>
              <a:cxn ang="0">
                <a:pos x="99" y="90"/>
              </a:cxn>
              <a:cxn ang="0">
                <a:pos x="125" y="61"/>
              </a:cxn>
              <a:cxn ang="0">
                <a:pos x="125" y="24"/>
              </a:cxn>
              <a:cxn ang="0">
                <a:pos x="62" y="0"/>
              </a:cxn>
              <a:cxn ang="0">
                <a:pos x="0" y="33"/>
              </a:cxn>
            </a:cxnLst>
            <a:rect l="0" t="0" r="r" b="b"/>
            <a:pathLst>
              <a:path w="125" h="164">
                <a:moveTo>
                  <a:pt x="0" y="33"/>
                </a:moveTo>
                <a:lnTo>
                  <a:pt x="27" y="164"/>
                </a:lnTo>
                <a:lnTo>
                  <a:pt x="115" y="115"/>
                </a:lnTo>
                <a:lnTo>
                  <a:pt x="99" y="90"/>
                </a:lnTo>
                <a:lnTo>
                  <a:pt x="125" y="61"/>
                </a:lnTo>
                <a:lnTo>
                  <a:pt x="125" y="24"/>
                </a:lnTo>
                <a:lnTo>
                  <a:pt x="62" y="0"/>
                </a:lnTo>
                <a:lnTo>
                  <a:pt x="0" y="3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0" name="Freeform 178"/>
          <p:cNvSpPr>
            <a:spLocks noChangeAspect="1"/>
          </p:cNvSpPr>
          <p:nvPr/>
        </p:nvSpPr>
        <p:spPr bwMode="gray">
          <a:xfrm>
            <a:off x="4894265" y="3243261"/>
            <a:ext cx="211137" cy="207963"/>
          </a:xfrm>
          <a:custGeom>
            <a:avLst/>
            <a:gdLst/>
            <a:ahLst/>
            <a:cxnLst>
              <a:cxn ang="0">
                <a:pos x="0" y="60"/>
              </a:cxn>
              <a:cxn ang="0">
                <a:pos x="0" y="19"/>
              </a:cxn>
              <a:cxn ang="0">
                <a:pos x="84" y="0"/>
              </a:cxn>
              <a:cxn ang="0">
                <a:pos x="151" y="50"/>
              </a:cxn>
              <a:cxn ang="0">
                <a:pos x="227" y="36"/>
              </a:cxn>
              <a:cxn ang="0">
                <a:pos x="316" y="116"/>
              </a:cxn>
              <a:cxn ang="0">
                <a:pos x="304" y="200"/>
              </a:cxn>
              <a:cxn ang="0">
                <a:pos x="325" y="236"/>
              </a:cxn>
              <a:cxn ang="0">
                <a:pos x="256" y="255"/>
              </a:cxn>
              <a:cxn ang="0">
                <a:pos x="224" y="185"/>
              </a:cxn>
              <a:cxn ang="0">
                <a:pos x="196" y="213"/>
              </a:cxn>
              <a:cxn ang="0">
                <a:pos x="84" y="145"/>
              </a:cxn>
              <a:cxn ang="0">
                <a:pos x="30" y="72"/>
              </a:cxn>
              <a:cxn ang="0">
                <a:pos x="3" y="87"/>
              </a:cxn>
              <a:cxn ang="0">
                <a:pos x="0" y="60"/>
              </a:cxn>
            </a:cxnLst>
            <a:rect l="0" t="0" r="r" b="b"/>
            <a:pathLst>
              <a:path w="325" h="255">
                <a:moveTo>
                  <a:pt x="0" y="60"/>
                </a:moveTo>
                <a:lnTo>
                  <a:pt x="0" y="19"/>
                </a:lnTo>
                <a:lnTo>
                  <a:pt x="84" y="0"/>
                </a:lnTo>
                <a:lnTo>
                  <a:pt x="151" y="50"/>
                </a:lnTo>
                <a:lnTo>
                  <a:pt x="227" y="36"/>
                </a:lnTo>
                <a:lnTo>
                  <a:pt x="316" y="116"/>
                </a:lnTo>
                <a:lnTo>
                  <a:pt x="304" y="200"/>
                </a:lnTo>
                <a:lnTo>
                  <a:pt x="325" y="236"/>
                </a:lnTo>
                <a:lnTo>
                  <a:pt x="256" y="255"/>
                </a:lnTo>
                <a:lnTo>
                  <a:pt x="224" y="185"/>
                </a:lnTo>
                <a:lnTo>
                  <a:pt x="196" y="213"/>
                </a:lnTo>
                <a:lnTo>
                  <a:pt x="84" y="145"/>
                </a:lnTo>
                <a:lnTo>
                  <a:pt x="30" y="72"/>
                </a:lnTo>
                <a:lnTo>
                  <a:pt x="3" y="87"/>
                </a:lnTo>
                <a:lnTo>
                  <a:pt x="0" y="60"/>
                </a:lnTo>
                <a:close/>
              </a:path>
            </a:pathLst>
          </a:custGeom>
          <a:solidFill>
            <a:srgbClr val="92D05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1" name="Freeform 179"/>
          <p:cNvSpPr>
            <a:spLocks noChangeAspect="1"/>
          </p:cNvSpPr>
          <p:nvPr/>
        </p:nvSpPr>
        <p:spPr bwMode="gray">
          <a:xfrm>
            <a:off x="4843466" y="4822823"/>
            <a:ext cx="288925" cy="347662"/>
          </a:xfrm>
          <a:custGeom>
            <a:avLst/>
            <a:gdLst/>
            <a:ahLst/>
            <a:cxnLst>
              <a:cxn ang="0">
                <a:pos x="0" y="402"/>
              </a:cxn>
              <a:cxn ang="0">
                <a:pos x="58" y="388"/>
              </a:cxn>
              <a:cxn ang="0">
                <a:pos x="340" y="429"/>
              </a:cxn>
              <a:cxn ang="0">
                <a:pos x="405" y="411"/>
              </a:cxn>
              <a:cxn ang="0">
                <a:pos x="362" y="378"/>
              </a:cxn>
              <a:cxn ang="0">
                <a:pos x="362" y="248"/>
              </a:cxn>
              <a:cxn ang="0">
                <a:pos x="439" y="248"/>
              </a:cxn>
              <a:cxn ang="0">
                <a:pos x="433" y="176"/>
              </a:cxn>
              <a:cxn ang="0">
                <a:pos x="362" y="183"/>
              </a:cxn>
              <a:cxn ang="0">
                <a:pos x="355" y="60"/>
              </a:cxn>
              <a:cxn ang="0">
                <a:pos x="322" y="37"/>
              </a:cxn>
              <a:cxn ang="0">
                <a:pos x="278" y="39"/>
              </a:cxn>
              <a:cxn ang="0">
                <a:pos x="267" y="76"/>
              </a:cxn>
              <a:cxn ang="0">
                <a:pos x="218" y="80"/>
              </a:cxn>
              <a:cxn ang="0">
                <a:pos x="160" y="0"/>
              </a:cxn>
              <a:cxn ang="0">
                <a:pos x="28" y="17"/>
              </a:cxn>
              <a:cxn ang="0">
                <a:pos x="76" y="180"/>
              </a:cxn>
              <a:cxn ang="0">
                <a:pos x="0" y="402"/>
              </a:cxn>
            </a:cxnLst>
            <a:rect l="0" t="0" r="r" b="b"/>
            <a:pathLst>
              <a:path w="439" h="429">
                <a:moveTo>
                  <a:pt x="0" y="402"/>
                </a:moveTo>
                <a:lnTo>
                  <a:pt x="58" y="388"/>
                </a:lnTo>
                <a:lnTo>
                  <a:pt x="340" y="429"/>
                </a:lnTo>
                <a:lnTo>
                  <a:pt x="405" y="411"/>
                </a:lnTo>
                <a:lnTo>
                  <a:pt x="362" y="378"/>
                </a:lnTo>
                <a:lnTo>
                  <a:pt x="362" y="248"/>
                </a:lnTo>
                <a:lnTo>
                  <a:pt x="439" y="248"/>
                </a:lnTo>
                <a:lnTo>
                  <a:pt x="433" y="176"/>
                </a:lnTo>
                <a:lnTo>
                  <a:pt x="362" y="183"/>
                </a:lnTo>
                <a:lnTo>
                  <a:pt x="355" y="60"/>
                </a:lnTo>
                <a:lnTo>
                  <a:pt x="322" y="37"/>
                </a:lnTo>
                <a:lnTo>
                  <a:pt x="278" y="39"/>
                </a:lnTo>
                <a:lnTo>
                  <a:pt x="267" y="76"/>
                </a:lnTo>
                <a:lnTo>
                  <a:pt x="218" y="80"/>
                </a:lnTo>
                <a:lnTo>
                  <a:pt x="160" y="0"/>
                </a:lnTo>
                <a:lnTo>
                  <a:pt x="28" y="17"/>
                </a:lnTo>
                <a:lnTo>
                  <a:pt x="76" y="180"/>
                </a:lnTo>
                <a:lnTo>
                  <a:pt x="0" y="40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2" name="Freeform 180"/>
          <p:cNvSpPr>
            <a:spLocks noChangeAspect="1"/>
          </p:cNvSpPr>
          <p:nvPr/>
        </p:nvSpPr>
        <p:spPr bwMode="gray">
          <a:xfrm>
            <a:off x="4854575" y="4791074"/>
            <a:ext cx="22226" cy="31750"/>
          </a:xfrm>
          <a:custGeom>
            <a:avLst/>
            <a:gdLst/>
            <a:ahLst/>
            <a:cxnLst>
              <a:cxn ang="0">
                <a:pos x="0" y="12"/>
              </a:cxn>
              <a:cxn ang="0">
                <a:pos x="12" y="38"/>
              </a:cxn>
              <a:cxn ang="0">
                <a:pos x="35" y="0"/>
              </a:cxn>
              <a:cxn ang="0">
                <a:pos x="0" y="12"/>
              </a:cxn>
            </a:cxnLst>
            <a:rect l="0" t="0" r="r" b="b"/>
            <a:pathLst>
              <a:path w="35" h="38">
                <a:moveTo>
                  <a:pt x="0" y="12"/>
                </a:moveTo>
                <a:lnTo>
                  <a:pt x="12" y="38"/>
                </a:lnTo>
                <a:lnTo>
                  <a:pt x="35" y="0"/>
                </a:lnTo>
                <a:lnTo>
                  <a:pt x="0" y="1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3" name="Freeform 181"/>
          <p:cNvSpPr>
            <a:spLocks noChangeAspect="1"/>
          </p:cNvSpPr>
          <p:nvPr/>
        </p:nvSpPr>
        <p:spPr bwMode="gray">
          <a:xfrm>
            <a:off x="5037138" y="5162549"/>
            <a:ext cx="214312" cy="260350"/>
          </a:xfrm>
          <a:custGeom>
            <a:avLst/>
            <a:gdLst/>
            <a:ahLst/>
            <a:cxnLst>
              <a:cxn ang="0">
                <a:pos x="0" y="248"/>
              </a:cxn>
              <a:cxn ang="0">
                <a:pos x="0" y="151"/>
              </a:cxn>
              <a:cxn ang="0">
                <a:pos x="36" y="150"/>
              </a:cxn>
              <a:cxn ang="0">
                <a:pos x="36" y="25"/>
              </a:cxn>
              <a:cxn ang="0">
                <a:pos x="102" y="10"/>
              </a:cxn>
              <a:cxn ang="0">
                <a:pos x="124" y="32"/>
              </a:cxn>
              <a:cxn ang="0">
                <a:pos x="182" y="0"/>
              </a:cxn>
              <a:cxn ang="0">
                <a:pos x="279" y="134"/>
              </a:cxn>
              <a:cxn ang="0">
                <a:pos x="326" y="157"/>
              </a:cxn>
              <a:cxn ang="0">
                <a:pos x="194" y="278"/>
              </a:cxn>
              <a:cxn ang="0">
                <a:pos x="118" y="278"/>
              </a:cxn>
              <a:cxn ang="0">
                <a:pos x="77" y="321"/>
              </a:cxn>
              <a:cxn ang="0">
                <a:pos x="29" y="322"/>
              </a:cxn>
              <a:cxn ang="0">
                <a:pos x="30" y="284"/>
              </a:cxn>
              <a:cxn ang="0">
                <a:pos x="0" y="248"/>
              </a:cxn>
            </a:cxnLst>
            <a:rect l="0" t="0" r="r" b="b"/>
            <a:pathLst>
              <a:path w="326" h="322">
                <a:moveTo>
                  <a:pt x="0" y="248"/>
                </a:moveTo>
                <a:lnTo>
                  <a:pt x="0" y="151"/>
                </a:lnTo>
                <a:lnTo>
                  <a:pt x="36" y="150"/>
                </a:lnTo>
                <a:lnTo>
                  <a:pt x="36" y="25"/>
                </a:lnTo>
                <a:lnTo>
                  <a:pt x="102" y="10"/>
                </a:lnTo>
                <a:lnTo>
                  <a:pt x="124" y="32"/>
                </a:lnTo>
                <a:lnTo>
                  <a:pt x="182" y="0"/>
                </a:lnTo>
                <a:lnTo>
                  <a:pt x="279" y="134"/>
                </a:lnTo>
                <a:lnTo>
                  <a:pt x="326" y="157"/>
                </a:lnTo>
                <a:lnTo>
                  <a:pt x="194" y="278"/>
                </a:lnTo>
                <a:lnTo>
                  <a:pt x="118" y="278"/>
                </a:lnTo>
                <a:lnTo>
                  <a:pt x="77" y="321"/>
                </a:lnTo>
                <a:lnTo>
                  <a:pt x="29" y="322"/>
                </a:lnTo>
                <a:lnTo>
                  <a:pt x="30" y="284"/>
                </a:lnTo>
                <a:lnTo>
                  <a:pt x="0" y="24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4" name="Freeform 182"/>
          <p:cNvSpPr>
            <a:spLocks noChangeAspect="1"/>
          </p:cNvSpPr>
          <p:nvPr/>
        </p:nvSpPr>
        <p:spPr bwMode="gray">
          <a:xfrm>
            <a:off x="5246689" y="4725986"/>
            <a:ext cx="38100" cy="57149"/>
          </a:xfrm>
          <a:custGeom>
            <a:avLst/>
            <a:gdLst/>
            <a:ahLst/>
            <a:cxnLst>
              <a:cxn ang="0">
                <a:pos x="0" y="10"/>
              </a:cxn>
              <a:cxn ang="0">
                <a:pos x="7" y="36"/>
              </a:cxn>
              <a:cxn ang="0">
                <a:pos x="22" y="69"/>
              </a:cxn>
              <a:cxn ang="0">
                <a:pos x="60" y="29"/>
              </a:cxn>
              <a:cxn ang="0">
                <a:pos x="58" y="0"/>
              </a:cxn>
              <a:cxn ang="0">
                <a:pos x="0" y="10"/>
              </a:cxn>
            </a:cxnLst>
            <a:rect l="0" t="0" r="r" b="b"/>
            <a:pathLst>
              <a:path w="60" h="69">
                <a:moveTo>
                  <a:pt x="0" y="10"/>
                </a:moveTo>
                <a:lnTo>
                  <a:pt x="7" y="36"/>
                </a:lnTo>
                <a:lnTo>
                  <a:pt x="22" y="69"/>
                </a:lnTo>
                <a:lnTo>
                  <a:pt x="60" y="29"/>
                </a:lnTo>
                <a:lnTo>
                  <a:pt x="58" y="0"/>
                </a:lnTo>
                <a:lnTo>
                  <a:pt x="0" y="1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5" name="Freeform 183"/>
          <p:cNvSpPr>
            <a:spLocks noChangeAspect="1"/>
          </p:cNvSpPr>
          <p:nvPr/>
        </p:nvSpPr>
        <p:spPr bwMode="gray">
          <a:xfrm>
            <a:off x="4773615" y="4302122"/>
            <a:ext cx="176212" cy="312737"/>
          </a:xfrm>
          <a:custGeom>
            <a:avLst/>
            <a:gdLst/>
            <a:ahLst/>
            <a:cxnLst>
              <a:cxn ang="0">
                <a:pos x="0" y="278"/>
              </a:cxn>
              <a:cxn ang="0">
                <a:pos x="38" y="204"/>
              </a:cxn>
              <a:cxn ang="0">
                <a:pos x="103" y="214"/>
              </a:cxn>
              <a:cxn ang="0">
                <a:pos x="175" y="63"/>
              </a:cxn>
              <a:cxn ang="0">
                <a:pos x="210" y="36"/>
              </a:cxn>
              <a:cxn ang="0">
                <a:pos x="196" y="6"/>
              </a:cxn>
              <a:cxn ang="0">
                <a:pos x="213" y="0"/>
              </a:cxn>
              <a:cxn ang="0">
                <a:pos x="238" y="94"/>
              </a:cxn>
              <a:cxn ang="0">
                <a:pos x="196" y="111"/>
              </a:cxn>
              <a:cxn ang="0">
                <a:pos x="245" y="186"/>
              </a:cxn>
              <a:cxn ang="0">
                <a:pos x="213" y="274"/>
              </a:cxn>
              <a:cxn ang="0">
                <a:pos x="268" y="341"/>
              </a:cxn>
              <a:cxn ang="0">
                <a:pos x="262" y="389"/>
              </a:cxn>
              <a:cxn ang="0">
                <a:pos x="170" y="367"/>
              </a:cxn>
              <a:cxn ang="0">
                <a:pos x="100" y="366"/>
              </a:cxn>
              <a:cxn ang="0">
                <a:pos x="43" y="367"/>
              </a:cxn>
              <a:cxn ang="0">
                <a:pos x="42" y="303"/>
              </a:cxn>
              <a:cxn ang="0">
                <a:pos x="0" y="278"/>
              </a:cxn>
            </a:cxnLst>
            <a:rect l="0" t="0" r="r" b="b"/>
            <a:pathLst>
              <a:path w="268" h="389">
                <a:moveTo>
                  <a:pt x="0" y="278"/>
                </a:moveTo>
                <a:lnTo>
                  <a:pt x="38" y="204"/>
                </a:lnTo>
                <a:lnTo>
                  <a:pt x="103" y="214"/>
                </a:lnTo>
                <a:lnTo>
                  <a:pt x="175" y="63"/>
                </a:lnTo>
                <a:lnTo>
                  <a:pt x="210" y="36"/>
                </a:lnTo>
                <a:lnTo>
                  <a:pt x="196" y="6"/>
                </a:lnTo>
                <a:lnTo>
                  <a:pt x="213" y="0"/>
                </a:lnTo>
                <a:lnTo>
                  <a:pt x="238" y="94"/>
                </a:lnTo>
                <a:lnTo>
                  <a:pt x="196" y="111"/>
                </a:lnTo>
                <a:lnTo>
                  <a:pt x="245" y="186"/>
                </a:lnTo>
                <a:lnTo>
                  <a:pt x="213" y="274"/>
                </a:lnTo>
                <a:lnTo>
                  <a:pt x="268" y="341"/>
                </a:lnTo>
                <a:lnTo>
                  <a:pt x="262" y="389"/>
                </a:lnTo>
                <a:lnTo>
                  <a:pt x="170" y="367"/>
                </a:lnTo>
                <a:lnTo>
                  <a:pt x="100" y="366"/>
                </a:lnTo>
                <a:lnTo>
                  <a:pt x="43" y="367"/>
                </a:lnTo>
                <a:lnTo>
                  <a:pt x="42" y="303"/>
                </a:lnTo>
                <a:lnTo>
                  <a:pt x="0" y="27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6" name="Freeform 184"/>
          <p:cNvSpPr>
            <a:spLocks noChangeAspect="1"/>
          </p:cNvSpPr>
          <p:nvPr/>
        </p:nvSpPr>
        <p:spPr bwMode="gray">
          <a:xfrm>
            <a:off x="4910140" y="4352924"/>
            <a:ext cx="301626" cy="225425"/>
          </a:xfrm>
          <a:custGeom>
            <a:avLst/>
            <a:gdLst/>
            <a:ahLst/>
            <a:cxnLst>
              <a:cxn ang="0">
                <a:pos x="0" y="213"/>
              </a:cxn>
              <a:cxn ang="0">
                <a:pos x="32" y="125"/>
              </a:cxn>
              <a:cxn ang="0">
                <a:pos x="144" y="102"/>
              </a:cxn>
              <a:cxn ang="0">
                <a:pos x="156" y="74"/>
              </a:cxn>
              <a:cxn ang="0">
                <a:pos x="208" y="64"/>
              </a:cxn>
              <a:cxn ang="0">
                <a:pos x="285" y="0"/>
              </a:cxn>
              <a:cxn ang="0">
                <a:pos x="310" y="75"/>
              </a:cxn>
              <a:cxn ang="0">
                <a:pos x="369" y="102"/>
              </a:cxn>
              <a:cxn ang="0">
                <a:pos x="454" y="203"/>
              </a:cxn>
              <a:cxn ang="0">
                <a:pos x="243" y="233"/>
              </a:cxn>
              <a:cxn ang="0">
                <a:pos x="175" y="203"/>
              </a:cxn>
              <a:cxn ang="0">
                <a:pos x="144" y="253"/>
              </a:cxn>
              <a:cxn ang="0">
                <a:pos x="84" y="253"/>
              </a:cxn>
              <a:cxn ang="0">
                <a:pos x="55" y="280"/>
              </a:cxn>
              <a:cxn ang="0">
                <a:pos x="0" y="213"/>
              </a:cxn>
            </a:cxnLst>
            <a:rect l="0" t="0" r="r" b="b"/>
            <a:pathLst>
              <a:path w="454" h="280">
                <a:moveTo>
                  <a:pt x="0" y="213"/>
                </a:moveTo>
                <a:lnTo>
                  <a:pt x="32" y="125"/>
                </a:lnTo>
                <a:lnTo>
                  <a:pt x="144" y="102"/>
                </a:lnTo>
                <a:lnTo>
                  <a:pt x="156" y="74"/>
                </a:lnTo>
                <a:lnTo>
                  <a:pt x="208" y="64"/>
                </a:lnTo>
                <a:lnTo>
                  <a:pt x="285" y="0"/>
                </a:lnTo>
                <a:lnTo>
                  <a:pt x="310" y="75"/>
                </a:lnTo>
                <a:lnTo>
                  <a:pt x="369" y="102"/>
                </a:lnTo>
                <a:lnTo>
                  <a:pt x="454" y="203"/>
                </a:lnTo>
                <a:lnTo>
                  <a:pt x="243" y="233"/>
                </a:lnTo>
                <a:lnTo>
                  <a:pt x="175" y="203"/>
                </a:lnTo>
                <a:lnTo>
                  <a:pt x="144" y="253"/>
                </a:lnTo>
                <a:lnTo>
                  <a:pt x="84" y="253"/>
                </a:lnTo>
                <a:lnTo>
                  <a:pt x="55" y="280"/>
                </a:lnTo>
                <a:lnTo>
                  <a:pt x="0" y="21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7" name="Freeform 185"/>
          <p:cNvSpPr>
            <a:spLocks noChangeAspect="1"/>
          </p:cNvSpPr>
          <p:nvPr/>
        </p:nvSpPr>
        <p:spPr bwMode="gray">
          <a:xfrm>
            <a:off x="4887915" y="3994147"/>
            <a:ext cx="242887" cy="458787"/>
          </a:xfrm>
          <a:custGeom>
            <a:avLst/>
            <a:gdLst/>
            <a:ahLst/>
            <a:cxnLst>
              <a:cxn ang="0">
                <a:pos x="0" y="324"/>
              </a:cxn>
              <a:cxn ang="0">
                <a:pos x="53" y="353"/>
              </a:cxn>
              <a:cxn ang="0">
                <a:pos x="39" y="381"/>
              </a:cxn>
              <a:cxn ang="0">
                <a:pos x="64" y="475"/>
              </a:cxn>
              <a:cxn ang="0">
                <a:pos x="22" y="492"/>
              </a:cxn>
              <a:cxn ang="0">
                <a:pos x="71" y="567"/>
              </a:cxn>
              <a:cxn ang="0">
                <a:pos x="183" y="544"/>
              </a:cxn>
              <a:cxn ang="0">
                <a:pos x="195" y="516"/>
              </a:cxn>
              <a:cxn ang="0">
                <a:pos x="247" y="506"/>
              </a:cxn>
              <a:cxn ang="0">
                <a:pos x="324" y="442"/>
              </a:cxn>
              <a:cxn ang="0">
                <a:pos x="297" y="374"/>
              </a:cxn>
              <a:cxn ang="0">
                <a:pos x="334" y="281"/>
              </a:cxn>
              <a:cxn ang="0">
                <a:pos x="369" y="274"/>
              </a:cxn>
              <a:cxn ang="0">
                <a:pos x="371" y="143"/>
              </a:cxn>
              <a:cxn ang="0">
                <a:pos x="93" y="0"/>
              </a:cxn>
              <a:cxn ang="0">
                <a:pos x="56" y="14"/>
              </a:cxn>
              <a:cxn ang="0">
                <a:pos x="56" y="69"/>
              </a:cxn>
              <a:cxn ang="0">
                <a:pos x="93" y="108"/>
              </a:cxn>
              <a:cxn ang="0">
                <a:pos x="71" y="233"/>
              </a:cxn>
              <a:cxn ang="0">
                <a:pos x="0" y="324"/>
              </a:cxn>
            </a:cxnLst>
            <a:rect l="0" t="0" r="r" b="b"/>
            <a:pathLst>
              <a:path w="371" h="567">
                <a:moveTo>
                  <a:pt x="0" y="324"/>
                </a:moveTo>
                <a:lnTo>
                  <a:pt x="53" y="353"/>
                </a:lnTo>
                <a:lnTo>
                  <a:pt x="39" y="381"/>
                </a:lnTo>
                <a:lnTo>
                  <a:pt x="64" y="475"/>
                </a:lnTo>
                <a:lnTo>
                  <a:pt x="22" y="492"/>
                </a:lnTo>
                <a:lnTo>
                  <a:pt x="71" y="567"/>
                </a:lnTo>
                <a:lnTo>
                  <a:pt x="183" y="544"/>
                </a:lnTo>
                <a:lnTo>
                  <a:pt x="195" y="516"/>
                </a:lnTo>
                <a:lnTo>
                  <a:pt x="247" y="506"/>
                </a:lnTo>
                <a:lnTo>
                  <a:pt x="324" y="442"/>
                </a:lnTo>
                <a:lnTo>
                  <a:pt x="297" y="374"/>
                </a:lnTo>
                <a:lnTo>
                  <a:pt x="334" y="281"/>
                </a:lnTo>
                <a:lnTo>
                  <a:pt x="369" y="274"/>
                </a:lnTo>
                <a:lnTo>
                  <a:pt x="371" y="143"/>
                </a:lnTo>
                <a:lnTo>
                  <a:pt x="93" y="0"/>
                </a:lnTo>
                <a:lnTo>
                  <a:pt x="56" y="14"/>
                </a:lnTo>
                <a:lnTo>
                  <a:pt x="56" y="69"/>
                </a:lnTo>
                <a:lnTo>
                  <a:pt x="93" y="108"/>
                </a:lnTo>
                <a:lnTo>
                  <a:pt x="71" y="233"/>
                </a:lnTo>
                <a:lnTo>
                  <a:pt x="0" y="32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8" name="Freeform 186"/>
          <p:cNvSpPr>
            <a:spLocks noChangeAspect="1"/>
          </p:cNvSpPr>
          <p:nvPr/>
        </p:nvSpPr>
        <p:spPr bwMode="gray">
          <a:xfrm>
            <a:off x="4833940" y="4557710"/>
            <a:ext cx="173037" cy="242888"/>
          </a:xfrm>
          <a:custGeom>
            <a:avLst/>
            <a:gdLst/>
            <a:ahLst/>
            <a:cxnLst>
              <a:cxn ang="0">
                <a:pos x="0" y="263"/>
              </a:cxn>
              <a:cxn ang="0">
                <a:pos x="27" y="301"/>
              </a:cxn>
              <a:cxn ang="0">
                <a:pos x="62" y="289"/>
              </a:cxn>
              <a:cxn ang="0">
                <a:pos x="115" y="293"/>
              </a:cxn>
              <a:cxn ang="0">
                <a:pos x="163" y="261"/>
              </a:cxn>
              <a:cxn ang="0">
                <a:pos x="177" y="201"/>
              </a:cxn>
              <a:cxn ang="0">
                <a:pos x="228" y="151"/>
              </a:cxn>
              <a:cxn ang="0">
                <a:pos x="260" y="0"/>
              </a:cxn>
              <a:cxn ang="0">
                <a:pos x="200" y="0"/>
              </a:cxn>
              <a:cxn ang="0">
                <a:pos x="171" y="27"/>
              </a:cxn>
              <a:cxn ang="0">
                <a:pos x="165" y="75"/>
              </a:cxn>
              <a:cxn ang="0">
                <a:pos x="73" y="53"/>
              </a:cxn>
              <a:cxn ang="0">
                <a:pos x="71" y="85"/>
              </a:cxn>
              <a:cxn ang="0">
                <a:pos x="107" y="87"/>
              </a:cxn>
              <a:cxn ang="0">
                <a:pos x="96" y="206"/>
              </a:cxn>
              <a:cxn ang="0">
                <a:pos x="51" y="192"/>
              </a:cxn>
              <a:cxn ang="0">
                <a:pos x="0" y="263"/>
              </a:cxn>
            </a:cxnLst>
            <a:rect l="0" t="0" r="r" b="b"/>
            <a:pathLst>
              <a:path w="260" h="301">
                <a:moveTo>
                  <a:pt x="0" y="263"/>
                </a:moveTo>
                <a:lnTo>
                  <a:pt x="27" y="301"/>
                </a:lnTo>
                <a:lnTo>
                  <a:pt x="62" y="289"/>
                </a:lnTo>
                <a:lnTo>
                  <a:pt x="115" y="293"/>
                </a:lnTo>
                <a:lnTo>
                  <a:pt x="163" y="261"/>
                </a:lnTo>
                <a:lnTo>
                  <a:pt x="177" y="201"/>
                </a:lnTo>
                <a:lnTo>
                  <a:pt x="228" y="151"/>
                </a:lnTo>
                <a:lnTo>
                  <a:pt x="260" y="0"/>
                </a:lnTo>
                <a:lnTo>
                  <a:pt x="200" y="0"/>
                </a:lnTo>
                <a:lnTo>
                  <a:pt x="171" y="27"/>
                </a:lnTo>
                <a:lnTo>
                  <a:pt x="165" y="75"/>
                </a:lnTo>
                <a:lnTo>
                  <a:pt x="73" y="53"/>
                </a:lnTo>
                <a:lnTo>
                  <a:pt x="71" y="85"/>
                </a:lnTo>
                <a:lnTo>
                  <a:pt x="107" y="87"/>
                </a:lnTo>
                <a:lnTo>
                  <a:pt x="96" y="206"/>
                </a:lnTo>
                <a:lnTo>
                  <a:pt x="51" y="192"/>
                </a:lnTo>
                <a:lnTo>
                  <a:pt x="0" y="26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89" name="Freeform 187"/>
          <p:cNvSpPr>
            <a:spLocks noChangeAspect="1"/>
          </p:cNvSpPr>
          <p:nvPr/>
        </p:nvSpPr>
        <p:spPr bwMode="gray">
          <a:xfrm>
            <a:off x="4862515" y="4514847"/>
            <a:ext cx="433387" cy="519112"/>
          </a:xfrm>
          <a:custGeom>
            <a:avLst/>
            <a:gdLst/>
            <a:ahLst/>
            <a:cxnLst>
              <a:cxn ang="0">
                <a:pos x="0" y="377"/>
              </a:cxn>
              <a:cxn ang="0">
                <a:pos x="2" y="394"/>
              </a:cxn>
              <a:cxn ang="0">
                <a:pos x="134" y="377"/>
              </a:cxn>
              <a:cxn ang="0">
                <a:pos x="192" y="457"/>
              </a:cxn>
              <a:cxn ang="0">
                <a:pos x="241" y="453"/>
              </a:cxn>
              <a:cxn ang="0">
                <a:pos x="252" y="416"/>
              </a:cxn>
              <a:cxn ang="0">
                <a:pos x="296" y="414"/>
              </a:cxn>
              <a:cxn ang="0">
                <a:pos x="329" y="437"/>
              </a:cxn>
              <a:cxn ang="0">
                <a:pos x="336" y="560"/>
              </a:cxn>
              <a:cxn ang="0">
                <a:pos x="407" y="553"/>
              </a:cxn>
              <a:cxn ang="0">
                <a:pos x="606" y="635"/>
              </a:cxn>
              <a:cxn ang="0">
                <a:pos x="605" y="598"/>
              </a:cxn>
              <a:cxn ang="0">
                <a:pos x="566" y="581"/>
              </a:cxn>
              <a:cxn ang="0">
                <a:pos x="573" y="491"/>
              </a:cxn>
              <a:cxn ang="0">
                <a:pos x="636" y="459"/>
              </a:cxn>
              <a:cxn ang="0">
                <a:pos x="597" y="398"/>
              </a:cxn>
              <a:cxn ang="0">
                <a:pos x="590" y="294"/>
              </a:cxn>
              <a:cxn ang="0">
                <a:pos x="583" y="268"/>
              </a:cxn>
              <a:cxn ang="0">
                <a:pos x="606" y="222"/>
              </a:cxn>
              <a:cxn ang="0">
                <a:pos x="636" y="135"/>
              </a:cxn>
              <a:cxn ang="0">
                <a:pos x="659" y="102"/>
              </a:cxn>
              <a:cxn ang="0">
                <a:pos x="646" y="52"/>
              </a:cxn>
              <a:cxn ang="0">
                <a:pos x="531" y="0"/>
              </a:cxn>
              <a:cxn ang="0">
                <a:pos x="320" y="30"/>
              </a:cxn>
              <a:cxn ang="0">
                <a:pos x="252" y="0"/>
              </a:cxn>
              <a:cxn ang="0">
                <a:pos x="221" y="50"/>
              </a:cxn>
              <a:cxn ang="0">
                <a:pos x="189" y="201"/>
              </a:cxn>
              <a:cxn ang="0">
                <a:pos x="138" y="251"/>
              </a:cxn>
              <a:cxn ang="0">
                <a:pos x="124" y="311"/>
              </a:cxn>
              <a:cxn ang="0">
                <a:pos x="76" y="343"/>
              </a:cxn>
              <a:cxn ang="0">
                <a:pos x="23" y="339"/>
              </a:cxn>
              <a:cxn ang="0">
                <a:pos x="0" y="377"/>
              </a:cxn>
            </a:cxnLst>
            <a:rect l="0" t="0" r="r" b="b"/>
            <a:pathLst>
              <a:path w="659" h="635">
                <a:moveTo>
                  <a:pt x="0" y="377"/>
                </a:moveTo>
                <a:lnTo>
                  <a:pt x="2" y="394"/>
                </a:lnTo>
                <a:lnTo>
                  <a:pt x="134" y="377"/>
                </a:lnTo>
                <a:lnTo>
                  <a:pt x="192" y="457"/>
                </a:lnTo>
                <a:lnTo>
                  <a:pt x="241" y="453"/>
                </a:lnTo>
                <a:lnTo>
                  <a:pt x="252" y="416"/>
                </a:lnTo>
                <a:lnTo>
                  <a:pt x="296" y="414"/>
                </a:lnTo>
                <a:lnTo>
                  <a:pt x="329" y="437"/>
                </a:lnTo>
                <a:lnTo>
                  <a:pt x="336" y="560"/>
                </a:lnTo>
                <a:lnTo>
                  <a:pt x="407" y="553"/>
                </a:lnTo>
                <a:lnTo>
                  <a:pt x="606" y="635"/>
                </a:lnTo>
                <a:lnTo>
                  <a:pt x="605" y="598"/>
                </a:lnTo>
                <a:lnTo>
                  <a:pt x="566" y="581"/>
                </a:lnTo>
                <a:lnTo>
                  <a:pt x="573" y="491"/>
                </a:lnTo>
                <a:lnTo>
                  <a:pt x="636" y="459"/>
                </a:lnTo>
                <a:lnTo>
                  <a:pt x="597" y="398"/>
                </a:lnTo>
                <a:lnTo>
                  <a:pt x="590" y="294"/>
                </a:lnTo>
                <a:lnTo>
                  <a:pt x="583" y="268"/>
                </a:lnTo>
                <a:lnTo>
                  <a:pt x="606" y="222"/>
                </a:lnTo>
                <a:lnTo>
                  <a:pt x="636" y="135"/>
                </a:lnTo>
                <a:lnTo>
                  <a:pt x="659" y="102"/>
                </a:lnTo>
                <a:lnTo>
                  <a:pt x="646" y="52"/>
                </a:lnTo>
                <a:lnTo>
                  <a:pt x="531" y="0"/>
                </a:lnTo>
                <a:lnTo>
                  <a:pt x="320" y="30"/>
                </a:lnTo>
                <a:lnTo>
                  <a:pt x="252" y="0"/>
                </a:lnTo>
                <a:lnTo>
                  <a:pt x="221" y="50"/>
                </a:lnTo>
                <a:lnTo>
                  <a:pt x="189" y="201"/>
                </a:lnTo>
                <a:lnTo>
                  <a:pt x="138" y="251"/>
                </a:lnTo>
                <a:lnTo>
                  <a:pt x="124" y="311"/>
                </a:lnTo>
                <a:lnTo>
                  <a:pt x="76" y="343"/>
                </a:lnTo>
                <a:lnTo>
                  <a:pt x="23" y="339"/>
                </a:lnTo>
                <a:lnTo>
                  <a:pt x="0" y="37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0" name="Freeform 188"/>
          <p:cNvSpPr>
            <a:spLocks noChangeAspect="1"/>
          </p:cNvSpPr>
          <p:nvPr/>
        </p:nvSpPr>
        <p:spPr bwMode="gray">
          <a:xfrm>
            <a:off x="5321301" y="3622673"/>
            <a:ext cx="57151" cy="30163"/>
          </a:xfrm>
          <a:custGeom>
            <a:avLst/>
            <a:gdLst/>
            <a:ahLst/>
            <a:cxnLst>
              <a:cxn ang="0">
                <a:pos x="0" y="22"/>
              </a:cxn>
              <a:cxn ang="0">
                <a:pos x="29" y="43"/>
              </a:cxn>
              <a:cxn ang="0">
                <a:pos x="82" y="0"/>
              </a:cxn>
              <a:cxn ang="0">
                <a:pos x="0" y="22"/>
              </a:cxn>
            </a:cxnLst>
            <a:rect l="0" t="0" r="r" b="b"/>
            <a:pathLst>
              <a:path w="82" h="43">
                <a:moveTo>
                  <a:pt x="0" y="22"/>
                </a:moveTo>
                <a:lnTo>
                  <a:pt x="29" y="43"/>
                </a:lnTo>
                <a:lnTo>
                  <a:pt x="82" y="0"/>
                </a:lnTo>
                <a:lnTo>
                  <a:pt x="0" y="2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1" name="Freeform 189"/>
          <p:cNvSpPr>
            <a:spLocks noChangeAspect="1"/>
          </p:cNvSpPr>
          <p:nvPr/>
        </p:nvSpPr>
        <p:spPr bwMode="gray">
          <a:xfrm>
            <a:off x="4600577" y="4311647"/>
            <a:ext cx="63500" cy="169862"/>
          </a:xfrm>
          <a:custGeom>
            <a:avLst/>
            <a:gdLst/>
            <a:ahLst/>
            <a:cxnLst>
              <a:cxn ang="0">
                <a:pos x="0" y="52"/>
              </a:cxn>
              <a:cxn ang="0">
                <a:pos x="36" y="214"/>
              </a:cxn>
              <a:cxn ang="0">
                <a:pos x="67" y="212"/>
              </a:cxn>
              <a:cxn ang="0">
                <a:pos x="94" y="25"/>
              </a:cxn>
              <a:cxn ang="0">
                <a:pos x="67" y="0"/>
              </a:cxn>
              <a:cxn ang="0">
                <a:pos x="50" y="16"/>
              </a:cxn>
              <a:cxn ang="0">
                <a:pos x="0" y="52"/>
              </a:cxn>
            </a:cxnLst>
            <a:rect l="0" t="0" r="r" b="b"/>
            <a:pathLst>
              <a:path w="94" h="214">
                <a:moveTo>
                  <a:pt x="0" y="52"/>
                </a:moveTo>
                <a:lnTo>
                  <a:pt x="36" y="214"/>
                </a:lnTo>
                <a:lnTo>
                  <a:pt x="67" y="212"/>
                </a:lnTo>
                <a:lnTo>
                  <a:pt x="94" y="25"/>
                </a:lnTo>
                <a:lnTo>
                  <a:pt x="67" y="0"/>
                </a:lnTo>
                <a:lnTo>
                  <a:pt x="50" y="16"/>
                </a:lnTo>
                <a:lnTo>
                  <a:pt x="0" y="5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2" name="Freeform 190"/>
          <p:cNvSpPr>
            <a:spLocks noChangeAspect="1"/>
          </p:cNvSpPr>
          <p:nvPr/>
        </p:nvSpPr>
        <p:spPr bwMode="gray">
          <a:xfrm>
            <a:off x="4792665" y="4597397"/>
            <a:ext cx="47625" cy="38100"/>
          </a:xfrm>
          <a:custGeom>
            <a:avLst/>
            <a:gdLst/>
            <a:ahLst/>
            <a:cxnLst>
              <a:cxn ang="0">
                <a:pos x="0" y="43"/>
              </a:cxn>
              <a:cxn ang="0">
                <a:pos x="5" y="1"/>
              </a:cxn>
              <a:cxn ang="0">
                <a:pos x="62" y="0"/>
              </a:cxn>
              <a:cxn ang="0">
                <a:pos x="62" y="38"/>
              </a:cxn>
              <a:cxn ang="0">
                <a:pos x="0" y="43"/>
              </a:cxn>
            </a:cxnLst>
            <a:rect l="0" t="0" r="r" b="b"/>
            <a:pathLst>
              <a:path w="62" h="43">
                <a:moveTo>
                  <a:pt x="0" y="43"/>
                </a:moveTo>
                <a:lnTo>
                  <a:pt x="5" y="1"/>
                </a:lnTo>
                <a:lnTo>
                  <a:pt x="62" y="0"/>
                </a:lnTo>
                <a:lnTo>
                  <a:pt x="62" y="38"/>
                </a:lnTo>
                <a:lnTo>
                  <a:pt x="0" y="4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3" name="Freeform 191"/>
          <p:cNvSpPr>
            <a:spLocks noChangeAspect="1"/>
          </p:cNvSpPr>
          <p:nvPr/>
        </p:nvSpPr>
        <p:spPr bwMode="gray">
          <a:xfrm>
            <a:off x="5335588" y="4151309"/>
            <a:ext cx="347662" cy="412750"/>
          </a:xfrm>
          <a:custGeom>
            <a:avLst/>
            <a:gdLst/>
            <a:ahLst/>
            <a:cxnLst>
              <a:cxn ang="0">
                <a:pos x="0" y="356"/>
              </a:cxn>
              <a:cxn ang="0">
                <a:pos x="40" y="329"/>
              </a:cxn>
              <a:cxn ang="0">
                <a:pos x="44" y="265"/>
              </a:cxn>
              <a:cxn ang="0">
                <a:pos x="112" y="181"/>
              </a:cxn>
              <a:cxn ang="0">
                <a:pos x="139" y="33"/>
              </a:cxn>
              <a:cxn ang="0">
                <a:pos x="193" y="0"/>
              </a:cxn>
              <a:cxn ang="0">
                <a:pos x="232" y="102"/>
              </a:cxn>
              <a:cxn ang="0">
                <a:pos x="348" y="188"/>
              </a:cxn>
              <a:cxn ang="0">
                <a:pos x="307" y="240"/>
              </a:cxn>
              <a:cxn ang="0">
                <a:pos x="345" y="253"/>
              </a:cxn>
              <a:cxn ang="0">
                <a:pos x="387" y="316"/>
              </a:cxn>
              <a:cxn ang="0">
                <a:pos x="524" y="350"/>
              </a:cxn>
              <a:cxn ang="0">
                <a:pos x="418" y="455"/>
              </a:cxn>
              <a:cxn ang="0">
                <a:pos x="309" y="493"/>
              </a:cxn>
              <a:cxn ang="0">
                <a:pos x="210" y="509"/>
              </a:cxn>
              <a:cxn ang="0">
                <a:pos x="100" y="470"/>
              </a:cxn>
              <a:cxn ang="0">
                <a:pos x="61" y="398"/>
              </a:cxn>
              <a:cxn ang="0">
                <a:pos x="0" y="356"/>
              </a:cxn>
            </a:cxnLst>
            <a:rect l="0" t="0" r="r" b="b"/>
            <a:pathLst>
              <a:path w="524" h="509">
                <a:moveTo>
                  <a:pt x="0" y="356"/>
                </a:moveTo>
                <a:lnTo>
                  <a:pt x="40" y="329"/>
                </a:lnTo>
                <a:lnTo>
                  <a:pt x="44" y="265"/>
                </a:lnTo>
                <a:lnTo>
                  <a:pt x="112" y="181"/>
                </a:lnTo>
                <a:lnTo>
                  <a:pt x="139" y="33"/>
                </a:lnTo>
                <a:lnTo>
                  <a:pt x="193" y="0"/>
                </a:lnTo>
                <a:lnTo>
                  <a:pt x="232" y="102"/>
                </a:lnTo>
                <a:lnTo>
                  <a:pt x="348" y="188"/>
                </a:lnTo>
                <a:lnTo>
                  <a:pt x="307" y="240"/>
                </a:lnTo>
                <a:lnTo>
                  <a:pt x="345" y="253"/>
                </a:lnTo>
                <a:lnTo>
                  <a:pt x="387" y="316"/>
                </a:lnTo>
                <a:lnTo>
                  <a:pt x="524" y="350"/>
                </a:lnTo>
                <a:lnTo>
                  <a:pt x="418" y="455"/>
                </a:lnTo>
                <a:lnTo>
                  <a:pt x="309" y="493"/>
                </a:lnTo>
                <a:lnTo>
                  <a:pt x="210" y="509"/>
                </a:lnTo>
                <a:lnTo>
                  <a:pt x="100" y="470"/>
                </a:lnTo>
                <a:lnTo>
                  <a:pt x="61" y="398"/>
                </a:lnTo>
                <a:lnTo>
                  <a:pt x="0" y="35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4" name="Freeform 192"/>
          <p:cNvSpPr>
            <a:spLocks noChangeAspect="1"/>
          </p:cNvSpPr>
          <p:nvPr/>
        </p:nvSpPr>
        <p:spPr bwMode="gray">
          <a:xfrm>
            <a:off x="5537200" y="4305298"/>
            <a:ext cx="39688" cy="50801"/>
          </a:xfrm>
          <a:custGeom>
            <a:avLst/>
            <a:gdLst/>
            <a:ahLst/>
            <a:cxnLst>
              <a:cxn ang="0">
                <a:pos x="0" y="52"/>
              </a:cxn>
              <a:cxn ang="0">
                <a:pos x="38" y="65"/>
              </a:cxn>
              <a:cxn ang="0">
                <a:pos x="52" y="44"/>
              </a:cxn>
              <a:cxn ang="0">
                <a:pos x="25" y="41"/>
              </a:cxn>
              <a:cxn ang="0">
                <a:pos x="55" y="25"/>
              </a:cxn>
              <a:cxn ang="0">
                <a:pos x="41" y="0"/>
              </a:cxn>
              <a:cxn ang="0">
                <a:pos x="0" y="52"/>
              </a:cxn>
            </a:cxnLst>
            <a:rect l="0" t="0" r="r" b="b"/>
            <a:pathLst>
              <a:path w="55" h="65">
                <a:moveTo>
                  <a:pt x="0" y="52"/>
                </a:moveTo>
                <a:lnTo>
                  <a:pt x="38" y="65"/>
                </a:lnTo>
                <a:lnTo>
                  <a:pt x="52" y="44"/>
                </a:lnTo>
                <a:lnTo>
                  <a:pt x="25" y="41"/>
                </a:lnTo>
                <a:lnTo>
                  <a:pt x="55" y="25"/>
                </a:lnTo>
                <a:lnTo>
                  <a:pt x="41" y="0"/>
                </a:lnTo>
                <a:lnTo>
                  <a:pt x="0" y="5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5" name="Freeform 193"/>
          <p:cNvSpPr>
            <a:spLocks noChangeAspect="1"/>
          </p:cNvSpPr>
          <p:nvPr/>
        </p:nvSpPr>
        <p:spPr bwMode="gray">
          <a:xfrm>
            <a:off x="4778378" y="4597399"/>
            <a:ext cx="130175" cy="173037"/>
          </a:xfrm>
          <a:custGeom>
            <a:avLst/>
            <a:gdLst/>
            <a:ahLst/>
            <a:cxnLst>
              <a:cxn ang="0">
                <a:pos x="0" y="100"/>
              </a:cxn>
              <a:cxn ang="0">
                <a:pos x="21" y="67"/>
              </a:cxn>
              <a:cxn ang="0">
                <a:pos x="36" y="70"/>
              </a:cxn>
              <a:cxn ang="0">
                <a:pos x="26" y="43"/>
              </a:cxn>
              <a:cxn ang="0">
                <a:pos x="88" y="38"/>
              </a:cxn>
              <a:cxn ang="0">
                <a:pos x="88" y="0"/>
              </a:cxn>
              <a:cxn ang="0">
                <a:pos x="158" y="1"/>
              </a:cxn>
              <a:cxn ang="0">
                <a:pos x="156" y="33"/>
              </a:cxn>
              <a:cxn ang="0">
                <a:pos x="192" y="35"/>
              </a:cxn>
              <a:cxn ang="0">
                <a:pos x="181" y="154"/>
              </a:cxn>
              <a:cxn ang="0">
                <a:pos x="136" y="140"/>
              </a:cxn>
              <a:cxn ang="0">
                <a:pos x="85" y="211"/>
              </a:cxn>
              <a:cxn ang="0">
                <a:pos x="0" y="100"/>
              </a:cxn>
            </a:cxnLst>
            <a:rect l="0" t="0" r="r" b="b"/>
            <a:pathLst>
              <a:path w="192" h="211">
                <a:moveTo>
                  <a:pt x="0" y="100"/>
                </a:moveTo>
                <a:lnTo>
                  <a:pt x="21" y="67"/>
                </a:lnTo>
                <a:lnTo>
                  <a:pt x="36" y="70"/>
                </a:lnTo>
                <a:lnTo>
                  <a:pt x="26" y="43"/>
                </a:lnTo>
                <a:lnTo>
                  <a:pt x="88" y="38"/>
                </a:lnTo>
                <a:lnTo>
                  <a:pt x="88" y="0"/>
                </a:lnTo>
                <a:lnTo>
                  <a:pt x="158" y="1"/>
                </a:lnTo>
                <a:lnTo>
                  <a:pt x="156" y="33"/>
                </a:lnTo>
                <a:lnTo>
                  <a:pt x="192" y="35"/>
                </a:lnTo>
                <a:lnTo>
                  <a:pt x="181" y="154"/>
                </a:lnTo>
                <a:lnTo>
                  <a:pt x="136" y="140"/>
                </a:lnTo>
                <a:lnTo>
                  <a:pt x="85" y="211"/>
                </a:lnTo>
                <a:lnTo>
                  <a:pt x="0" y="10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6" name="Freeform 194"/>
          <p:cNvSpPr>
            <a:spLocks noChangeAspect="1"/>
          </p:cNvSpPr>
          <p:nvPr/>
        </p:nvSpPr>
        <p:spPr bwMode="gray">
          <a:xfrm>
            <a:off x="4197352" y="4275135"/>
            <a:ext cx="68263" cy="19050"/>
          </a:xfrm>
          <a:custGeom>
            <a:avLst/>
            <a:gdLst/>
            <a:ahLst/>
            <a:cxnLst>
              <a:cxn ang="0">
                <a:pos x="0" y="21"/>
              </a:cxn>
              <a:cxn ang="0">
                <a:pos x="4" y="0"/>
              </a:cxn>
              <a:cxn ang="0">
                <a:pos x="103" y="8"/>
              </a:cxn>
              <a:cxn ang="0">
                <a:pos x="0" y="21"/>
              </a:cxn>
            </a:cxnLst>
            <a:rect l="0" t="0" r="r" b="b"/>
            <a:pathLst>
              <a:path w="103" h="21">
                <a:moveTo>
                  <a:pt x="0" y="21"/>
                </a:moveTo>
                <a:lnTo>
                  <a:pt x="4" y="0"/>
                </a:lnTo>
                <a:lnTo>
                  <a:pt x="103" y="8"/>
                </a:lnTo>
                <a:lnTo>
                  <a:pt x="0" y="21"/>
                </a:lnTo>
                <a:close/>
              </a:path>
            </a:pathLst>
          </a:custGeom>
          <a:solidFill>
            <a:schemeClr val="bg2">
              <a:lumMod val="8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7" name="Freeform 195"/>
          <p:cNvSpPr>
            <a:spLocks noChangeAspect="1"/>
          </p:cNvSpPr>
          <p:nvPr/>
        </p:nvSpPr>
        <p:spPr bwMode="gray">
          <a:xfrm>
            <a:off x="4508502" y="4343397"/>
            <a:ext cx="98425" cy="182562"/>
          </a:xfrm>
          <a:custGeom>
            <a:avLst/>
            <a:gdLst/>
            <a:ahLst/>
            <a:cxnLst>
              <a:cxn ang="0">
                <a:pos x="0" y="212"/>
              </a:cxn>
              <a:cxn ang="0">
                <a:pos x="13" y="57"/>
              </a:cxn>
              <a:cxn ang="0">
                <a:pos x="6" y="9"/>
              </a:cxn>
              <a:cxn ang="0">
                <a:pos x="99" y="0"/>
              </a:cxn>
              <a:cxn ang="0">
                <a:pos x="148" y="177"/>
              </a:cxn>
              <a:cxn ang="0">
                <a:pos x="38" y="225"/>
              </a:cxn>
              <a:cxn ang="0">
                <a:pos x="0" y="212"/>
              </a:cxn>
            </a:cxnLst>
            <a:rect l="0" t="0" r="r" b="b"/>
            <a:pathLst>
              <a:path w="148" h="225">
                <a:moveTo>
                  <a:pt x="0" y="212"/>
                </a:moveTo>
                <a:lnTo>
                  <a:pt x="13" y="57"/>
                </a:lnTo>
                <a:lnTo>
                  <a:pt x="6" y="9"/>
                </a:lnTo>
                <a:lnTo>
                  <a:pt x="99" y="0"/>
                </a:lnTo>
                <a:lnTo>
                  <a:pt x="148" y="177"/>
                </a:lnTo>
                <a:lnTo>
                  <a:pt x="38" y="225"/>
                </a:lnTo>
                <a:lnTo>
                  <a:pt x="0" y="21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8" name="Freeform 196"/>
          <p:cNvSpPr>
            <a:spLocks noChangeAspect="1"/>
          </p:cNvSpPr>
          <p:nvPr/>
        </p:nvSpPr>
        <p:spPr bwMode="gray">
          <a:xfrm>
            <a:off x="4232276" y="4305300"/>
            <a:ext cx="171450" cy="149225"/>
          </a:xfrm>
          <a:custGeom>
            <a:avLst/>
            <a:gdLst/>
            <a:ahLst/>
            <a:cxnLst>
              <a:cxn ang="0">
                <a:pos x="0" y="62"/>
              </a:cxn>
              <a:cxn ang="0">
                <a:pos x="43" y="35"/>
              </a:cxn>
              <a:cxn ang="0">
                <a:pos x="44" y="0"/>
              </a:cxn>
              <a:cxn ang="0">
                <a:pos x="127" y="8"/>
              </a:cxn>
              <a:cxn ang="0">
                <a:pos x="149" y="25"/>
              </a:cxn>
              <a:cxn ang="0">
                <a:pos x="208" y="5"/>
              </a:cxn>
              <a:cxn ang="0">
                <a:pos x="243" y="88"/>
              </a:cxn>
              <a:cxn ang="0">
                <a:pos x="254" y="151"/>
              </a:cxn>
              <a:cxn ang="0">
                <a:pos x="232" y="146"/>
              </a:cxn>
              <a:cxn ang="0">
                <a:pos x="226" y="180"/>
              </a:cxn>
              <a:cxn ang="0">
                <a:pos x="190" y="186"/>
              </a:cxn>
              <a:cxn ang="0">
                <a:pos x="188" y="151"/>
              </a:cxn>
              <a:cxn ang="0">
                <a:pos x="166" y="150"/>
              </a:cxn>
              <a:cxn ang="0">
                <a:pos x="132" y="97"/>
              </a:cxn>
              <a:cxn ang="0">
                <a:pos x="60" y="126"/>
              </a:cxn>
              <a:cxn ang="0">
                <a:pos x="0" y="62"/>
              </a:cxn>
            </a:cxnLst>
            <a:rect l="0" t="0" r="r" b="b"/>
            <a:pathLst>
              <a:path w="254" h="186">
                <a:moveTo>
                  <a:pt x="0" y="62"/>
                </a:moveTo>
                <a:lnTo>
                  <a:pt x="43" y="35"/>
                </a:lnTo>
                <a:lnTo>
                  <a:pt x="44" y="0"/>
                </a:lnTo>
                <a:lnTo>
                  <a:pt x="127" y="8"/>
                </a:lnTo>
                <a:lnTo>
                  <a:pt x="149" y="25"/>
                </a:lnTo>
                <a:lnTo>
                  <a:pt x="208" y="5"/>
                </a:lnTo>
                <a:lnTo>
                  <a:pt x="243" y="88"/>
                </a:lnTo>
                <a:lnTo>
                  <a:pt x="254" y="151"/>
                </a:lnTo>
                <a:lnTo>
                  <a:pt x="232" y="146"/>
                </a:lnTo>
                <a:lnTo>
                  <a:pt x="226" y="180"/>
                </a:lnTo>
                <a:lnTo>
                  <a:pt x="190" y="186"/>
                </a:lnTo>
                <a:lnTo>
                  <a:pt x="188" y="151"/>
                </a:lnTo>
                <a:lnTo>
                  <a:pt x="166" y="150"/>
                </a:lnTo>
                <a:lnTo>
                  <a:pt x="132" y="97"/>
                </a:lnTo>
                <a:lnTo>
                  <a:pt x="60" y="126"/>
                </a:lnTo>
                <a:lnTo>
                  <a:pt x="0" y="6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199" name="Freeform 197"/>
          <p:cNvSpPr>
            <a:spLocks noChangeAspect="1"/>
          </p:cNvSpPr>
          <p:nvPr/>
        </p:nvSpPr>
        <p:spPr bwMode="gray">
          <a:xfrm>
            <a:off x="5603877" y="3821109"/>
            <a:ext cx="46038" cy="12700"/>
          </a:xfrm>
          <a:custGeom>
            <a:avLst/>
            <a:gdLst/>
            <a:ahLst/>
            <a:cxnLst>
              <a:cxn ang="0">
                <a:pos x="0" y="0"/>
              </a:cxn>
              <a:cxn ang="0">
                <a:pos x="33" y="17"/>
              </a:cxn>
              <a:cxn ang="0">
                <a:pos x="64" y="4"/>
              </a:cxn>
              <a:cxn ang="0">
                <a:pos x="0" y="0"/>
              </a:cxn>
            </a:cxnLst>
            <a:rect l="0" t="0" r="r" b="b"/>
            <a:pathLst>
              <a:path w="64" h="17">
                <a:moveTo>
                  <a:pt x="0" y="0"/>
                </a:moveTo>
                <a:lnTo>
                  <a:pt x="33" y="17"/>
                </a:lnTo>
                <a:lnTo>
                  <a:pt x="64" y="4"/>
                </a:lnTo>
                <a:lnTo>
                  <a:pt x="0" y="0"/>
                </a:lnTo>
                <a:close/>
              </a:path>
            </a:pathLst>
          </a:custGeom>
          <a:solidFill>
            <a:schemeClr val="bg2">
              <a:lumMod val="8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0" name="Freeform 198"/>
          <p:cNvSpPr>
            <a:spLocks noChangeAspect="1"/>
          </p:cNvSpPr>
          <p:nvPr/>
        </p:nvSpPr>
        <p:spPr bwMode="gray">
          <a:xfrm>
            <a:off x="5357814" y="3702049"/>
            <a:ext cx="34925" cy="114300"/>
          </a:xfrm>
          <a:custGeom>
            <a:avLst/>
            <a:gdLst/>
            <a:ahLst/>
            <a:cxnLst>
              <a:cxn ang="0">
                <a:pos x="0" y="74"/>
              </a:cxn>
              <a:cxn ang="0">
                <a:pos x="30" y="147"/>
              </a:cxn>
              <a:cxn ang="0">
                <a:pos x="33" y="145"/>
              </a:cxn>
              <a:cxn ang="0">
                <a:pos x="49" y="66"/>
              </a:cxn>
              <a:cxn ang="0">
                <a:pos x="27" y="72"/>
              </a:cxn>
              <a:cxn ang="0">
                <a:pos x="33" y="37"/>
              </a:cxn>
              <a:cxn ang="0">
                <a:pos x="50" y="20"/>
              </a:cxn>
              <a:cxn ang="0">
                <a:pos x="55" y="0"/>
              </a:cxn>
              <a:cxn ang="0">
                <a:pos x="36" y="3"/>
              </a:cxn>
              <a:cxn ang="0">
                <a:pos x="0" y="74"/>
              </a:cxn>
            </a:cxnLst>
            <a:rect l="0" t="0" r="r" b="b"/>
            <a:pathLst>
              <a:path w="55" h="147">
                <a:moveTo>
                  <a:pt x="0" y="74"/>
                </a:moveTo>
                <a:lnTo>
                  <a:pt x="30" y="147"/>
                </a:lnTo>
                <a:lnTo>
                  <a:pt x="33" y="145"/>
                </a:lnTo>
                <a:lnTo>
                  <a:pt x="49" y="66"/>
                </a:lnTo>
                <a:lnTo>
                  <a:pt x="27" y="72"/>
                </a:lnTo>
                <a:lnTo>
                  <a:pt x="33" y="37"/>
                </a:lnTo>
                <a:lnTo>
                  <a:pt x="50" y="20"/>
                </a:lnTo>
                <a:lnTo>
                  <a:pt x="55" y="0"/>
                </a:lnTo>
                <a:lnTo>
                  <a:pt x="36" y="3"/>
                </a:lnTo>
                <a:lnTo>
                  <a:pt x="0" y="7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1" name="Freeform 199"/>
          <p:cNvSpPr>
            <a:spLocks noChangeAspect="1"/>
          </p:cNvSpPr>
          <p:nvPr/>
        </p:nvSpPr>
        <p:spPr bwMode="gray">
          <a:xfrm>
            <a:off x="4381500" y="4360862"/>
            <a:ext cx="136525" cy="174625"/>
          </a:xfrm>
          <a:custGeom>
            <a:avLst/>
            <a:gdLst/>
            <a:ahLst/>
            <a:cxnLst>
              <a:cxn ang="0">
                <a:pos x="0" y="144"/>
              </a:cxn>
              <a:cxn ang="0">
                <a:pos x="2" y="111"/>
              </a:cxn>
              <a:cxn ang="0">
                <a:pos x="8" y="77"/>
              </a:cxn>
              <a:cxn ang="0">
                <a:pos x="30" y="82"/>
              </a:cxn>
              <a:cxn ang="0">
                <a:pos x="19" y="19"/>
              </a:cxn>
              <a:cxn ang="0">
                <a:pos x="81" y="0"/>
              </a:cxn>
              <a:cxn ang="0">
                <a:pos x="116" y="13"/>
              </a:cxn>
              <a:cxn ang="0">
                <a:pos x="134" y="34"/>
              </a:cxn>
              <a:cxn ang="0">
                <a:pos x="204" y="41"/>
              </a:cxn>
              <a:cxn ang="0">
                <a:pos x="191" y="196"/>
              </a:cxn>
              <a:cxn ang="0">
                <a:pos x="33" y="219"/>
              </a:cxn>
              <a:cxn ang="0">
                <a:pos x="37" y="169"/>
              </a:cxn>
              <a:cxn ang="0">
                <a:pos x="0" y="144"/>
              </a:cxn>
            </a:cxnLst>
            <a:rect l="0" t="0" r="r" b="b"/>
            <a:pathLst>
              <a:path w="204" h="219">
                <a:moveTo>
                  <a:pt x="0" y="144"/>
                </a:moveTo>
                <a:lnTo>
                  <a:pt x="2" y="111"/>
                </a:lnTo>
                <a:lnTo>
                  <a:pt x="8" y="77"/>
                </a:lnTo>
                <a:lnTo>
                  <a:pt x="30" y="82"/>
                </a:lnTo>
                <a:lnTo>
                  <a:pt x="19" y="19"/>
                </a:lnTo>
                <a:lnTo>
                  <a:pt x="81" y="0"/>
                </a:lnTo>
                <a:lnTo>
                  <a:pt x="116" y="13"/>
                </a:lnTo>
                <a:lnTo>
                  <a:pt x="134" y="34"/>
                </a:lnTo>
                <a:lnTo>
                  <a:pt x="204" y="41"/>
                </a:lnTo>
                <a:lnTo>
                  <a:pt x="191" y="196"/>
                </a:lnTo>
                <a:lnTo>
                  <a:pt x="33" y="219"/>
                </a:lnTo>
                <a:lnTo>
                  <a:pt x="37" y="169"/>
                </a:lnTo>
                <a:lnTo>
                  <a:pt x="0" y="14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2" name="Freeform 200"/>
          <p:cNvSpPr>
            <a:spLocks noChangeAspect="1"/>
          </p:cNvSpPr>
          <p:nvPr/>
        </p:nvSpPr>
        <p:spPr bwMode="gray">
          <a:xfrm>
            <a:off x="5378452" y="3694110"/>
            <a:ext cx="100013" cy="131762"/>
          </a:xfrm>
          <a:custGeom>
            <a:avLst/>
            <a:gdLst/>
            <a:ahLst/>
            <a:cxnLst>
              <a:cxn ang="0">
                <a:pos x="0" y="78"/>
              </a:cxn>
              <a:cxn ang="0">
                <a:pos x="6" y="43"/>
              </a:cxn>
              <a:cxn ang="0">
                <a:pos x="23" y="26"/>
              </a:cxn>
              <a:cxn ang="0">
                <a:pos x="60" y="40"/>
              </a:cxn>
              <a:cxn ang="0">
                <a:pos x="135" y="0"/>
              </a:cxn>
              <a:cxn ang="0">
                <a:pos x="152" y="45"/>
              </a:cxn>
              <a:cxn ang="0">
                <a:pos x="73" y="71"/>
              </a:cxn>
              <a:cxn ang="0">
                <a:pos x="111" y="106"/>
              </a:cxn>
              <a:cxn ang="0">
                <a:pos x="92" y="130"/>
              </a:cxn>
              <a:cxn ang="0">
                <a:pos x="45" y="162"/>
              </a:cxn>
              <a:cxn ang="0">
                <a:pos x="6" y="151"/>
              </a:cxn>
              <a:cxn ang="0">
                <a:pos x="22" y="72"/>
              </a:cxn>
              <a:cxn ang="0">
                <a:pos x="0" y="78"/>
              </a:cxn>
            </a:cxnLst>
            <a:rect l="0" t="0" r="r" b="b"/>
            <a:pathLst>
              <a:path w="152" h="162">
                <a:moveTo>
                  <a:pt x="0" y="78"/>
                </a:moveTo>
                <a:lnTo>
                  <a:pt x="6" y="43"/>
                </a:lnTo>
                <a:lnTo>
                  <a:pt x="23" y="26"/>
                </a:lnTo>
                <a:lnTo>
                  <a:pt x="60" y="40"/>
                </a:lnTo>
                <a:lnTo>
                  <a:pt x="135" y="0"/>
                </a:lnTo>
                <a:lnTo>
                  <a:pt x="152" y="45"/>
                </a:lnTo>
                <a:lnTo>
                  <a:pt x="73" y="71"/>
                </a:lnTo>
                <a:lnTo>
                  <a:pt x="111" y="106"/>
                </a:lnTo>
                <a:lnTo>
                  <a:pt x="92" y="130"/>
                </a:lnTo>
                <a:lnTo>
                  <a:pt x="45" y="162"/>
                </a:lnTo>
                <a:lnTo>
                  <a:pt x="6" y="151"/>
                </a:lnTo>
                <a:lnTo>
                  <a:pt x="22" y="72"/>
                </a:lnTo>
                <a:lnTo>
                  <a:pt x="0" y="7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3" name="Freeform 201"/>
          <p:cNvSpPr>
            <a:spLocks noChangeAspect="1"/>
          </p:cNvSpPr>
          <p:nvPr/>
        </p:nvSpPr>
        <p:spPr bwMode="gray">
          <a:xfrm>
            <a:off x="5357816" y="4530722"/>
            <a:ext cx="179387" cy="260350"/>
          </a:xfrm>
          <a:custGeom>
            <a:avLst/>
            <a:gdLst/>
            <a:ahLst/>
            <a:cxnLst>
              <a:cxn ang="0">
                <a:pos x="0" y="20"/>
              </a:cxn>
              <a:cxn ang="0">
                <a:pos x="38" y="88"/>
              </a:cxn>
              <a:cxn ang="0">
                <a:pos x="0" y="150"/>
              </a:cxn>
              <a:cxn ang="0">
                <a:pos x="30" y="167"/>
              </a:cxn>
              <a:cxn ang="0">
                <a:pos x="9" y="190"/>
              </a:cxn>
              <a:cxn ang="0">
                <a:pos x="187" y="319"/>
              </a:cxn>
              <a:cxn ang="0">
                <a:pos x="263" y="216"/>
              </a:cxn>
              <a:cxn ang="0">
                <a:pos x="246" y="188"/>
              </a:cxn>
              <a:cxn ang="0">
                <a:pos x="246" y="61"/>
              </a:cxn>
              <a:cxn ang="0">
                <a:pos x="274" y="23"/>
              </a:cxn>
              <a:cxn ang="0">
                <a:pos x="175" y="39"/>
              </a:cxn>
              <a:cxn ang="0">
                <a:pos x="65" y="0"/>
              </a:cxn>
              <a:cxn ang="0">
                <a:pos x="0" y="20"/>
              </a:cxn>
            </a:cxnLst>
            <a:rect l="0" t="0" r="r" b="b"/>
            <a:pathLst>
              <a:path w="274" h="319">
                <a:moveTo>
                  <a:pt x="0" y="20"/>
                </a:moveTo>
                <a:lnTo>
                  <a:pt x="38" y="88"/>
                </a:lnTo>
                <a:lnTo>
                  <a:pt x="0" y="150"/>
                </a:lnTo>
                <a:lnTo>
                  <a:pt x="30" y="167"/>
                </a:lnTo>
                <a:lnTo>
                  <a:pt x="9" y="190"/>
                </a:lnTo>
                <a:lnTo>
                  <a:pt x="187" y="319"/>
                </a:lnTo>
                <a:lnTo>
                  <a:pt x="263" y="216"/>
                </a:lnTo>
                <a:lnTo>
                  <a:pt x="246" y="188"/>
                </a:lnTo>
                <a:lnTo>
                  <a:pt x="246" y="61"/>
                </a:lnTo>
                <a:lnTo>
                  <a:pt x="274" y="23"/>
                </a:lnTo>
                <a:lnTo>
                  <a:pt x="175" y="39"/>
                </a:lnTo>
                <a:lnTo>
                  <a:pt x="65" y="0"/>
                </a:lnTo>
                <a:lnTo>
                  <a:pt x="0" y="2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4" name="Freeform 202"/>
          <p:cNvSpPr>
            <a:spLocks noChangeAspect="1"/>
          </p:cNvSpPr>
          <p:nvPr/>
        </p:nvSpPr>
        <p:spPr bwMode="gray">
          <a:xfrm>
            <a:off x="5649913" y="3795709"/>
            <a:ext cx="36512" cy="44450"/>
          </a:xfrm>
          <a:custGeom>
            <a:avLst/>
            <a:gdLst/>
            <a:ahLst/>
            <a:cxnLst>
              <a:cxn ang="0">
                <a:pos x="0" y="32"/>
              </a:cxn>
              <a:cxn ang="0">
                <a:pos x="51" y="0"/>
              </a:cxn>
              <a:cxn ang="0">
                <a:pos x="62" y="52"/>
              </a:cxn>
              <a:cxn ang="0">
                <a:pos x="0" y="32"/>
              </a:cxn>
            </a:cxnLst>
            <a:rect l="0" t="0" r="r" b="b"/>
            <a:pathLst>
              <a:path w="62" h="52">
                <a:moveTo>
                  <a:pt x="0" y="32"/>
                </a:moveTo>
                <a:lnTo>
                  <a:pt x="51" y="0"/>
                </a:lnTo>
                <a:lnTo>
                  <a:pt x="62" y="52"/>
                </a:lnTo>
                <a:lnTo>
                  <a:pt x="0" y="3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5" name="Freeform 203"/>
          <p:cNvSpPr>
            <a:spLocks noChangeAspect="1"/>
          </p:cNvSpPr>
          <p:nvPr/>
        </p:nvSpPr>
        <p:spPr bwMode="gray">
          <a:xfrm>
            <a:off x="5384801" y="3651248"/>
            <a:ext cx="31750" cy="50801"/>
          </a:xfrm>
          <a:custGeom>
            <a:avLst/>
            <a:gdLst/>
            <a:ahLst/>
            <a:cxnLst>
              <a:cxn ang="0">
                <a:pos x="0" y="61"/>
              </a:cxn>
              <a:cxn ang="0">
                <a:pos x="19" y="58"/>
              </a:cxn>
              <a:cxn ang="0">
                <a:pos x="55" y="18"/>
              </a:cxn>
              <a:cxn ang="0">
                <a:pos x="34" y="0"/>
              </a:cxn>
              <a:cxn ang="0">
                <a:pos x="0" y="61"/>
              </a:cxn>
            </a:cxnLst>
            <a:rect l="0" t="0" r="r" b="b"/>
            <a:pathLst>
              <a:path w="55" h="61">
                <a:moveTo>
                  <a:pt x="0" y="61"/>
                </a:moveTo>
                <a:lnTo>
                  <a:pt x="19" y="58"/>
                </a:lnTo>
                <a:lnTo>
                  <a:pt x="55" y="18"/>
                </a:lnTo>
                <a:lnTo>
                  <a:pt x="34" y="0"/>
                </a:lnTo>
                <a:lnTo>
                  <a:pt x="0" y="6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6" name="Freeform 204"/>
          <p:cNvSpPr>
            <a:spLocks noChangeAspect="1"/>
          </p:cNvSpPr>
          <p:nvPr/>
        </p:nvSpPr>
        <p:spPr bwMode="gray">
          <a:xfrm>
            <a:off x="4318000" y="4427534"/>
            <a:ext cx="90488" cy="107950"/>
          </a:xfrm>
          <a:custGeom>
            <a:avLst/>
            <a:gdLst/>
            <a:ahLst/>
            <a:cxnLst>
              <a:cxn ang="0">
                <a:pos x="0" y="51"/>
              </a:cxn>
              <a:cxn ang="0">
                <a:pos x="42" y="0"/>
              </a:cxn>
              <a:cxn ang="0">
                <a:pos x="64" y="1"/>
              </a:cxn>
              <a:cxn ang="0">
                <a:pos x="66" y="36"/>
              </a:cxn>
              <a:cxn ang="0">
                <a:pos x="102" y="30"/>
              </a:cxn>
              <a:cxn ang="0">
                <a:pos x="100" y="63"/>
              </a:cxn>
              <a:cxn ang="0">
                <a:pos x="137" y="88"/>
              </a:cxn>
              <a:cxn ang="0">
                <a:pos x="133" y="138"/>
              </a:cxn>
              <a:cxn ang="0">
                <a:pos x="0" y="51"/>
              </a:cxn>
            </a:cxnLst>
            <a:rect l="0" t="0" r="r" b="b"/>
            <a:pathLst>
              <a:path w="137" h="138">
                <a:moveTo>
                  <a:pt x="0" y="51"/>
                </a:moveTo>
                <a:lnTo>
                  <a:pt x="42" y="0"/>
                </a:lnTo>
                <a:lnTo>
                  <a:pt x="64" y="1"/>
                </a:lnTo>
                <a:lnTo>
                  <a:pt x="66" y="36"/>
                </a:lnTo>
                <a:lnTo>
                  <a:pt x="102" y="30"/>
                </a:lnTo>
                <a:lnTo>
                  <a:pt x="100" y="63"/>
                </a:lnTo>
                <a:lnTo>
                  <a:pt x="137" y="88"/>
                </a:lnTo>
                <a:lnTo>
                  <a:pt x="133" y="138"/>
                </a:lnTo>
                <a:lnTo>
                  <a:pt x="0" y="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7" name="Freeform 205"/>
          <p:cNvSpPr>
            <a:spLocks noChangeAspect="1"/>
          </p:cNvSpPr>
          <p:nvPr/>
        </p:nvSpPr>
        <p:spPr bwMode="gray">
          <a:xfrm>
            <a:off x="4791077" y="3702047"/>
            <a:ext cx="360363" cy="406400"/>
          </a:xfrm>
          <a:custGeom>
            <a:avLst/>
            <a:gdLst/>
            <a:ahLst/>
            <a:cxnLst>
              <a:cxn ang="0">
                <a:pos x="0" y="263"/>
              </a:cxn>
              <a:cxn ang="0">
                <a:pos x="1" y="108"/>
              </a:cxn>
              <a:cxn ang="0">
                <a:pos x="70" y="0"/>
              </a:cxn>
              <a:cxn ang="0">
                <a:pos x="199" y="31"/>
              </a:cxn>
              <a:cxn ang="0">
                <a:pos x="224" y="69"/>
              </a:cxn>
              <a:cxn ang="0">
                <a:pos x="329" y="108"/>
              </a:cxn>
              <a:cxn ang="0">
                <a:pos x="363" y="95"/>
              </a:cxn>
              <a:cxn ang="0">
                <a:pos x="366" y="40"/>
              </a:cxn>
              <a:cxn ang="0">
                <a:pos x="400" y="14"/>
              </a:cxn>
              <a:cxn ang="0">
                <a:pos x="543" y="57"/>
              </a:cxn>
              <a:cxn ang="0">
                <a:pos x="527" y="117"/>
              </a:cxn>
              <a:cxn ang="0">
                <a:pos x="543" y="413"/>
              </a:cxn>
              <a:cxn ang="0">
                <a:pos x="543" y="483"/>
              </a:cxn>
              <a:cxn ang="0">
                <a:pos x="512" y="485"/>
              </a:cxn>
              <a:cxn ang="0">
                <a:pos x="512" y="505"/>
              </a:cxn>
              <a:cxn ang="0">
                <a:pos x="234" y="362"/>
              </a:cxn>
              <a:cxn ang="0">
                <a:pos x="197" y="376"/>
              </a:cxn>
              <a:cxn ang="0">
                <a:pos x="82" y="359"/>
              </a:cxn>
              <a:cxn ang="0">
                <a:pos x="0" y="263"/>
              </a:cxn>
            </a:cxnLst>
            <a:rect l="0" t="0" r="r" b="b"/>
            <a:pathLst>
              <a:path w="543" h="505">
                <a:moveTo>
                  <a:pt x="0" y="263"/>
                </a:moveTo>
                <a:lnTo>
                  <a:pt x="1" y="108"/>
                </a:lnTo>
                <a:lnTo>
                  <a:pt x="70" y="0"/>
                </a:lnTo>
                <a:lnTo>
                  <a:pt x="199" y="31"/>
                </a:lnTo>
                <a:lnTo>
                  <a:pt x="224" y="69"/>
                </a:lnTo>
                <a:lnTo>
                  <a:pt x="329" y="108"/>
                </a:lnTo>
                <a:lnTo>
                  <a:pt x="363" y="95"/>
                </a:lnTo>
                <a:lnTo>
                  <a:pt x="366" y="40"/>
                </a:lnTo>
                <a:lnTo>
                  <a:pt x="400" y="14"/>
                </a:lnTo>
                <a:lnTo>
                  <a:pt x="543" y="57"/>
                </a:lnTo>
                <a:lnTo>
                  <a:pt x="527" y="117"/>
                </a:lnTo>
                <a:lnTo>
                  <a:pt x="543" y="413"/>
                </a:lnTo>
                <a:lnTo>
                  <a:pt x="543" y="483"/>
                </a:lnTo>
                <a:lnTo>
                  <a:pt x="512" y="485"/>
                </a:lnTo>
                <a:lnTo>
                  <a:pt x="512" y="505"/>
                </a:lnTo>
                <a:lnTo>
                  <a:pt x="234" y="362"/>
                </a:lnTo>
                <a:lnTo>
                  <a:pt x="197" y="376"/>
                </a:lnTo>
                <a:lnTo>
                  <a:pt x="82" y="359"/>
                </a:lnTo>
                <a:lnTo>
                  <a:pt x="0" y="26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8" name="Freeform 206"/>
          <p:cNvSpPr>
            <a:spLocks noChangeAspect="1"/>
          </p:cNvSpPr>
          <p:nvPr/>
        </p:nvSpPr>
        <p:spPr bwMode="gray">
          <a:xfrm>
            <a:off x="5564190" y="5002211"/>
            <a:ext cx="166687" cy="390525"/>
          </a:xfrm>
          <a:custGeom>
            <a:avLst/>
            <a:gdLst/>
            <a:ahLst/>
            <a:cxnLst>
              <a:cxn ang="0">
                <a:pos x="0" y="344"/>
              </a:cxn>
              <a:cxn ang="0">
                <a:pos x="22" y="443"/>
              </a:cxn>
              <a:cxn ang="0">
                <a:pos x="67" y="482"/>
              </a:cxn>
              <a:cxn ang="0">
                <a:pos x="143" y="443"/>
              </a:cxn>
              <a:cxn ang="0">
                <a:pos x="228" y="112"/>
              </a:cxn>
              <a:cxn ang="0">
                <a:pos x="244" y="124"/>
              </a:cxn>
              <a:cxn ang="0">
                <a:pos x="208" y="0"/>
              </a:cxn>
              <a:cxn ang="0">
                <a:pos x="164" y="52"/>
              </a:cxn>
              <a:cxn ang="0">
                <a:pos x="165" y="88"/>
              </a:cxn>
              <a:cxn ang="0">
                <a:pos x="110" y="128"/>
              </a:cxn>
              <a:cxn ang="0">
                <a:pos x="43" y="145"/>
              </a:cxn>
              <a:cxn ang="0">
                <a:pos x="24" y="187"/>
              </a:cxn>
              <a:cxn ang="0">
                <a:pos x="43" y="272"/>
              </a:cxn>
              <a:cxn ang="0">
                <a:pos x="0" y="344"/>
              </a:cxn>
            </a:cxnLst>
            <a:rect l="0" t="0" r="r" b="b"/>
            <a:pathLst>
              <a:path w="244" h="482">
                <a:moveTo>
                  <a:pt x="0" y="344"/>
                </a:moveTo>
                <a:lnTo>
                  <a:pt x="22" y="443"/>
                </a:lnTo>
                <a:lnTo>
                  <a:pt x="67" y="482"/>
                </a:lnTo>
                <a:lnTo>
                  <a:pt x="143" y="443"/>
                </a:lnTo>
                <a:lnTo>
                  <a:pt x="228" y="112"/>
                </a:lnTo>
                <a:lnTo>
                  <a:pt x="244" y="124"/>
                </a:lnTo>
                <a:lnTo>
                  <a:pt x="208" y="0"/>
                </a:lnTo>
                <a:lnTo>
                  <a:pt x="164" y="52"/>
                </a:lnTo>
                <a:lnTo>
                  <a:pt x="165" y="88"/>
                </a:lnTo>
                <a:lnTo>
                  <a:pt x="110" y="128"/>
                </a:lnTo>
                <a:lnTo>
                  <a:pt x="43" y="145"/>
                </a:lnTo>
                <a:lnTo>
                  <a:pt x="24" y="187"/>
                </a:lnTo>
                <a:lnTo>
                  <a:pt x="43" y="272"/>
                </a:lnTo>
                <a:lnTo>
                  <a:pt x="0" y="34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09" name="Freeform 207"/>
          <p:cNvSpPr>
            <a:spLocks noChangeAspect="1"/>
          </p:cNvSpPr>
          <p:nvPr/>
        </p:nvSpPr>
        <p:spPr bwMode="gray">
          <a:xfrm>
            <a:off x="5329238" y="4922835"/>
            <a:ext cx="73025" cy="219074"/>
          </a:xfrm>
          <a:custGeom>
            <a:avLst/>
            <a:gdLst/>
            <a:ahLst/>
            <a:cxnLst>
              <a:cxn ang="0">
                <a:pos x="0" y="148"/>
              </a:cxn>
              <a:cxn ang="0">
                <a:pos x="15" y="165"/>
              </a:cxn>
              <a:cxn ang="0">
                <a:pos x="59" y="178"/>
              </a:cxn>
              <a:cxn ang="0">
                <a:pos x="53" y="231"/>
              </a:cxn>
              <a:cxn ang="0">
                <a:pos x="91" y="271"/>
              </a:cxn>
              <a:cxn ang="0">
                <a:pos x="112" y="194"/>
              </a:cxn>
              <a:cxn ang="0">
                <a:pos x="76" y="143"/>
              </a:cxn>
              <a:cxn ang="0">
                <a:pos x="87" y="172"/>
              </a:cxn>
              <a:cxn ang="0">
                <a:pos x="66" y="170"/>
              </a:cxn>
              <a:cxn ang="0">
                <a:pos x="43" y="100"/>
              </a:cxn>
              <a:cxn ang="0">
                <a:pos x="42" y="7"/>
              </a:cxn>
              <a:cxn ang="0">
                <a:pos x="8" y="0"/>
              </a:cxn>
              <a:cxn ang="0">
                <a:pos x="35" y="45"/>
              </a:cxn>
              <a:cxn ang="0">
                <a:pos x="0" y="148"/>
              </a:cxn>
            </a:cxnLst>
            <a:rect l="0" t="0" r="r" b="b"/>
            <a:pathLst>
              <a:path w="112" h="271">
                <a:moveTo>
                  <a:pt x="0" y="148"/>
                </a:moveTo>
                <a:lnTo>
                  <a:pt x="15" y="165"/>
                </a:lnTo>
                <a:lnTo>
                  <a:pt x="59" y="178"/>
                </a:lnTo>
                <a:lnTo>
                  <a:pt x="53" y="231"/>
                </a:lnTo>
                <a:lnTo>
                  <a:pt x="91" y="271"/>
                </a:lnTo>
                <a:lnTo>
                  <a:pt x="112" y="194"/>
                </a:lnTo>
                <a:lnTo>
                  <a:pt x="76" y="143"/>
                </a:lnTo>
                <a:lnTo>
                  <a:pt x="87" y="172"/>
                </a:lnTo>
                <a:lnTo>
                  <a:pt x="66" y="170"/>
                </a:lnTo>
                <a:lnTo>
                  <a:pt x="43" y="100"/>
                </a:lnTo>
                <a:lnTo>
                  <a:pt x="42" y="7"/>
                </a:lnTo>
                <a:lnTo>
                  <a:pt x="8" y="0"/>
                </a:lnTo>
                <a:lnTo>
                  <a:pt x="35" y="45"/>
                </a:lnTo>
                <a:lnTo>
                  <a:pt x="0" y="14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0" name="Freeform 208"/>
          <p:cNvSpPr>
            <a:spLocks noChangeAspect="1"/>
          </p:cNvSpPr>
          <p:nvPr/>
        </p:nvSpPr>
        <p:spPr bwMode="gray">
          <a:xfrm>
            <a:off x="4303715" y="3948109"/>
            <a:ext cx="371476" cy="425450"/>
          </a:xfrm>
          <a:custGeom>
            <a:avLst/>
            <a:gdLst/>
            <a:ahLst/>
            <a:cxnLst>
              <a:cxn ang="0">
                <a:pos x="0" y="365"/>
              </a:cxn>
              <a:cxn ang="0">
                <a:pos x="23" y="328"/>
              </a:cxn>
              <a:cxn ang="0">
                <a:pos x="51" y="353"/>
              </a:cxn>
              <a:cxn ang="0">
                <a:pos x="226" y="342"/>
              </a:cxn>
              <a:cxn ang="0">
                <a:pos x="189" y="0"/>
              </a:cxn>
              <a:cxn ang="0">
                <a:pos x="250" y="0"/>
              </a:cxn>
              <a:cxn ang="0">
                <a:pos x="529" y="185"/>
              </a:cxn>
              <a:cxn ang="0">
                <a:pos x="532" y="217"/>
              </a:cxn>
              <a:cxn ang="0">
                <a:pos x="560" y="212"/>
              </a:cxn>
              <a:cxn ang="0">
                <a:pos x="561" y="321"/>
              </a:cxn>
              <a:cxn ang="0">
                <a:pos x="538" y="344"/>
              </a:cxn>
              <a:cxn ang="0">
                <a:pos x="425" y="359"/>
              </a:cxn>
              <a:cxn ang="0">
                <a:pos x="282" y="421"/>
              </a:cxn>
              <a:cxn ang="0">
                <a:pos x="238" y="521"/>
              </a:cxn>
              <a:cxn ang="0">
                <a:pos x="203" y="508"/>
              </a:cxn>
              <a:cxn ang="0">
                <a:pos x="141" y="527"/>
              </a:cxn>
              <a:cxn ang="0">
                <a:pos x="106" y="444"/>
              </a:cxn>
              <a:cxn ang="0">
                <a:pos x="47" y="464"/>
              </a:cxn>
              <a:cxn ang="0">
                <a:pos x="25" y="447"/>
              </a:cxn>
              <a:cxn ang="0">
                <a:pos x="0" y="365"/>
              </a:cxn>
            </a:cxnLst>
            <a:rect l="0" t="0" r="r" b="b"/>
            <a:pathLst>
              <a:path w="561" h="527">
                <a:moveTo>
                  <a:pt x="0" y="365"/>
                </a:moveTo>
                <a:lnTo>
                  <a:pt x="23" y="328"/>
                </a:lnTo>
                <a:lnTo>
                  <a:pt x="51" y="353"/>
                </a:lnTo>
                <a:lnTo>
                  <a:pt x="226" y="342"/>
                </a:lnTo>
                <a:lnTo>
                  <a:pt x="189" y="0"/>
                </a:lnTo>
                <a:lnTo>
                  <a:pt x="250" y="0"/>
                </a:lnTo>
                <a:lnTo>
                  <a:pt x="529" y="185"/>
                </a:lnTo>
                <a:lnTo>
                  <a:pt x="532" y="217"/>
                </a:lnTo>
                <a:lnTo>
                  <a:pt x="560" y="212"/>
                </a:lnTo>
                <a:lnTo>
                  <a:pt x="561" y="321"/>
                </a:lnTo>
                <a:lnTo>
                  <a:pt x="538" y="344"/>
                </a:lnTo>
                <a:lnTo>
                  <a:pt x="425" y="359"/>
                </a:lnTo>
                <a:lnTo>
                  <a:pt x="282" y="421"/>
                </a:lnTo>
                <a:lnTo>
                  <a:pt x="238" y="521"/>
                </a:lnTo>
                <a:lnTo>
                  <a:pt x="203" y="508"/>
                </a:lnTo>
                <a:lnTo>
                  <a:pt x="141" y="527"/>
                </a:lnTo>
                <a:lnTo>
                  <a:pt x="106" y="444"/>
                </a:lnTo>
                <a:lnTo>
                  <a:pt x="47" y="464"/>
                </a:lnTo>
                <a:lnTo>
                  <a:pt x="25" y="447"/>
                </a:lnTo>
                <a:lnTo>
                  <a:pt x="0" y="36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1" name="Freeform 209"/>
          <p:cNvSpPr>
            <a:spLocks noChangeAspect="1"/>
          </p:cNvSpPr>
          <p:nvPr/>
        </p:nvSpPr>
        <p:spPr bwMode="gray">
          <a:xfrm>
            <a:off x="4189413" y="3881436"/>
            <a:ext cx="279400" cy="360363"/>
          </a:xfrm>
          <a:custGeom>
            <a:avLst/>
            <a:gdLst/>
            <a:ahLst/>
            <a:cxnLst>
              <a:cxn ang="0">
                <a:pos x="0" y="225"/>
              </a:cxn>
              <a:cxn ang="0">
                <a:pos x="25" y="251"/>
              </a:cxn>
              <a:cxn ang="0">
                <a:pos x="30" y="318"/>
              </a:cxn>
              <a:cxn ang="0">
                <a:pos x="11" y="403"/>
              </a:cxn>
              <a:cxn ang="0">
                <a:pos x="89" y="384"/>
              </a:cxn>
              <a:cxn ang="0">
                <a:pos x="169" y="448"/>
              </a:cxn>
              <a:cxn ang="0">
                <a:pos x="192" y="411"/>
              </a:cxn>
              <a:cxn ang="0">
                <a:pos x="220" y="436"/>
              </a:cxn>
              <a:cxn ang="0">
                <a:pos x="395" y="425"/>
              </a:cxn>
              <a:cxn ang="0">
                <a:pos x="358" y="83"/>
              </a:cxn>
              <a:cxn ang="0">
                <a:pos x="419" y="83"/>
              </a:cxn>
              <a:cxn ang="0">
                <a:pos x="291" y="0"/>
              </a:cxn>
              <a:cxn ang="0">
                <a:pos x="288" y="45"/>
              </a:cxn>
              <a:cxn ang="0">
                <a:pos x="177" y="43"/>
              </a:cxn>
              <a:cxn ang="0">
                <a:pos x="175" y="137"/>
              </a:cxn>
              <a:cxn ang="0">
                <a:pos x="136" y="154"/>
              </a:cxn>
              <a:cxn ang="0">
                <a:pos x="138" y="211"/>
              </a:cxn>
              <a:cxn ang="0">
                <a:pos x="0" y="225"/>
              </a:cxn>
            </a:cxnLst>
            <a:rect l="0" t="0" r="r" b="b"/>
            <a:pathLst>
              <a:path w="419" h="448">
                <a:moveTo>
                  <a:pt x="0" y="225"/>
                </a:moveTo>
                <a:lnTo>
                  <a:pt x="25" y="251"/>
                </a:lnTo>
                <a:lnTo>
                  <a:pt x="30" y="318"/>
                </a:lnTo>
                <a:lnTo>
                  <a:pt x="11" y="403"/>
                </a:lnTo>
                <a:lnTo>
                  <a:pt x="89" y="384"/>
                </a:lnTo>
                <a:lnTo>
                  <a:pt x="169" y="448"/>
                </a:lnTo>
                <a:lnTo>
                  <a:pt x="192" y="411"/>
                </a:lnTo>
                <a:lnTo>
                  <a:pt x="220" y="436"/>
                </a:lnTo>
                <a:lnTo>
                  <a:pt x="395" y="425"/>
                </a:lnTo>
                <a:lnTo>
                  <a:pt x="358" y="83"/>
                </a:lnTo>
                <a:lnTo>
                  <a:pt x="419" y="83"/>
                </a:lnTo>
                <a:lnTo>
                  <a:pt x="291" y="0"/>
                </a:lnTo>
                <a:lnTo>
                  <a:pt x="288" y="45"/>
                </a:lnTo>
                <a:lnTo>
                  <a:pt x="177" y="43"/>
                </a:lnTo>
                <a:lnTo>
                  <a:pt x="175" y="137"/>
                </a:lnTo>
                <a:lnTo>
                  <a:pt x="136" y="154"/>
                </a:lnTo>
                <a:lnTo>
                  <a:pt x="138" y="211"/>
                </a:lnTo>
                <a:lnTo>
                  <a:pt x="0" y="22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2" name="Freeform 210"/>
          <p:cNvSpPr>
            <a:spLocks noChangeAspect="1"/>
          </p:cNvSpPr>
          <p:nvPr/>
        </p:nvSpPr>
        <p:spPr bwMode="gray">
          <a:xfrm>
            <a:off x="4284665" y="3622674"/>
            <a:ext cx="263525" cy="244475"/>
          </a:xfrm>
          <a:custGeom>
            <a:avLst/>
            <a:gdLst/>
            <a:ahLst/>
            <a:cxnLst>
              <a:cxn ang="0">
                <a:pos x="0" y="303"/>
              </a:cxn>
              <a:cxn ang="0">
                <a:pos x="100" y="244"/>
              </a:cxn>
              <a:cxn ang="0">
                <a:pos x="136" y="122"/>
              </a:cxn>
              <a:cxn ang="0">
                <a:pos x="221" y="61"/>
              </a:cxn>
              <a:cxn ang="0">
                <a:pos x="249" y="0"/>
              </a:cxn>
              <a:cxn ang="0">
                <a:pos x="374" y="19"/>
              </a:cxn>
              <a:cxn ang="0">
                <a:pos x="407" y="134"/>
              </a:cxn>
              <a:cxn ang="0">
                <a:pos x="351" y="137"/>
              </a:cxn>
              <a:cxn ang="0">
                <a:pos x="321" y="149"/>
              </a:cxn>
              <a:cxn ang="0">
                <a:pos x="326" y="180"/>
              </a:cxn>
              <a:cxn ang="0">
                <a:pos x="170" y="248"/>
              </a:cxn>
              <a:cxn ang="0">
                <a:pos x="151" y="307"/>
              </a:cxn>
              <a:cxn ang="0">
                <a:pos x="0" y="303"/>
              </a:cxn>
            </a:cxnLst>
            <a:rect l="0" t="0" r="r" b="b"/>
            <a:pathLst>
              <a:path w="407" h="307">
                <a:moveTo>
                  <a:pt x="0" y="303"/>
                </a:moveTo>
                <a:lnTo>
                  <a:pt x="100" y="244"/>
                </a:lnTo>
                <a:lnTo>
                  <a:pt x="136" y="122"/>
                </a:lnTo>
                <a:lnTo>
                  <a:pt x="221" y="61"/>
                </a:lnTo>
                <a:lnTo>
                  <a:pt x="249" y="0"/>
                </a:lnTo>
                <a:lnTo>
                  <a:pt x="374" y="19"/>
                </a:lnTo>
                <a:lnTo>
                  <a:pt x="407" y="134"/>
                </a:lnTo>
                <a:lnTo>
                  <a:pt x="351" y="137"/>
                </a:lnTo>
                <a:lnTo>
                  <a:pt x="321" y="149"/>
                </a:lnTo>
                <a:lnTo>
                  <a:pt x="326" y="180"/>
                </a:lnTo>
                <a:lnTo>
                  <a:pt x="170" y="248"/>
                </a:lnTo>
                <a:lnTo>
                  <a:pt x="151" y="307"/>
                </a:lnTo>
                <a:lnTo>
                  <a:pt x="0" y="30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3" name="Freeform 211"/>
          <p:cNvSpPr>
            <a:spLocks noChangeAspect="1"/>
          </p:cNvSpPr>
          <p:nvPr/>
        </p:nvSpPr>
        <p:spPr bwMode="gray">
          <a:xfrm>
            <a:off x="5264150" y="4952997"/>
            <a:ext cx="244475" cy="469900"/>
          </a:xfrm>
          <a:custGeom>
            <a:avLst/>
            <a:gdLst/>
            <a:ahLst/>
            <a:cxnLst>
              <a:cxn ang="0">
                <a:pos x="0" y="161"/>
              </a:cxn>
              <a:cxn ang="0">
                <a:pos x="10" y="179"/>
              </a:cxn>
              <a:cxn ang="0">
                <a:pos x="95" y="206"/>
              </a:cxn>
              <a:cxn ang="0">
                <a:pos x="104" y="242"/>
              </a:cxn>
              <a:cxn ang="0">
                <a:pos x="99" y="334"/>
              </a:cxn>
              <a:cxn ang="0">
                <a:pos x="54" y="430"/>
              </a:cxn>
              <a:cxn ang="0">
                <a:pos x="67" y="543"/>
              </a:cxn>
              <a:cxn ang="0">
                <a:pos x="71" y="578"/>
              </a:cxn>
              <a:cxn ang="0">
                <a:pos x="98" y="578"/>
              </a:cxn>
              <a:cxn ang="0">
                <a:pos x="98" y="540"/>
              </a:cxn>
              <a:cxn ang="0">
                <a:pos x="188" y="488"/>
              </a:cxn>
              <a:cxn ang="0">
                <a:pos x="162" y="334"/>
              </a:cxn>
              <a:cxn ang="0">
                <a:pos x="362" y="178"/>
              </a:cxn>
              <a:cxn ang="0">
                <a:pos x="365" y="0"/>
              </a:cxn>
              <a:cxn ang="0">
                <a:pos x="314" y="31"/>
              </a:cxn>
              <a:cxn ang="0">
                <a:pos x="175" y="40"/>
              </a:cxn>
              <a:cxn ang="0">
                <a:pos x="172" y="105"/>
              </a:cxn>
              <a:cxn ang="0">
                <a:pos x="208" y="156"/>
              </a:cxn>
              <a:cxn ang="0">
                <a:pos x="187" y="233"/>
              </a:cxn>
              <a:cxn ang="0">
                <a:pos x="149" y="193"/>
              </a:cxn>
              <a:cxn ang="0">
                <a:pos x="155" y="140"/>
              </a:cxn>
              <a:cxn ang="0">
                <a:pos x="111" y="127"/>
              </a:cxn>
              <a:cxn ang="0">
                <a:pos x="0" y="161"/>
              </a:cxn>
            </a:cxnLst>
            <a:rect l="0" t="0" r="r" b="b"/>
            <a:pathLst>
              <a:path w="365" h="578">
                <a:moveTo>
                  <a:pt x="0" y="161"/>
                </a:moveTo>
                <a:lnTo>
                  <a:pt x="10" y="179"/>
                </a:lnTo>
                <a:lnTo>
                  <a:pt x="95" y="206"/>
                </a:lnTo>
                <a:lnTo>
                  <a:pt x="104" y="242"/>
                </a:lnTo>
                <a:lnTo>
                  <a:pt x="99" y="334"/>
                </a:lnTo>
                <a:lnTo>
                  <a:pt x="54" y="430"/>
                </a:lnTo>
                <a:lnTo>
                  <a:pt x="67" y="543"/>
                </a:lnTo>
                <a:lnTo>
                  <a:pt x="71" y="578"/>
                </a:lnTo>
                <a:lnTo>
                  <a:pt x="98" y="578"/>
                </a:lnTo>
                <a:lnTo>
                  <a:pt x="98" y="540"/>
                </a:lnTo>
                <a:lnTo>
                  <a:pt x="188" y="488"/>
                </a:lnTo>
                <a:lnTo>
                  <a:pt x="162" y="334"/>
                </a:lnTo>
                <a:lnTo>
                  <a:pt x="362" y="178"/>
                </a:lnTo>
                <a:lnTo>
                  <a:pt x="365" y="0"/>
                </a:lnTo>
                <a:lnTo>
                  <a:pt x="314" y="31"/>
                </a:lnTo>
                <a:lnTo>
                  <a:pt x="175" y="40"/>
                </a:lnTo>
                <a:lnTo>
                  <a:pt x="172" y="105"/>
                </a:lnTo>
                <a:lnTo>
                  <a:pt x="208" y="156"/>
                </a:lnTo>
                <a:lnTo>
                  <a:pt x="187" y="233"/>
                </a:lnTo>
                <a:lnTo>
                  <a:pt x="149" y="193"/>
                </a:lnTo>
                <a:lnTo>
                  <a:pt x="155" y="140"/>
                </a:lnTo>
                <a:lnTo>
                  <a:pt x="111" y="127"/>
                </a:lnTo>
                <a:lnTo>
                  <a:pt x="0" y="16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4" name="Freeform 212"/>
          <p:cNvSpPr>
            <a:spLocks noChangeAspect="1"/>
          </p:cNvSpPr>
          <p:nvPr/>
        </p:nvSpPr>
        <p:spPr bwMode="gray">
          <a:xfrm>
            <a:off x="4584700" y="3992561"/>
            <a:ext cx="365125" cy="338138"/>
          </a:xfrm>
          <a:custGeom>
            <a:avLst/>
            <a:gdLst/>
            <a:ahLst/>
            <a:cxnLst>
              <a:cxn ang="0">
                <a:pos x="0" y="305"/>
              </a:cxn>
              <a:cxn ang="0">
                <a:pos x="8" y="339"/>
              </a:cxn>
              <a:cxn ang="0">
                <a:pos x="75" y="411"/>
              </a:cxn>
              <a:cxn ang="0">
                <a:pos x="92" y="395"/>
              </a:cxn>
              <a:cxn ang="0">
                <a:pos x="119" y="420"/>
              </a:cxn>
              <a:cxn ang="0">
                <a:pos x="160" y="348"/>
              </a:cxn>
              <a:cxn ang="0">
                <a:pos x="317" y="384"/>
              </a:cxn>
              <a:cxn ang="0">
                <a:pos x="453" y="346"/>
              </a:cxn>
              <a:cxn ang="0">
                <a:pos x="458" y="327"/>
              </a:cxn>
              <a:cxn ang="0">
                <a:pos x="529" y="236"/>
              </a:cxn>
              <a:cxn ang="0">
                <a:pos x="551" y="111"/>
              </a:cxn>
              <a:cxn ang="0">
                <a:pos x="514" y="72"/>
              </a:cxn>
              <a:cxn ang="0">
                <a:pos x="514" y="17"/>
              </a:cxn>
              <a:cxn ang="0">
                <a:pos x="399" y="0"/>
              </a:cxn>
              <a:cxn ang="0">
                <a:pos x="189" y="145"/>
              </a:cxn>
              <a:cxn ang="0">
                <a:pos x="135" y="158"/>
              </a:cxn>
              <a:cxn ang="0">
                <a:pos x="136" y="267"/>
              </a:cxn>
              <a:cxn ang="0">
                <a:pos x="113" y="290"/>
              </a:cxn>
              <a:cxn ang="0">
                <a:pos x="0" y="305"/>
              </a:cxn>
            </a:cxnLst>
            <a:rect l="0" t="0" r="r" b="b"/>
            <a:pathLst>
              <a:path w="551" h="420">
                <a:moveTo>
                  <a:pt x="0" y="305"/>
                </a:moveTo>
                <a:lnTo>
                  <a:pt x="8" y="339"/>
                </a:lnTo>
                <a:lnTo>
                  <a:pt x="75" y="411"/>
                </a:lnTo>
                <a:lnTo>
                  <a:pt x="92" y="395"/>
                </a:lnTo>
                <a:lnTo>
                  <a:pt x="119" y="420"/>
                </a:lnTo>
                <a:lnTo>
                  <a:pt x="160" y="348"/>
                </a:lnTo>
                <a:lnTo>
                  <a:pt x="317" y="384"/>
                </a:lnTo>
                <a:lnTo>
                  <a:pt x="453" y="346"/>
                </a:lnTo>
                <a:lnTo>
                  <a:pt x="458" y="327"/>
                </a:lnTo>
                <a:lnTo>
                  <a:pt x="529" y="236"/>
                </a:lnTo>
                <a:lnTo>
                  <a:pt x="551" y="111"/>
                </a:lnTo>
                <a:lnTo>
                  <a:pt x="514" y="72"/>
                </a:lnTo>
                <a:lnTo>
                  <a:pt x="514" y="17"/>
                </a:lnTo>
                <a:lnTo>
                  <a:pt x="399" y="0"/>
                </a:lnTo>
                <a:lnTo>
                  <a:pt x="189" y="145"/>
                </a:lnTo>
                <a:lnTo>
                  <a:pt x="135" y="158"/>
                </a:lnTo>
                <a:lnTo>
                  <a:pt x="136" y="267"/>
                </a:lnTo>
                <a:lnTo>
                  <a:pt x="113" y="290"/>
                </a:lnTo>
                <a:lnTo>
                  <a:pt x="0" y="305"/>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5" name="Freeform 213"/>
          <p:cNvSpPr>
            <a:spLocks noChangeAspect="1"/>
          </p:cNvSpPr>
          <p:nvPr/>
        </p:nvSpPr>
        <p:spPr bwMode="gray">
          <a:xfrm>
            <a:off x="4646613" y="4270372"/>
            <a:ext cx="263525" cy="273049"/>
          </a:xfrm>
          <a:custGeom>
            <a:avLst/>
            <a:gdLst/>
            <a:ahLst/>
            <a:cxnLst>
              <a:cxn ang="0">
                <a:pos x="0" y="261"/>
              </a:cxn>
              <a:cxn ang="0">
                <a:pos x="27" y="74"/>
              </a:cxn>
              <a:cxn ang="0">
                <a:pos x="68" y="2"/>
              </a:cxn>
              <a:cxn ang="0">
                <a:pos x="225" y="38"/>
              </a:cxn>
              <a:cxn ang="0">
                <a:pos x="361" y="0"/>
              </a:cxn>
              <a:cxn ang="0">
                <a:pos x="388" y="44"/>
              </a:cxn>
              <a:cxn ang="0">
                <a:pos x="402" y="74"/>
              </a:cxn>
              <a:cxn ang="0">
                <a:pos x="367" y="101"/>
              </a:cxn>
              <a:cxn ang="0">
                <a:pos x="295" y="252"/>
              </a:cxn>
              <a:cxn ang="0">
                <a:pos x="230" y="242"/>
              </a:cxn>
              <a:cxn ang="0">
                <a:pos x="192" y="316"/>
              </a:cxn>
              <a:cxn ang="0">
                <a:pos x="115" y="335"/>
              </a:cxn>
              <a:cxn ang="0">
                <a:pos x="68" y="269"/>
              </a:cxn>
              <a:cxn ang="0">
                <a:pos x="0" y="261"/>
              </a:cxn>
            </a:cxnLst>
            <a:rect l="0" t="0" r="r" b="b"/>
            <a:pathLst>
              <a:path w="402" h="335">
                <a:moveTo>
                  <a:pt x="0" y="261"/>
                </a:moveTo>
                <a:lnTo>
                  <a:pt x="27" y="74"/>
                </a:lnTo>
                <a:lnTo>
                  <a:pt x="68" y="2"/>
                </a:lnTo>
                <a:lnTo>
                  <a:pt x="225" y="38"/>
                </a:lnTo>
                <a:lnTo>
                  <a:pt x="361" y="0"/>
                </a:lnTo>
                <a:lnTo>
                  <a:pt x="388" y="44"/>
                </a:lnTo>
                <a:lnTo>
                  <a:pt x="402" y="74"/>
                </a:lnTo>
                <a:lnTo>
                  <a:pt x="367" y="101"/>
                </a:lnTo>
                <a:lnTo>
                  <a:pt x="295" y="252"/>
                </a:lnTo>
                <a:lnTo>
                  <a:pt x="230" y="242"/>
                </a:lnTo>
                <a:lnTo>
                  <a:pt x="192" y="316"/>
                </a:lnTo>
                <a:lnTo>
                  <a:pt x="115" y="335"/>
                </a:lnTo>
                <a:lnTo>
                  <a:pt x="68" y="269"/>
                </a:lnTo>
                <a:lnTo>
                  <a:pt x="0" y="26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6" name="Freeform 214"/>
          <p:cNvSpPr>
            <a:spLocks noChangeAspect="1"/>
          </p:cNvSpPr>
          <p:nvPr/>
        </p:nvSpPr>
        <p:spPr bwMode="gray">
          <a:xfrm>
            <a:off x="4197352" y="4305298"/>
            <a:ext cx="68263" cy="47625"/>
          </a:xfrm>
          <a:custGeom>
            <a:avLst/>
            <a:gdLst/>
            <a:ahLst/>
            <a:cxnLst>
              <a:cxn ang="0">
                <a:pos x="0" y="8"/>
              </a:cxn>
              <a:cxn ang="0">
                <a:pos x="29" y="35"/>
              </a:cxn>
              <a:cxn ang="0">
                <a:pos x="64" y="26"/>
              </a:cxn>
              <a:cxn ang="0">
                <a:pos x="44" y="35"/>
              </a:cxn>
              <a:cxn ang="0">
                <a:pos x="60" y="62"/>
              </a:cxn>
              <a:cxn ang="0">
                <a:pos x="103" y="35"/>
              </a:cxn>
              <a:cxn ang="0">
                <a:pos x="104" y="0"/>
              </a:cxn>
              <a:cxn ang="0">
                <a:pos x="0" y="8"/>
              </a:cxn>
            </a:cxnLst>
            <a:rect l="0" t="0" r="r" b="b"/>
            <a:pathLst>
              <a:path w="104" h="62">
                <a:moveTo>
                  <a:pt x="0" y="8"/>
                </a:moveTo>
                <a:lnTo>
                  <a:pt x="29" y="35"/>
                </a:lnTo>
                <a:lnTo>
                  <a:pt x="64" y="26"/>
                </a:lnTo>
                <a:lnTo>
                  <a:pt x="44" y="35"/>
                </a:lnTo>
                <a:lnTo>
                  <a:pt x="60" y="62"/>
                </a:lnTo>
                <a:lnTo>
                  <a:pt x="103" y="35"/>
                </a:lnTo>
                <a:lnTo>
                  <a:pt x="104" y="0"/>
                </a:lnTo>
                <a:lnTo>
                  <a:pt x="0" y="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7" name="Freeform 215"/>
          <p:cNvSpPr>
            <a:spLocks noChangeAspect="1"/>
          </p:cNvSpPr>
          <p:nvPr/>
        </p:nvSpPr>
        <p:spPr bwMode="gray">
          <a:xfrm>
            <a:off x="5741988" y="3914775"/>
            <a:ext cx="12700" cy="46037"/>
          </a:xfrm>
          <a:custGeom>
            <a:avLst/>
            <a:gdLst/>
            <a:ahLst/>
            <a:cxnLst>
              <a:cxn ang="0">
                <a:pos x="0" y="47"/>
              </a:cxn>
              <a:cxn ang="0">
                <a:pos x="9" y="56"/>
              </a:cxn>
              <a:cxn ang="0">
                <a:pos x="19" y="54"/>
              </a:cxn>
              <a:cxn ang="0">
                <a:pos x="11" y="0"/>
              </a:cxn>
              <a:cxn ang="0">
                <a:pos x="0" y="47"/>
              </a:cxn>
            </a:cxnLst>
            <a:rect l="0" t="0" r="r" b="b"/>
            <a:pathLst>
              <a:path w="19" h="56">
                <a:moveTo>
                  <a:pt x="0" y="47"/>
                </a:moveTo>
                <a:lnTo>
                  <a:pt x="9" y="56"/>
                </a:lnTo>
                <a:lnTo>
                  <a:pt x="19" y="54"/>
                </a:lnTo>
                <a:lnTo>
                  <a:pt x="11" y="0"/>
                </a:lnTo>
                <a:lnTo>
                  <a:pt x="0" y="4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8" name="Freeform 216"/>
          <p:cNvSpPr>
            <a:spLocks noChangeAspect="1"/>
          </p:cNvSpPr>
          <p:nvPr/>
        </p:nvSpPr>
        <p:spPr bwMode="gray">
          <a:xfrm>
            <a:off x="5246689" y="4691061"/>
            <a:ext cx="38100" cy="42863"/>
          </a:xfrm>
          <a:custGeom>
            <a:avLst/>
            <a:gdLst/>
            <a:ahLst/>
            <a:cxnLst>
              <a:cxn ang="0">
                <a:pos x="0" y="56"/>
              </a:cxn>
              <a:cxn ang="0">
                <a:pos x="23" y="10"/>
              </a:cxn>
              <a:cxn ang="0">
                <a:pos x="50" y="0"/>
              </a:cxn>
              <a:cxn ang="0">
                <a:pos x="58" y="46"/>
              </a:cxn>
              <a:cxn ang="0">
                <a:pos x="0" y="56"/>
              </a:cxn>
            </a:cxnLst>
            <a:rect l="0" t="0" r="r" b="b"/>
            <a:pathLst>
              <a:path w="58" h="56">
                <a:moveTo>
                  <a:pt x="0" y="56"/>
                </a:moveTo>
                <a:lnTo>
                  <a:pt x="23" y="10"/>
                </a:lnTo>
                <a:lnTo>
                  <a:pt x="50" y="0"/>
                </a:lnTo>
                <a:lnTo>
                  <a:pt x="58" y="46"/>
                </a:lnTo>
                <a:lnTo>
                  <a:pt x="0" y="5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19" name="Freeform 217"/>
          <p:cNvSpPr>
            <a:spLocks noChangeAspect="1"/>
          </p:cNvSpPr>
          <p:nvPr/>
        </p:nvSpPr>
        <p:spPr bwMode="gray">
          <a:xfrm>
            <a:off x="4176713" y="4190999"/>
            <a:ext cx="142875" cy="119062"/>
          </a:xfrm>
          <a:custGeom>
            <a:avLst/>
            <a:gdLst/>
            <a:ahLst/>
            <a:cxnLst>
              <a:cxn ang="0">
                <a:pos x="0" y="64"/>
              </a:cxn>
              <a:cxn ang="0">
                <a:pos x="32" y="105"/>
              </a:cxn>
              <a:cxn ang="0">
                <a:pos x="131" y="113"/>
              </a:cxn>
              <a:cxn ang="0">
                <a:pos x="28" y="126"/>
              </a:cxn>
              <a:cxn ang="0">
                <a:pos x="28" y="146"/>
              </a:cxn>
              <a:cxn ang="0">
                <a:pos x="132" y="138"/>
              </a:cxn>
              <a:cxn ang="0">
                <a:pos x="215" y="146"/>
              </a:cxn>
              <a:cxn ang="0">
                <a:pos x="190" y="64"/>
              </a:cxn>
              <a:cxn ang="0">
                <a:pos x="110" y="0"/>
              </a:cxn>
              <a:cxn ang="0">
                <a:pos x="32" y="19"/>
              </a:cxn>
              <a:cxn ang="0">
                <a:pos x="0" y="64"/>
              </a:cxn>
            </a:cxnLst>
            <a:rect l="0" t="0" r="r" b="b"/>
            <a:pathLst>
              <a:path w="215" h="146">
                <a:moveTo>
                  <a:pt x="0" y="64"/>
                </a:moveTo>
                <a:lnTo>
                  <a:pt x="32" y="105"/>
                </a:lnTo>
                <a:lnTo>
                  <a:pt x="131" y="113"/>
                </a:lnTo>
                <a:lnTo>
                  <a:pt x="28" y="126"/>
                </a:lnTo>
                <a:lnTo>
                  <a:pt x="28" y="146"/>
                </a:lnTo>
                <a:lnTo>
                  <a:pt x="132" y="138"/>
                </a:lnTo>
                <a:lnTo>
                  <a:pt x="215" y="146"/>
                </a:lnTo>
                <a:lnTo>
                  <a:pt x="190" y="64"/>
                </a:lnTo>
                <a:lnTo>
                  <a:pt x="110" y="0"/>
                </a:lnTo>
                <a:lnTo>
                  <a:pt x="32" y="19"/>
                </a:lnTo>
                <a:lnTo>
                  <a:pt x="0" y="6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0" name="Freeform 218"/>
          <p:cNvSpPr>
            <a:spLocks noChangeAspect="1"/>
          </p:cNvSpPr>
          <p:nvPr/>
        </p:nvSpPr>
        <p:spPr bwMode="gray">
          <a:xfrm>
            <a:off x="4275138" y="4381499"/>
            <a:ext cx="74612" cy="85725"/>
          </a:xfrm>
          <a:custGeom>
            <a:avLst/>
            <a:gdLst/>
            <a:ahLst/>
            <a:cxnLst>
              <a:cxn ang="0">
                <a:pos x="0" y="29"/>
              </a:cxn>
              <a:cxn ang="0">
                <a:pos x="11" y="71"/>
              </a:cxn>
              <a:cxn ang="0">
                <a:pos x="64" y="104"/>
              </a:cxn>
              <a:cxn ang="0">
                <a:pos x="106" y="53"/>
              </a:cxn>
              <a:cxn ang="0">
                <a:pos x="72" y="0"/>
              </a:cxn>
              <a:cxn ang="0">
                <a:pos x="0" y="29"/>
              </a:cxn>
            </a:cxnLst>
            <a:rect l="0" t="0" r="r" b="b"/>
            <a:pathLst>
              <a:path w="106" h="104">
                <a:moveTo>
                  <a:pt x="0" y="29"/>
                </a:moveTo>
                <a:lnTo>
                  <a:pt x="11" y="71"/>
                </a:lnTo>
                <a:lnTo>
                  <a:pt x="64" y="104"/>
                </a:lnTo>
                <a:lnTo>
                  <a:pt x="106" y="53"/>
                </a:lnTo>
                <a:lnTo>
                  <a:pt x="72" y="0"/>
                </a:lnTo>
                <a:lnTo>
                  <a:pt x="0" y="29"/>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1" name="Freeform 219"/>
          <p:cNvSpPr>
            <a:spLocks noChangeAspect="1"/>
          </p:cNvSpPr>
          <p:nvPr/>
        </p:nvSpPr>
        <p:spPr bwMode="gray">
          <a:xfrm>
            <a:off x="5521327" y="4325935"/>
            <a:ext cx="231776" cy="384175"/>
          </a:xfrm>
          <a:custGeom>
            <a:avLst/>
            <a:gdLst/>
            <a:ahLst/>
            <a:cxnLst>
              <a:cxn ang="0">
                <a:pos x="0" y="443"/>
              </a:cxn>
              <a:cxn ang="0">
                <a:pos x="0" y="316"/>
              </a:cxn>
              <a:cxn ang="0">
                <a:pos x="28" y="278"/>
              </a:cxn>
              <a:cxn ang="0">
                <a:pos x="137" y="240"/>
              </a:cxn>
              <a:cxn ang="0">
                <a:pos x="243" y="135"/>
              </a:cxn>
              <a:cxn ang="0">
                <a:pos x="106" y="101"/>
              </a:cxn>
              <a:cxn ang="0">
                <a:pos x="64" y="38"/>
              </a:cxn>
              <a:cxn ang="0">
                <a:pos x="78" y="17"/>
              </a:cxn>
              <a:cxn ang="0">
                <a:pos x="133" y="55"/>
              </a:cxn>
              <a:cxn ang="0">
                <a:pos x="339" y="0"/>
              </a:cxn>
              <a:cxn ang="0">
                <a:pos x="355" y="55"/>
              </a:cxn>
              <a:cxn ang="0">
                <a:pos x="230" y="275"/>
              </a:cxn>
              <a:cxn ang="0">
                <a:pos x="17" y="471"/>
              </a:cxn>
              <a:cxn ang="0">
                <a:pos x="0" y="443"/>
              </a:cxn>
            </a:cxnLst>
            <a:rect l="0" t="0" r="r" b="b"/>
            <a:pathLst>
              <a:path w="355" h="471">
                <a:moveTo>
                  <a:pt x="0" y="443"/>
                </a:moveTo>
                <a:lnTo>
                  <a:pt x="0" y="316"/>
                </a:lnTo>
                <a:lnTo>
                  <a:pt x="28" y="278"/>
                </a:lnTo>
                <a:lnTo>
                  <a:pt x="137" y="240"/>
                </a:lnTo>
                <a:lnTo>
                  <a:pt x="243" y="135"/>
                </a:lnTo>
                <a:lnTo>
                  <a:pt x="106" y="101"/>
                </a:lnTo>
                <a:lnTo>
                  <a:pt x="64" y="38"/>
                </a:lnTo>
                <a:lnTo>
                  <a:pt x="78" y="17"/>
                </a:lnTo>
                <a:lnTo>
                  <a:pt x="133" y="55"/>
                </a:lnTo>
                <a:lnTo>
                  <a:pt x="339" y="0"/>
                </a:lnTo>
                <a:lnTo>
                  <a:pt x="355" y="55"/>
                </a:lnTo>
                <a:lnTo>
                  <a:pt x="230" y="275"/>
                </a:lnTo>
                <a:lnTo>
                  <a:pt x="17" y="471"/>
                </a:lnTo>
                <a:lnTo>
                  <a:pt x="0" y="44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2" name="Freeform 220"/>
          <p:cNvSpPr>
            <a:spLocks noChangeAspect="1"/>
          </p:cNvSpPr>
          <p:nvPr/>
        </p:nvSpPr>
        <p:spPr bwMode="gray">
          <a:xfrm>
            <a:off x="5153027" y="5100634"/>
            <a:ext cx="182563" cy="204788"/>
          </a:xfrm>
          <a:custGeom>
            <a:avLst/>
            <a:gdLst/>
            <a:ahLst/>
            <a:cxnLst>
              <a:cxn ang="0">
                <a:pos x="0" y="77"/>
              </a:cxn>
              <a:cxn ang="0">
                <a:pos x="61" y="79"/>
              </a:cxn>
              <a:cxn ang="0">
                <a:pos x="122" y="33"/>
              </a:cxn>
              <a:cxn ang="0">
                <a:pos x="126" y="14"/>
              </a:cxn>
              <a:cxn ang="0">
                <a:pos x="179" y="0"/>
              </a:cxn>
              <a:cxn ang="0">
                <a:pos x="264" y="27"/>
              </a:cxn>
              <a:cxn ang="0">
                <a:pos x="273" y="63"/>
              </a:cxn>
              <a:cxn ang="0">
                <a:pos x="268" y="155"/>
              </a:cxn>
              <a:cxn ang="0">
                <a:pos x="223" y="251"/>
              </a:cxn>
              <a:cxn ang="0">
                <a:pos x="144" y="234"/>
              </a:cxn>
              <a:cxn ang="0">
                <a:pos x="97" y="211"/>
              </a:cxn>
              <a:cxn ang="0">
                <a:pos x="0" y="77"/>
              </a:cxn>
            </a:cxnLst>
            <a:rect l="0" t="0" r="r" b="b"/>
            <a:pathLst>
              <a:path w="273" h="251">
                <a:moveTo>
                  <a:pt x="0" y="77"/>
                </a:moveTo>
                <a:lnTo>
                  <a:pt x="61" y="79"/>
                </a:lnTo>
                <a:lnTo>
                  <a:pt x="122" y="33"/>
                </a:lnTo>
                <a:lnTo>
                  <a:pt x="126" y="14"/>
                </a:lnTo>
                <a:lnTo>
                  <a:pt x="179" y="0"/>
                </a:lnTo>
                <a:lnTo>
                  <a:pt x="264" y="27"/>
                </a:lnTo>
                <a:lnTo>
                  <a:pt x="273" y="63"/>
                </a:lnTo>
                <a:lnTo>
                  <a:pt x="268" y="155"/>
                </a:lnTo>
                <a:lnTo>
                  <a:pt x="223" y="251"/>
                </a:lnTo>
                <a:lnTo>
                  <a:pt x="144" y="234"/>
                </a:lnTo>
                <a:lnTo>
                  <a:pt x="97" y="211"/>
                </a:lnTo>
                <a:lnTo>
                  <a:pt x="0" y="77"/>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3" name="Freeform 221"/>
          <p:cNvSpPr>
            <a:spLocks noChangeAspect="1"/>
          </p:cNvSpPr>
          <p:nvPr/>
        </p:nvSpPr>
        <p:spPr bwMode="gray">
          <a:xfrm>
            <a:off x="4843463" y="5137148"/>
            <a:ext cx="309562" cy="360361"/>
          </a:xfrm>
          <a:custGeom>
            <a:avLst/>
            <a:gdLst/>
            <a:ahLst/>
            <a:cxnLst>
              <a:cxn ang="0">
                <a:pos x="0" y="14"/>
              </a:cxn>
              <a:cxn ang="0">
                <a:pos x="58" y="0"/>
              </a:cxn>
              <a:cxn ang="0">
                <a:pos x="340" y="41"/>
              </a:cxn>
              <a:cxn ang="0">
                <a:pos x="405" y="23"/>
              </a:cxn>
              <a:cxn ang="0">
                <a:pos x="471" y="31"/>
              </a:cxn>
              <a:cxn ang="0">
                <a:pos x="413" y="63"/>
              </a:cxn>
              <a:cxn ang="0">
                <a:pos x="391" y="41"/>
              </a:cxn>
              <a:cxn ang="0">
                <a:pos x="325" y="56"/>
              </a:cxn>
              <a:cxn ang="0">
                <a:pos x="325" y="181"/>
              </a:cxn>
              <a:cxn ang="0">
                <a:pos x="289" y="182"/>
              </a:cxn>
              <a:cxn ang="0">
                <a:pos x="289" y="279"/>
              </a:cxn>
              <a:cxn ang="0">
                <a:pos x="289" y="420"/>
              </a:cxn>
              <a:cxn ang="0">
                <a:pos x="259" y="442"/>
              </a:cxn>
              <a:cxn ang="0">
                <a:pos x="215" y="442"/>
              </a:cxn>
              <a:cxn ang="0">
                <a:pos x="191" y="412"/>
              </a:cxn>
              <a:cxn ang="0">
                <a:pos x="170" y="428"/>
              </a:cxn>
              <a:cxn ang="0">
                <a:pos x="125" y="379"/>
              </a:cxn>
              <a:cxn ang="0">
                <a:pos x="100" y="225"/>
              </a:cxn>
              <a:cxn ang="0">
                <a:pos x="100" y="206"/>
              </a:cxn>
              <a:cxn ang="0">
                <a:pos x="0" y="14"/>
              </a:cxn>
            </a:cxnLst>
            <a:rect l="0" t="0" r="r" b="b"/>
            <a:pathLst>
              <a:path w="471" h="442">
                <a:moveTo>
                  <a:pt x="0" y="14"/>
                </a:moveTo>
                <a:lnTo>
                  <a:pt x="58" y="0"/>
                </a:lnTo>
                <a:lnTo>
                  <a:pt x="340" y="41"/>
                </a:lnTo>
                <a:lnTo>
                  <a:pt x="405" y="23"/>
                </a:lnTo>
                <a:lnTo>
                  <a:pt x="471" y="31"/>
                </a:lnTo>
                <a:lnTo>
                  <a:pt x="413" y="63"/>
                </a:lnTo>
                <a:lnTo>
                  <a:pt x="391" y="41"/>
                </a:lnTo>
                <a:lnTo>
                  <a:pt x="325" y="56"/>
                </a:lnTo>
                <a:lnTo>
                  <a:pt x="325" y="181"/>
                </a:lnTo>
                <a:lnTo>
                  <a:pt x="289" y="182"/>
                </a:lnTo>
                <a:lnTo>
                  <a:pt x="289" y="279"/>
                </a:lnTo>
                <a:lnTo>
                  <a:pt x="289" y="420"/>
                </a:lnTo>
                <a:lnTo>
                  <a:pt x="259" y="442"/>
                </a:lnTo>
                <a:lnTo>
                  <a:pt x="215" y="442"/>
                </a:lnTo>
                <a:lnTo>
                  <a:pt x="191" y="412"/>
                </a:lnTo>
                <a:lnTo>
                  <a:pt x="170" y="428"/>
                </a:lnTo>
                <a:lnTo>
                  <a:pt x="125" y="379"/>
                </a:lnTo>
                <a:lnTo>
                  <a:pt x="100" y="225"/>
                </a:lnTo>
                <a:lnTo>
                  <a:pt x="100" y="206"/>
                </a:lnTo>
                <a:lnTo>
                  <a:pt x="0" y="14"/>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4" name="Freeform 222"/>
          <p:cNvSpPr>
            <a:spLocks noChangeAspect="1"/>
          </p:cNvSpPr>
          <p:nvPr/>
        </p:nvSpPr>
        <p:spPr bwMode="gray">
          <a:xfrm>
            <a:off x="4189414" y="3865559"/>
            <a:ext cx="192088" cy="198438"/>
          </a:xfrm>
          <a:custGeom>
            <a:avLst/>
            <a:gdLst/>
            <a:ahLst/>
            <a:cxnLst>
              <a:cxn ang="0">
                <a:pos x="0" y="242"/>
              </a:cxn>
              <a:cxn ang="0">
                <a:pos x="137" y="0"/>
              </a:cxn>
              <a:cxn ang="0">
                <a:pos x="288" y="4"/>
              </a:cxn>
              <a:cxn ang="0">
                <a:pos x="291" y="17"/>
              </a:cxn>
              <a:cxn ang="0">
                <a:pos x="288" y="62"/>
              </a:cxn>
              <a:cxn ang="0">
                <a:pos x="177" y="60"/>
              </a:cxn>
              <a:cxn ang="0">
                <a:pos x="175" y="154"/>
              </a:cxn>
              <a:cxn ang="0">
                <a:pos x="136" y="171"/>
              </a:cxn>
              <a:cxn ang="0">
                <a:pos x="138" y="228"/>
              </a:cxn>
              <a:cxn ang="0">
                <a:pos x="0" y="242"/>
              </a:cxn>
            </a:cxnLst>
            <a:rect l="0" t="0" r="r" b="b"/>
            <a:pathLst>
              <a:path w="291" h="242">
                <a:moveTo>
                  <a:pt x="0" y="242"/>
                </a:moveTo>
                <a:lnTo>
                  <a:pt x="137" y="0"/>
                </a:lnTo>
                <a:lnTo>
                  <a:pt x="288" y="4"/>
                </a:lnTo>
                <a:lnTo>
                  <a:pt x="291" y="17"/>
                </a:lnTo>
                <a:lnTo>
                  <a:pt x="288" y="62"/>
                </a:lnTo>
                <a:lnTo>
                  <a:pt x="177" y="60"/>
                </a:lnTo>
                <a:lnTo>
                  <a:pt x="175" y="154"/>
                </a:lnTo>
                <a:lnTo>
                  <a:pt x="136" y="171"/>
                </a:lnTo>
                <a:lnTo>
                  <a:pt x="138" y="228"/>
                </a:lnTo>
                <a:lnTo>
                  <a:pt x="0" y="24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5" name="Freeform 223"/>
          <p:cNvSpPr>
            <a:spLocks noChangeAspect="1"/>
          </p:cNvSpPr>
          <p:nvPr/>
        </p:nvSpPr>
        <p:spPr bwMode="gray">
          <a:xfrm>
            <a:off x="5083175" y="4008434"/>
            <a:ext cx="382588" cy="552450"/>
          </a:xfrm>
          <a:custGeom>
            <a:avLst/>
            <a:gdLst/>
            <a:ahLst/>
            <a:cxnLst>
              <a:cxn ang="0">
                <a:pos x="0" y="361"/>
              </a:cxn>
              <a:cxn ang="0">
                <a:pos x="27" y="429"/>
              </a:cxn>
              <a:cxn ang="0">
                <a:pos x="52" y="504"/>
              </a:cxn>
              <a:cxn ang="0">
                <a:pos x="111" y="531"/>
              </a:cxn>
              <a:cxn ang="0">
                <a:pos x="196" y="632"/>
              </a:cxn>
              <a:cxn ang="0">
                <a:pos x="311" y="684"/>
              </a:cxn>
              <a:cxn ang="0">
                <a:pos x="418" y="671"/>
              </a:cxn>
              <a:cxn ang="0">
                <a:pos x="483" y="651"/>
              </a:cxn>
              <a:cxn ang="0">
                <a:pos x="444" y="579"/>
              </a:cxn>
              <a:cxn ang="0">
                <a:pos x="383" y="537"/>
              </a:cxn>
              <a:cxn ang="0">
                <a:pos x="423" y="510"/>
              </a:cxn>
              <a:cxn ang="0">
                <a:pos x="427" y="446"/>
              </a:cxn>
              <a:cxn ang="0">
                <a:pos x="495" y="362"/>
              </a:cxn>
              <a:cxn ang="0">
                <a:pos x="522" y="214"/>
              </a:cxn>
              <a:cxn ang="0">
                <a:pos x="576" y="181"/>
              </a:cxn>
              <a:cxn ang="0">
                <a:pos x="534" y="149"/>
              </a:cxn>
              <a:cxn ang="0">
                <a:pos x="518" y="39"/>
              </a:cxn>
              <a:cxn ang="0">
                <a:pos x="473" y="0"/>
              </a:cxn>
              <a:cxn ang="0">
                <a:pos x="418" y="47"/>
              </a:cxn>
              <a:cxn ang="0">
                <a:pos x="105" y="38"/>
              </a:cxn>
              <a:cxn ang="0">
                <a:pos x="105" y="108"/>
              </a:cxn>
              <a:cxn ang="0">
                <a:pos x="74" y="110"/>
              </a:cxn>
              <a:cxn ang="0">
                <a:pos x="74" y="130"/>
              </a:cxn>
              <a:cxn ang="0">
                <a:pos x="72" y="261"/>
              </a:cxn>
              <a:cxn ang="0">
                <a:pos x="37" y="268"/>
              </a:cxn>
              <a:cxn ang="0">
                <a:pos x="0" y="361"/>
              </a:cxn>
            </a:cxnLst>
            <a:rect l="0" t="0" r="r" b="b"/>
            <a:pathLst>
              <a:path w="576" h="684">
                <a:moveTo>
                  <a:pt x="0" y="361"/>
                </a:moveTo>
                <a:lnTo>
                  <a:pt x="27" y="429"/>
                </a:lnTo>
                <a:lnTo>
                  <a:pt x="52" y="504"/>
                </a:lnTo>
                <a:lnTo>
                  <a:pt x="111" y="531"/>
                </a:lnTo>
                <a:lnTo>
                  <a:pt x="196" y="632"/>
                </a:lnTo>
                <a:lnTo>
                  <a:pt x="311" y="684"/>
                </a:lnTo>
                <a:lnTo>
                  <a:pt x="418" y="671"/>
                </a:lnTo>
                <a:lnTo>
                  <a:pt x="483" y="651"/>
                </a:lnTo>
                <a:lnTo>
                  <a:pt x="444" y="579"/>
                </a:lnTo>
                <a:lnTo>
                  <a:pt x="383" y="537"/>
                </a:lnTo>
                <a:lnTo>
                  <a:pt x="423" y="510"/>
                </a:lnTo>
                <a:lnTo>
                  <a:pt x="427" y="446"/>
                </a:lnTo>
                <a:lnTo>
                  <a:pt x="495" y="362"/>
                </a:lnTo>
                <a:lnTo>
                  <a:pt x="522" y="214"/>
                </a:lnTo>
                <a:lnTo>
                  <a:pt x="576" y="181"/>
                </a:lnTo>
                <a:lnTo>
                  <a:pt x="534" y="149"/>
                </a:lnTo>
                <a:lnTo>
                  <a:pt x="518" y="39"/>
                </a:lnTo>
                <a:lnTo>
                  <a:pt x="473" y="0"/>
                </a:lnTo>
                <a:lnTo>
                  <a:pt x="418" y="47"/>
                </a:lnTo>
                <a:lnTo>
                  <a:pt x="105" y="38"/>
                </a:lnTo>
                <a:lnTo>
                  <a:pt x="105" y="108"/>
                </a:lnTo>
                <a:lnTo>
                  <a:pt x="74" y="110"/>
                </a:lnTo>
                <a:lnTo>
                  <a:pt x="74" y="130"/>
                </a:lnTo>
                <a:lnTo>
                  <a:pt x="72" y="261"/>
                </a:lnTo>
                <a:lnTo>
                  <a:pt x="37" y="268"/>
                </a:lnTo>
                <a:lnTo>
                  <a:pt x="0" y="36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6" name="Freeform 224"/>
          <p:cNvSpPr>
            <a:spLocks noChangeAspect="1"/>
          </p:cNvSpPr>
          <p:nvPr/>
        </p:nvSpPr>
        <p:spPr bwMode="gray">
          <a:xfrm>
            <a:off x="5284788" y="5394322"/>
            <a:ext cx="30162" cy="49212"/>
          </a:xfrm>
          <a:custGeom>
            <a:avLst/>
            <a:gdLst/>
            <a:ahLst/>
            <a:cxnLst>
              <a:cxn ang="0">
                <a:pos x="0" y="31"/>
              </a:cxn>
              <a:cxn ang="0">
                <a:pos x="23" y="55"/>
              </a:cxn>
              <a:cxn ang="0">
                <a:pos x="42" y="35"/>
              </a:cxn>
              <a:cxn ang="0">
                <a:pos x="38" y="0"/>
              </a:cxn>
              <a:cxn ang="0">
                <a:pos x="0" y="31"/>
              </a:cxn>
            </a:cxnLst>
            <a:rect l="0" t="0" r="r" b="b"/>
            <a:pathLst>
              <a:path w="42" h="55">
                <a:moveTo>
                  <a:pt x="0" y="31"/>
                </a:moveTo>
                <a:lnTo>
                  <a:pt x="23" y="55"/>
                </a:lnTo>
                <a:lnTo>
                  <a:pt x="42" y="35"/>
                </a:lnTo>
                <a:lnTo>
                  <a:pt x="38" y="0"/>
                </a:lnTo>
                <a:lnTo>
                  <a:pt x="0" y="3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7" name="Freeform 225"/>
          <p:cNvSpPr>
            <a:spLocks noChangeAspect="1"/>
          </p:cNvSpPr>
          <p:nvPr/>
        </p:nvSpPr>
        <p:spPr bwMode="gray">
          <a:xfrm>
            <a:off x="5260975" y="4683122"/>
            <a:ext cx="247650" cy="304800"/>
          </a:xfrm>
          <a:custGeom>
            <a:avLst/>
            <a:gdLst/>
            <a:ahLst/>
            <a:cxnLst>
              <a:cxn ang="0">
                <a:pos x="0" y="118"/>
              </a:cxn>
              <a:cxn ang="0">
                <a:pos x="3" y="189"/>
              </a:cxn>
              <a:cxn ang="0">
                <a:pos x="48" y="262"/>
              </a:cxn>
              <a:cxn ang="0">
                <a:pos x="113" y="293"/>
              </a:cxn>
              <a:cxn ang="0">
                <a:pos x="147" y="300"/>
              </a:cxn>
              <a:cxn ang="0">
                <a:pos x="184" y="371"/>
              </a:cxn>
              <a:cxn ang="0">
                <a:pos x="323" y="362"/>
              </a:cxn>
              <a:cxn ang="0">
                <a:pos x="374" y="331"/>
              </a:cxn>
              <a:cxn ang="0">
                <a:pos x="322" y="185"/>
              </a:cxn>
              <a:cxn ang="0">
                <a:pos x="335" y="129"/>
              </a:cxn>
              <a:cxn ang="0">
                <a:pos x="157" y="0"/>
              </a:cxn>
              <a:cxn ang="0">
                <a:pos x="110" y="64"/>
              </a:cxn>
              <a:cxn ang="0">
                <a:pos x="89" y="47"/>
              </a:cxn>
              <a:cxn ang="0">
                <a:pos x="76" y="62"/>
              </a:cxn>
              <a:cxn ang="0">
                <a:pos x="74" y="0"/>
              </a:cxn>
              <a:cxn ang="0">
                <a:pos x="28" y="3"/>
              </a:cxn>
              <a:cxn ang="0">
                <a:pos x="36" y="49"/>
              </a:cxn>
              <a:cxn ang="0">
                <a:pos x="38" y="78"/>
              </a:cxn>
              <a:cxn ang="0">
                <a:pos x="0" y="118"/>
              </a:cxn>
            </a:cxnLst>
            <a:rect l="0" t="0" r="r" b="b"/>
            <a:pathLst>
              <a:path w="374" h="371">
                <a:moveTo>
                  <a:pt x="0" y="118"/>
                </a:moveTo>
                <a:lnTo>
                  <a:pt x="3" y="189"/>
                </a:lnTo>
                <a:lnTo>
                  <a:pt x="48" y="262"/>
                </a:lnTo>
                <a:lnTo>
                  <a:pt x="113" y="293"/>
                </a:lnTo>
                <a:lnTo>
                  <a:pt x="147" y="300"/>
                </a:lnTo>
                <a:lnTo>
                  <a:pt x="184" y="371"/>
                </a:lnTo>
                <a:lnTo>
                  <a:pt x="323" y="362"/>
                </a:lnTo>
                <a:lnTo>
                  <a:pt x="374" y="331"/>
                </a:lnTo>
                <a:lnTo>
                  <a:pt x="322" y="185"/>
                </a:lnTo>
                <a:lnTo>
                  <a:pt x="335" y="129"/>
                </a:lnTo>
                <a:lnTo>
                  <a:pt x="157" y="0"/>
                </a:lnTo>
                <a:lnTo>
                  <a:pt x="110" y="64"/>
                </a:lnTo>
                <a:lnTo>
                  <a:pt x="89" y="47"/>
                </a:lnTo>
                <a:lnTo>
                  <a:pt x="76" y="62"/>
                </a:lnTo>
                <a:lnTo>
                  <a:pt x="74" y="0"/>
                </a:lnTo>
                <a:lnTo>
                  <a:pt x="28" y="3"/>
                </a:lnTo>
                <a:lnTo>
                  <a:pt x="36" y="49"/>
                </a:lnTo>
                <a:lnTo>
                  <a:pt x="38" y="78"/>
                </a:lnTo>
                <a:lnTo>
                  <a:pt x="0" y="11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8" name="Freeform 226"/>
          <p:cNvSpPr>
            <a:spLocks noChangeAspect="1"/>
          </p:cNvSpPr>
          <p:nvPr/>
        </p:nvSpPr>
        <p:spPr bwMode="gray">
          <a:xfrm>
            <a:off x="4573588" y="4343397"/>
            <a:ext cx="49212" cy="147637"/>
          </a:xfrm>
          <a:custGeom>
            <a:avLst/>
            <a:gdLst/>
            <a:ahLst/>
            <a:cxnLst>
              <a:cxn ang="0">
                <a:pos x="0" y="0"/>
              </a:cxn>
              <a:cxn ang="0">
                <a:pos x="38" y="9"/>
              </a:cxn>
              <a:cxn ang="0">
                <a:pos x="74" y="171"/>
              </a:cxn>
              <a:cxn ang="0">
                <a:pos x="49" y="177"/>
              </a:cxn>
              <a:cxn ang="0">
                <a:pos x="0" y="0"/>
              </a:cxn>
            </a:cxnLst>
            <a:rect l="0" t="0" r="r" b="b"/>
            <a:pathLst>
              <a:path w="74" h="177">
                <a:moveTo>
                  <a:pt x="0" y="0"/>
                </a:moveTo>
                <a:lnTo>
                  <a:pt x="38" y="9"/>
                </a:lnTo>
                <a:lnTo>
                  <a:pt x="74" y="171"/>
                </a:lnTo>
                <a:lnTo>
                  <a:pt x="49" y="177"/>
                </a:lnTo>
                <a:lnTo>
                  <a:pt x="0" y="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29" name="Freeform 227"/>
          <p:cNvSpPr>
            <a:spLocks noChangeAspect="1"/>
          </p:cNvSpPr>
          <p:nvPr/>
        </p:nvSpPr>
        <p:spPr bwMode="gray">
          <a:xfrm>
            <a:off x="5260975" y="4546599"/>
            <a:ext cx="123825" cy="149225"/>
          </a:xfrm>
          <a:custGeom>
            <a:avLst/>
            <a:gdLst/>
            <a:ahLst/>
            <a:cxnLst>
              <a:cxn ang="0">
                <a:pos x="0" y="183"/>
              </a:cxn>
              <a:cxn ang="0">
                <a:pos x="27" y="173"/>
              </a:cxn>
              <a:cxn ang="0">
                <a:pos x="73" y="170"/>
              </a:cxn>
              <a:cxn ang="0">
                <a:pos x="75" y="145"/>
              </a:cxn>
              <a:cxn ang="0">
                <a:pos x="147" y="130"/>
              </a:cxn>
              <a:cxn ang="0">
                <a:pos x="185" y="68"/>
              </a:cxn>
              <a:cxn ang="0">
                <a:pos x="147" y="0"/>
              </a:cxn>
              <a:cxn ang="0">
                <a:pos x="40" y="13"/>
              </a:cxn>
              <a:cxn ang="0">
                <a:pos x="53" y="63"/>
              </a:cxn>
              <a:cxn ang="0">
                <a:pos x="30" y="96"/>
              </a:cxn>
              <a:cxn ang="0">
                <a:pos x="0" y="183"/>
              </a:cxn>
            </a:cxnLst>
            <a:rect l="0" t="0" r="r" b="b"/>
            <a:pathLst>
              <a:path w="185" h="183">
                <a:moveTo>
                  <a:pt x="0" y="183"/>
                </a:moveTo>
                <a:lnTo>
                  <a:pt x="27" y="173"/>
                </a:lnTo>
                <a:lnTo>
                  <a:pt x="73" y="170"/>
                </a:lnTo>
                <a:lnTo>
                  <a:pt x="75" y="145"/>
                </a:lnTo>
                <a:lnTo>
                  <a:pt x="147" y="130"/>
                </a:lnTo>
                <a:lnTo>
                  <a:pt x="185" y="68"/>
                </a:lnTo>
                <a:lnTo>
                  <a:pt x="147" y="0"/>
                </a:lnTo>
                <a:lnTo>
                  <a:pt x="40" y="13"/>
                </a:lnTo>
                <a:lnTo>
                  <a:pt x="53" y="63"/>
                </a:lnTo>
                <a:lnTo>
                  <a:pt x="30" y="96"/>
                </a:lnTo>
                <a:lnTo>
                  <a:pt x="0" y="183"/>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0" name="Freeform 228"/>
          <p:cNvSpPr>
            <a:spLocks noChangeAspect="1"/>
          </p:cNvSpPr>
          <p:nvPr/>
        </p:nvSpPr>
        <p:spPr bwMode="gray">
          <a:xfrm>
            <a:off x="5140327" y="3746497"/>
            <a:ext cx="255588" cy="293687"/>
          </a:xfrm>
          <a:custGeom>
            <a:avLst/>
            <a:gdLst/>
            <a:ahLst/>
            <a:cxnLst>
              <a:cxn ang="0">
                <a:pos x="0" y="60"/>
              </a:cxn>
              <a:cxn ang="0">
                <a:pos x="16" y="356"/>
              </a:cxn>
              <a:cxn ang="0">
                <a:pos x="329" y="365"/>
              </a:cxn>
              <a:cxn ang="0">
                <a:pos x="384" y="318"/>
              </a:cxn>
              <a:cxn ang="0">
                <a:pos x="389" y="286"/>
              </a:cxn>
              <a:cxn ang="0">
                <a:pos x="272" y="77"/>
              </a:cxn>
              <a:cxn ang="0">
                <a:pos x="329" y="144"/>
              </a:cxn>
              <a:cxn ang="0">
                <a:pos x="359" y="87"/>
              </a:cxn>
              <a:cxn ang="0">
                <a:pos x="329" y="14"/>
              </a:cxn>
              <a:cxn ang="0">
                <a:pos x="257" y="25"/>
              </a:cxn>
              <a:cxn ang="0">
                <a:pos x="255" y="5"/>
              </a:cxn>
              <a:cxn ang="0">
                <a:pos x="217" y="5"/>
              </a:cxn>
              <a:cxn ang="0">
                <a:pos x="152" y="32"/>
              </a:cxn>
              <a:cxn ang="0">
                <a:pos x="16" y="0"/>
              </a:cxn>
              <a:cxn ang="0">
                <a:pos x="0" y="60"/>
              </a:cxn>
            </a:cxnLst>
            <a:rect l="0" t="0" r="r" b="b"/>
            <a:pathLst>
              <a:path w="389" h="365">
                <a:moveTo>
                  <a:pt x="0" y="60"/>
                </a:moveTo>
                <a:lnTo>
                  <a:pt x="16" y="356"/>
                </a:lnTo>
                <a:lnTo>
                  <a:pt x="329" y="365"/>
                </a:lnTo>
                <a:lnTo>
                  <a:pt x="384" y="318"/>
                </a:lnTo>
                <a:lnTo>
                  <a:pt x="389" y="286"/>
                </a:lnTo>
                <a:lnTo>
                  <a:pt x="272" y="77"/>
                </a:lnTo>
                <a:lnTo>
                  <a:pt x="329" y="144"/>
                </a:lnTo>
                <a:lnTo>
                  <a:pt x="359" y="87"/>
                </a:lnTo>
                <a:lnTo>
                  <a:pt x="329" y="14"/>
                </a:lnTo>
                <a:lnTo>
                  <a:pt x="257" y="25"/>
                </a:lnTo>
                <a:lnTo>
                  <a:pt x="255" y="5"/>
                </a:lnTo>
                <a:lnTo>
                  <a:pt x="217" y="5"/>
                </a:lnTo>
                <a:lnTo>
                  <a:pt x="152" y="32"/>
                </a:lnTo>
                <a:lnTo>
                  <a:pt x="16" y="0"/>
                </a:lnTo>
                <a:lnTo>
                  <a:pt x="0" y="60"/>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1" name="Freeform 229"/>
          <p:cNvSpPr>
            <a:spLocks noChangeAspect="1"/>
          </p:cNvSpPr>
          <p:nvPr/>
        </p:nvSpPr>
        <p:spPr bwMode="gray">
          <a:xfrm>
            <a:off x="4460877" y="4240209"/>
            <a:ext cx="173038" cy="152400"/>
          </a:xfrm>
          <a:custGeom>
            <a:avLst/>
            <a:gdLst/>
            <a:ahLst/>
            <a:cxnLst>
              <a:cxn ang="0">
                <a:pos x="0" y="162"/>
              </a:cxn>
              <a:cxn ang="0">
                <a:pos x="18" y="183"/>
              </a:cxn>
              <a:cxn ang="0">
                <a:pos x="88" y="190"/>
              </a:cxn>
              <a:cxn ang="0">
                <a:pos x="81" y="142"/>
              </a:cxn>
              <a:cxn ang="0">
                <a:pos x="174" y="133"/>
              </a:cxn>
              <a:cxn ang="0">
                <a:pos x="212" y="142"/>
              </a:cxn>
              <a:cxn ang="0">
                <a:pos x="262" y="106"/>
              </a:cxn>
              <a:cxn ang="0">
                <a:pos x="195" y="34"/>
              </a:cxn>
              <a:cxn ang="0">
                <a:pos x="187" y="0"/>
              </a:cxn>
              <a:cxn ang="0">
                <a:pos x="44" y="62"/>
              </a:cxn>
              <a:cxn ang="0">
                <a:pos x="0" y="162"/>
              </a:cxn>
            </a:cxnLst>
            <a:rect l="0" t="0" r="r" b="b"/>
            <a:pathLst>
              <a:path w="262" h="190">
                <a:moveTo>
                  <a:pt x="0" y="162"/>
                </a:moveTo>
                <a:lnTo>
                  <a:pt x="18" y="183"/>
                </a:lnTo>
                <a:lnTo>
                  <a:pt x="88" y="190"/>
                </a:lnTo>
                <a:lnTo>
                  <a:pt x="81" y="142"/>
                </a:lnTo>
                <a:lnTo>
                  <a:pt x="174" y="133"/>
                </a:lnTo>
                <a:lnTo>
                  <a:pt x="212" y="142"/>
                </a:lnTo>
                <a:lnTo>
                  <a:pt x="262" y="106"/>
                </a:lnTo>
                <a:lnTo>
                  <a:pt x="195" y="34"/>
                </a:lnTo>
                <a:lnTo>
                  <a:pt x="187" y="0"/>
                </a:lnTo>
                <a:lnTo>
                  <a:pt x="44" y="62"/>
                </a:lnTo>
                <a:lnTo>
                  <a:pt x="0" y="16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2" name="Freeform 230"/>
          <p:cNvSpPr>
            <a:spLocks noChangeAspect="1"/>
          </p:cNvSpPr>
          <p:nvPr/>
        </p:nvSpPr>
        <p:spPr bwMode="gray">
          <a:xfrm>
            <a:off x="5083175" y="4886323"/>
            <a:ext cx="268288" cy="276225"/>
          </a:xfrm>
          <a:custGeom>
            <a:avLst/>
            <a:gdLst/>
            <a:ahLst/>
            <a:cxnLst>
              <a:cxn ang="0">
                <a:pos x="0" y="166"/>
              </a:cxn>
              <a:cxn ang="0">
                <a:pos x="0" y="296"/>
              </a:cxn>
              <a:cxn ang="0">
                <a:pos x="43" y="329"/>
              </a:cxn>
              <a:cxn ang="0">
                <a:pos x="109" y="337"/>
              </a:cxn>
              <a:cxn ang="0">
                <a:pos x="170" y="339"/>
              </a:cxn>
              <a:cxn ang="0">
                <a:pos x="231" y="293"/>
              </a:cxn>
              <a:cxn ang="0">
                <a:pos x="235" y="274"/>
              </a:cxn>
              <a:cxn ang="0">
                <a:pos x="288" y="260"/>
              </a:cxn>
              <a:cxn ang="0">
                <a:pos x="278" y="242"/>
              </a:cxn>
              <a:cxn ang="0">
                <a:pos x="389" y="208"/>
              </a:cxn>
              <a:cxn ang="0">
                <a:pos x="374" y="191"/>
              </a:cxn>
              <a:cxn ang="0">
                <a:pos x="409" y="88"/>
              </a:cxn>
              <a:cxn ang="0">
                <a:pos x="382" y="43"/>
              </a:cxn>
              <a:cxn ang="0">
                <a:pos x="317" y="12"/>
              </a:cxn>
              <a:cxn ang="0">
                <a:pos x="300" y="0"/>
              </a:cxn>
              <a:cxn ang="0">
                <a:pos x="237" y="32"/>
              </a:cxn>
              <a:cxn ang="0">
                <a:pos x="230" y="122"/>
              </a:cxn>
              <a:cxn ang="0">
                <a:pos x="269" y="139"/>
              </a:cxn>
              <a:cxn ang="0">
                <a:pos x="270" y="176"/>
              </a:cxn>
              <a:cxn ang="0">
                <a:pos x="71" y="94"/>
              </a:cxn>
              <a:cxn ang="0">
                <a:pos x="77" y="166"/>
              </a:cxn>
              <a:cxn ang="0">
                <a:pos x="0" y="166"/>
              </a:cxn>
            </a:cxnLst>
            <a:rect l="0" t="0" r="r" b="b"/>
            <a:pathLst>
              <a:path w="409" h="339">
                <a:moveTo>
                  <a:pt x="0" y="166"/>
                </a:moveTo>
                <a:lnTo>
                  <a:pt x="0" y="296"/>
                </a:lnTo>
                <a:lnTo>
                  <a:pt x="43" y="329"/>
                </a:lnTo>
                <a:lnTo>
                  <a:pt x="109" y="337"/>
                </a:lnTo>
                <a:lnTo>
                  <a:pt x="170" y="339"/>
                </a:lnTo>
                <a:lnTo>
                  <a:pt x="231" y="293"/>
                </a:lnTo>
                <a:lnTo>
                  <a:pt x="235" y="274"/>
                </a:lnTo>
                <a:lnTo>
                  <a:pt x="288" y="260"/>
                </a:lnTo>
                <a:lnTo>
                  <a:pt x="278" y="242"/>
                </a:lnTo>
                <a:lnTo>
                  <a:pt x="389" y="208"/>
                </a:lnTo>
                <a:lnTo>
                  <a:pt x="374" y="191"/>
                </a:lnTo>
                <a:lnTo>
                  <a:pt x="409" y="88"/>
                </a:lnTo>
                <a:lnTo>
                  <a:pt x="382" y="43"/>
                </a:lnTo>
                <a:lnTo>
                  <a:pt x="317" y="12"/>
                </a:lnTo>
                <a:lnTo>
                  <a:pt x="300" y="0"/>
                </a:lnTo>
                <a:lnTo>
                  <a:pt x="237" y="32"/>
                </a:lnTo>
                <a:lnTo>
                  <a:pt x="230" y="122"/>
                </a:lnTo>
                <a:lnTo>
                  <a:pt x="269" y="139"/>
                </a:lnTo>
                <a:lnTo>
                  <a:pt x="270" y="176"/>
                </a:lnTo>
                <a:lnTo>
                  <a:pt x="71" y="94"/>
                </a:lnTo>
                <a:lnTo>
                  <a:pt x="77" y="166"/>
                </a:lnTo>
                <a:lnTo>
                  <a:pt x="0" y="16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3" name="Freeform 231"/>
          <p:cNvSpPr>
            <a:spLocks noChangeAspect="1"/>
          </p:cNvSpPr>
          <p:nvPr/>
        </p:nvSpPr>
        <p:spPr bwMode="gray">
          <a:xfrm>
            <a:off x="4957764" y="5286374"/>
            <a:ext cx="371476" cy="371475"/>
          </a:xfrm>
          <a:custGeom>
            <a:avLst/>
            <a:gdLst/>
            <a:ahLst/>
            <a:cxnLst>
              <a:cxn ang="0">
                <a:pos x="0" y="240"/>
              </a:cxn>
              <a:cxn ang="0">
                <a:pos x="21" y="224"/>
              </a:cxn>
              <a:cxn ang="0">
                <a:pos x="45" y="254"/>
              </a:cxn>
              <a:cxn ang="0">
                <a:pos x="89" y="254"/>
              </a:cxn>
              <a:cxn ang="0">
                <a:pos x="119" y="232"/>
              </a:cxn>
              <a:cxn ang="0">
                <a:pos x="119" y="91"/>
              </a:cxn>
              <a:cxn ang="0">
                <a:pos x="149" y="127"/>
              </a:cxn>
              <a:cxn ang="0">
                <a:pos x="148" y="165"/>
              </a:cxn>
              <a:cxn ang="0">
                <a:pos x="196" y="164"/>
              </a:cxn>
              <a:cxn ang="0">
                <a:pos x="237" y="121"/>
              </a:cxn>
              <a:cxn ang="0">
                <a:pos x="313" y="121"/>
              </a:cxn>
              <a:cxn ang="0">
                <a:pos x="445" y="0"/>
              </a:cxn>
              <a:cxn ang="0">
                <a:pos x="524" y="17"/>
              </a:cxn>
              <a:cxn ang="0">
                <a:pos x="537" y="130"/>
              </a:cxn>
              <a:cxn ang="0">
                <a:pos x="499" y="161"/>
              </a:cxn>
              <a:cxn ang="0">
                <a:pos x="522" y="185"/>
              </a:cxn>
              <a:cxn ang="0">
                <a:pos x="541" y="165"/>
              </a:cxn>
              <a:cxn ang="0">
                <a:pos x="568" y="165"/>
              </a:cxn>
              <a:cxn ang="0">
                <a:pos x="554" y="232"/>
              </a:cxn>
              <a:cxn ang="0">
                <a:pos x="471" y="335"/>
              </a:cxn>
              <a:cxn ang="0">
                <a:pos x="368" y="424"/>
              </a:cxn>
              <a:cxn ang="0">
                <a:pos x="291" y="454"/>
              </a:cxn>
              <a:cxn ang="0">
                <a:pos x="67" y="455"/>
              </a:cxn>
              <a:cxn ang="0">
                <a:pos x="49" y="404"/>
              </a:cxn>
              <a:cxn ang="0">
                <a:pos x="58" y="363"/>
              </a:cxn>
              <a:cxn ang="0">
                <a:pos x="0" y="240"/>
              </a:cxn>
            </a:cxnLst>
            <a:rect l="0" t="0" r="r" b="b"/>
            <a:pathLst>
              <a:path w="568" h="455">
                <a:moveTo>
                  <a:pt x="0" y="240"/>
                </a:moveTo>
                <a:lnTo>
                  <a:pt x="21" y="224"/>
                </a:lnTo>
                <a:lnTo>
                  <a:pt x="45" y="254"/>
                </a:lnTo>
                <a:lnTo>
                  <a:pt x="89" y="254"/>
                </a:lnTo>
                <a:lnTo>
                  <a:pt x="119" y="232"/>
                </a:lnTo>
                <a:lnTo>
                  <a:pt x="119" y="91"/>
                </a:lnTo>
                <a:lnTo>
                  <a:pt x="149" y="127"/>
                </a:lnTo>
                <a:lnTo>
                  <a:pt x="148" y="165"/>
                </a:lnTo>
                <a:lnTo>
                  <a:pt x="196" y="164"/>
                </a:lnTo>
                <a:lnTo>
                  <a:pt x="237" y="121"/>
                </a:lnTo>
                <a:lnTo>
                  <a:pt x="313" y="121"/>
                </a:lnTo>
                <a:lnTo>
                  <a:pt x="445" y="0"/>
                </a:lnTo>
                <a:lnTo>
                  <a:pt x="524" y="17"/>
                </a:lnTo>
                <a:lnTo>
                  <a:pt x="537" y="130"/>
                </a:lnTo>
                <a:lnTo>
                  <a:pt x="499" y="161"/>
                </a:lnTo>
                <a:lnTo>
                  <a:pt x="522" y="185"/>
                </a:lnTo>
                <a:lnTo>
                  <a:pt x="541" y="165"/>
                </a:lnTo>
                <a:lnTo>
                  <a:pt x="568" y="165"/>
                </a:lnTo>
                <a:lnTo>
                  <a:pt x="554" y="232"/>
                </a:lnTo>
                <a:lnTo>
                  <a:pt x="471" y="335"/>
                </a:lnTo>
                <a:lnTo>
                  <a:pt x="368" y="424"/>
                </a:lnTo>
                <a:lnTo>
                  <a:pt x="291" y="454"/>
                </a:lnTo>
                <a:lnTo>
                  <a:pt x="67" y="455"/>
                </a:lnTo>
                <a:lnTo>
                  <a:pt x="49" y="404"/>
                </a:lnTo>
                <a:lnTo>
                  <a:pt x="58" y="363"/>
                </a:lnTo>
                <a:lnTo>
                  <a:pt x="0" y="24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4" name="Freeform 232"/>
          <p:cNvSpPr>
            <a:spLocks noChangeAspect="1"/>
          </p:cNvSpPr>
          <p:nvPr/>
        </p:nvSpPr>
        <p:spPr bwMode="gray">
          <a:xfrm>
            <a:off x="5197477" y="5484809"/>
            <a:ext cx="55563" cy="68263"/>
          </a:xfrm>
          <a:custGeom>
            <a:avLst/>
            <a:gdLst/>
            <a:ahLst/>
            <a:cxnLst>
              <a:cxn ang="0">
                <a:pos x="0" y="41"/>
              </a:cxn>
              <a:cxn ang="0">
                <a:pos x="30" y="84"/>
              </a:cxn>
              <a:cxn ang="0">
                <a:pos x="80" y="41"/>
              </a:cxn>
              <a:cxn ang="0">
                <a:pos x="57" y="0"/>
              </a:cxn>
              <a:cxn ang="0">
                <a:pos x="0" y="41"/>
              </a:cxn>
            </a:cxnLst>
            <a:rect l="0" t="0" r="r" b="b"/>
            <a:pathLst>
              <a:path w="80" h="84">
                <a:moveTo>
                  <a:pt x="0" y="41"/>
                </a:moveTo>
                <a:lnTo>
                  <a:pt x="30" y="84"/>
                </a:lnTo>
                <a:lnTo>
                  <a:pt x="80" y="41"/>
                </a:lnTo>
                <a:lnTo>
                  <a:pt x="57" y="0"/>
                </a:lnTo>
                <a:lnTo>
                  <a:pt x="0" y="4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5" name="Freeform 233"/>
          <p:cNvSpPr>
            <a:spLocks noChangeAspect="1"/>
          </p:cNvSpPr>
          <p:nvPr/>
        </p:nvSpPr>
        <p:spPr bwMode="gray">
          <a:xfrm>
            <a:off x="5110165" y="2920999"/>
            <a:ext cx="184150" cy="176212"/>
          </a:xfrm>
          <a:custGeom>
            <a:avLst/>
            <a:gdLst/>
            <a:ahLst/>
            <a:cxnLst>
              <a:cxn ang="0">
                <a:pos x="91" y="0"/>
              </a:cxn>
              <a:cxn ang="0">
                <a:pos x="113" y="5"/>
              </a:cxn>
              <a:cxn ang="0">
                <a:pos x="136" y="21"/>
              </a:cxn>
              <a:cxn ang="0">
                <a:pos x="174" y="21"/>
              </a:cxn>
              <a:cxn ang="0">
                <a:pos x="212" y="26"/>
              </a:cxn>
              <a:cxn ang="0">
                <a:pos x="230" y="51"/>
              </a:cxn>
              <a:cxn ang="0">
                <a:pos x="246" y="88"/>
              </a:cxn>
              <a:cxn ang="0">
                <a:pos x="252" y="100"/>
              </a:cxn>
              <a:cxn ang="0">
                <a:pos x="266" y="111"/>
              </a:cxn>
              <a:cxn ang="0">
                <a:pos x="277" y="122"/>
              </a:cxn>
              <a:cxn ang="0">
                <a:pos x="277" y="134"/>
              </a:cxn>
              <a:cxn ang="0">
                <a:pos x="259" y="134"/>
              </a:cxn>
              <a:cxn ang="0">
                <a:pos x="235" y="134"/>
              </a:cxn>
              <a:cxn ang="0">
                <a:pos x="246" y="149"/>
              </a:cxn>
              <a:cxn ang="0">
                <a:pos x="255" y="158"/>
              </a:cxn>
              <a:cxn ang="0">
                <a:pos x="259" y="176"/>
              </a:cxn>
              <a:cxn ang="0">
                <a:pos x="246" y="185"/>
              </a:cxn>
              <a:cxn ang="0">
                <a:pos x="225" y="185"/>
              </a:cxn>
              <a:cxn ang="0">
                <a:pos x="221" y="185"/>
              </a:cxn>
              <a:cxn ang="0">
                <a:pos x="212" y="193"/>
              </a:cxn>
              <a:cxn ang="0">
                <a:pos x="212" y="210"/>
              </a:cxn>
              <a:cxn ang="0">
                <a:pos x="197" y="215"/>
              </a:cxn>
              <a:cxn ang="0">
                <a:pos x="184" y="207"/>
              </a:cxn>
              <a:cxn ang="0">
                <a:pos x="162" y="202"/>
              </a:cxn>
              <a:cxn ang="0">
                <a:pos x="142" y="193"/>
              </a:cxn>
              <a:cxn ang="0">
                <a:pos x="124" y="198"/>
              </a:cxn>
              <a:cxn ang="0">
                <a:pos x="66" y="176"/>
              </a:cxn>
              <a:cxn ang="0">
                <a:pos x="43" y="181"/>
              </a:cxn>
              <a:cxn ang="0">
                <a:pos x="23" y="176"/>
              </a:cxn>
              <a:cxn ang="0">
                <a:pos x="14" y="193"/>
              </a:cxn>
              <a:cxn ang="0">
                <a:pos x="0" y="156"/>
              </a:cxn>
              <a:cxn ang="0">
                <a:pos x="25" y="133"/>
              </a:cxn>
              <a:cxn ang="0">
                <a:pos x="7" y="88"/>
              </a:cxn>
              <a:cxn ang="0">
                <a:pos x="23" y="93"/>
              </a:cxn>
              <a:cxn ang="0">
                <a:pos x="26" y="83"/>
              </a:cxn>
              <a:cxn ang="0">
                <a:pos x="31" y="66"/>
              </a:cxn>
              <a:cxn ang="0">
                <a:pos x="40" y="57"/>
              </a:cxn>
              <a:cxn ang="0">
                <a:pos x="43" y="38"/>
              </a:cxn>
              <a:cxn ang="0">
                <a:pos x="61" y="17"/>
              </a:cxn>
              <a:cxn ang="0">
                <a:pos x="75" y="0"/>
              </a:cxn>
              <a:cxn ang="0">
                <a:pos x="91" y="0"/>
              </a:cxn>
            </a:cxnLst>
            <a:rect l="0" t="0" r="r" b="b"/>
            <a:pathLst>
              <a:path w="277" h="215">
                <a:moveTo>
                  <a:pt x="91" y="0"/>
                </a:moveTo>
                <a:lnTo>
                  <a:pt x="113" y="5"/>
                </a:lnTo>
                <a:lnTo>
                  <a:pt x="136" y="21"/>
                </a:lnTo>
                <a:lnTo>
                  <a:pt x="174" y="21"/>
                </a:lnTo>
                <a:lnTo>
                  <a:pt x="212" y="26"/>
                </a:lnTo>
                <a:lnTo>
                  <a:pt x="230" y="51"/>
                </a:lnTo>
                <a:lnTo>
                  <a:pt x="246" y="88"/>
                </a:lnTo>
                <a:lnTo>
                  <a:pt x="252" y="100"/>
                </a:lnTo>
                <a:lnTo>
                  <a:pt x="266" y="111"/>
                </a:lnTo>
                <a:lnTo>
                  <a:pt x="277" y="122"/>
                </a:lnTo>
                <a:lnTo>
                  <a:pt x="277" y="134"/>
                </a:lnTo>
                <a:lnTo>
                  <a:pt x="259" y="134"/>
                </a:lnTo>
                <a:lnTo>
                  <a:pt x="235" y="134"/>
                </a:lnTo>
                <a:lnTo>
                  <a:pt x="246" y="149"/>
                </a:lnTo>
                <a:lnTo>
                  <a:pt x="255" y="158"/>
                </a:lnTo>
                <a:lnTo>
                  <a:pt x="259" y="176"/>
                </a:lnTo>
                <a:lnTo>
                  <a:pt x="246" y="185"/>
                </a:lnTo>
                <a:lnTo>
                  <a:pt x="225" y="185"/>
                </a:lnTo>
                <a:lnTo>
                  <a:pt x="221" y="185"/>
                </a:lnTo>
                <a:lnTo>
                  <a:pt x="212" y="193"/>
                </a:lnTo>
                <a:lnTo>
                  <a:pt x="212" y="210"/>
                </a:lnTo>
                <a:lnTo>
                  <a:pt x="197" y="215"/>
                </a:lnTo>
                <a:lnTo>
                  <a:pt x="184" y="207"/>
                </a:lnTo>
                <a:lnTo>
                  <a:pt x="162" y="202"/>
                </a:lnTo>
                <a:lnTo>
                  <a:pt x="142" y="193"/>
                </a:lnTo>
                <a:lnTo>
                  <a:pt x="124" y="198"/>
                </a:lnTo>
                <a:lnTo>
                  <a:pt x="66" y="176"/>
                </a:lnTo>
                <a:lnTo>
                  <a:pt x="43" y="181"/>
                </a:lnTo>
                <a:lnTo>
                  <a:pt x="23" y="176"/>
                </a:lnTo>
                <a:lnTo>
                  <a:pt x="14" y="193"/>
                </a:lnTo>
                <a:lnTo>
                  <a:pt x="0" y="156"/>
                </a:lnTo>
                <a:lnTo>
                  <a:pt x="25" y="133"/>
                </a:lnTo>
                <a:lnTo>
                  <a:pt x="7" y="88"/>
                </a:lnTo>
                <a:lnTo>
                  <a:pt x="23" y="93"/>
                </a:lnTo>
                <a:lnTo>
                  <a:pt x="26" y="83"/>
                </a:lnTo>
                <a:lnTo>
                  <a:pt x="31" y="66"/>
                </a:lnTo>
                <a:lnTo>
                  <a:pt x="40" y="57"/>
                </a:lnTo>
                <a:lnTo>
                  <a:pt x="43" y="38"/>
                </a:lnTo>
                <a:lnTo>
                  <a:pt x="61" y="17"/>
                </a:lnTo>
                <a:lnTo>
                  <a:pt x="75" y="0"/>
                </a:lnTo>
                <a:lnTo>
                  <a:pt x="91" y="0"/>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6" name="Freeform 234"/>
          <p:cNvSpPr>
            <a:spLocks noChangeAspect="1"/>
          </p:cNvSpPr>
          <p:nvPr/>
        </p:nvSpPr>
        <p:spPr bwMode="gray">
          <a:xfrm>
            <a:off x="5084765" y="3046409"/>
            <a:ext cx="404812" cy="285750"/>
          </a:xfrm>
          <a:custGeom>
            <a:avLst/>
            <a:gdLst/>
            <a:ahLst/>
            <a:cxnLst>
              <a:cxn ang="0">
                <a:pos x="313" y="14"/>
              </a:cxn>
              <a:cxn ang="0">
                <a:pos x="343" y="0"/>
              </a:cxn>
              <a:cxn ang="0">
                <a:pos x="380" y="23"/>
              </a:cxn>
              <a:cxn ang="0">
                <a:pos x="395" y="51"/>
              </a:cxn>
              <a:cxn ang="0">
                <a:pos x="439" y="76"/>
              </a:cxn>
              <a:cxn ang="0">
                <a:pos x="496" y="115"/>
              </a:cxn>
              <a:cxn ang="0">
                <a:pos x="537" y="115"/>
              </a:cxn>
              <a:cxn ang="0">
                <a:pos x="593" y="131"/>
              </a:cxn>
              <a:cxn ang="0">
                <a:pos x="579" y="192"/>
              </a:cxn>
              <a:cxn ang="0">
                <a:pos x="528" y="244"/>
              </a:cxn>
              <a:cxn ang="0">
                <a:pos x="449" y="287"/>
              </a:cxn>
              <a:cxn ang="0">
                <a:pos x="452" y="310"/>
              </a:cxn>
              <a:cxn ang="0">
                <a:pos x="413" y="352"/>
              </a:cxn>
              <a:cxn ang="0">
                <a:pos x="405" y="282"/>
              </a:cxn>
              <a:cxn ang="0">
                <a:pos x="341" y="275"/>
              </a:cxn>
              <a:cxn ang="0">
                <a:pos x="339" y="252"/>
              </a:cxn>
              <a:cxn ang="0">
                <a:pos x="260" y="312"/>
              </a:cxn>
              <a:cxn ang="0">
                <a:pos x="233" y="277"/>
              </a:cxn>
              <a:cxn ang="0">
                <a:pos x="257" y="257"/>
              </a:cxn>
              <a:cxn ang="0">
                <a:pos x="270" y="237"/>
              </a:cxn>
              <a:cxn ang="0">
                <a:pos x="241" y="200"/>
              </a:cxn>
              <a:cxn ang="0">
                <a:pos x="186" y="181"/>
              </a:cxn>
              <a:cxn ang="0">
                <a:pos x="93" y="192"/>
              </a:cxn>
              <a:cxn ang="0">
                <a:pos x="23" y="198"/>
              </a:cxn>
              <a:cxn ang="0">
                <a:pos x="14" y="146"/>
              </a:cxn>
              <a:cxn ang="0">
                <a:pos x="66" y="79"/>
              </a:cxn>
              <a:cxn ang="0">
                <a:pos x="55" y="32"/>
              </a:cxn>
              <a:cxn ang="0">
                <a:pos x="83" y="28"/>
              </a:cxn>
              <a:cxn ang="0">
                <a:pos x="133" y="33"/>
              </a:cxn>
              <a:cxn ang="0">
                <a:pos x="182" y="39"/>
              </a:cxn>
              <a:cxn ang="0">
                <a:pos x="224" y="54"/>
              </a:cxn>
              <a:cxn ang="0">
                <a:pos x="252" y="57"/>
              </a:cxn>
              <a:cxn ang="0">
                <a:pos x="261" y="32"/>
              </a:cxn>
              <a:cxn ang="0">
                <a:pos x="295" y="28"/>
              </a:cxn>
            </a:cxnLst>
            <a:rect l="0" t="0" r="r" b="b"/>
            <a:pathLst>
              <a:path w="610" h="352">
                <a:moveTo>
                  <a:pt x="303" y="17"/>
                </a:moveTo>
                <a:lnTo>
                  <a:pt x="313" y="14"/>
                </a:lnTo>
                <a:lnTo>
                  <a:pt x="330" y="5"/>
                </a:lnTo>
                <a:lnTo>
                  <a:pt x="343" y="0"/>
                </a:lnTo>
                <a:lnTo>
                  <a:pt x="370" y="5"/>
                </a:lnTo>
                <a:lnTo>
                  <a:pt x="380" y="23"/>
                </a:lnTo>
                <a:lnTo>
                  <a:pt x="386" y="45"/>
                </a:lnTo>
                <a:lnTo>
                  <a:pt x="395" y="51"/>
                </a:lnTo>
                <a:lnTo>
                  <a:pt x="409" y="47"/>
                </a:lnTo>
                <a:lnTo>
                  <a:pt x="439" y="76"/>
                </a:lnTo>
                <a:lnTo>
                  <a:pt x="455" y="99"/>
                </a:lnTo>
                <a:lnTo>
                  <a:pt x="496" y="115"/>
                </a:lnTo>
                <a:lnTo>
                  <a:pt x="523" y="118"/>
                </a:lnTo>
                <a:lnTo>
                  <a:pt x="537" y="115"/>
                </a:lnTo>
                <a:lnTo>
                  <a:pt x="562" y="126"/>
                </a:lnTo>
                <a:lnTo>
                  <a:pt x="593" y="131"/>
                </a:lnTo>
                <a:lnTo>
                  <a:pt x="610" y="184"/>
                </a:lnTo>
                <a:lnTo>
                  <a:pt x="579" y="192"/>
                </a:lnTo>
                <a:lnTo>
                  <a:pt x="573" y="217"/>
                </a:lnTo>
                <a:lnTo>
                  <a:pt x="528" y="244"/>
                </a:lnTo>
                <a:lnTo>
                  <a:pt x="456" y="263"/>
                </a:lnTo>
                <a:lnTo>
                  <a:pt x="449" y="287"/>
                </a:lnTo>
                <a:lnTo>
                  <a:pt x="419" y="277"/>
                </a:lnTo>
                <a:lnTo>
                  <a:pt x="452" y="310"/>
                </a:lnTo>
                <a:lnTo>
                  <a:pt x="491" y="314"/>
                </a:lnTo>
                <a:lnTo>
                  <a:pt x="413" y="352"/>
                </a:lnTo>
                <a:lnTo>
                  <a:pt x="367" y="312"/>
                </a:lnTo>
                <a:lnTo>
                  <a:pt x="405" y="282"/>
                </a:lnTo>
                <a:lnTo>
                  <a:pt x="367" y="275"/>
                </a:lnTo>
                <a:lnTo>
                  <a:pt x="341" y="275"/>
                </a:lnTo>
                <a:lnTo>
                  <a:pt x="346" y="249"/>
                </a:lnTo>
                <a:lnTo>
                  <a:pt x="339" y="252"/>
                </a:lnTo>
                <a:lnTo>
                  <a:pt x="282" y="266"/>
                </a:lnTo>
                <a:lnTo>
                  <a:pt x="260" y="312"/>
                </a:lnTo>
                <a:lnTo>
                  <a:pt x="224" y="309"/>
                </a:lnTo>
                <a:lnTo>
                  <a:pt x="233" y="277"/>
                </a:lnTo>
                <a:lnTo>
                  <a:pt x="235" y="263"/>
                </a:lnTo>
                <a:lnTo>
                  <a:pt x="257" y="257"/>
                </a:lnTo>
                <a:lnTo>
                  <a:pt x="268" y="246"/>
                </a:lnTo>
                <a:lnTo>
                  <a:pt x="270" y="237"/>
                </a:lnTo>
                <a:lnTo>
                  <a:pt x="257" y="233"/>
                </a:lnTo>
                <a:lnTo>
                  <a:pt x="241" y="200"/>
                </a:lnTo>
                <a:lnTo>
                  <a:pt x="216" y="181"/>
                </a:lnTo>
                <a:lnTo>
                  <a:pt x="186" y="181"/>
                </a:lnTo>
                <a:lnTo>
                  <a:pt x="148" y="189"/>
                </a:lnTo>
                <a:lnTo>
                  <a:pt x="93" y="192"/>
                </a:lnTo>
                <a:lnTo>
                  <a:pt x="65" y="198"/>
                </a:lnTo>
                <a:lnTo>
                  <a:pt x="23" y="198"/>
                </a:lnTo>
                <a:lnTo>
                  <a:pt x="0" y="177"/>
                </a:lnTo>
                <a:lnTo>
                  <a:pt x="14" y="146"/>
                </a:lnTo>
                <a:lnTo>
                  <a:pt x="39" y="113"/>
                </a:lnTo>
                <a:lnTo>
                  <a:pt x="66" y="79"/>
                </a:lnTo>
                <a:lnTo>
                  <a:pt x="54" y="39"/>
                </a:lnTo>
                <a:lnTo>
                  <a:pt x="55" y="32"/>
                </a:lnTo>
                <a:lnTo>
                  <a:pt x="63" y="23"/>
                </a:lnTo>
                <a:lnTo>
                  <a:pt x="83" y="28"/>
                </a:lnTo>
                <a:lnTo>
                  <a:pt x="106" y="23"/>
                </a:lnTo>
                <a:lnTo>
                  <a:pt x="133" y="33"/>
                </a:lnTo>
                <a:lnTo>
                  <a:pt x="161" y="45"/>
                </a:lnTo>
                <a:lnTo>
                  <a:pt x="182" y="39"/>
                </a:lnTo>
                <a:lnTo>
                  <a:pt x="202" y="49"/>
                </a:lnTo>
                <a:lnTo>
                  <a:pt x="224" y="54"/>
                </a:lnTo>
                <a:lnTo>
                  <a:pt x="237" y="62"/>
                </a:lnTo>
                <a:lnTo>
                  <a:pt x="252" y="57"/>
                </a:lnTo>
                <a:lnTo>
                  <a:pt x="253" y="40"/>
                </a:lnTo>
                <a:lnTo>
                  <a:pt x="261" y="32"/>
                </a:lnTo>
                <a:lnTo>
                  <a:pt x="286" y="32"/>
                </a:lnTo>
                <a:lnTo>
                  <a:pt x="295" y="28"/>
                </a:lnTo>
                <a:lnTo>
                  <a:pt x="303" y="17"/>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7" name="Freeform 235"/>
          <p:cNvSpPr>
            <a:spLocks noChangeAspect="1"/>
          </p:cNvSpPr>
          <p:nvPr/>
        </p:nvSpPr>
        <p:spPr bwMode="gray">
          <a:xfrm>
            <a:off x="5192713" y="3192459"/>
            <a:ext cx="69850" cy="106363"/>
          </a:xfrm>
          <a:custGeom>
            <a:avLst/>
            <a:gdLst/>
            <a:ahLst/>
            <a:cxnLst>
              <a:cxn ang="0">
                <a:pos x="25" y="34"/>
              </a:cxn>
              <a:cxn ang="0">
                <a:pos x="40" y="52"/>
              </a:cxn>
              <a:cxn ang="0">
                <a:pos x="47" y="67"/>
              </a:cxn>
              <a:cxn ang="0">
                <a:pos x="53" y="124"/>
              </a:cxn>
              <a:cxn ang="0">
                <a:pos x="66" y="127"/>
              </a:cxn>
              <a:cxn ang="0">
                <a:pos x="75" y="96"/>
              </a:cxn>
              <a:cxn ang="0">
                <a:pos x="77" y="80"/>
              </a:cxn>
              <a:cxn ang="0">
                <a:pos x="107" y="71"/>
              </a:cxn>
              <a:cxn ang="0">
                <a:pos x="113" y="58"/>
              </a:cxn>
              <a:cxn ang="0">
                <a:pos x="100" y="54"/>
              </a:cxn>
              <a:cxn ang="0">
                <a:pos x="84" y="21"/>
              </a:cxn>
              <a:cxn ang="0">
                <a:pos x="59" y="1"/>
              </a:cxn>
              <a:cxn ang="0">
                <a:pos x="28" y="0"/>
              </a:cxn>
              <a:cxn ang="0">
                <a:pos x="0" y="3"/>
              </a:cxn>
              <a:cxn ang="0">
                <a:pos x="25" y="34"/>
              </a:cxn>
            </a:cxnLst>
            <a:rect l="0" t="0" r="r" b="b"/>
            <a:pathLst>
              <a:path w="113" h="127">
                <a:moveTo>
                  <a:pt x="25" y="34"/>
                </a:moveTo>
                <a:lnTo>
                  <a:pt x="40" y="52"/>
                </a:lnTo>
                <a:lnTo>
                  <a:pt x="47" y="67"/>
                </a:lnTo>
                <a:lnTo>
                  <a:pt x="53" y="124"/>
                </a:lnTo>
                <a:lnTo>
                  <a:pt x="66" y="127"/>
                </a:lnTo>
                <a:lnTo>
                  <a:pt x="75" y="96"/>
                </a:lnTo>
                <a:lnTo>
                  <a:pt x="77" y="80"/>
                </a:lnTo>
                <a:lnTo>
                  <a:pt x="107" y="71"/>
                </a:lnTo>
                <a:lnTo>
                  <a:pt x="113" y="58"/>
                </a:lnTo>
                <a:lnTo>
                  <a:pt x="100" y="54"/>
                </a:lnTo>
                <a:lnTo>
                  <a:pt x="84" y="21"/>
                </a:lnTo>
                <a:lnTo>
                  <a:pt x="59" y="1"/>
                </a:lnTo>
                <a:lnTo>
                  <a:pt x="28" y="0"/>
                </a:lnTo>
                <a:lnTo>
                  <a:pt x="0" y="3"/>
                </a:lnTo>
                <a:lnTo>
                  <a:pt x="25" y="34"/>
                </a:lnTo>
                <a:close/>
              </a:path>
            </a:pathLst>
          </a:custGeom>
          <a:solidFill>
            <a:srgbClr val="FFFF00"/>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8" name="Freeform 236"/>
          <p:cNvSpPr>
            <a:spLocks noChangeAspect="1"/>
          </p:cNvSpPr>
          <p:nvPr/>
        </p:nvSpPr>
        <p:spPr bwMode="gray">
          <a:xfrm>
            <a:off x="5467350" y="3333750"/>
            <a:ext cx="165100" cy="90486"/>
          </a:xfrm>
          <a:custGeom>
            <a:avLst/>
            <a:gdLst/>
            <a:ahLst/>
            <a:cxnLst>
              <a:cxn ang="0">
                <a:pos x="0" y="6"/>
              </a:cxn>
              <a:cxn ang="0">
                <a:pos x="61" y="0"/>
              </a:cxn>
              <a:cxn ang="0">
                <a:pos x="119" y="23"/>
              </a:cxn>
              <a:cxn ang="0">
                <a:pos x="144" y="49"/>
              </a:cxn>
              <a:cxn ang="0">
                <a:pos x="175" y="49"/>
              </a:cxn>
              <a:cxn ang="0">
                <a:pos x="195" y="37"/>
              </a:cxn>
              <a:cxn ang="0">
                <a:pos x="211" y="33"/>
              </a:cxn>
              <a:cxn ang="0">
                <a:pos x="227" y="60"/>
              </a:cxn>
              <a:cxn ang="0">
                <a:pos x="254" y="66"/>
              </a:cxn>
              <a:cxn ang="0">
                <a:pos x="248" y="77"/>
              </a:cxn>
              <a:cxn ang="0">
                <a:pos x="256" y="97"/>
              </a:cxn>
              <a:cxn ang="0">
                <a:pos x="254" y="113"/>
              </a:cxn>
              <a:cxn ang="0">
                <a:pos x="227" y="88"/>
              </a:cxn>
              <a:cxn ang="0">
                <a:pos x="211" y="82"/>
              </a:cxn>
              <a:cxn ang="0">
                <a:pos x="197" y="82"/>
              </a:cxn>
              <a:cxn ang="0">
                <a:pos x="190" y="108"/>
              </a:cxn>
              <a:cxn ang="0">
                <a:pos x="170" y="100"/>
              </a:cxn>
              <a:cxn ang="0">
                <a:pos x="137" y="114"/>
              </a:cxn>
              <a:cxn ang="0">
                <a:pos x="99" y="111"/>
              </a:cxn>
              <a:cxn ang="0">
                <a:pos x="97" y="66"/>
              </a:cxn>
              <a:cxn ang="0">
                <a:pos x="34" y="27"/>
              </a:cxn>
              <a:cxn ang="0">
                <a:pos x="0" y="6"/>
              </a:cxn>
            </a:cxnLst>
            <a:rect l="0" t="0" r="r" b="b"/>
            <a:pathLst>
              <a:path w="256" h="114">
                <a:moveTo>
                  <a:pt x="0" y="6"/>
                </a:moveTo>
                <a:lnTo>
                  <a:pt x="61" y="0"/>
                </a:lnTo>
                <a:lnTo>
                  <a:pt x="119" y="23"/>
                </a:lnTo>
                <a:lnTo>
                  <a:pt x="144" y="49"/>
                </a:lnTo>
                <a:lnTo>
                  <a:pt x="175" y="49"/>
                </a:lnTo>
                <a:lnTo>
                  <a:pt x="195" y="37"/>
                </a:lnTo>
                <a:lnTo>
                  <a:pt x="211" y="33"/>
                </a:lnTo>
                <a:lnTo>
                  <a:pt x="227" y="60"/>
                </a:lnTo>
                <a:lnTo>
                  <a:pt x="254" y="66"/>
                </a:lnTo>
                <a:lnTo>
                  <a:pt x="248" y="77"/>
                </a:lnTo>
                <a:lnTo>
                  <a:pt x="256" y="97"/>
                </a:lnTo>
                <a:lnTo>
                  <a:pt x="254" y="113"/>
                </a:lnTo>
                <a:lnTo>
                  <a:pt x="227" y="88"/>
                </a:lnTo>
                <a:lnTo>
                  <a:pt x="211" y="82"/>
                </a:lnTo>
                <a:lnTo>
                  <a:pt x="197" y="82"/>
                </a:lnTo>
                <a:lnTo>
                  <a:pt x="190" y="108"/>
                </a:lnTo>
                <a:lnTo>
                  <a:pt x="170" y="100"/>
                </a:lnTo>
                <a:lnTo>
                  <a:pt x="137" y="114"/>
                </a:lnTo>
                <a:lnTo>
                  <a:pt x="99" y="111"/>
                </a:lnTo>
                <a:lnTo>
                  <a:pt x="97" y="66"/>
                </a:lnTo>
                <a:lnTo>
                  <a:pt x="34" y="27"/>
                </a:lnTo>
                <a:lnTo>
                  <a:pt x="0" y="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39" name="Freeform 237"/>
          <p:cNvSpPr>
            <a:spLocks noChangeAspect="1"/>
          </p:cNvSpPr>
          <p:nvPr/>
        </p:nvSpPr>
        <p:spPr bwMode="gray">
          <a:xfrm>
            <a:off x="5588002" y="3387723"/>
            <a:ext cx="142875" cy="138113"/>
          </a:xfrm>
          <a:custGeom>
            <a:avLst/>
            <a:gdLst/>
            <a:ahLst/>
            <a:cxnLst>
              <a:cxn ang="0">
                <a:pos x="80" y="8"/>
              </a:cxn>
              <a:cxn ang="0">
                <a:pos x="91" y="8"/>
              </a:cxn>
              <a:cxn ang="0">
                <a:pos x="123" y="16"/>
              </a:cxn>
              <a:cxn ang="0">
                <a:pos x="155" y="38"/>
              </a:cxn>
              <a:cxn ang="0">
                <a:pos x="173" y="66"/>
              </a:cxn>
              <a:cxn ang="0">
                <a:pos x="213" y="98"/>
              </a:cxn>
              <a:cxn ang="0">
                <a:pos x="191" y="105"/>
              </a:cxn>
              <a:cxn ang="0">
                <a:pos x="177" y="126"/>
              </a:cxn>
              <a:cxn ang="0">
                <a:pos x="174" y="136"/>
              </a:cxn>
              <a:cxn ang="0">
                <a:pos x="166" y="173"/>
              </a:cxn>
              <a:cxn ang="0">
                <a:pos x="137" y="163"/>
              </a:cxn>
              <a:cxn ang="0">
                <a:pos x="130" y="130"/>
              </a:cxn>
              <a:cxn ang="0">
                <a:pos x="102" y="143"/>
              </a:cxn>
              <a:cxn ang="0">
                <a:pos x="71" y="162"/>
              </a:cxn>
              <a:cxn ang="0">
                <a:pos x="54" y="157"/>
              </a:cxn>
              <a:cxn ang="0">
                <a:pos x="38" y="141"/>
              </a:cxn>
              <a:cxn ang="0">
                <a:pos x="29" y="126"/>
              </a:cxn>
              <a:cxn ang="0">
                <a:pos x="41" y="110"/>
              </a:cxn>
              <a:cxn ang="0">
                <a:pos x="49" y="122"/>
              </a:cxn>
              <a:cxn ang="0">
                <a:pos x="87" y="140"/>
              </a:cxn>
              <a:cxn ang="0">
                <a:pos x="95" y="124"/>
              </a:cxn>
              <a:cxn ang="0">
                <a:pos x="60" y="97"/>
              </a:cxn>
              <a:cxn ang="0">
                <a:pos x="48" y="75"/>
              </a:cxn>
              <a:cxn ang="0">
                <a:pos x="37" y="66"/>
              </a:cxn>
              <a:cxn ang="0">
                <a:pos x="37" y="53"/>
              </a:cxn>
              <a:cxn ang="0">
                <a:pos x="21" y="47"/>
              </a:cxn>
              <a:cxn ang="0">
                <a:pos x="0" y="43"/>
              </a:cxn>
              <a:cxn ang="0">
                <a:pos x="5" y="26"/>
              </a:cxn>
              <a:cxn ang="0">
                <a:pos x="9" y="16"/>
              </a:cxn>
              <a:cxn ang="0">
                <a:pos x="26" y="16"/>
              </a:cxn>
              <a:cxn ang="0">
                <a:pos x="37" y="22"/>
              </a:cxn>
              <a:cxn ang="0">
                <a:pos x="64" y="47"/>
              </a:cxn>
              <a:cxn ang="0">
                <a:pos x="66" y="31"/>
              </a:cxn>
              <a:cxn ang="0">
                <a:pos x="58" y="12"/>
              </a:cxn>
              <a:cxn ang="0">
                <a:pos x="64" y="0"/>
              </a:cxn>
              <a:cxn ang="0">
                <a:pos x="80" y="8"/>
              </a:cxn>
            </a:cxnLst>
            <a:rect l="0" t="0" r="r" b="b"/>
            <a:pathLst>
              <a:path w="213" h="173">
                <a:moveTo>
                  <a:pt x="80" y="8"/>
                </a:moveTo>
                <a:lnTo>
                  <a:pt x="91" y="8"/>
                </a:lnTo>
                <a:lnTo>
                  <a:pt x="123" y="16"/>
                </a:lnTo>
                <a:lnTo>
                  <a:pt x="155" y="38"/>
                </a:lnTo>
                <a:lnTo>
                  <a:pt x="173" y="66"/>
                </a:lnTo>
                <a:lnTo>
                  <a:pt x="213" y="98"/>
                </a:lnTo>
                <a:lnTo>
                  <a:pt x="191" y="105"/>
                </a:lnTo>
                <a:lnTo>
                  <a:pt x="177" y="126"/>
                </a:lnTo>
                <a:lnTo>
                  <a:pt x="174" y="136"/>
                </a:lnTo>
                <a:lnTo>
                  <a:pt x="166" y="173"/>
                </a:lnTo>
                <a:lnTo>
                  <a:pt x="137" y="163"/>
                </a:lnTo>
                <a:lnTo>
                  <a:pt x="130" y="130"/>
                </a:lnTo>
                <a:lnTo>
                  <a:pt x="102" y="143"/>
                </a:lnTo>
                <a:lnTo>
                  <a:pt x="71" y="162"/>
                </a:lnTo>
                <a:lnTo>
                  <a:pt x="54" y="157"/>
                </a:lnTo>
                <a:lnTo>
                  <a:pt x="38" y="141"/>
                </a:lnTo>
                <a:lnTo>
                  <a:pt x="29" y="126"/>
                </a:lnTo>
                <a:lnTo>
                  <a:pt x="41" y="110"/>
                </a:lnTo>
                <a:lnTo>
                  <a:pt x="49" y="122"/>
                </a:lnTo>
                <a:lnTo>
                  <a:pt x="87" y="140"/>
                </a:lnTo>
                <a:lnTo>
                  <a:pt x="95" y="124"/>
                </a:lnTo>
                <a:lnTo>
                  <a:pt x="60" y="97"/>
                </a:lnTo>
                <a:lnTo>
                  <a:pt x="48" y="75"/>
                </a:lnTo>
                <a:lnTo>
                  <a:pt x="37" y="66"/>
                </a:lnTo>
                <a:lnTo>
                  <a:pt x="37" y="53"/>
                </a:lnTo>
                <a:lnTo>
                  <a:pt x="21" y="47"/>
                </a:lnTo>
                <a:lnTo>
                  <a:pt x="0" y="43"/>
                </a:lnTo>
                <a:lnTo>
                  <a:pt x="5" y="26"/>
                </a:lnTo>
                <a:lnTo>
                  <a:pt x="9" y="16"/>
                </a:lnTo>
                <a:lnTo>
                  <a:pt x="26" y="16"/>
                </a:lnTo>
                <a:lnTo>
                  <a:pt x="37" y="22"/>
                </a:lnTo>
                <a:lnTo>
                  <a:pt x="64" y="47"/>
                </a:lnTo>
                <a:lnTo>
                  <a:pt x="66" y="31"/>
                </a:lnTo>
                <a:lnTo>
                  <a:pt x="58" y="12"/>
                </a:lnTo>
                <a:lnTo>
                  <a:pt x="64" y="0"/>
                </a:lnTo>
                <a:lnTo>
                  <a:pt x="80" y="8"/>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0" name="Freeform 238"/>
          <p:cNvSpPr>
            <a:spLocks noChangeAspect="1"/>
          </p:cNvSpPr>
          <p:nvPr/>
        </p:nvSpPr>
        <p:spPr bwMode="gray">
          <a:xfrm>
            <a:off x="5559427" y="3416297"/>
            <a:ext cx="95250" cy="82550"/>
          </a:xfrm>
          <a:custGeom>
            <a:avLst/>
            <a:gdLst/>
            <a:ahLst/>
            <a:cxnLst>
              <a:cxn ang="0">
                <a:pos x="0" y="16"/>
              </a:cxn>
              <a:cxn ang="0">
                <a:pos x="17" y="33"/>
              </a:cxn>
              <a:cxn ang="0">
                <a:pos x="38" y="59"/>
              </a:cxn>
              <a:cxn ang="0">
                <a:pos x="70" y="93"/>
              </a:cxn>
              <a:cxn ang="0">
                <a:pos x="92" y="73"/>
              </a:cxn>
              <a:cxn ang="0">
                <a:pos x="93" y="90"/>
              </a:cxn>
              <a:cxn ang="0">
                <a:pos x="109" y="93"/>
              </a:cxn>
              <a:cxn ang="0">
                <a:pos x="132" y="106"/>
              </a:cxn>
              <a:cxn ang="0">
                <a:pos x="141" y="90"/>
              </a:cxn>
              <a:cxn ang="0">
                <a:pos x="106" y="63"/>
              </a:cxn>
              <a:cxn ang="0">
                <a:pos x="98" y="42"/>
              </a:cxn>
              <a:cxn ang="0">
                <a:pos x="83" y="32"/>
              </a:cxn>
              <a:cxn ang="0">
                <a:pos x="83" y="19"/>
              </a:cxn>
              <a:cxn ang="0">
                <a:pos x="67" y="13"/>
              </a:cxn>
              <a:cxn ang="0">
                <a:pos x="44" y="8"/>
              </a:cxn>
              <a:cxn ang="0">
                <a:pos x="24" y="0"/>
              </a:cxn>
              <a:cxn ang="0">
                <a:pos x="7" y="3"/>
              </a:cxn>
              <a:cxn ang="0">
                <a:pos x="0" y="16"/>
              </a:cxn>
            </a:cxnLst>
            <a:rect l="0" t="0" r="r" b="b"/>
            <a:pathLst>
              <a:path w="141" h="106">
                <a:moveTo>
                  <a:pt x="0" y="16"/>
                </a:moveTo>
                <a:lnTo>
                  <a:pt x="17" y="33"/>
                </a:lnTo>
                <a:lnTo>
                  <a:pt x="38" y="59"/>
                </a:lnTo>
                <a:lnTo>
                  <a:pt x="70" y="93"/>
                </a:lnTo>
                <a:lnTo>
                  <a:pt x="92" y="73"/>
                </a:lnTo>
                <a:lnTo>
                  <a:pt x="93" y="90"/>
                </a:lnTo>
                <a:lnTo>
                  <a:pt x="109" y="93"/>
                </a:lnTo>
                <a:lnTo>
                  <a:pt x="132" y="106"/>
                </a:lnTo>
                <a:lnTo>
                  <a:pt x="141" y="90"/>
                </a:lnTo>
                <a:lnTo>
                  <a:pt x="106" y="63"/>
                </a:lnTo>
                <a:lnTo>
                  <a:pt x="98" y="42"/>
                </a:lnTo>
                <a:lnTo>
                  <a:pt x="83" y="32"/>
                </a:lnTo>
                <a:lnTo>
                  <a:pt x="83" y="19"/>
                </a:lnTo>
                <a:lnTo>
                  <a:pt x="67" y="13"/>
                </a:lnTo>
                <a:lnTo>
                  <a:pt x="44" y="8"/>
                </a:lnTo>
                <a:lnTo>
                  <a:pt x="24" y="0"/>
                </a:lnTo>
                <a:lnTo>
                  <a:pt x="7" y="3"/>
                </a:lnTo>
                <a:lnTo>
                  <a:pt x="0" y="1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1" name="Freeform 239"/>
          <p:cNvSpPr>
            <a:spLocks noChangeAspect="1"/>
          </p:cNvSpPr>
          <p:nvPr/>
        </p:nvSpPr>
        <p:spPr bwMode="gray">
          <a:xfrm>
            <a:off x="5613400" y="2930522"/>
            <a:ext cx="960438" cy="508000"/>
          </a:xfrm>
          <a:custGeom>
            <a:avLst/>
            <a:gdLst/>
            <a:ahLst/>
            <a:cxnLst>
              <a:cxn ang="0">
                <a:pos x="1378" y="257"/>
              </a:cxn>
              <a:cxn ang="0">
                <a:pos x="1234" y="244"/>
              </a:cxn>
              <a:cxn ang="0">
                <a:pos x="1180" y="194"/>
              </a:cxn>
              <a:cxn ang="0">
                <a:pos x="1112" y="202"/>
              </a:cxn>
              <a:cxn ang="0">
                <a:pos x="1046" y="180"/>
              </a:cxn>
              <a:cxn ang="0">
                <a:pos x="925" y="104"/>
              </a:cxn>
              <a:cxn ang="0">
                <a:pos x="774" y="76"/>
              </a:cxn>
              <a:cxn ang="0">
                <a:pos x="670" y="46"/>
              </a:cxn>
              <a:cxn ang="0">
                <a:pos x="565" y="25"/>
              </a:cxn>
              <a:cxn ang="0">
                <a:pos x="467" y="53"/>
              </a:cxn>
              <a:cxn ang="0">
                <a:pos x="356" y="53"/>
              </a:cxn>
              <a:cxn ang="0">
                <a:pos x="356" y="125"/>
              </a:cxn>
              <a:cxn ang="0">
                <a:pos x="399" y="159"/>
              </a:cxn>
              <a:cxn ang="0">
                <a:pos x="399" y="206"/>
              </a:cxn>
              <a:cxn ang="0">
                <a:pos x="356" y="211"/>
              </a:cxn>
              <a:cxn ang="0">
                <a:pos x="291" y="185"/>
              </a:cxn>
              <a:cxn ang="0">
                <a:pos x="248" y="194"/>
              </a:cxn>
              <a:cxn ang="0">
                <a:pos x="198" y="176"/>
              </a:cxn>
              <a:cxn ang="0">
                <a:pos x="76" y="173"/>
              </a:cxn>
              <a:cxn ang="0">
                <a:pos x="49" y="198"/>
              </a:cxn>
              <a:cxn ang="0">
                <a:pos x="45" y="233"/>
              </a:cxn>
              <a:cxn ang="0">
                <a:pos x="5" y="216"/>
              </a:cxn>
              <a:cxn ang="0">
                <a:pos x="0" y="286"/>
              </a:cxn>
              <a:cxn ang="0">
                <a:pos x="18" y="333"/>
              </a:cxn>
              <a:cxn ang="0">
                <a:pos x="63" y="331"/>
              </a:cxn>
              <a:cxn ang="0">
                <a:pos x="109" y="400"/>
              </a:cxn>
              <a:cxn ang="0">
                <a:pos x="263" y="373"/>
              </a:cxn>
              <a:cxn ang="0">
                <a:pos x="249" y="448"/>
              </a:cxn>
              <a:cxn ang="0">
                <a:pos x="172" y="486"/>
              </a:cxn>
              <a:cxn ang="0">
                <a:pos x="258" y="556"/>
              </a:cxn>
              <a:cxn ang="0">
                <a:pos x="320" y="567"/>
              </a:cxn>
              <a:cxn ang="0">
                <a:pos x="367" y="576"/>
              </a:cxn>
              <a:cxn ang="0">
                <a:pos x="366" y="434"/>
              </a:cxn>
              <a:cxn ang="0">
                <a:pos x="426" y="392"/>
              </a:cxn>
              <a:cxn ang="0">
                <a:pos x="448" y="373"/>
              </a:cxn>
              <a:cxn ang="0">
                <a:pos x="477" y="386"/>
              </a:cxn>
              <a:cxn ang="0">
                <a:pos x="493" y="398"/>
              </a:cxn>
              <a:cxn ang="0">
                <a:pos x="531" y="456"/>
              </a:cxn>
              <a:cxn ang="0">
                <a:pos x="562" y="493"/>
              </a:cxn>
              <a:cxn ang="0">
                <a:pos x="648" y="493"/>
              </a:cxn>
              <a:cxn ang="0">
                <a:pos x="681" y="590"/>
              </a:cxn>
              <a:cxn ang="0">
                <a:pos x="715" y="623"/>
              </a:cxn>
              <a:cxn ang="0">
                <a:pos x="800" y="607"/>
              </a:cxn>
              <a:cxn ang="0">
                <a:pos x="900" y="609"/>
              </a:cxn>
              <a:cxn ang="0">
                <a:pos x="894" y="568"/>
              </a:cxn>
              <a:cxn ang="0">
                <a:pos x="911" y="546"/>
              </a:cxn>
              <a:cxn ang="0">
                <a:pos x="973" y="554"/>
              </a:cxn>
              <a:cxn ang="0">
                <a:pos x="1059" y="535"/>
              </a:cxn>
              <a:cxn ang="0">
                <a:pos x="1206" y="563"/>
              </a:cxn>
              <a:cxn ang="0">
                <a:pos x="1206" y="475"/>
              </a:cxn>
              <a:cxn ang="0">
                <a:pos x="1315" y="373"/>
              </a:cxn>
            </a:cxnLst>
            <a:rect l="0" t="0" r="r" b="b"/>
            <a:pathLst>
              <a:path w="1452" h="623">
                <a:moveTo>
                  <a:pt x="1416" y="321"/>
                </a:moveTo>
                <a:lnTo>
                  <a:pt x="1452" y="307"/>
                </a:lnTo>
                <a:lnTo>
                  <a:pt x="1378" y="257"/>
                </a:lnTo>
                <a:lnTo>
                  <a:pt x="1332" y="278"/>
                </a:lnTo>
                <a:lnTo>
                  <a:pt x="1265" y="258"/>
                </a:lnTo>
                <a:lnTo>
                  <a:pt x="1234" y="244"/>
                </a:lnTo>
                <a:lnTo>
                  <a:pt x="1206" y="244"/>
                </a:lnTo>
                <a:lnTo>
                  <a:pt x="1189" y="213"/>
                </a:lnTo>
                <a:lnTo>
                  <a:pt x="1180" y="194"/>
                </a:lnTo>
                <a:lnTo>
                  <a:pt x="1154" y="194"/>
                </a:lnTo>
                <a:lnTo>
                  <a:pt x="1132" y="194"/>
                </a:lnTo>
                <a:lnTo>
                  <a:pt x="1112" y="202"/>
                </a:lnTo>
                <a:lnTo>
                  <a:pt x="1077" y="168"/>
                </a:lnTo>
                <a:lnTo>
                  <a:pt x="1062" y="173"/>
                </a:lnTo>
                <a:lnTo>
                  <a:pt x="1046" y="180"/>
                </a:lnTo>
                <a:lnTo>
                  <a:pt x="1026" y="187"/>
                </a:lnTo>
                <a:lnTo>
                  <a:pt x="995" y="162"/>
                </a:lnTo>
                <a:lnTo>
                  <a:pt x="925" y="104"/>
                </a:lnTo>
                <a:lnTo>
                  <a:pt x="868" y="70"/>
                </a:lnTo>
                <a:lnTo>
                  <a:pt x="834" y="38"/>
                </a:lnTo>
                <a:lnTo>
                  <a:pt x="774" y="76"/>
                </a:lnTo>
                <a:lnTo>
                  <a:pt x="764" y="49"/>
                </a:lnTo>
                <a:lnTo>
                  <a:pt x="680" y="46"/>
                </a:lnTo>
                <a:lnTo>
                  <a:pt x="670" y="46"/>
                </a:lnTo>
                <a:lnTo>
                  <a:pt x="632" y="0"/>
                </a:lnTo>
                <a:lnTo>
                  <a:pt x="592" y="6"/>
                </a:lnTo>
                <a:lnTo>
                  <a:pt x="565" y="25"/>
                </a:lnTo>
                <a:lnTo>
                  <a:pt x="512" y="36"/>
                </a:lnTo>
                <a:lnTo>
                  <a:pt x="495" y="26"/>
                </a:lnTo>
                <a:lnTo>
                  <a:pt x="467" y="53"/>
                </a:lnTo>
                <a:lnTo>
                  <a:pt x="448" y="49"/>
                </a:lnTo>
                <a:lnTo>
                  <a:pt x="372" y="55"/>
                </a:lnTo>
                <a:lnTo>
                  <a:pt x="356" y="53"/>
                </a:lnTo>
                <a:lnTo>
                  <a:pt x="346" y="59"/>
                </a:lnTo>
                <a:lnTo>
                  <a:pt x="377" y="93"/>
                </a:lnTo>
                <a:lnTo>
                  <a:pt x="356" y="125"/>
                </a:lnTo>
                <a:lnTo>
                  <a:pt x="358" y="147"/>
                </a:lnTo>
                <a:lnTo>
                  <a:pt x="358" y="159"/>
                </a:lnTo>
                <a:lnTo>
                  <a:pt x="399" y="159"/>
                </a:lnTo>
                <a:lnTo>
                  <a:pt x="411" y="180"/>
                </a:lnTo>
                <a:lnTo>
                  <a:pt x="411" y="202"/>
                </a:lnTo>
                <a:lnTo>
                  <a:pt x="399" y="206"/>
                </a:lnTo>
                <a:lnTo>
                  <a:pt x="383" y="194"/>
                </a:lnTo>
                <a:lnTo>
                  <a:pt x="366" y="202"/>
                </a:lnTo>
                <a:lnTo>
                  <a:pt x="356" y="211"/>
                </a:lnTo>
                <a:lnTo>
                  <a:pt x="326" y="194"/>
                </a:lnTo>
                <a:lnTo>
                  <a:pt x="318" y="176"/>
                </a:lnTo>
                <a:lnTo>
                  <a:pt x="291" y="185"/>
                </a:lnTo>
                <a:lnTo>
                  <a:pt x="291" y="190"/>
                </a:lnTo>
                <a:lnTo>
                  <a:pt x="273" y="176"/>
                </a:lnTo>
                <a:lnTo>
                  <a:pt x="248" y="194"/>
                </a:lnTo>
                <a:lnTo>
                  <a:pt x="216" y="202"/>
                </a:lnTo>
                <a:lnTo>
                  <a:pt x="207" y="194"/>
                </a:lnTo>
                <a:lnTo>
                  <a:pt x="198" y="176"/>
                </a:lnTo>
                <a:lnTo>
                  <a:pt x="158" y="173"/>
                </a:lnTo>
                <a:lnTo>
                  <a:pt x="92" y="169"/>
                </a:lnTo>
                <a:lnTo>
                  <a:pt x="76" y="173"/>
                </a:lnTo>
                <a:lnTo>
                  <a:pt x="70" y="185"/>
                </a:lnTo>
                <a:lnTo>
                  <a:pt x="59" y="180"/>
                </a:lnTo>
                <a:lnTo>
                  <a:pt x="49" y="198"/>
                </a:lnTo>
                <a:lnTo>
                  <a:pt x="38" y="213"/>
                </a:lnTo>
                <a:lnTo>
                  <a:pt x="38" y="220"/>
                </a:lnTo>
                <a:lnTo>
                  <a:pt x="45" y="233"/>
                </a:lnTo>
                <a:lnTo>
                  <a:pt x="34" y="238"/>
                </a:lnTo>
                <a:lnTo>
                  <a:pt x="22" y="213"/>
                </a:lnTo>
                <a:lnTo>
                  <a:pt x="5" y="216"/>
                </a:lnTo>
                <a:lnTo>
                  <a:pt x="0" y="249"/>
                </a:lnTo>
                <a:lnTo>
                  <a:pt x="0" y="269"/>
                </a:lnTo>
                <a:lnTo>
                  <a:pt x="0" y="286"/>
                </a:lnTo>
                <a:lnTo>
                  <a:pt x="8" y="301"/>
                </a:lnTo>
                <a:lnTo>
                  <a:pt x="18" y="313"/>
                </a:lnTo>
                <a:lnTo>
                  <a:pt x="18" y="333"/>
                </a:lnTo>
                <a:lnTo>
                  <a:pt x="34" y="331"/>
                </a:lnTo>
                <a:lnTo>
                  <a:pt x="54" y="316"/>
                </a:lnTo>
                <a:lnTo>
                  <a:pt x="63" y="331"/>
                </a:lnTo>
                <a:lnTo>
                  <a:pt x="79" y="349"/>
                </a:lnTo>
                <a:lnTo>
                  <a:pt x="93" y="366"/>
                </a:lnTo>
                <a:lnTo>
                  <a:pt x="109" y="400"/>
                </a:lnTo>
                <a:lnTo>
                  <a:pt x="138" y="392"/>
                </a:lnTo>
                <a:lnTo>
                  <a:pt x="187" y="383"/>
                </a:lnTo>
                <a:lnTo>
                  <a:pt x="263" y="373"/>
                </a:lnTo>
                <a:lnTo>
                  <a:pt x="281" y="397"/>
                </a:lnTo>
                <a:lnTo>
                  <a:pt x="284" y="439"/>
                </a:lnTo>
                <a:lnTo>
                  <a:pt x="249" y="448"/>
                </a:lnTo>
                <a:lnTo>
                  <a:pt x="216" y="456"/>
                </a:lnTo>
                <a:lnTo>
                  <a:pt x="221" y="486"/>
                </a:lnTo>
                <a:lnTo>
                  <a:pt x="172" y="486"/>
                </a:lnTo>
                <a:lnTo>
                  <a:pt x="216" y="547"/>
                </a:lnTo>
                <a:lnTo>
                  <a:pt x="237" y="552"/>
                </a:lnTo>
                <a:lnTo>
                  <a:pt x="258" y="556"/>
                </a:lnTo>
                <a:lnTo>
                  <a:pt x="268" y="581"/>
                </a:lnTo>
                <a:lnTo>
                  <a:pt x="280" y="571"/>
                </a:lnTo>
                <a:lnTo>
                  <a:pt x="320" y="567"/>
                </a:lnTo>
                <a:lnTo>
                  <a:pt x="341" y="576"/>
                </a:lnTo>
                <a:lnTo>
                  <a:pt x="356" y="589"/>
                </a:lnTo>
                <a:lnTo>
                  <a:pt x="367" y="576"/>
                </a:lnTo>
                <a:lnTo>
                  <a:pt x="392" y="579"/>
                </a:lnTo>
                <a:lnTo>
                  <a:pt x="348" y="442"/>
                </a:lnTo>
                <a:lnTo>
                  <a:pt x="366" y="434"/>
                </a:lnTo>
                <a:lnTo>
                  <a:pt x="424" y="405"/>
                </a:lnTo>
                <a:lnTo>
                  <a:pt x="434" y="403"/>
                </a:lnTo>
                <a:lnTo>
                  <a:pt x="426" y="392"/>
                </a:lnTo>
                <a:lnTo>
                  <a:pt x="439" y="398"/>
                </a:lnTo>
                <a:lnTo>
                  <a:pt x="439" y="383"/>
                </a:lnTo>
                <a:lnTo>
                  <a:pt x="448" y="373"/>
                </a:lnTo>
                <a:lnTo>
                  <a:pt x="451" y="377"/>
                </a:lnTo>
                <a:lnTo>
                  <a:pt x="465" y="377"/>
                </a:lnTo>
                <a:lnTo>
                  <a:pt x="477" y="386"/>
                </a:lnTo>
                <a:lnTo>
                  <a:pt x="494" y="368"/>
                </a:lnTo>
                <a:lnTo>
                  <a:pt x="504" y="373"/>
                </a:lnTo>
                <a:lnTo>
                  <a:pt x="493" y="398"/>
                </a:lnTo>
                <a:lnTo>
                  <a:pt x="501" y="431"/>
                </a:lnTo>
                <a:lnTo>
                  <a:pt x="531" y="449"/>
                </a:lnTo>
                <a:lnTo>
                  <a:pt x="531" y="456"/>
                </a:lnTo>
                <a:lnTo>
                  <a:pt x="521" y="471"/>
                </a:lnTo>
                <a:lnTo>
                  <a:pt x="526" y="478"/>
                </a:lnTo>
                <a:lnTo>
                  <a:pt x="562" y="493"/>
                </a:lnTo>
                <a:lnTo>
                  <a:pt x="575" y="513"/>
                </a:lnTo>
                <a:lnTo>
                  <a:pt x="610" y="502"/>
                </a:lnTo>
                <a:lnTo>
                  <a:pt x="648" y="493"/>
                </a:lnTo>
                <a:lnTo>
                  <a:pt x="680" y="554"/>
                </a:lnTo>
                <a:lnTo>
                  <a:pt x="691" y="584"/>
                </a:lnTo>
                <a:lnTo>
                  <a:pt x="681" y="590"/>
                </a:lnTo>
                <a:lnTo>
                  <a:pt x="675" y="601"/>
                </a:lnTo>
                <a:lnTo>
                  <a:pt x="706" y="611"/>
                </a:lnTo>
                <a:lnTo>
                  <a:pt x="715" y="623"/>
                </a:lnTo>
                <a:lnTo>
                  <a:pt x="757" y="611"/>
                </a:lnTo>
                <a:lnTo>
                  <a:pt x="772" y="623"/>
                </a:lnTo>
                <a:lnTo>
                  <a:pt x="800" y="607"/>
                </a:lnTo>
                <a:lnTo>
                  <a:pt x="819" y="604"/>
                </a:lnTo>
                <a:lnTo>
                  <a:pt x="846" y="609"/>
                </a:lnTo>
                <a:lnTo>
                  <a:pt x="900" y="609"/>
                </a:lnTo>
                <a:lnTo>
                  <a:pt x="885" y="597"/>
                </a:lnTo>
                <a:lnTo>
                  <a:pt x="885" y="579"/>
                </a:lnTo>
                <a:lnTo>
                  <a:pt x="894" y="568"/>
                </a:lnTo>
                <a:lnTo>
                  <a:pt x="894" y="558"/>
                </a:lnTo>
                <a:lnTo>
                  <a:pt x="877" y="549"/>
                </a:lnTo>
                <a:lnTo>
                  <a:pt x="911" y="546"/>
                </a:lnTo>
                <a:lnTo>
                  <a:pt x="942" y="549"/>
                </a:lnTo>
                <a:lnTo>
                  <a:pt x="949" y="558"/>
                </a:lnTo>
                <a:lnTo>
                  <a:pt x="973" y="554"/>
                </a:lnTo>
                <a:lnTo>
                  <a:pt x="955" y="527"/>
                </a:lnTo>
                <a:lnTo>
                  <a:pt x="975" y="524"/>
                </a:lnTo>
                <a:lnTo>
                  <a:pt x="1059" y="535"/>
                </a:lnTo>
                <a:lnTo>
                  <a:pt x="1129" y="541"/>
                </a:lnTo>
                <a:lnTo>
                  <a:pt x="1180" y="563"/>
                </a:lnTo>
                <a:lnTo>
                  <a:pt x="1206" y="563"/>
                </a:lnTo>
                <a:lnTo>
                  <a:pt x="1214" y="589"/>
                </a:lnTo>
                <a:lnTo>
                  <a:pt x="1234" y="535"/>
                </a:lnTo>
                <a:lnTo>
                  <a:pt x="1206" y="475"/>
                </a:lnTo>
                <a:lnTo>
                  <a:pt x="1291" y="454"/>
                </a:lnTo>
                <a:lnTo>
                  <a:pt x="1301" y="422"/>
                </a:lnTo>
                <a:lnTo>
                  <a:pt x="1315" y="373"/>
                </a:lnTo>
                <a:lnTo>
                  <a:pt x="1403" y="377"/>
                </a:lnTo>
                <a:lnTo>
                  <a:pt x="1416" y="32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2" name="Freeform 240"/>
          <p:cNvSpPr>
            <a:spLocks noChangeAspect="1"/>
          </p:cNvSpPr>
          <p:nvPr/>
        </p:nvSpPr>
        <p:spPr bwMode="gray">
          <a:xfrm>
            <a:off x="5843588" y="3260722"/>
            <a:ext cx="422275" cy="311150"/>
          </a:xfrm>
          <a:custGeom>
            <a:avLst/>
            <a:gdLst/>
            <a:ahLst/>
            <a:cxnLst>
              <a:cxn ang="0">
                <a:pos x="60" y="173"/>
              </a:cxn>
              <a:cxn ang="0">
                <a:pos x="71" y="144"/>
              </a:cxn>
              <a:cxn ang="0">
                <a:pos x="86" y="132"/>
              </a:cxn>
              <a:cxn ang="0">
                <a:pos x="113" y="138"/>
              </a:cxn>
              <a:cxn ang="0">
                <a:pos x="145" y="146"/>
              </a:cxn>
              <a:cxn ang="0">
                <a:pos x="153" y="155"/>
              </a:cxn>
              <a:cxn ang="0">
                <a:pos x="173" y="173"/>
              </a:cxn>
              <a:cxn ang="0">
                <a:pos x="188" y="217"/>
              </a:cxn>
              <a:cxn ang="0">
                <a:pos x="212" y="212"/>
              </a:cxn>
              <a:cxn ang="0">
                <a:pos x="246" y="217"/>
              </a:cxn>
              <a:cxn ang="0">
                <a:pos x="296" y="269"/>
              </a:cxn>
              <a:cxn ang="0">
                <a:pos x="350" y="301"/>
              </a:cxn>
              <a:cxn ang="0">
                <a:pos x="400" y="331"/>
              </a:cxn>
              <a:cxn ang="0">
                <a:pos x="420" y="386"/>
              </a:cxn>
              <a:cxn ang="0">
                <a:pos x="453" y="343"/>
              </a:cxn>
              <a:cxn ang="0">
                <a:pos x="457" y="303"/>
              </a:cxn>
              <a:cxn ang="0">
                <a:pos x="437" y="245"/>
              </a:cxn>
              <a:cxn ang="0">
                <a:pos x="479" y="233"/>
              </a:cxn>
              <a:cxn ang="0">
                <a:pos x="534" y="244"/>
              </a:cxn>
              <a:cxn ang="0">
                <a:pos x="619" y="239"/>
              </a:cxn>
              <a:cxn ang="0">
                <a:pos x="619" y="204"/>
              </a:cxn>
              <a:cxn ang="0">
                <a:pos x="517" y="204"/>
              </a:cxn>
              <a:cxn ang="0">
                <a:pos x="465" y="200"/>
              </a:cxn>
              <a:cxn ang="0">
                <a:pos x="419" y="217"/>
              </a:cxn>
              <a:cxn ang="0">
                <a:pos x="388" y="212"/>
              </a:cxn>
              <a:cxn ang="0">
                <a:pos x="364" y="216"/>
              </a:cxn>
              <a:cxn ang="0">
                <a:pos x="333" y="200"/>
              </a:cxn>
              <a:cxn ang="0">
                <a:pos x="332" y="187"/>
              </a:cxn>
              <a:cxn ang="0">
                <a:pos x="327" y="143"/>
              </a:cxn>
              <a:cxn ang="0">
                <a:pos x="228" y="107"/>
              </a:cxn>
              <a:cxn ang="0">
                <a:pos x="178" y="75"/>
              </a:cxn>
              <a:cxn ang="0">
                <a:pos x="114" y="91"/>
              </a:cxn>
              <a:cxn ang="0">
                <a:pos x="75" y="40"/>
              </a:cxn>
              <a:cxn ang="0">
                <a:pos x="76" y="0"/>
              </a:cxn>
              <a:cxn ang="0">
                <a:pos x="44" y="176"/>
              </a:cxn>
            </a:cxnLst>
            <a:rect l="0" t="0" r="r" b="b"/>
            <a:pathLst>
              <a:path w="634" h="386">
                <a:moveTo>
                  <a:pt x="44" y="176"/>
                </a:moveTo>
                <a:lnTo>
                  <a:pt x="60" y="173"/>
                </a:lnTo>
                <a:lnTo>
                  <a:pt x="66" y="157"/>
                </a:lnTo>
                <a:lnTo>
                  <a:pt x="71" y="144"/>
                </a:lnTo>
                <a:lnTo>
                  <a:pt x="91" y="151"/>
                </a:lnTo>
                <a:lnTo>
                  <a:pt x="86" y="132"/>
                </a:lnTo>
                <a:lnTo>
                  <a:pt x="103" y="124"/>
                </a:lnTo>
                <a:lnTo>
                  <a:pt x="113" y="138"/>
                </a:lnTo>
                <a:lnTo>
                  <a:pt x="129" y="138"/>
                </a:lnTo>
                <a:lnTo>
                  <a:pt x="145" y="146"/>
                </a:lnTo>
                <a:lnTo>
                  <a:pt x="153" y="151"/>
                </a:lnTo>
                <a:lnTo>
                  <a:pt x="153" y="155"/>
                </a:lnTo>
                <a:lnTo>
                  <a:pt x="155" y="167"/>
                </a:lnTo>
                <a:lnTo>
                  <a:pt x="173" y="173"/>
                </a:lnTo>
                <a:lnTo>
                  <a:pt x="173" y="190"/>
                </a:lnTo>
                <a:lnTo>
                  <a:pt x="188" y="217"/>
                </a:lnTo>
                <a:lnTo>
                  <a:pt x="205" y="220"/>
                </a:lnTo>
                <a:lnTo>
                  <a:pt x="212" y="212"/>
                </a:lnTo>
                <a:lnTo>
                  <a:pt x="230" y="203"/>
                </a:lnTo>
                <a:lnTo>
                  <a:pt x="246" y="217"/>
                </a:lnTo>
                <a:lnTo>
                  <a:pt x="266" y="239"/>
                </a:lnTo>
                <a:lnTo>
                  <a:pt x="296" y="269"/>
                </a:lnTo>
                <a:lnTo>
                  <a:pt x="349" y="282"/>
                </a:lnTo>
                <a:lnTo>
                  <a:pt x="350" y="301"/>
                </a:lnTo>
                <a:lnTo>
                  <a:pt x="384" y="313"/>
                </a:lnTo>
                <a:lnTo>
                  <a:pt x="400" y="331"/>
                </a:lnTo>
                <a:lnTo>
                  <a:pt x="389" y="385"/>
                </a:lnTo>
                <a:lnTo>
                  <a:pt x="420" y="386"/>
                </a:lnTo>
                <a:lnTo>
                  <a:pt x="441" y="359"/>
                </a:lnTo>
                <a:lnTo>
                  <a:pt x="453" y="343"/>
                </a:lnTo>
                <a:lnTo>
                  <a:pt x="462" y="329"/>
                </a:lnTo>
                <a:lnTo>
                  <a:pt x="457" y="303"/>
                </a:lnTo>
                <a:lnTo>
                  <a:pt x="432" y="293"/>
                </a:lnTo>
                <a:lnTo>
                  <a:pt x="437" y="245"/>
                </a:lnTo>
                <a:lnTo>
                  <a:pt x="460" y="227"/>
                </a:lnTo>
                <a:lnTo>
                  <a:pt x="479" y="233"/>
                </a:lnTo>
                <a:lnTo>
                  <a:pt x="526" y="225"/>
                </a:lnTo>
                <a:lnTo>
                  <a:pt x="534" y="244"/>
                </a:lnTo>
                <a:lnTo>
                  <a:pt x="561" y="243"/>
                </a:lnTo>
                <a:lnTo>
                  <a:pt x="619" y="239"/>
                </a:lnTo>
                <a:lnTo>
                  <a:pt x="634" y="217"/>
                </a:lnTo>
                <a:lnTo>
                  <a:pt x="619" y="204"/>
                </a:lnTo>
                <a:lnTo>
                  <a:pt x="581" y="204"/>
                </a:lnTo>
                <a:lnTo>
                  <a:pt x="517" y="204"/>
                </a:lnTo>
                <a:lnTo>
                  <a:pt x="491" y="204"/>
                </a:lnTo>
                <a:lnTo>
                  <a:pt x="465" y="200"/>
                </a:lnTo>
                <a:lnTo>
                  <a:pt x="424" y="220"/>
                </a:lnTo>
                <a:lnTo>
                  <a:pt x="419" y="217"/>
                </a:lnTo>
                <a:lnTo>
                  <a:pt x="409" y="208"/>
                </a:lnTo>
                <a:lnTo>
                  <a:pt x="388" y="212"/>
                </a:lnTo>
                <a:lnTo>
                  <a:pt x="367" y="220"/>
                </a:lnTo>
                <a:lnTo>
                  <a:pt x="364" y="216"/>
                </a:lnTo>
                <a:lnTo>
                  <a:pt x="359" y="208"/>
                </a:lnTo>
                <a:lnTo>
                  <a:pt x="333" y="200"/>
                </a:lnTo>
                <a:lnTo>
                  <a:pt x="327" y="198"/>
                </a:lnTo>
                <a:lnTo>
                  <a:pt x="332" y="187"/>
                </a:lnTo>
                <a:lnTo>
                  <a:pt x="344" y="181"/>
                </a:lnTo>
                <a:lnTo>
                  <a:pt x="327" y="143"/>
                </a:lnTo>
                <a:lnTo>
                  <a:pt x="300" y="90"/>
                </a:lnTo>
                <a:lnTo>
                  <a:pt x="228" y="107"/>
                </a:lnTo>
                <a:lnTo>
                  <a:pt x="212" y="90"/>
                </a:lnTo>
                <a:lnTo>
                  <a:pt x="178" y="75"/>
                </a:lnTo>
                <a:lnTo>
                  <a:pt x="146" y="97"/>
                </a:lnTo>
                <a:lnTo>
                  <a:pt x="114" y="91"/>
                </a:lnTo>
                <a:lnTo>
                  <a:pt x="80" y="68"/>
                </a:lnTo>
                <a:lnTo>
                  <a:pt x="75" y="40"/>
                </a:lnTo>
                <a:lnTo>
                  <a:pt x="78" y="20"/>
                </a:lnTo>
                <a:lnTo>
                  <a:pt x="76" y="0"/>
                </a:lnTo>
                <a:lnTo>
                  <a:pt x="0" y="40"/>
                </a:lnTo>
                <a:lnTo>
                  <a:pt x="44" y="176"/>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3" name="Freeform 241"/>
          <p:cNvSpPr>
            <a:spLocks noChangeAspect="1"/>
          </p:cNvSpPr>
          <p:nvPr/>
        </p:nvSpPr>
        <p:spPr bwMode="gray">
          <a:xfrm>
            <a:off x="5792788" y="3362325"/>
            <a:ext cx="317500" cy="274637"/>
          </a:xfrm>
          <a:custGeom>
            <a:avLst/>
            <a:gdLst/>
            <a:ahLst/>
            <a:cxnLst>
              <a:cxn ang="0">
                <a:pos x="0" y="49"/>
              </a:cxn>
              <a:cxn ang="0">
                <a:pos x="3" y="93"/>
              </a:cxn>
              <a:cxn ang="0">
                <a:pos x="31" y="66"/>
              </a:cxn>
              <a:cxn ang="0">
                <a:pos x="66" y="101"/>
              </a:cxn>
              <a:cxn ang="0">
                <a:pos x="50" y="121"/>
              </a:cxn>
              <a:cxn ang="0">
                <a:pos x="6" y="102"/>
              </a:cxn>
              <a:cxn ang="0">
                <a:pos x="2" y="132"/>
              </a:cxn>
              <a:cxn ang="0">
                <a:pos x="6" y="150"/>
              </a:cxn>
              <a:cxn ang="0">
                <a:pos x="31" y="153"/>
              </a:cxn>
              <a:cxn ang="0">
                <a:pos x="19" y="172"/>
              </a:cxn>
              <a:cxn ang="0">
                <a:pos x="41" y="186"/>
              </a:cxn>
              <a:cxn ang="0">
                <a:pos x="41" y="246"/>
              </a:cxn>
              <a:cxn ang="0">
                <a:pos x="107" y="229"/>
              </a:cxn>
              <a:cxn ang="0">
                <a:pos x="143" y="211"/>
              </a:cxn>
              <a:cxn ang="0">
                <a:pos x="229" y="251"/>
              </a:cxn>
              <a:cxn ang="0">
                <a:pos x="282" y="274"/>
              </a:cxn>
              <a:cxn ang="0">
                <a:pos x="294" y="287"/>
              </a:cxn>
              <a:cxn ang="0">
                <a:pos x="299" y="316"/>
              </a:cxn>
              <a:cxn ang="0">
                <a:pos x="349" y="338"/>
              </a:cxn>
              <a:cxn ang="0">
                <a:pos x="423" y="257"/>
              </a:cxn>
              <a:cxn ang="0">
                <a:pos x="472" y="257"/>
              </a:cxn>
              <a:cxn ang="0">
                <a:pos x="480" y="223"/>
              </a:cxn>
              <a:cxn ang="0">
                <a:pos x="485" y="210"/>
              </a:cxn>
              <a:cxn ang="0">
                <a:pos x="469" y="188"/>
              </a:cxn>
              <a:cxn ang="0">
                <a:pos x="433" y="175"/>
              </a:cxn>
              <a:cxn ang="0">
                <a:pos x="431" y="158"/>
              </a:cxn>
              <a:cxn ang="0">
                <a:pos x="379" y="145"/>
              </a:cxn>
              <a:cxn ang="0">
                <a:pos x="349" y="115"/>
              </a:cxn>
              <a:cxn ang="0">
                <a:pos x="338" y="96"/>
              </a:cxn>
              <a:cxn ang="0">
                <a:pos x="313" y="77"/>
              </a:cxn>
              <a:cxn ang="0">
                <a:pos x="297" y="87"/>
              </a:cxn>
              <a:cxn ang="0">
                <a:pos x="288" y="96"/>
              </a:cxn>
              <a:cxn ang="0">
                <a:pos x="271" y="93"/>
              </a:cxn>
              <a:cxn ang="0">
                <a:pos x="256" y="66"/>
              </a:cxn>
              <a:cxn ang="0">
                <a:pos x="255" y="49"/>
              </a:cxn>
              <a:cxn ang="0">
                <a:pos x="238" y="43"/>
              </a:cxn>
              <a:cxn ang="0">
                <a:pos x="234" y="27"/>
              </a:cxn>
              <a:cxn ang="0">
                <a:pos x="212" y="14"/>
              </a:cxn>
              <a:cxn ang="0">
                <a:pos x="196" y="14"/>
              </a:cxn>
              <a:cxn ang="0">
                <a:pos x="186" y="0"/>
              </a:cxn>
              <a:cxn ang="0">
                <a:pos x="169" y="8"/>
              </a:cxn>
              <a:cxn ang="0">
                <a:pos x="175" y="27"/>
              </a:cxn>
              <a:cxn ang="0">
                <a:pos x="167" y="24"/>
              </a:cxn>
              <a:cxn ang="0">
                <a:pos x="154" y="20"/>
              </a:cxn>
              <a:cxn ang="0">
                <a:pos x="143" y="49"/>
              </a:cxn>
              <a:cxn ang="0">
                <a:pos x="125" y="52"/>
              </a:cxn>
              <a:cxn ang="0">
                <a:pos x="107" y="48"/>
              </a:cxn>
              <a:cxn ang="0">
                <a:pos x="91" y="62"/>
              </a:cxn>
              <a:cxn ang="0">
                <a:pos x="76" y="49"/>
              </a:cxn>
              <a:cxn ang="0">
                <a:pos x="53" y="36"/>
              </a:cxn>
              <a:cxn ang="0">
                <a:pos x="0" y="49"/>
              </a:cxn>
            </a:cxnLst>
            <a:rect l="0" t="0" r="r" b="b"/>
            <a:pathLst>
              <a:path w="485" h="338">
                <a:moveTo>
                  <a:pt x="0" y="49"/>
                </a:moveTo>
                <a:lnTo>
                  <a:pt x="3" y="93"/>
                </a:lnTo>
                <a:lnTo>
                  <a:pt x="31" y="66"/>
                </a:lnTo>
                <a:lnTo>
                  <a:pt x="66" y="101"/>
                </a:lnTo>
                <a:lnTo>
                  <a:pt x="50" y="121"/>
                </a:lnTo>
                <a:lnTo>
                  <a:pt x="6" y="102"/>
                </a:lnTo>
                <a:lnTo>
                  <a:pt x="2" y="132"/>
                </a:lnTo>
                <a:lnTo>
                  <a:pt x="6" y="150"/>
                </a:lnTo>
                <a:lnTo>
                  <a:pt x="31" y="153"/>
                </a:lnTo>
                <a:lnTo>
                  <a:pt x="19" y="172"/>
                </a:lnTo>
                <a:lnTo>
                  <a:pt x="41" y="186"/>
                </a:lnTo>
                <a:lnTo>
                  <a:pt x="41" y="246"/>
                </a:lnTo>
                <a:lnTo>
                  <a:pt x="107" y="229"/>
                </a:lnTo>
                <a:lnTo>
                  <a:pt x="143" y="211"/>
                </a:lnTo>
                <a:lnTo>
                  <a:pt x="229" y="251"/>
                </a:lnTo>
                <a:lnTo>
                  <a:pt x="282" y="274"/>
                </a:lnTo>
                <a:lnTo>
                  <a:pt x="294" y="287"/>
                </a:lnTo>
                <a:lnTo>
                  <a:pt x="299" y="316"/>
                </a:lnTo>
                <a:lnTo>
                  <a:pt x="349" y="338"/>
                </a:lnTo>
                <a:lnTo>
                  <a:pt x="423" y="257"/>
                </a:lnTo>
                <a:lnTo>
                  <a:pt x="472" y="257"/>
                </a:lnTo>
                <a:lnTo>
                  <a:pt x="480" y="223"/>
                </a:lnTo>
                <a:lnTo>
                  <a:pt x="485" y="210"/>
                </a:lnTo>
                <a:lnTo>
                  <a:pt x="469" y="188"/>
                </a:lnTo>
                <a:lnTo>
                  <a:pt x="433" y="175"/>
                </a:lnTo>
                <a:lnTo>
                  <a:pt x="431" y="158"/>
                </a:lnTo>
                <a:lnTo>
                  <a:pt x="379" y="145"/>
                </a:lnTo>
                <a:lnTo>
                  <a:pt x="349" y="115"/>
                </a:lnTo>
                <a:lnTo>
                  <a:pt x="338" y="96"/>
                </a:lnTo>
                <a:lnTo>
                  <a:pt x="313" y="77"/>
                </a:lnTo>
                <a:lnTo>
                  <a:pt x="297" y="87"/>
                </a:lnTo>
                <a:lnTo>
                  <a:pt x="288" y="96"/>
                </a:lnTo>
                <a:lnTo>
                  <a:pt x="271" y="93"/>
                </a:lnTo>
                <a:lnTo>
                  <a:pt x="256" y="66"/>
                </a:lnTo>
                <a:lnTo>
                  <a:pt x="255" y="49"/>
                </a:lnTo>
                <a:lnTo>
                  <a:pt x="238" y="43"/>
                </a:lnTo>
                <a:lnTo>
                  <a:pt x="234" y="27"/>
                </a:lnTo>
                <a:lnTo>
                  <a:pt x="212" y="14"/>
                </a:lnTo>
                <a:lnTo>
                  <a:pt x="196" y="14"/>
                </a:lnTo>
                <a:lnTo>
                  <a:pt x="186" y="0"/>
                </a:lnTo>
                <a:lnTo>
                  <a:pt x="169" y="8"/>
                </a:lnTo>
                <a:lnTo>
                  <a:pt x="175" y="27"/>
                </a:lnTo>
                <a:lnTo>
                  <a:pt x="167" y="24"/>
                </a:lnTo>
                <a:lnTo>
                  <a:pt x="154" y="20"/>
                </a:lnTo>
                <a:lnTo>
                  <a:pt x="143" y="49"/>
                </a:lnTo>
                <a:lnTo>
                  <a:pt x="125" y="52"/>
                </a:lnTo>
                <a:lnTo>
                  <a:pt x="107" y="48"/>
                </a:lnTo>
                <a:lnTo>
                  <a:pt x="91" y="62"/>
                </a:lnTo>
                <a:lnTo>
                  <a:pt x="76" y="49"/>
                </a:lnTo>
                <a:lnTo>
                  <a:pt x="53" y="36"/>
                </a:lnTo>
                <a:lnTo>
                  <a:pt x="0" y="49"/>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4" name="Freeform 242"/>
          <p:cNvSpPr>
            <a:spLocks noChangeAspect="1"/>
          </p:cNvSpPr>
          <p:nvPr/>
        </p:nvSpPr>
        <p:spPr bwMode="gray">
          <a:xfrm>
            <a:off x="6146802" y="3360737"/>
            <a:ext cx="269875" cy="136525"/>
          </a:xfrm>
          <a:custGeom>
            <a:avLst/>
            <a:gdLst/>
            <a:ahLst/>
            <a:cxnLst>
              <a:cxn ang="0">
                <a:pos x="103" y="122"/>
              </a:cxn>
              <a:cxn ang="0">
                <a:pos x="74" y="122"/>
              </a:cxn>
              <a:cxn ang="0">
                <a:pos x="15" y="129"/>
              </a:cxn>
              <a:cxn ang="0">
                <a:pos x="0" y="148"/>
              </a:cxn>
              <a:cxn ang="0">
                <a:pos x="15" y="156"/>
              </a:cxn>
              <a:cxn ang="0">
                <a:pos x="27" y="162"/>
              </a:cxn>
              <a:cxn ang="0">
                <a:pos x="109" y="161"/>
              </a:cxn>
              <a:cxn ang="0">
                <a:pos x="163" y="161"/>
              </a:cxn>
              <a:cxn ang="0">
                <a:pos x="187" y="172"/>
              </a:cxn>
              <a:cxn ang="0">
                <a:pos x="196" y="150"/>
              </a:cxn>
              <a:cxn ang="0">
                <a:pos x="219" y="148"/>
              </a:cxn>
              <a:cxn ang="0">
                <a:pos x="252" y="140"/>
              </a:cxn>
              <a:cxn ang="0">
                <a:pos x="280" y="135"/>
              </a:cxn>
              <a:cxn ang="0">
                <a:pos x="332" y="106"/>
              </a:cxn>
              <a:cxn ang="0">
                <a:pos x="387" y="79"/>
              </a:cxn>
              <a:cxn ang="0">
                <a:pos x="405" y="65"/>
              </a:cxn>
              <a:cxn ang="0">
                <a:pos x="398" y="39"/>
              </a:cxn>
              <a:cxn ang="0">
                <a:pos x="372" y="39"/>
              </a:cxn>
              <a:cxn ang="0">
                <a:pos x="346" y="27"/>
              </a:cxn>
              <a:cxn ang="0">
                <a:pos x="320" y="17"/>
              </a:cxn>
              <a:cxn ang="0">
                <a:pos x="251" y="11"/>
              </a:cxn>
              <a:cxn ang="0">
                <a:pos x="167" y="0"/>
              </a:cxn>
              <a:cxn ang="0">
                <a:pos x="150" y="3"/>
              </a:cxn>
              <a:cxn ang="0">
                <a:pos x="154" y="17"/>
              </a:cxn>
              <a:cxn ang="0">
                <a:pos x="165" y="30"/>
              </a:cxn>
              <a:cxn ang="0">
                <a:pos x="141" y="34"/>
              </a:cxn>
              <a:cxn ang="0">
                <a:pos x="134" y="25"/>
              </a:cxn>
              <a:cxn ang="0">
                <a:pos x="107" y="22"/>
              </a:cxn>
              <a:cxn ang="0">
                <a:pos x="69" y="25"/>
              </a:cxn>
              <a:cxn ang="0">
                <a:pos x="86" y="34"/>
              </a:cxn>
              <a:cxn ang="0">
                <a:pos x="90" y="44"/>
              </a:cxn>
              <a:cxn ang="0">
                <a:pos x="77" y="55"/>
              </a:cxn>
              <a:cxn ang="0">
                <a:pos x="77" y="73"/>
              </a:cxn>
              <a:cxn ang="0">
                <a:pos x="92" y="85"/>
              </a:cxn>
              <a:cxn ang="0">
                <a:pos x="141" y="85"/>
              </a:cxn>
              <a:cxn ang="0">
                <a:pos x="158" y="83"/>
              </a:cxn>
              <a:cxn ang="0">
                <a:pos x="174" y="99"/>
              </a:cxn>
              <a:cxn ang="0">
                <a:pos x="156" y="120"/>
              </a:cxn>
              <a:cxn ang="0">
                <a:pos x="139" y="120"/>
              </a:cxn>
              <a:cxn ang="0">
                <a:pos x="121" y="118"/>
              </a:cxn>
              <a:cxn ang="0">
                <a:pos x="113" y="120"/>
              </a:cxn>
              <a:cxn ang="0">
                <a:pos x="103" y="122"/>
              </a:cxn>
            </a:cxnLst>
            <a:rect l="0" t="0" r="r" b="b"/>
            <a:pathLst>
              <a:path w="405" h="172">
                <a:moveTo>
                  <a:pt x="103" y="122"/>
                </a:moveTo>
                <a:lnTo>
                  <a:pt x="74" y="122"/>
                </a:lnTo>
                <a:lnTo>
                  <a:pt x="15" y="129"/>
                </a:lnTo>
                <a:lnTo>
                  <a:pt x="0" y="148"/>
                </a:lnTo>
                <a:lnTo>
                  <a:pt x="15" y="156"/>
                </a:lnTo>
                <a:lnTo>
                  <a:pt x="27" y="162"/>
                </a:lnTo>
                <a:lnTo>
                  <a:pt x="109" y="161"/>
                </a:lnTo>
                <a:lnTo>
                  <a:pt x="163" y="161"/>
                </a:lnTo>
                <a:lnTo>
                  <a:pt x="187" y="172"/>
                </a:lnTo>
                <a:lnTo>
                  <a:pt x="196" y="150"/>
                </a:lnTo>
                <a:lnTo>
                  <a:pt x="219" y="148"/>
                </a:lnTo>
                <a:lnTo>
                  <a:pt x="252" y="140"/>
                </a:lnTo>
                <a:lnTo>
                  <a:pt x="280" y="135"/>
                </a:lnTo>
                <a:lnTo>
                  <a:pt x="332" y="106"/>
                </a:lnTo>
                <a:lnTo>
                  <a:pt x="387" y="79"/>
                </a:lnTo>
                <a:lnTo>
                  <a:pt x="405" y="65"/>
                </a:lnTo>
                <a:lnTo>
                  <a:pt x="398" y="39"/>
                </a:lnTo>
                <a:lnTo>
                  <a:pt x="372" y="39"/>
                </a:lnTo>
                <a:lnTo>
                  <a:pt x="346" y="27"/>
                </a:lnTo>
                <a:lnTo>
                  <a:pt x="320" y="17"/>
                </a:lnTo>
                <a:lnTo>
                  <a:pt x="251" y="11"/>
                </a:lnTo>
                <a:lnTo>
                  <a:pt x="167" y="0"/>
                </a:lnTo>
                <a:lnTo>
                  <a:pt x="150" y="3"/>
                </a:lnTo>
                <a:lnTo>
                  <a:pt x="154" y="17"/>
                </a:lnTo>
                <a:lnTo>
                  <a:pt x="165" y="30"/>
                </a:lnTo>
                <a:lnTo>
                  <a:pt x="141" y="34"/>
                </a:lnTo>
                <a:lnTo>
                  <a:pt x="134" y="25"/>
                </a:lnTo>
                <a:lnTo>
                  <a:pt x="107" y="22"/>
                </a:lnTo>
                <a:lnTo>
                  <a:pt x="69" y="25"/>
                </a:lnTo>
                <a:lnTo>
                  <a:pt x="86" y="34"/>
                </a:lnTo>
                <a:lnTo>
                  <a:pt x="90" y="44"/>
                </a:lnTo>
                <a:lnTo>
                  <a:pt x="77" y="55"/>
                </a:lnTo>
                <a:lnTo>
                  <a:pt x="77" y="73"/>
                </a:lnTo>
                <a:lnTo>
                  <a:pt x="92" y="85"/>
                </a:lnTo>
                <a:lnTo>
                  <a:pt x="141" y="85"/>
                </a:lnTo>
                <a:lnTo>
                  <a:pt x="158" y="83"/>
                </a:lnTo>
                <a:lnTo>
                  <a:pt x="174" y="99"/>
                </a:lnTo>
                <a:lnTo>
                  <a:pt x="156" y="120"/>
                </a:lnTo>
                <a:lnTo>
                  <a:pt x="139" y="120"/>
                </a:lnTo>
                <a:lnTo>
                  <a:pt x="121" y="118"/>
                </a:lnTo>
                <a:lnTo>
                  <a:pt x="113" y="120"/>
                </a:lnTo>
                <a:lnTo>
                  <a:pt x="103" y="122"/>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5" name="Freeform 243"/>
          <p:cNvSpPr>
            <a:spLocks noChangeAspect="1"/>
          </p:cNvSpPr>
          <p:nvPr/>
        </p:nvSpPr>
        <p:spPr bwMode="gray">
          <a:xfrm>
            <a:off x="6126165" y="3440903"/>
            <a:ext cx="165100" cy="141288"/>
          </a:xfrm>
          <a:custGeom>
            <a:avLst/>
            <a:gdLst/>
            <a:ahLst/>
            <a:cxnLst>
              <a:cxn ang="0">
                <a:pos x="0" y="151"/>
              </a:cxn>
              <a:cxn ang="0">
                <a:pos x="2" y="159"/>
              </a:cxn>
              <a:cxn ang="0">
                <a:pos x="20" y="161"/>
              </a:cxn>
              <a:cxn ang="0">
                <a:pos x="67" y="162"/>
              </a:cxn>
              <a:cxn ang="0">
                <a:pos x="121" y="106"/>
              </a:cxn>
              <a:cxn ang="0">
                <a:pos x="134" y="143"/>
              </a:cxn>
              <a:cxn ang="0">
                <a:pos x="149" y="178"/>
              </a:cxn>
              <a:cxn ang="0">
                <a:pos x="182" y="164"/>
              </a:cxn>
              <a:cxn ang="0">
                <a:pos x="219" y="150"/>
              </a:cxn>
              <a:cxn ang="0">
                <a:pos x="254" y="161"/>
              </a:cxn>
              <a:cxn ang="0">
                <a:pos x="256" y="109"/>
              </a:cxn>
              <a:cxn ang="0">
                <a:pos x="231" y="98"/>
              </a:cxn>
              <a:cxn ang="0">
                <a:pos x="216" y="100"/>
              </a:cxn>
              <a:cxn ang="0">
                <a:pos x="227" y="67"/>
              </a:cxn>
              <a:cxn ang="0">
                <a:pos x="197" y="60"/>
              </a:cxn>
              <a:cxn ang="0">
                <a:pos x="171" y="57"/>
              </a:cxn>
              <a:cxn ang="0">
                <a:pos x="135" y="57"/>
              </a:cxn>
              <a:cxn ang="0">
                <a:pos x="106" y="57"/>
              </a:cxn>
              <a:cxn ang="0">
                <a:pos x="72" y="57"/>
              </a:cxn>
              <a:cxn ang="0">
                <a:pos x="42" y="51"/>
              </a:cxn>
              <a:cxn ang="0">
                <a:pos x="38" y="46"/>
              </a:cxn>
              <a:cxn ang="0">
                <a:pos x="44" y="34"/>
              </a:cxn>
              <a:cxn ang="0">
                <a:pos x="56" y="25"/>
              </a:cxn>
              <a:cxn ang="0">
                <a:pos x="105" y="17"/>
              </a:cxn>
              <a:cxn ang="0">
                <a:pos x="102" y="0"/>
              </a:cxn>
              <a:cxn ang="0">
                <a:pos x="66" y="6"/>
              </a:cxn>
              <a:cxn ang="0">
                <a:pos x="34" y="3"/>
              </a:cxn>
              <a:cxn ang="0">
                <a:pos x="13" y="20"/>
              </a:cxn>
              <a:cxn ang="0">
                <a:pos x="7" y="57"/>
              </a:cxn>
              <a:cxn ang="0">
                <a:pos x="8" y="66"/>
              </a:cxn>
              <a:cxn ang="0">
                <a:pos x="5" y="68"/>
              </a:cxn>
              <a:cxn ang="0">
                <a:pos x="28" y="76"/>
              </a:cxn>
              <a:cxn ang="0">
                <a:pos x="39" y="95"/>
              </a:cxn>
              <a:cxn ang="0">
                <a:pos x="33" y="118"/>
              </a:cxn>
              <a:cxn ang="0">
                <a:pos x="27" y="121"/>
              </a:cxn>
              <a:cxn ang="0">
                <a:pos x="18" y="131"/>
              </a:cxn>
              <a:cxn ang="0">
                <a:pos x="0" y="151"/>
              </a:cxn>
            </a:cxnLst>
            <a:rect l="0" t="0" r="r" b="b"/>
            <a:pathLst>
              <a:path w="256" h="178">
                <a:moveTo>
                  <a:pt x="0" y="151"/>
                </a:moveTo>
                <a:lnTo>
                  <a:pt x="2" y="159"/>
                </a:lnTo>
                <a:lnTo>
                  <a:pt x="20" y="161"/>
                </a:lnTo>
                <a:lnTo>
                  <a:pt x="67" y="162"/>
                </a:lnTo>
                <a:lnTo>
                  <a:pt x="121" y="106"/>
                </a:lnTo>
                <a:lnTo>
                  <a:pt x="134" y="143"/>
                </a:lnTo>
                <a:lnTo>
                  <a:pt x="149" y="178"/>
                </a:lnTo>
                <a:lnTo>
                  <a:pt x="182" y="164"/>
                </a:lnTo>
                <a:lnTo>
                  <a:pt x="219" y="150"/>
                </a:lnTo>
                <a:lnTo>
                  <a:pt x="254" y="161"/>
                </a:lnTo>
                <a:lnTo>
                  <a:pt x="256" y="109"/>
                </a:lnTo>
                <a:lnTo>
                  <a:pt x="231" y="98"/>
                </a:lnTo>
                <a:lnTo>
                  <a:pt x="216" y="100"/>
                </a:lnTo>
                <a:lnTo>
                  <a:pt x="227" y="67"/>
                </a:lnTo>
                <a:lnTo>
                  <a:pt x="197" y="60"/>
                </a:lnTo>
                <a:lnTo>
                  <a:pt x="171" y="57"/>
                </a:lnTo>
                <a:lnTo>
                  <a:pt x="135" y="57"/>
                </a:lnTo>
                <a:lnTo>
                  <a:pt x="106" y="57"/>
                </a:lnTo>
                <a:lnTo>
                  <a:pt x="72" y="57"/>
                </a:lnTo>
                <a:lnTo>
                  <a:pt x="42" y="51"/>
                </a:lnTo>
                <a:lnTo>
                  <a:pt x="38" y="46"/>
                </a:lnTo>
                <a:lnTo>
                  <a:pt x="44" y="34"/>
                </a:lnTo>
                <a:lnTo>
                  <a:pt x="56" y="25"/>
                </a:lnTo>
                <a:lnTo>
                  <a:pt x="105" y="17"/>
                </a:lnTo>
                <a:lnTo>
                  <a:pt x="102" y="0"/>
                </a:lnTo>
                <a:lnTo>
                  <a:pt x="66" y="6"/>
                </a:lnTo>
                <a:lnTo>
                  <a:pt x="34" y="3"/>
                </a:lnTo>
                <a:lnTo>
                  <a:pt x="13" y="20"/>
                </a:lnTo>
                <a:lnTo>
                  <a:pt x="7" y="57"/>
                </a:lnTo>
                <a:lnTo>
                  <a:pt x="8" y="66"/>
                </a:lnTo>
                <a:lnTo>
                  <a:pt x="5" y="68"/>
                </a:lnTo>
                <a:lnTo>
                  <a:pt x="28" y="76"/>
                </a:lnTo>
                <a:lnTo>
                  <a:pt x="39" y="95"/>
                </a:lnTo>
                <a:lnTo>
                  <a:pt x="33" y="118"/>
                </a:lnTo>
                <a:lnTo>
                  <a:pt x="27" y="121"/>
                </a:lnTo>
                <a:lnTo>
                  <a:pt x="18" y="131"/>
                </a:lnTo>
                <a:lnTo>
                  <a:pt x="0" y="151"/>
                </a:lnTo>
                <a:close/>
              </a:path>
            </a:pathLst>
          </a:cu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endParaRPr lang="ru-RU"/>
          </a:p>
        </p:txBody>
      </p:sp>
      <p:sp>
        <p:nvSpPr>
          <p:cNvPr id="247" name="TextBox 246"/>
          <p:cNvSpPr txBox="1"/>
          <p:nvPr/>
        </p:nvSpPr>
        <p:spPr>
          <a:xfrm>
            <a:off x="6248400" y="2590797"/>
            <a:ext cx="1295400" cy="74612"/>
          </a:xfrm>
          <a:prstGeom prst="rect">
            <a:avLst/>
          </a:prstGeom>
          <a:noFill/>
        </p:spPr>
        <p:txBody>
          <a:bodyPr wrap="square" lIns="0" tIns="0" rIns="0" bIns="0" rtlCol="0">
            <a:noAutofit/>
          </a:bodyPr>
          <a:lstStyle/>
          <a:p>
            <a:pPr indent="-274256">
              <a:spcAft>
                <a:spcPts val="900"/>
              </a:spcAft>
            </a:pPr>
            <a:r>
              <a:rPr lang="ru-RU" sz="1400" b="1" dirty="0" smtClean="0">
                <a:latin typeface="Georgia" pitchFamily="18" charset="0"/>
              </a:rPr>
              <a:t>Россия</a:t>
            </a:r>
          </a:p>
        </p:txBody>
      </p:sp>
      <p:sp>
        <p:nvSpPr>
          <p:cNvPr id="248" name="TextBox 247"/>
          <p:cNvSpPr txBox="1"/>
          <p:nvPr/>
        </p:nvSpPr>
        <p:spPr>
          <a:xfrm>
            <a:off x="6629400" y="3505197"/>
            <a:ext cx="1295400" cy="152400"/>
          </a:xfrm>
          <a:prstGeom prst="rect">
            <a:avLst/>
          </a:prstGeom>
          <a:noFill/>
        </p:spPr>
        <p:txBody>
          <a:bodyPr wrap="square" lIns="0" tIns="0" rIns="0" bIns="0" rtlCol="0">
            <a:noAutofit/>
          </a:bodyPr>
          <a:lstStyle/>
          <a:p>
            <a:pPr indent="-274256">
              <a:spcAft>
                <a:spcPts val="900"/>
              </a:spcAft>
            </a:pPr>
            <a:r>
              <a:rPr lang="ru-RU" sz="1400" b="1" dirty="0" smtClean="0">
                <a:latin typeface="Georgia" pitchFamily="18" charset="0"/>
              </a:rPr>
              <a:t>Китай</a:t>
            </a:r>
          </a:p>
        </p:txBody>
      </p:sp>
      <p:sp>
        <p:nvSpPr>
          <p:cNvPr id="249" name="TextBox 248"/>
          <p:cNvSpPr txBox="1"/>
          <p:nvPr/>
        </p:nvSpPr>
        <p:spPr>
          <a:xfrm>
            <a:off x="3657600" y="3047998"/>
            <a:ext cx="10668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Западная Европа</a:t>
            </a:r>
          </a:p>
        </p:txBody>
      </p:sp>
      <p:sp>
        <p:nvSpPr>
          <p:cNvPr id="250" name="TextBox 249"/>
          <p:cNvSpPr txBox="1"/>
          <p:nvPr/>
        </p:nvSpPr>
        <p:spPr>
          <a:xfrm>
            <a:off x="2008190" y="3352800"/>
            <a:ext cx="582612" cy="123825"/>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США</a:t>
            </a:r>
          </a:p>
        </p:txBody>
      </p:sp>
      <p:sp>
        <p:nvSpPr>
          <p:cNvPr id="251" name="TextBox 250"/>
          <p:cNvSpPr txBox="1"/>
          <p:nvPr/>
        </p:nvSpPr>
        <p:spPr>
          <a:xfrm>
            <a:off x="1905000" y="2819399"/>
            <a:ext cx="6096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Канада</a:t>
            </a:r>
          </a:p>
        </p:txBody>
      </p:sp>
      <p:sp>
        <p:nvSpPr>
          <p:cNvPr id="252" name="TextBox 251"/>
          <p:cNvSpPr txBox="1"/>
          <p:nvPr/>
        </p:nvSpPr>
        <p:spPr>
          <a:xfrm>
            <a:off x="1600200" y="3962399"/>
            <a:ext cx="6096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Мексика</a:t>
            </a:r>
          </a:p>
        </p:txBody>
      </p:sp>
      <p:sp>
        <p:nvSpPr>
          <p:cNvPr id="253" name="TextBox 252"/>
          <p:cNvSpPr txBox="1"/>
          <p:nvPr/>
        </p:nvSpPr>
        <p:spPr>
          <a:xfrm>
            <a:off x="3124200" y="4800597"/>
            <a:ext cx="6096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Бразилия</a:t>
            </a:r>
          </a:p>
        </p:txBody>
      </p:sp>
      <p:sp>
        <p:nvSpPr>
          <p:cNvPr id="254" name="TextBox 253"/>
          <p:cNvSpPr txBox="1"/>
          <p:nvPr/>
        </p:nvSpPr>
        <p:spPr>
          <a:xfrm>
            <a:off x="3124202" y="5867397"/>
            <a:ext cx="7620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Аргентина</a:t>
            </a:r>
          </a:p>
        </p:txBody>
      </p:sp>
      <p:sp>
        <p:nvSpPr>
          <p:cNvPr id="255" name="TextBox 254"/>
          <p:cNvSpPr txBox="1"/>
          <p:nvPr/>
        </p:nvSpPr>
        <p:spPr>
          <a:xfrm>
            <a:off x="4876802" y="5714999"/>
            <a:ext cx="7620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ЮАР</a:t>
            </a:r>
          </a:p>
        </p:txBody>
      </p:sp>
      <p:sp>
        <p:nvSpPr>
          <p:cNvPr id="256" name="TextBox 255"/>
          <p:cNvSpPr txBox="1"/>
          <p:nvPr/>
        </p:nvSpPr>
        <p:spPr>
          <a:xfrm>
            <a:off x="7239000" y="5333997"/>
            <a:ext cx="762000" cy="152400"/>
          </a:xfrm>
          <a:prstGeom prst="rect">
            <a:avLst/>
          </a:prstGeom>
          <a:noFill/>
        </p:spPr>
        <p:txBody>
          <a:bodyPr wrap="square" lIns="0" tIns="0" rIns="0" bIns="0" rtlCol="0">
            <a:noAutofit/>
          </a:bodyPr>
          <a:lstStyle/>
          <a:p>
            <a:pPr indent="-274256" algn="ctr">
              <a:spcAft>
                <a:spcPts val="900"/>
              </a:spcAft>
            </a:pPr>
            <a:r>
              <a:rPr lang="ru-RU" sz="1000" b="1" dirty="0" smtClean="0">
                <a:latin typeface="Georgia" pitchFamily="18" charset="0"/>
              </a:rPr>
              <a:t>Австралия</a:t>
            </a:r>
          </a:p>
        </p:txBody>
      </p:sp>
      <p:sp>
        <p:nvSpPr>
          <p:cNvPr id="257" name="TextBox 256"/>
          <p:cNvSpPr txBox="1"/>
          <p:nvPr/>
        </p:nvSpPr>
        <p:spPr>
          <a:xfrm>
            <a:off x="6477002" y="4800597"/>
            <a:ext cx="7620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Малайзия</a:t>
            </a:r>
            <a:r>
              <a:rPr lang="en-US" sz="1000" b="1" dirty="0" smtClean="0">
                <a:latin typeface="Georgia" pitchFamily="18" charset="0"/>
              </a:rPr>
              <a:t>, </a:t>
            </a:r>
            <a:r>
              <a:rPr lang="ru-RU" sz="1000" b="1" dirty="0" smtClean="0">
                <a:latin typeface="Georgia" pitchFamily="18" charset="0"/>
              </a:rPr>
              <a:t>Сингапур</a:t>
            </a:r>
          </a:p>
        </p:txBody>
      </p:sp>
      <p:sp>
        <p:nvSpPr>
          <p:cNvPr id="258" name="TextBox 257"/>
          <p:cNvSpPr txBox="1"/>
          <p:nvPr/>
        </p:nvSpPr>
        <p:spPr>
          <a:xfrm>
            <a:off x="6019802" y="4495797"/>
            <a:ext cx="7620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Индия</a:t>
            </a:r>
          </a:p>
        </p:txBody>
      </p:sp>
      <p:sp>
        <p:nvSpPr>
          <p:cNvPr id="259" name="Rectangle 258"/>
          <p:cNvSpPr/>
          <p:nvPr/>
        </p:nvSpPr>
        <p:spPr bwMode="ltGray">
          <a:xfrm>
            <a:off x="533401" y="4648197"/>
            <a:ext cx="1304925" cy="380999"/>
          </a:xfrm>
          <a:prstGeom prst="rect">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r>
              <a:rPr lang="en-US" sz="1000" b="1" dirty="0" smtClean="0">
                <a:solidFill>
                  <a:schemeClr val="tx1"/>
                </a:solidFill>
                <a:latin typeface="Georgia" pitchFamily="18" charset="0"/>
              </a:rPr>
              <a:t>“</a:t>
            </a:r>
            <a:r>
              <a:rPr lang="ru-RU" sz="1000" b="1" dirty="0" smtClean="0">
                <a:solidFill>
                  <a:schemeClr val="tx1"/>
                </a:solidFill>
                <a:latin typeface="Georgia" pitchFamily="18" charset="0"/>
              </a:rPr>
              <a:t>ДА</a:t>
            </a:r>
            <a:r>
              <a:rPr lang="en-US" sz="1000" b="1" dirty="0" smtClean="0">
                <a:solidFill>
                  <a:schemeClr val="tx1"/>
                </a:solidFill>
                <a:latin typeface="Georgia" pitchFamily="18" charset="0"/>
              </a:rPr>
              <a:t>”</a:t>
            </a:r>
            <a:endParaRPr lang="ru-RU" sz="1000" b="1" dirty="0" err="1" smtClean="0">
              <a:solidFill>
                <a:schemeClr val="tx1"/>
              </a:solidFill>
              <a:latin typeface="Georgia" pitchFamily="18" charset="0"/>
            </a:endParaRPr>
          </a:p>
        </p:txBody>
      </p:sp>
      <p:sp>
        <p:nvSpPr>
          <p:cNvPr id="260" name="Rectangle 259"/>
          <p:cNvSpPr/>
          <p:nvPr/>
        </p:nvSpPr>
        <p:spPr bwMode="ltGray">
          <a:xfrm>
            <a:off x="533401" y="5105399"/>
            <a:ext cx="1304925" cy="380999"/>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a:r>
              <a:rPr lang="en-US" sz="1000" b="1" dirty="0" smtClean="0">
                <a:solidFill>
                  <a:schemeClr val="tx1"/>
                </a:solidFill>
                <a:latin typeface="Georgia" pitchFamily="18" charset="0"/>
              </a:rPr>
              <a:t>“</a:t>
            </a:r>
            <a:r>
              <a:rPr lang="ru-RU" sz="1000" b="1" dirty="0" smtClean="0">
                <a:solidFill>
                  <a:schemeClr val="tx1"/>
                </a:solidFill>
                <a:latin typeface="Georgia" pitchFamily="18" charset="0"/>
              </a:rPr>
              <a:t>Вероятно, ДА</a:t>
            </a:r>
            <a:r>
              <a:rPr lang="en-US" sz="1000" b="1" dirty="0" smtClean="0">
                <a:solidFill>
                  <a:schemeClr val="tx1"/>
                </a:solidFill>
                <a:latin typeface="Georgia" pitchFamily="18" charset="0"/>
              </a:rPr>
              <a:t>”</a:t>
            </a:r>
            <a:endParaRPr lang="ru-RU" sz="1000" b="1" dirty="0" err="1" smtClean="0">
              <a:solidFill>
                <a:schemeClr val="tx1"/>
              </a:solidFill>
              <a:latin typeface="Georgia" pitchFamily="18" charset="0"/>
            </a:endParaRPr>
          </a:p>
        </p:txBody>
      </p:sp>
      <p:sp>
        <p:nvSpPr>
          <p:cNvPr id="262" name="Rectangle 261"/>
          <p:cNvSpPr/>
          <p:nvPr/>
        </p:nvSpPr>
        <p:spPr bwMode="ltGray">
          <a:xfrm>
            <a:off x="544514" y="5553072"/>
            <a:ext cx="1306513" cy="512763"/>
          </a:xfrm>
          <a:prstGeom prst="rect">
            <a:avLst/>
          </a:prstGeom>
          <a:solidFill>
            <a:schemeClr val="bg2">
              <a:lumMod val="75000"/>
            </a:schemeClr>
          </a:solidFill>
          <a:ln w="1588" cap="flat" cmpd="sng">
            <a:solidFill>
              <a:srgbClr val="091D5D"/>
            </a:solidFill>
            <a:prstDash val="solid"/>
            <a:round/>
            <a:headEnd type="none" w="med" len="med"/>
            <a:tailEnd type="none" w="med" len="med"/>
          </a:ln>
          <a:effectLst/>
        </p:spPr>
        <p:txBody>
          <a:bodyPr lIns="91418" tIns="45710" rIns="91418" bIns="45710"/>
          <a:lstStyle/>
          <a:p>
            <a:pPr algn="ctr"/>
            <a:r>
              <a:rPr lang="en-US" sz="1000" b="1" dirty="0" smtClean="0">
                <a:latin typeface="Georgia" pitchFamily="18" charset="0"/>
              </a:rPr>
              <a:t>“</a:t>
            </a:r>
            <a:r>
              <a:rPr lang="ru-RU" sz="1000" b="1" dirty="0" smtClean="0">
                <a:latin typeface="Georgia" pitchFamily="18" charset="0"/>
              </a:rPr>
              <a:t>Официальной информации нет</a:t>
            </a:r>
            <a:r>
              <a:rPr lang="en-US" sz="1000" b="1" dirty="0" smtClean="0">
                <a:latin typeface="Georgia" pitchFamily="18" charset="0"/>
              </a:rPr>
              <a:t>”</a:t>
            </a:r>
            <a:endParaRPr lang="ru-RU" sz="1000" b="1" dirty="0" err="1" smtClean="0">
              <a:latin typeface="Georgia" pitchFamily="18" charset="0"/>
            </a:endParaRPr>
          </a:p>
        </p:txBody>
      </p:sp>
      <p:sp>
        <p:nvSpPr>
          <p:cNvPr id="263" name="TextBox 262"/>
          <p:cNvSpPr txBox="1"/>
          <p:nvPr/>
        </p:nvSpPr>
        <p:spPr>
          <a:xfrm>
            <a:off x="3133727" y="3809999"/>
            <a:ext cx="828675" cy="380999"/>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Страны Карибского бассейна</a:t>
            </a:r>
          </a:p>
        </p:txBody>
      </p:sp>
      <p:sp>
        <p:nvSpPr>
          <p:cNvPr id="264" name="TextBox 263"/>
          <p:cNvSpPr txBox="1"/>
          <p:nvPr/>
        </p:nvSpPr>
        <p:spPr>
          <a:xfrm>
            <a:off x="5334000" y="2819399"/>
            <a:ext cx="10668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Восточная Европа</a:t>
            </a:r>
          </a:p>
        </p:txBody>
      </p:sp>
      <p:cxnSp>
        <p:nvCxnSpPr>
          <p:cNvPr id="265" name="Straight Arrow Connector 264"/>
          <p:cNvCxnSpPr/>
          <p:nvPr/>
        </p:nvCxnSpPr>
        <p:spPr>
          <a:xfrm flipH="1">
            <a:off x="5257800" y="3047998"/>
            <a:ext cx="152400"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6" name="TextBox 265"/>
          <p:cNvSpPr txBox="1"/>
          <p:nvPr/>
        </p:nvSpPr>
        <p:spPr>
          <a:xfrm>
            <a:off x="7467600" y="3809997"/>
            <a:ext cx="12954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Южная Корея</a:t>
            </a:r>
          </a:p>
        </p:txBody>
      </p:sp>
      <p:cxnSp>
        <p:nvCxnSpPr>
          <p:cNvPr id="267" name="Straight Arrow Connector 266"/>
          <p:cNvCxnSpPr/>
          <p:nvPr/>
        </p:nvCxnSpPr>
        <p:spPr>
          <a:xfrm flipH="1" flipV="1">
            <a:off x="7543800" y="3657599"/>
            <a:ext cx="228600" cy="1524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8" name="TextBox 267"/>
          <p:cNvSpPr txBox="1"/>
          <p:nvPr/>
        </p:nvSpPr>
        <p:spPr>
          <a:xfrm>
            <a:off x="2362202" y="5486399"/>
            <a:ext cx="762000" cy="152400"/>
          </a:xfrm>
          <a:prstGeom prst="rect">
            <a:avLst/>
          </a:prstGeom>
          <a:noFill/>
        </p:spPr>
        <p:txBody>
          <a:bodyPr wrap="square" lIns="0" tIns="0" rIns="0" bIns="0" rtlCol="0">
            <a:noAutofit/>
          </a:bodyPr>
          <a:lstStyle/>
          <a:p>
            <a:pPr indent="-274256">
              <a:spcAft>
                <a:spcPts val="900"/>
              </a:spcAft>
            </a:pPr>
            <a:r>
              <a:rPr lang="ru-RU" sz="1000" b="1" dirty="0" smtClean="0">
                <a:latin typeface="Georgia" pitchFamily="18" charset="0"/>
              </a:rPr>
              <a:t>Чили</a:t>
            </a:r>
          </a:p>
        </p:txBody>
      </p:sp>
      <p:cxnSp>
        <p:nvCxnSpPr>
          <p:cNvPr id="269" name="Straight Arrow Connector 268"/>
          <p:cNvCxnSpPr/>
          <p:nvPr/>
        </p:nvCxnSpPr>
        <p:spPr>
          <a:xfrm flipV="1">
            <a:off x="6138865" y="4240210"/>
            <a:ext cx="109537" cy="19526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8667752" y="5899147"/>
            <a:ext cx="762000" cy="152400"/>
          </a:xfrm>
          <a:prstGeom prst="rect">
            <a:avLst/>
          </a:prstGeom>
          <a:noFill/>
        </p:spPr>
        <p:txBody>
          <a:bodyPr wrap="square" lIns="0" tIns="0" rIns="0" bIns="0" rtlCol="0">
            <a:noAutofit/>
          </a:bodyPr>
          <a:lstStyle/>
          <a:p>
            <a:pPr indent="-274256" algn="ctr">
              <a:spcAft>
                <a:spcPts val="900"/>
              </a:spcAft>
            </a:pPr>
            <a:r>
              <a:rPr lang="ru-RU" sz="1000" b="1" dirty="0" smtClean="0">
                <a:latin typeface="Georgia" pitchFamily="18" charset="0"/>
              </a:rPr>
              <a:t>Новая Зеландия</a:t>
            </a:r>
          </a:p>
        </p:txBody>
      </p:sp>
      <p:sp>
        <p:nvSpPr>
          <p:cNvPr id="270" name="TextBox 269"/>
          <p:cNvSpPr txBox="1"/>
          <p:nvPr/>
        </p:nvSpPr>
        <p:spPr>
          <a:xfrm>
            <a:off x="1001714" y="6781800"/>
            <a:ext cx="5475288" cy="152400"/>
          </a:xfrm>
          <a:prstGeom prst="rect">
            <a:avLst/>
          </a:prstGeom>
          <a:noFill/>
        </p:spPr>
        <p:txBody>
          <a:bodyPr wrap="square" lIns="0" tIns="0" rIns="0" bIns="0" rtlCol="0">
            <a:noAutofit/>
          </a:bodyPr>
          <a:lstStyle/>
          <a:p>
            <a:pPr>
              <a:spcAft>
                <a:spcPts val="900"/>
              </a:spcAft>
            </a:pPr>
            <a:r>
              <a:rPr lang="en-US" sz="1800" dirty="0" smtClean="0">
                <a:latin typeface="Georgia" pitchFamily="18" charset="0"/>
              </a:rPr>
              <a:t>FATCA – </a:t>
            </a:r>
            <a:r>
              <a:rPr lang="ru-RU" sz="1800" dirty="0" smtClean="0">
                <a:latin typeface="Georgia" pitchFamily="18" charset="0"/>
              </a:rPr>
              <a:t>новый критерий прозрачности</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23948"/>
            <a:ext cx="8991600" cy="914401"/>
          </a:xfrm>
        </p:spPr>
        <p:txBody>
          <a:bodyPr/>
          <a:lstStyle/>
          <a:p>
            <a:r>
              <a:rPr lang="ru-RU" dirty="0" smtClean="0"/>
              <a:t>Модели взаимодействия с </a:t>
            </a:r>
            <a:r>
              <a:rPr lang="en-US" dirty="0" smtClean="0"/>
              <a:t>IRS</a:t>
            </a:r>
            <a:r>
              <a:rPr lang="ru-RU" dirty="0" smtClean="0"/>
              <a:t> по межправительственным соглашениям</a:t>
            </a:r>
            <a:endParaRPr lang="ru-RU" dirty="0"/>
          </a:p>
        </p:txBody>
      </p:sp>
      <p:sp>
        <p:nvSpPr>
          <p:cNvPr id="4" name="Slide Number Placeholder 3"/>
          <p:cNvSpPr>
            <a:spLocks noGrp="1"/>
          </p:cNvSpPr>
          <p:nvPr>
            <p:ph type="sldNum" sz="quarter" idx="4"/>
          </p:nvPr>
        </p:nvSpPr>
        <p:spPr/>
        <p:txBody>
          <a:bodyPr/>
          <a:lstStyle/>
          <a:p>
            <a:fld id="{FEBD7F86-1881-4698-8703-FB80B0800997}" type="slidenum">
              <a:rPr lang="ru-RU" smtClean="0"/>
              <a:pPr/>
              <a:t>6</a:t>
            </a:fld>
            <a:endParaRPr lang="ru-RU"/>
          </a:p>
        </p:txBody>
      </p:sp>
      <p:cxnSp>
        <p:nvCxnSpPr>
          <p:cNvPr id="16" name="Straight Arrow Connector 15"/>
          <p:cNvCxnSpPr>
            <a:stCxn id="29" idx="3"/>
            <a:endCxn id="22" idx="1"/>
          </p:cNvCxnSpPr>
          <p:nvPr/>
        </p:nvCxnSpPr>
        <p:spPr>
          <a:xfrm flipV="1">
            <a:off x="2952748" y="3028951"/>
            <a:ext cx="628652" cy="19049"/>
          </a:xfrm>
          <a:prstGeom prst="straightConnector1">
            <a:avLst/>
          </a:prstGeom>
          <a:ln>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22" name="Rectangle 21"/>
          <p:cNvSpPr/>
          <p:nvPr/>
        </p:nvSpPr>
        <p:spPr bwMode="ltGray">
          <a:xfrm>
            <a:off x="3581400" y="2628902"/>
            <a:ext cx="1371598" cy="800098"/>
          </a:xfrm>
          <a:prstGeom prst="rect">
            <a:avLst/>
          </a:prstGeom>
          <a:ln/>
        </p:spPr>
        <p:style>
          <a:lnRef idx="0">
            <a:schemeClr val="accent2"/>
          </a:lnRef>
          <a:fillRef idx="3">
            <a:schemeClr val="accent2"/>
          </a:fillRef>
          <a:effectRef idx="3">
            <a:schemeClr val="accent2"/>
          </a:effectRef>
          <a:fontRef idx="minor">
            <a:schemeClr val="lt1"/>
          </a:fontRef>
        </p:style>
        <p:txBody>
          <a:bodyPr lIns="91418" tIns="45710" rIns="91418" bIns="45710" rtlCol="0" anchor="ctr"/>
          <a:lstStyle/>
          <a:p>
            <a:pPr algn="ctr"/>
            <a:r>
              <a:rPr lang="ru-RU" sz="1200" dirty="0" smtClean="0">
                <a:solidFill>
                  <a:schemeClr val="bg2"/>
                </a:solidFill>
                <a:latin typeface="Georgia" pitchFamily="18" charset="0"/>
              </a:rPr>
              <a:t>Компетентный орган</a:t>
            </a:r>
          </a:p>
        </p:txBody>
      </p:sp>
      <p:cxnSp>
        <p:nvCxnSpPr>
          <p:cNvPr id="24" name="Straight Arrow Connector 23"/>
          <p:cNvCxnSpPr>
            <a:stCxn id="22" idx="3"/>
            <a:endCxn id="46" idx="1"/>
          </p:cNvCxnSpPr>
          <p:nvPr/>
        </p:nvCxnSpPr>
        <p:spPr>
          <a:xfrm>
            <a:off x="4952998" y="3028951"/>
            <a:ext cx="933452" cy="19050"/>
          </a:xfrm>
          <a:prstGeom prst="straightConnector1">
            <a:avLst/>
          </a:prstGeom>
          <a:ln>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29" name="Rectangle 28"/>
          <p:cNvSpPr/>
          <p:nvPr/>
        </p:nvSpPr>
        <p:spPr bwMode="ltGray">
          <a:xfrm>
            <a:off x="1581149" y="2666999"/>
            <a:ext cx="1371599" cy="762001"/>
          </a:xfrm>
          <a:prstGeom prst="rect">
            <a:avLst/>
          </a:prstGeom>
          <a:ln/>
        </p:spPr>
        <p:style>
          <a:lnRef idx="0">
            <a:schemeClr val="accent5"/>
          </a:lnRef>
          <a:fillRef idx="3">
            <a:schemeClr val="accent5"/>
          </a:fillRef>
          <a:effectRef idx="3">
            <a:schemeClr val="accent5"/>
          </a:effectRef>
          <a:fontRef idx="minor">
            <a:schemeClr val="lt1"/>
          </a:fontRef>
        </p:style>
        <p:txBody>
          <a:bodyPr lIns="91418" tIns="45710" rIns="91418" bIns="45710" rtlCol="0" anchor="ctr"/>
          <a:lstStyle/>
          <a:p>
            <a:pPr algn="ctr"/>
            <a:r>
              <a:rPr lang="ru-RU" sz="1200" dirty="0" smtClean="0">
                <a:solidFill>
                  <a:schemeClr val="bg2"/>
                </a:solidFill>
                <a:latin typeface="Georgia" pitchFamily="18" charset="0"/>
              </a:rPr>
              <a:t>ИФИ</a:t>
            </a:r>
          </a:p>
        </p:txBody>
      </p:sp>
      <p:sp>
        <p:nvSpPr>
          <p:cNvPr id="46" name="Rectangle 45"/>
          <p:cNvSpPr/>
          <p:nvPr/>
        </p:nvSpPr>
        <p:spPr bwMode="ltGray">
          <a:xfrm>
            <a:off x="5886450" y="2667001"/>
            <a:ext cx="1295400" cy="762000"/>
          </a:xfrm>
          <a:prstGeom prst="rect">
            <a:avLst/>
          </a:prstGeom>
          <a:ln/>
        </p:spPr>
        <p:style>
          <a:lnRef idx="0">
            <a:schemeClr val="accent4"/>
          </a:lnRef>
          <a:fillRef idx="3">
            <a:schemeClr val="accent4"/>
          </a:fillRef>
          <a:effectRef idx="3">
            <a:schemeClr val="accent4"/>
          </a:effectRef>
          <a:fontRef idx="minor">
            <a:schemeClr val="lt1"/>
          </a:fontRef>
        </p:style>
        <p:txBody>
          <a:bodyPr lIns="91418" tIns="45710" rIns="91418" bIns="45710" rtlCol="0" anchor="ctr"/>
          <a:lstStyle/>
          <a:p>
            <a:pPr algn="ctr"/>
            <a:r>
              <a:rPr lang="en-US" sz="1200" b="1" dirty="0" smtClean="0">
                <a:solidFill>
                  <a:schemeClr val="bg2"/>
                </a:solidFill>
                <a:latin typeface="Georgia" pitchFamily="18" charset="0"/>
              </a:rPr>
              <a:t>IRS</a:t>
            </a:r>
            <a:endParaRPr lang="ru-RU" sz="1200" b="1" dirty="0" smtClean="0">
              <a:solidFill>
                <a:schemeClr val="bg2"/>
              </a:solidFill>
              <a:latin typeface="Georgia" pitchFamily="18" charset="0"/>
            </a:endParaRPr>
          </a:p>
        </p:txBody>
      </p:sp>
      <p:sp>
        <p:nvSpPr>
          <p:cNvPr id="9" name="Oval 8"/>
          <p:cNvSpPr/>
          <p:nvPr/>
        </p:nvSpPr>
        <p:spPr bwMode="ltGray">
          <a:xfrm>
            <a:off x="1200148" y="2266949"/>
            <a:ext cx="762000" cy="685800"/>
          </a:xfrm>
          <a:prstGeom prst="ellipse">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91418" tIns="45710" rIns="91418" bIns="45710" rtlCol="0" anchor="ctr"/>
          <a:lstStyle/>
          <a:p>
            <a:pPr algn="ctr"/>
            <a:r>
              <a:rPr lang="ru-RU" dirty="0" smtClean="0">
                <a:solidFill>
                  <a:schemeClr val="bg1"/>
                </a:solidFill>
                <a:latin typeface="Georgia" pitchFamily="18" charset="0"/>
              </a:rPr>
              <a:t>1</a:t>
            </a:r>
          </a:p>
        </p:txBody>
      </p:sp>
      <p:cxnSp>
        <p:nvCxnSpPr>
          <p:cNvPr id="49" name="Straight Arrow Connector 48"/>
          <p:cNvCxnSpPr>
            <a:stCxn id="22" idx="0"/>
            <a:endCxn id="46" idx="0"/>
          </p:cNvCxnSpPr>
          <p:nvPr/>
        </p:nvCxnSpPr>
        <p:spPr>
          <a:xfrm rot="16200000" flipH="1">
            <a:off x="5381624" y="1514476"/>
            <a:ext cx="38099" cy="2266951"/>
          </a:xfrm>
          <a:prstGeom prst="curvedConnector3">
            <a:avLst>
              <a:gd name="adj1" fmla="val -600016"/>
            </a:avLst>
          </a:prstGeom>
          <a:ln>
            <a:prstDash val="dash"/>
            <a:headEnd type="triangl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53" name="TextBox 52"/>
          <p:cNvSpPr txBox="1"/>
          <p:nvPr/>
        </p:nvSpPr>
        <p:spPr>
          <a:xfrm>
            <a:off x="3638549" y="2038349"/>
            <a:ext cx="2247900" cy="533400"/>
          </a:xfrm>
          <a:prstGeom prst="rect">
            <a:avLst/>
          </a:prstGeom>
          <a:noFill/>
        </p:spPr>
        <p:txBody>
          <a:bodyPr wrap="square" lIns="0" tIns="0" rIns="0" bIns="0" rtlCol="0">
            <a:noAutofit/>
          </a:bodyPr>
          <a:lstStyle/>
          <a:p>
            <a:pPr algn="ctr">
              <a:spcAft>
                <a:spcPts val="900"/>
              </a:spcAft>
            </a:pPr>
            <a:r>
              <a:rPr lang="ru-RU" sz="1100" dirty="0" smtClean="0">
                <a:latin typeface="Georgia" pitchFamily="18" charset="0"/>
              </a:rPr>
              <a:t>Межправительственное Соглашение</a:t>
            </a:r>
          </a:p>
        </p:txBody>
      </p:sp>
      <p:sp>
        <p:nvSpPr>
          <p:cNvPr id="54" name="TextBox 53"/>
          <p:cNvSpPr txBox="1"/>
          <p:nvPr/>
        </p:nvSpPr>
        <p:spPr>
          <a:xfrm>
            <a:off x="1581148" y="3600450"/>
            <a:ext cx="2438400" cy="228599"/>
          </a:xfrm>
          <a:prstGeom prst="rect">
            <a:avLst/>
          </a:prstGeom>
          <a:noFill/>
        </p:spPr>
        <p:txBody>
          <a:bodyPr wrap="square" lIns="0" tIns="0" rIns="0" bIns="0" rtlCol="0">
            <a:noAutofit/>
          </a:bodyPr>
          <a:lstStyle/>
          <a:p>
            <a:pPr algn="ctr">
              <a:spcAft>
                <a:spcPts val="900"/>
              </a:spcAft>
            </a:pPr>
            <a:r>
              <a:rPr lang="ru-RU" sz="1100" dirty="0" smtClean="0">
                <a:latin typeface="Georgia" pitchFamily="18" charset="0"/>
              </a:rPr>
              <a:t>Информация о счетах резидентов США</a:t>
            </a:r>
          </a:p>
        </p:txBody>
      </p:sp>
      <p:sp>
        <p:nvSpPr>
          <p:cNvPr id="55" name="TextBox 54"/>
          <p:cNvSpPr txBox="1"/>
          <p:nvPr/>
        </p:nvSpPr>
        <p:spPr>
          <a:xfrm>
            <a:off x="4152900" y="3600450"/>
            <a:ext cx="2019300" cy="228599"/>
          </a:xfrm>
          <a:prstGeom prst="rect">
            <a:avLst/>
          </a:prstGeom>
          <a:noFill/>
        </p:spPr>
        <p:txBody>
          <a:bodyPr wrap="square" lIns="0" tIns="0" rIns="0" bIns="0" rtlCol="0">
            <a:noAutofit/>
          </a:bodyPr>
          <a:lstStyle/>
          <a:p>
            <a:pPr algn="ctr">
              <a:spcAft>
                <a:spcPts val="900"/>
              </a:spcAft>
            </a:pPr>
            <a:r>
              <a:rPr lang="ru-RU" sz="1000" dirty="0" smtClean="0">
                <a:latin typeface="Georgia" pitchFamily="18" charset="0"/>
              </a:rPr>
              <a:t>Информация о счетах резидентов США</a:t>
            </a:r>
          </a:p>
        </p:txBody>
      </p:sp>
      <p:sp>
        <p:nvSpPr>
          <p:cNvPr id="25" name="Rectangle 24"/>
          <p:cNvSpPr/>
          <p:nvPr/>
        </p:nvSpPr>
        <p:spPr bwMode="ltGray">
          <a:xfrm>
            <a:off x="3581399" y="5524502"/>
            <a:ext cx="1371598" cy="800098"/>
          </a:xfrm>
          <a:prstGeom prst="rect">
            <a:avLst/>
          </a:prstGeom>
          <a:ln/>
        </p:spPr>
        <p:style>
          <a:lnRef idx="0">
            <a:schemeClr val="accent2"/>
          </a:lnRef>
          <a:fillRef idx="3">
            <a:schemeClr val="accent2"/>
          </a:fillRef>
          <a:effectRef idx="3">
            <a:schemeClr val="accent2"/>
          </a:effectRef>
          <a:fontRef idx="minor">
            <a:schemeClr val="lt1"/>
          </a:fontRef>
        </p:style>
        <p:txBody>
          <a:bodyPr lIns="91418" tIns="45710" rIns="91418" bIns="45710" rtlCol="0" anchor="ctr"/>
          <a:lstStyle/>
          <a:p>
            <a:pPr algn="ctr"/>
            <a:r>
              <a:rPr lang="ru-RU" sz="1200" dirty="0" smtClean="0">
                <a:solidFill>
                  <a:schemeClr val="bg2"/>
                </a:solidFill>
                <a:latin typeface="Georgia" pitchFamily="18" charset="0"/>
              </a:rPr>
              <a:t>Компетентный орган</a:t>
            </a:r>
          </a:p>
        </p:txBody>
      </p:sp>
      <p:sp>
        <p:nvSpPr>
          <p:cNvPr id="27" name="Rectangle 26"/>
          <p:cNvSpPr/>
          <p:nvPr/>
        </p:nvSpPr>
        <p:spPr bwMode="ltGray">
          <a:xfrm>
            <a:off x="1581149" y="5562598"/>
            <a:ext cx="1371599" cy="762001"/>
          </a:xfrm>
          <a:prstGeom prst="rect">
            <a:avLst/>
          </a:prstGeom>
          <a:ln/>
        </p:spPr>
        <p:style>
          <a:lnRef idx="0">
            <a:schemeClr val="accent5"/>
          </a:lnRef>
          <a:fillRef idx="3">
            <a:schemeClr val="accent5"/>
          </a:fillRef>
          <a:effectRef idx="3">
            <a:schemeClr val="accent5"/>
          </a:effectRef>
          <a:fontRef idx="minor">
            <a:schemeClr val="lt1"/>
          </a:fontRef>
        </p:style>
        <p:txBody>
          <a:bodyPr lIns="91418" tIns="45710" rIns="91418" bIns="45710" rtlCol="0" anchor="ctr"/>
          <a:lstStyle/>
          <a:p>
            <a:pPr algn="ctr"/>
            <a:r>
              <a:rPr lang="ru-RU" sz="1200" dirty="0" smtClean="0">
                <a:solidFill>
                  <a:schemeClr val="bg2"/>
                </a:solidFill>
                <a:latin typeface="Georgia" pitchFamily="18" charset="0"/>
              </a:rPr>
              <a:t>ИФИ</a:t>
            </a:r>
          </a:p>
        </p:txBody>
      </p:sp>
      <p:sp>
        <p:nvSpPr>
          <p:cNvPr id="28" name="Rectangle 27"/>
          <p:cNvSpPr/>
          <p:nvPr/>
        </p:nvSpPr>
        <p:spPr bwMode="ltGray">
          <a:xfrm>
            <a:off x="5867400" y="5562600"/>
            <a:ext cx="1295400" cy="762000"/>
          </a:xfrm>
          <a:prstGeom prst="rect">
            <a:avLst/>
          </a:prstGeom>
          <a:ln/>
        </p:spPr>
        <p:style>
          <a:lnRef idx="0">
            <a:schemeClr val="accent4"/>
          </a:lnRef>
          <a:fillRef idx="3">
            <a:schemeClr val="accent4"/>
          </a:fillRef>
          <a:effectRef idx="3">
            <a:schemeClr val="accent4"/>
          </a:effectRef>
          <a:fontRef idx="minor">
            <a:schemeClr val="lt1"/>
          </a:fontRef>
        </p:style>
        <p:txBody>
          <a:bodyPr lIns="91418" tIns="45710" rIns="91418" bIns="45710" rtlCol="0" anchor="ctr"/>
          <a:lstStyle/>
          <a:p>
            <a:pPr algn="ctr"/>
            <a:r>
              <a:rPr lang="en-US" sz="1200" b="1" dirty="0" smtClean="0">
                <a:solidFill>
                  <a:schemeClr val="bg2"/>
                </a:solidFill>
                <a:latin typeface="Georgia" pitchFamily="18" charset="0"/>
              </a:rPr>
              <a:t>IRS</a:t>
            </a:r>
            <a:endParaRPr lang="ru-RU" sz="1200" b="1" dirty="0" smtClean="0">
              <a:solidFill>
                <a:schemeClr val="bg2"/>
              </a:solidFill>
              <a:latin typeface="Georgia" pitchFamily="18" charset="0"/>
            </a:endParaRPr>
          </a:p>
        </p:txBody>
      </p:sp>
      <p:sp>
        <p:nvSpPr>
          <p:cNvPr id="30" name="Oval 29"/>
          <p:cNvSpPr/>
          <p:nvPr/>
        </p:nvSpPr>
        <p:spPr bwMode="ltGray">
          <a:xfrm>
            <a:off x="1200148" y="5181600"/>
            <a:ext cx="762000" cy="685800"/>
          </a:xfrm>
          <a:prstGeom prst="ellipse">
            <a:avLst/>
          </a:prstGeom>
          <a:solidFill>
            <a:schemeClr val="accent6"/>
          </a:solidFill>
          <a:ln/>
        </p:spPr>
        <p:style>
          <a:lnRef idx="1">
            <a:schemeClr val="accent1"/>
          </a:lnRef>
          <a:fillRef idx="3">
            <a:schemeClr val="accent1"/>
          </a:fillRef>
          <a:effectRef idx="2">
            <a:schemeClr val="accent1"/>
          </a:effectRef>
          <a:fontRef idx="minor">
            <a:schemeClr val="lt1"/>
          </a:fontRef>
        </p:style>
        <p:txBody>
          <a:bodyPr lIns="91418" tIns="45710" rIns="91418" bIns="45710" rtlCol="0" anchor="ctr"/>
          <a:lstStyle/>
          <a:p>
            <a:pPr algn="ctr"/>
            <a:r>
              <a:rPr lang="en-US" dirty="0" smtClean="0">
                <a:solidFill>
                  <a:schemeClr val="bg1"/>
                </a:solidFill>
                <a:latin typeface="Georgia" pitchFamily="18" charset="0"/>
              </a:rPr>
              <a:t>2</a:t>
            </a:r>
            <a:endParaRPr lang="ru-RU" dirty="0" err="1" smtClean="0">
              <a:solidFill>
                <a:schemeClr val="bg1"/>
              </a:solidFill>
              <a:latin typeface="Georgia" pitchFamily="18" charset="0"/>
            </a:endParaRPr>
          </a:p>
        </p:txBody>
      </p:sp>
      <p:sp>
        <p:nvSpPr>
          <p:cNvPr id="32" name="TextBox 31"/>
          <p:cNvSpPr txBox="1"/>
          <p:nvPr/>
        </p:nvSpPr>
        <p:spPr>
          <a:xfrm>
            <a:off x="3638550" y="4800600"/>
            <a:ext cx="2247900" cy="533400"/>
          </a:xfrm>
          <a:prstGeom prst="rect">
            <a:avLst/>
          </a:prstGeom>
          <a:noFill/>
        </p:spPr>
        <p:txBody>
          <a:bodyPr wrap="square" lIns="0" tIns="0" rIns="0" bIns="0" rtlCol="0">
            <a:noAutofit/>
          </a:bodyPr>
          <a:lstStyle/>
          <a:p>
            <a:pPr algn="ctr">
              <a:spcAft>
                <a:spcPts val="900"/>
              </a:spcAft>
            </a:pPr>
            <a:r>
              <a:rPr lang="ru-RU" sz="1100" dirty="0" smtClean="0">
                <a:latin typeface="Georgia" pitchFamily="18" charset="0"/>
              </a:rPr>
              <a:t>Межправительственное Соглашение</a:t>
            </a:r>
          </a:p>
        </p:txBody>
      </p:sp>
      <p:sp>
        <p:nvSpPr>
          <p:cNvPr id="33" name="TextBox 32"/>
          <p:cNvSpPr txBox="1"/>
          <p:nvPr/>
        </p:nvSpPr>
        <p:spPr>
          <a:xfrm>
            <a:off x="3581399" y="6629403"/>
            <a:ext cx="2438400" cy="228599"/>
          </a:xfrm>
          <a:prstGeom prst="rect">
            <a:avLst/>
          </a:prstGeom>
          <a:noFill/>
        </p:spPr>
        <p:txBody>
          <a:bodyPr wrap="square" lIns="0" tIns="0" rIns="0" bIns="0" rtlCol="0">
            <a:noAutofit/>
          </a:bodyPr>
          <a:lstStyle/>
          <a:p>
            <a:pPr algn="ctr">
              <a:spcAft>
                <a:spcPts val="900"/>
              </a:spcAft>
            </a:pPr>
            <a:r>
              <a:rPr lang="ru-RU" sz="1100" dirty="0" smtClean="0">
                <a:latin typeface="Georgia" pitchFamily="18" charset="0"/>
              </a:rPr>
              <a:t>Информация о счетах резидентов США</a:t>
            </a:r>
          </a:p>
        </p:txBody>
      </p:sp>
      <p:cxnSp>
        <p:nvCxnSpPr>
          <p:cNvPr id="65" name="Shape 64"/>
          <p:cNvCxnSpPr>
            <a:stCxn id="25" idx="0"/>
          </p:cNvCxnSpPr>
          <p:nvPr/>
        </p:nvCxnSpPr>
        <p:spPr>
          <a:xfrm rot="5400000" flipH="1" flipV="1">
            <a:off x="5495924" y="4295776"/>
            <a:ext cx="12700" cy="2457453"/>
          </a:xfrm>
          <a:prstGeom prst="curvedConnector4">
            <a:avLst>
              <a:gd name="adj1" fmla="val 2884316"/>
              <a:gd name="adj2" fmla="val 93990"/>
            </a:avLst>
          </a:prstGeom>
          <a:ln>
            <a:prstDash val="dash"/>
            <a:headEnd type="triangle" w="med" len="med"/>
            <a:tailEnd type="triangle" w="med" len="med"/>
          </a:ln>
        </p:spPr>
        <p:style>
          <a:lnRef idx="3">
            <a:schemeClr val="accent4"/>
          </a:lnRef>
          <a:fillRef idx="0">
            <a:schemeClr val="accent4"/>
          </a:fillRef>
          <a:effectRef idx="2">
            <a:schemeClr val="accent4"/>
          </a:effectRef>
          <a:fontRef idx="minor">
            <a:schemeClr val="tx1"/>
          </a:fontRef>
        </p:style>
      </p:cxnSp>
      <p:cxnSp>
        <p:nvCxnSpPr>
          <p:cNvPr id="78" name="Shape 77"/>
          <p:cNvCxnSpPr>
            <a:stCxn id="27" idx="3"/>
            <a:endCxn id="28" idx="2"/>
          </p:cNvCxnSpPr>
          <p:nvPr/>
        </p:nvCxnSpPr>
        <p:spPr>
          <a:xfrm>
            <a:off x="2952748" y="5943599"/>
            <a:ext cx="3562352" cy="381001"/>
          </a:xfrm>
          <a:prstGeom prst="bentConnector4">
            <a:avLst>
              <a:gd name="adj1" fmla="val 5344"/>
              <a:gd name="adj2" fmla="val 160000"/>
            </a:avLst>
          </a:prstGeom>
          <a:ln>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80" name="7-Point Star 79"/>
          <p:cNvSpPr/>
          <p:nvPr/>
        </p:nvSpPr>
        <p:spPr bwMode="ltGray">
          <a:xfrm>
            <a:off x="7600950" y="2667002"/>
            <a:ext cx="495300" cy="400046"/>
          </a:xfrm>
          <a:prstGeom prst="star7">
            <a:avLst/>
          </a:prstGeom>
          <a:solidFill>
            <a:srgbClr val="F1A097"/>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err="1" smtClean="0">
              <a:solidFill>
                <a:schemeClr val="bg1"/>
              </a:solidFill>
              <a:latin typeface="Georgia" pitchFamily="18" charset="0"/>
            </a:endParaRPr>
          </a:p>
        </p:txBody>
      </p:sp>
      <p:sp>
        <p:nvSpPr>
          <p:cNvPr id="81" name="TextBox 80"/>
          <p:cNvSpPr txBox="1"/>
          <p:nvPr/>
        </p:nvSpPr>
        <p:spPr>
          <a:xfrm>
            <a:off x="8039100" y="2971800"/>
            <a:ext cx="1638300" cy="914400"/>
          </a:xfrm>
          <a:prstGeom prst="rect">
            <a:avLst/>
          </a:prstGeom>
          <a:noFill/>
        </p:spPr>
        <p:txBody>
          <a:bodyPr wrap="square" lIns="0" tIns="0" rIns="0" bIns="0" rtlCol="0">
            <a:noAutofit/>
          </a:bodyPr>
          <a:lstStyle/>
          <a:p>
            <a:pPr>
              <a:spcAft>
                <a:spcPts val="900"/>
              </a:spcAft>
            </a:pPr>
            <a:r>
              <a:rPr lang="ru-RU" sz="1200" dirty="0" smtClean="0">
                <a:latin typeface="Georgia" pitchFamily="18" charset="0"/>
              </a:rPr>
              <a:t>Соглашение между РФ и США будет построено на этой модели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Статус межправительственных соглашений</a:t>
            </a:r>
            <a:endParaRPr lang="ru-RU" dirty="0"/>
          </a:p>
        </p:txBody>
      </p:sp>
      <p:sp>
        <p:nvSpPr>
          <p:cNvPr id="4" name="Slide Number Placeholder 3"/>
          <p:cNvSpPr>
            <a:spLocks noGrp="1"/>
          </p:cNvSpPr>
          <p:nvPr>
            <p:ph type="sldNum" sz="quarter" idx="4"/>
          </p:nvPr>
        </p:nvSpPr>
        <p:spPr/>
        <p:txBody>
          <a:bodyPr/>
          <a:lstStyle/>
          <a:p>
            <a:fld id="{FEBD7F86-1881-4698-8703-FB80B0800997}" type="slidenum">
              <a:rPr lang="ru-RU" smtClean="0"/>
              <a:pPr/>
              <a:t>7</a:t>
            </a:fld>
            <a:endParaRPr lang="ru-RU"/>
          </a:p>
        </p:txBody>
      </p:sp>
      <p:graphicFrame>
        <p:nvGraphicFramePr>
          <p:cNvPr id="6" name="Table 5"/>
          <p:cNvGraphicFramePr>
            <a:graphicFrameLocks noGrp="1"/>
          </p:cNvGraphicFramePr>
          <p:nvPr/>
        </p:nvGraphicFramePr>
        <p:xfrm>
          <a:off x="533402" y="1651000"/>
          <a:ext cx="8991597" cy="5719719"/>
        </p:xfrm>
        <a:graphic>
          <a:graphicData uri="http://schemas.openxmlformats.org/drawingml/2006/table">
            <a:tbl>
              <a:tblPr/>
              <a:tblGrid>
                <a:gridCol w="1482606"/>
                <a:gridCol w="1996000"/>
                <a:gridCol w="1497000"/>
                <a:gridCol w="4015991"/>
              </a:tblGrid>
              <a:tr h="116619">
                <a:tc>
                  <a:txBody>
                    <a:bodyPr/>
                    <a:lstStyle/>
                    <a:p>
                      <a:pPr algn="ctr" fontAlgn="ctr"/>
                      <a:r>
                        <a:rPr lang="ru-RU" sz="1100" b="1" i="0" u="none" strike="noStrike" dirty="0">
                          <a:solidFill>
                            <a:srgbClr val="FFFFFF"/>
                          </a:solidFill>
                          <a:latin typeface="+mj-lt"/>
                        </a:rPr>
                        <a:t>Страна</a:t>
                      </a:r>
                    </a:p>
                  </a:txBody>
                  <a:tcPr marL="6479" marR="6479" marT="6479"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4"/>
                    </a:solidFill>
                  </a:tcPr>
                </a:tc>
                <a:tc>
                  <a:txBody>
                    <a:bodyPr/>
                    <a:lstStyle/>
                    <a:p>
                      <a:pPr algn="ctr" fontAlgn="ctr"/>
                      <a:r>
                        <a:rPr lang="ru-RU" sz="1100" b="1" i="0" u="none" strike="noStrike" dirty="0">
                          <a:solidFill>
                            <a:srgbClr val="FFFFFF"/>
                          </a:solidFill>
                          <a:latin typeface="+mj-lt"/>
                        </a:rPr>
                        <a:t>Тип Соглашения</a:t>
                      </a:r>
                    </a:p>
                  </a:txBody>
                  <a:tcPr marL="6479" marR="6479" marT="6479"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4"/>
                    </a:solidFill>
                  </a:tcPr>
                </a:tc>
                <a:tc>
                  <a:txBody>
                    <a:bodyPr/>
                    <a:lstStyle/>
                    <a:p>
                      <a:pPr algn="ctr" fontAlgn="ctr"/>
                      <a:r>
                        <a:rPr lang="ru-RU" sz="1100" b="1" i="0" u="none" strike="noStrike" dirty="0">
                          <a:solidFill>
                            <a:srgbClr val="FFFFFF"/>
                          </a:solidFill>
                          <a:latin typeface="+mj-lt"/>
                        </a:rPr>
                        <a:t>Дата</a:t>
                      </a:r>
                    </a:p>
                  </a:txBody>
                  <a:tcPr marL="6479" marR="6479" marT="6479"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4"/>
                    </a:solidFill>
                  </a:tcPr>
                </a:tc>
                <a:tc>
                  <a:txBody>
                    <a:bodyPr/>
                    <a:lstStyle/>
                    <a:p>
                      <a:pPr algn="ctr" fontAlgn="ctr"/>
                      <a:r>
                        <a:rPr lang="ru-RU" sz="1100" b="1" i="0" u="none" strike="noStrike" dirty="0">
                          <a:solidFill>
                            <a:srgbClr val="FFFFFF"/>
                          </a:solidFill>
                          <a:latin typeface="+mj-lt"/>
                        </a:rPr>
                        <a:t>Комментарии</a:t>
                      </a:r>
                    </a:p>
                  </a:txBody>
                  <a:tcPr marL="6479" marR="6479" marT="6479"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accent4"/>
                    </a:solidFill>
                  </a:tcPr>
                </a:tc>
              </a:tr>
              <a:tr h="110140">
                <a:tc>
                  <a:txBody>
                    <a:bodyPr/>
                    <a:lstStyle/>
                    <a:p>
                      <a:pPr algn="l" fontAlgn="t"/>
                      <a:r>
                        <a:rPr lang="ru-RU" sz="1100" b="0" i="0" u="none" strike="noStrike">
                          <a:latin typeface="+mj-lt"/>
                        </a:rPr>
                        <a:t>Великобритания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fontAlgn="t"/>
                      <a:r>
                        <a:rPr lang="ru-RU" sz="1100" b="0" i="0" u="sng" strike="noStrike" dirty="0">
                          <a:solidFill>
                            <a:srgbClr val="0000FF"/>
                          </a:solidFill>
                          <a:latin typeface="+mj-lt"/>
                          <a:hlinkClick r:id="rId2"/>
                        </a:rPr>
                        <a:t>Модель 1 А</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a:latin typeface="+mj-lt"/>
                        </a:rPr>
                        <a:t>09.12.2012</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sng" strike="noStrike">
                          <a:solidFill>
                            <a:srgbClr val="0000FF"/>
                          </a:solidFill>
                          <a:latin typeface="+mj-lt"/>
                        </a:rPr>
                        <a:t>Подписано</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Дания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fontAlgn="t"/>
                      <a:r>
                        <a:rPr lang="ru-RU" sz="1100" b="0" i="0" u="sng" strike="noStrike" dirty="0">
                          <a:solidFill>
                            <a:srgbClr val="0000FF"/>
                          </a:solidFill>
                          <a:latin typeface="+mj-lt"/>
                          <a:hlinkClick r:id="rId2"/>
                        </a:rPr>
                        <a:t>Модель 1 А</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a:latin typeface="+mj-lt"/>
                        </a:rPr>
                        <a:t>19.11.2012</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sng" strike="noStrike">
                          <a:solidFill>
                            <a:srgbClr val="0000FF"/>
                          </a:solidFill>
                          <a:latin typeface="+mj-lt"/>
                        </a:rPr>
                        <a:t>Подписано</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Мексика</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fontAlgn="t"/>
                      <a:r>
                        <a:rPr lang="ru-RU" sz="1100" b="0" i="0" u="sng" strike="noStrike">
                          <a:solidFill>
                            <a:srgbClr val="0000FF"/>
                          </a:solidFill>
                          <a:latin typeface="+mj-lt"/>
                          <a:hlinkClick r:id="rId2"/>
                        </a:rPr>
                        <a:t>Модель 1 А</a:t>
                      </a:r>
                      <a:endParaRPr lang="ru-RU" sz="1100" b="0" i="0" u="sng" strike="noStrike">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a:latin typeface="+mj-lt"/>
                        </a:rPr>
                        <a:t>19.11.2012</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sng" strike="noStrike">
                          <a:solidFill>
                            <a:srgbClr val="0000FF"/>
                          </a:solidFill>
                          <a:latin typeface="+mj-lt"/>
                        </a:rPr>
                        <a:t>Подписано</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Швейцария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fontAlgn="t"/>
                      <a:r>
                        <a:rPr lang="ru-RU" sz="1100" b="0" i="0" u="sng" strike="noStrike" dirty="0">
                          <a:solidFill>
                            <a:srgbClr val="0000FF"/>
                          </a:solidFill>
                          <a:latin typeface="+mj-lt"/>
                          <a:hlinkClick r:id="rId3"/>
                        </a:rPr>
                        <a:t>Модель 2</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a:latin typeface="+mj-lt"/>
                        </a:rPr>
                        <a:t>14.02.2013</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sng" strike="noStrike">
                          <a:solidFill>
                            <a:srgbClr val="0000FF"/>
                          </a:solidFill>
                          <a:latin typeface="+mj-lt"/>
                        </a:rPr>
                        <a:t>Подписано</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221605">
                <a:tc>
                  <a:txBody>
                    <a:bodyPr/>
                    <a:lstStyle/>
                    <a:p>
                      <a:pPr algn="l" fontAlgn="t"/>
                      <a:r>
                        <a:rPr lang="ru-RU" sz="1100" b="0" i="0" u="none" strike="noStrike" dirty="0">
                          <a:latin typeface="+mj-lt"/>
                        </a:rPr>
                        <a:t>Ирландия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fontAlgn="t"/>
                      <a:r>
                        <a:rPr lang="ru-RU" sz="1100" b="0" i="0" u="sng" strike="noStrike" dirty="0">
                          <a:solidFill>
                            <a:srgbClr val="0000FF"/>
                          </a:solidFill>
                          <a:latin typeface="+mj-lt"/>
                          <a:hlinkClick r:id="rId2"/>
                        </a:rPr>
                        <a:t>Модель 1А</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a:latin typeface="+mj-lt"/>
                        </a:rPr>
                        <a:t>23.01.2013</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sng" strike="noStrike" dirty="0">
                          <a:solidFill>
                            <a:srgbClr val="0000FF"/>
                          </a:solidFill>
                          <a:latin typeface="+mj-lt"/>
                        </a:rPr>
                        <a:t>Подписано</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dirty="0" smtClean="0">
                          <a:latin typeface="+mj-lt"/>
                        </a:rPr>
                        <a:t>Норвегия</a:t>
                      </a:r>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marR="0" indent="0" algn="ctr" defTabSz="1018467" rtl="0" eaLnBrk="1" fontAlgn="t" latinLnBrk="0" hangingPunct="1">
                        <a:lnSpc>
                          <a:spcPct val="100000"/>
                        </a:lnSpc>
                        <a:spcBef>
                          <a:spcPts val="0"/>
                        </a:spcBef>
                        <a:spcAft>
                          <a:spcPts val="0"/>
                        </a:spcAft>
                        <a:buClrTx/>
                        <a:buSzTx/>
                        <a:buFontTx/>
                        <a:buNone/>
                        <a:tabLst/>
                        <a:defRPr/>
                      </a:pPr>
                      <a:r>
                        <a:rPr lang="ru-RU" sz="1100" b="0" i="0" u="sng" strike="noStrike" kern="1200" dirty="0" smtClean="0">
                          <a:solidFill>
                            <a:srgbClr val="0000FF"/>
                          </a:solidFill>
                          <a:latin typeface="+mj-lt"/>
                          <a:ea typeface="+mn-ea"/>
                          <a:cs typeface="+mn-cs"/>
                          <a:hlinkClick r:id="rId2"/>
                        </a:rPr>
                        <a:t>Модель 1А</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dirty="0" smtClean="0">
                          <a:latin typeface="+mj-lt"/>
                        </a:rPr>
                        <a:t>14.04.2013</a:t>
                      </a:r>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marR="0" indent="0" algn="l" defTabSz="1018467" rtl="0" eaLnBrk="1" fontAlgn="t" latinLnBrk="0" hangingPunct="1">
                        <a:lnSpc>
                          <a:spcPct val="100000"/>
                        </a:lnSpc>
                        <a:spcBef>
                          <a:spcPts val="0"/>
                        </a:spcBef>
                        <a:spcAft>
                          <a:spcPts val="0"/>
                        </a:spcAft>
                        <a:buClrTx/>
                        <a:buSzTx/>
                        <a:buFontTx/>
                        <a:buNone/>
                        <a:tabLst/>
                        <a:defRPr/>
                      </a:pPr>
                      <a:r>
                        <a:rPr lang="ru-RU" sz="1100" b="0" i="0" u="sng" strike="noStrike" dirty="0" smtClean="0">
                          <a:solidFill>
                            <a:srgbClr val="0000FF"/>
                          </a:solidFill>
                          <a:latin typeface="+mj-lt"/>
                        </a:rPr>
                        <a:t>Подписано</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marL="0" marR="0" indent="0" algn="l" defTabSz="1018467" rtl="0" eaLnBrk="1" fontAlgn="t" latinLnBrk="0" hangingPunct="1">
                        <a:lnSpc>
                          <a:spcPct val="100000"/>
                        </a:lnSpc>
                        <a:spcBef>
                          <a:spcPts val="0"/>
                        </a:spcBef>
                        <a:spcAft>
                          <a:spcPts val="0"/>
                        </a:spcAft>
                        <a:buClrTx/>
                        <a:buSzTx/>
                        <a:buFontTx/>
                        <a:buNone/>
                        <a:tabLst/>
                        <a:defRPr/>
                      </a:pPr>
                      <a:r>
                        <a:rPr lang="ru-RU" sz="1100" b="0" i="0" u="none" strike="noStrike" kern="1200" dirty="0" smtClean="0">
                          <a:solidFill>
                            <a:schemeClr val="tx1"/>
                          </a:solidFill>
                          <a:latin typeface="+mj-lt"/>
                          <a:ea typeface="+mn-ea"/>
                          <a:cs typeface="+mn-cs"/>
                        </a:rPr>
                        <a:t>Испания</a:t>
                      </a:r>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marR="0" indent="0" algn="ctr" defTabSz="1018467" rtl="0" eaLnBrk="1" fontAlgn="t" latinLnBrk="0" hangingPunct="1">
                        <a:lnSpc>
                          <a:spcPct val="100000"/>
                        </a:lnSpc>
                        <a:spcBef>
                          <a:spcPts val="0"/>
                        </a:spcBef>
                        <a:spcAft>
                          <a:spcPts val="0"/>
                        </a:spcAft>
                        <a:buClrTx/>
                        <a:buSzTx/>
                        <a:buFontTx/>
                        <a:buNone/>
                        <a:tabLst/>
                        <a:defRPr/>
                      </a:pPr>
                      <a:r>
                        <a:rPr lang="ru-RU" sz="1100" b="0" i="0" u="sng" strike="noStrike" kern="1200" dirty="0" smtClean="0">
                          <a:solidFill>
                            <a:srgbClr val="0000FF"/>
                          </a:solidFill>
                          <a:latin typeface="+mj-lt"/>
                          <a:ea typeface="+mn-ea"/>
                          <a:cs typeface="+mn-cs"/>
                          <a:hlinkClick r:id="rId2"/>
                        </a:rPr>
                        <a:t>Модель 1А</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r" fontAlgn="t"/>
                      <a:r>
                        <a:rPr lang="ru-RU" sz="1100" b="0" i="0" u="none" strike="noStrike" dirty="0" smtClean="0">
                          <a:latin typeface="+mj-lt"/>
                        </a:rPr>
                        <a:t>14.05.2013</a:t>
                      </a:r>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marR="0" indent="0" algn="l" defTabSz="1018467" rtl="0" eaLnBrk="1" fontAlgn="t" latinLnBrk="0" hangingPunct="1">
                        <a:lnSpc>
                          <a:spcPct val="100000"/>
                        </a:lnSpc>
                        <a:spcBef>
                          <a:spcPts val="0"/>
                        </a:spcBef>
                        <a:spcAft>
                          <a:spcPts val="0"/>
                        </a:spcAft>
                        <a:buClrTx/>
                        <a:buSzTx/>
                        <a:buFontTx/>
                        <a:buNone/>
                        <a:tabLst/>
                        <a:defRPr/>
                      </a:pPr>
                      <a:r>
                        <a:rPr lang="ru-RU" sz="1100" b="0" i="0" u="sng" strike="noStrike" kern="1200" dirty="0" smtClean="0">
                          <a:solidFill>
                            <a:srgbClr val="0000FF"/>
                          </a:solidFill>
                          <a:latin typeface="+mj-lt"/>
                          <a:ea typeface="+mn-ea"/>
                          <a:cs typeface="+mn-cs"/>
                        </a:rPr>
                        <a:t>Подписано</a:t>
                      </a:r>
                      <a:endParaRPr lang="ru-RU" sz="1100" b="0" i="0" u="sng" strike="noStrike" dirty="0">
                        <a:solidFill>
                          <a:srgbClr val="0000FF"/>
                        </a:solidFill>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endParaRPr lang="ru-RU" sz="1100" b="0" i="0" u="none" strike="noStrike">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endParaRPr lang="ru-RU" sz="1100" b="0" i="0" u="none" strike="noStrike">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dirty="0">
                          <a:latin typeface="+mj-lt"/>
                        </a:rPr>
                        <a:t>Канада</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Финляндия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dirty="0">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Франция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Германия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Гернси</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Япония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Джерси</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о. Мэн</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Голандия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Финальная стадия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Аргентина</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Австралия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Бельгия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Кипр</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94365">
                <a:tc>
                  <a:txBody>
                    <a:bodyPr/>
                    <a:lstStyle/>
                    <a:p>
                      <a:pPr algn="l" fontAlgn="t"/>
                      <a:r>
                        <a:rPr lang="ru-RU" sz="1100" b="0" i="0" u="none" strike="noStrike">
                          <a:latin typeface="+mj-lt"/>
                        </a:rPr>
                        <a:t>Эстония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Венгрия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Израиль</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Южная Корея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Лихтенштейн</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Сингапур</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Швеция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Соловакия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81408">
                <a:tc>
                  <a:txBody>
                    <a:bodyPr/>
                    <a:lstStyle/>
                    <a:p>
                      <a:pPr algn="l" fontAlgn="t"/>
                      <a:r>
                        <a:rPr lang="ru-RU" sz="1100" b="0" i="0" u="none" strike="noStrike">
                          <a:latin typeface="+mj-lt"/>
                        </a:rPr>
                        <a:t>Каймановы о-ва</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Ведется процесс переговоров</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r h="110140">
                <a:tc>
                  <a:txBody>
                    <a:bodyPr/>
                    <a:lstStyle/>
                    <a:p>
                      <a:pPr algn="l" fontAlgn="t"/>
                      <a:r>
                        <a:rPr lang="ru-RU" sz="1100" b="0" i="0" u="none" strike="noStrike">
                          <a:latin typeface="+mj-lt"/>
                        </a:rPr>
                        <a:t>Италия</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a:latin typeface="+mj-lt"/>
                        </a:rPr>
                        <a:t> </a:t>
                      </a: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fontAlgn="t"/>
                      <a:r>
                        <a:rPr lang="ru-RU" sz="1100" b="0" i="0" u="none" strike="noStrike" dirty="0" smtClean="0">
                          <a:latin typeface="+mj-lt"/>
                        </a:rPr>
                        <a:t>Ведется процесс переговоров</a:t>
                      </a:r>
                      <a:endParaRPr lang="ru-RU" sz="1100" b="0" i="0" u="none" strike="noStrike" dirty="0">
                        <a:latin typeface="+mj-lt"/>
                      </a:endParaRPr>
                    </a:p>
                  </a:txBody>
                  <a:tcPr marL="6479" marR="6479" marT="6479" marB="0">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914400"/>
            <a:ext cx="8991600" cy="914401"/>
          </a:xfrm>
        </p:spPr>
        <p:txBody>
          <a:bodyPr/>
          <a:lstStyle/>
          <a:p>
            <a:r>
              <a:rPr lang="ru-RU" dirty="0" smtClean="0"/>
              <a:t>Основные аспекты межправительственного соглашения – вызовы для России</a:t>
            </a:r>
            <a:endParaRPr lang="ru-RU" dirty="0"/>
          </a:p>
        </p:txBody>
      </p:sp>
      <p:sp>
        <p:nvSpPr>
          <p:cNvPr id="3" name="Content Placeholder 2"/>
          <p:cNvSpPr>
            <a:spLocks noGrp="1"/>
          </p:cNvSpPr>
          <p:nvPr>
            <p:ph sz="quarter" idx="10"/>
          </p:nvPr>
        </p:nvSpPr>
        <p:spPr>
          <a:xfrm>
            <a:off x="533400" y="1828801"/>
            <a:ext cx="8991600" cy="4800600"/>
          </a:xfrm>
        </p:spPr>
        <p:txBody>
          <a:bodyPr/>
          <a:lstStyle/>
          <a:p>
            <a:pPr marL="185738" lvl="3" indent="-185738">
              <a:buFont typeface="Wingdings" pitchFamily="2" charset="2"/>
              <a:buChar char="§"/>
            </a:pPr>
            <a:r>
              <a:rPr lang="ru-RU" sz="1600" dirty="0" smtClean="0"/>
              <a:t>Срок подписания Межправительственного </a:t>
            </a:r>
            <a:r>
              <a:rPr lang="ru-RU" sz="1600" dirty="0" smtClean="0"/>
              <a:t>соглашения</a:t>
            </a:r>
            <a:r>
              <a:rPr lang="en-US" sz="1600" dirty="0" smtClean="0"/>
              <a:t> </a:t>
            </a:r>
            <a:r>
              <a:rPr lang="en-US" sz="1600" b="1" i="1" dirty="0" smtClean="0"/>
              <a:t>vs. </a:t>
            </a:r>
            <a:r>
              <a:rPr lang="en-US" sz="1600" dirty="0" smtClean="0"/>
              <a:t>c</a:t>
            </a:r>
            <a:r>
              <a:rPr lang="ru-RU" sz="1600" dirty="0" smtClean="0"/>
              <a:t>рок </a:t>
            </a:r>
            <a:r>
              <a:rPr lang="ru-RU" sz="1600" dirty="0" smtClean="0"/>
              <a:t>внедрения </a:t>
            </a:r>
            <a:r>
              <a:rPr lang="en-US" sz="1600" dirty="0" smtClean="0"/>
              <a:t>FATCA/</a:t>
            </a:r>
            <a:r>
              <a:rPr lang="ru-RU" sz="1600" dirty="0" smtClean="0"/>
              <a:t>Межправительственного </a:t>
            </a:r>
            <a:r>
              <a:rPr lang="ru-RU" sz="1600" dirty="0" smtClean="0"/>
              <a:t>соглашения</a:t>
            </a:r>
            <a:endParaRPr lang="ru-RU" sz="1600" dirty="0" smtClean="0"/>
          </a:p>
          <a:p>
            <a:pPr marL="93663" lvl="3" indent="-187325">
              <a:buFont typeface="Wingdings" pitchFamily="2" charset="2"/>
              <a:buChar char="§"/>
              <a:tabLst>
                <a:tab pos="176213" algn="l"/>
              </a:tabLst>
            </a:pPr>
            <a:r>
              <a:rPr lang="ru-RU" sz="1600" dirty="0" smtClean="0"/>
              <a:t>Определение финансовых продуктов</a:t>
            </a:r>
          </a:p>
          <a:p>
            <a:pPr marL="414259" lvl="4" indent="-185738">
              <a:buFont typeface="Wingdings" pitchFamily="2" charset="2"/>
              <a:buChar char="§"/>
            </a:pPr>
            <a:r>
              <a:rPr lang="ru-RU" sz="1600" dirty="0" smtClean="0"/>
              <a:t>Ключевой момент – именно определение финансового </a:t>
            </a:r>
            <a:r>
              <a:rPr lang="ru-RU" sz="1600" dirty="0" smtClean="0"/>
              <a:t>продукта </a:t>
            </a:r>
          </a:p>
          <a:p>
            <a:pPr marL="414259" lvl="4" indent="-185738">
              <a:buFont typeface="Wingdings" pitchFamily="2" charset="2"/>
              <a:buChar char="§"/>
            </a:pPr>
            <a:r>
              <a:rPr lang="ru-RU" sz="1600" dirty="0" smtClean="0"/>
              <a:t>Исключение определенных видов продуктов, </a:t>
            </a:r>
            <a:r>
              <a:rPr lang="ru-RU" sz="1600" dirty="0" smtClean="0"/>
              <a:t>например </a:t>
            </a:r>
            <a:r>
              <a:rPr lang="ru-RU" sz="1600" dirty="0" smtClean="0"/>
              <a:t>специальных накопительных программ (Норвегия)</a:t>
            </a:r>
            <a:endParaRPr lang="ru-RU" sz="1600" dirty="0" smtClean="0"/>
          </a:p>
          <a:p>
            <a:pPr marL="93663" lvl="2" indent="-187325">
              <a:buFont typeface="Wingdings" pitchFamily="2" charset="2"/>
              <a:buChar char="§"/>
              <a:tabLst>
                <a:tab pos="176213" algn="l"/>
              </a:tabLst>
            </a:pPr>
            <a:r>
              <a:rPr lang="ru-RU" sz="1600" dirty="0" smtClean="0"/>
              <a:t>Определение </a:t>
            </a:r>
            <a:r>
              <a:rPr lang="ru-RU" sz="1600" dirty="0" smtClean="0"/>
              <a:t>финансового института. Исключение некоторых финансовых институтов (включая критерии для такого исключения). Примеры в других странах:</a:t>
            </a:r>
          </a:p>
          <a:p>
            <a:pPr marL="715963" lvl="4" indent="-263525">
              <a:buFont typeface="Wingdings" pitchFamily="2" charset="2"/>
              <a:buChar char="§"/>
              <a:tabLst>
                <a:tab pos="715963" algn="l"/>
              </a:tabLst>
            </a:pPr>
            <a:r>
              <a:rPr lang="ru-RU" sz="1600" dirty="0" smtClean="0"/>
              <a:t>Сберегательные </a:t>
            </a:r>
            <a:r>
              <a:rPr lang="ru-RU" sz="1600" dirty="0" smtClean="0"/>
              <a:t>кассы</a:t>
            </a:r>
            <a:r>
              <a:rPr lang="ru-RU" sz="1600" dirty="0" smtClean="0"/>
              <a:t>, «народные</a:t>
            </a:r>
            <a:r>
              <a:rPr lang="ru-RU" sz="1600" dirty="0" smtClean="0"/>
              <a:t>» </a:t>
            </a:r>
            <a:r>
              <a:rPr lang="ru-RU" sz="1600" dirty="0" smtClean="0"/>
              <a:t>банки (Германия)</a:t>
            </a:r>
            <a:endParaRPr lang="ru-RU" sz="1600" dirty="0" smtClean="0"/>
          </a:p>
          <a:p>
            <a:pPr marL="715963" lvl="4" indent="-263525">
              <a:buFont typeface="Wingdings" pitchFamily="2" charset="2"/>
              <a:buChar char="§"/>
              <a:tabLst>
                <a:tab pos="715963" algn="l"/>
              </a:tabLst>
            </a:pPr>
            <a:r>
              <a:rPr lang="ru-RU" sz="1600" dirty="0" smtClean="0"/>
              <a:t>Негосударственные </a:t>
            </a:r>
            <a:r>
              <a:rPr lang="ru-RU" sz="1600" dirty="0" smtClean="0"/>
              <a:t>пенсионные фонды</a:t>
            </a:r>
          </a:p>
          <a:p>
            <a:pPr marL="715963" lvl="4" indent="-263525">
              <a:buFont typeface="Wingdings" pitchFamily="2" charset="2"/>
              <a:buChar char="§"/>
              <a:tabLst>
                <a:tab pos="715963" algn="l"/>
              </a:tabLst>
            </a:pPr>
            <a:r>
              <a:rPr lang="ru-RU" sz="1600" dirty="0" smtClean="0"/>
              <a:t>Специальные механизмы коллективных инвестиций</a:t>
            </a:r>
          </a:p>
          <a:p>
            <a:pPr marL="185738" lvl="3" indent="-185738">
              <a:buFont typeface="Wingdings" pitchFamily="2" charset="2"/>
              <a:buChar char="§"/>
            </a:pPr>
            <a:r>
              <a:rPr lang="en-US" sz="1600" dirty="0" smtClean="0"/>
              <a:t>KYC </a:t>
            </a:r>
            <a:r>
              <a:rPr lang="ru-RU" sz="1600" dirty="0" smtClean="0"/>
              <a:t>процедуры</a:t>
            </a:r>
          </a:p>
          <a:p>
            <a:pPr marL="185738" lvl="3" indent="-185738">
              <a:buFont typeface="Wingdings" pitchFamily="2" charset="2"/>
              <a:buChar char="§"/>
            </a:pPr>
            <a:r>
              <a:rPr lang="ru-RU" sz="1600" dirty="0" smtClean="0"/>
              <a:t>Взаимность предоставления информации</a:t>
            </a:r>
            <a:endParaRPr lang="ru-RU" sz="1600" dirty="0" smtClean="0"/>
          </a:p>
          <a:p>
            <a:pPr marL="185738" lvl="3" indent="-185738">
              <a:buFont typeface="Wingdings" pitchFamily="2" charset="2"/>
              <a:buChar char="§"/>
            </a:pPr>
            <a:endParaRPr lang="ru-RU" sz="1600" dirty="0" smtClean="0"/>
          </a:p>
          <a:p>
            <a:pPr>
              <a:buFont typeface="Wingdings" pitchFamily="2" charset="2"/>
              <a:buChar char="Ø"/>
            </a:pPr>
            <a:endParaRPr lang="ru-RU" sz="1600" dirty="0"/>
          </a:p>
        </p:txBody>
      </p:sp>
      <p:sp>
        <p:nvSpPr>
          <p:cNvPr id="4" name="Slide Number Placeholder 3"/>
          <p:cNvSpPr>
            <a:spLocks noGrp="1"/>
          </p:cNvSpPr>
          <p:nvPr>
            <p:ph type="sldNum" sz="quarter" idx="4"/>
          </p:nvPr>
        </p:nvSpPr>
        <p:spPr/>
        <p:txBody>
          <a:bodyPr/>
          <a:lstStyle/>
          <a:p>
            <a:fld id="{FEBD7F86-1881-4698-8703-FB80B0800997}" type="slidenum">
              <a:rPr lang="ru-RU" smtClean="0"/>
              <a:pPr/>
              <a:t>8</a:t>
            </a:fld>
            <a:endParaRPr lang="ru-RU"/>
          </a:p>
        </p:txBody>
      </p:sp>
    </p:spTree>
  </p:cSld>
  <p:clrMapOvr>
    <a:masterClrMapping/>
  </p:clrMapOvr>
</p:sld>
</file>

<file path=ppt/theme/theme1.xml><?xml version="1.0" encoding="utf-8"?>
<a:theme xmlns:a="http://schemas.openxmlformats.org/drawingml/2006/main" name="PwC Report">
  <a:themeElements>
    <a:clrScheme name="PwC Maroon">
      <a:dk1>
        <a:srgbClr val="000000"/>
      </a:dk1>
      <a:lt1>
        <a:srgbClr val="FFFFFF"/>
      </a:lt1>
      <a:dk2>
        <a:srgbClr val="602320"/>
      </a:dk2>
      <a:lt2>
        <a:srgbClr val="FFFFFF"/>
      </a:lt2>
      <a:accent1>
        <a:srgbClr val="602320"/>
      </a:accent1>
      <a:accent2>
        <a:srgbClr val="DB536A"/>
      </a:accent2>
      <a:accent3>
        <a:srgbClr val="A32020"/>
      </a:accent3>
      <a:accent4>
        <a:srgbClr val="E0301E"/>
      </a:accent4>
      <a:accent5>
        <a:srgbClr val="DC6900"/>
      </a:accent5>
      <a:accent6>
        <a:srgbClr val="FFB600"/>
      </a:accent6>
      <a:hlink>
        <a:srgbClr val="602320"/>
      </a:hlink>
      <a:folHlink>
        <a:srgbClr val="6023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olidFill>
            <a:schemeClr val="tx2"/>
          </a:solidFill>
        </a:ln>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noAutofit/>
      </a:bodyPr>
      <a:lstStyle>
        <a:defPPr>
          <a:spcAft>
            <a:spcPts val="900"/>
          </a:spcAft>
          <a:defRPr sz="2000" dirty="0"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themeOverride>
</file>

<file path=docProps/app.xml><?xml version="1.0" encoding="utf-8"?>
<Properties xmlns="http://schemas.openxmlformats.org/officeDocument/2006/extended-properties" xmlns:vt="http://schemas.openxmlformats.org/officeDocument/2006/docPropsVTypes">
  <Template/>
  <TotalTime>30114</TotalTime>
  <Words>652</Words>
  <Application>Microsoft Office PowerPoint</Application>
  <PresentationFormat>Custom</PresentationFormat>
  <Paragraphs>219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PwC Report</vt:lpstr>
      <vt:lpstr>FATCA и российское законодательство – перспективы и сложности    </vt:lpstr>
      <vt:lpstr>Основные положения FATCA</vt:lpstr>
      <vt:lpstr>Российское законодательство: что можно, а что нельзя… </vt:lpstr>
      <vt:lpstr>Российские финансовые институты перед выбором</vt:lpstr>
      <vt:lpstr>Какие страны будут участвовать в FATCA</vt:lpstr>
      <vt:lpstr>Модели взаимодействия с IRS по межправительственным соглашениям</vt:lpstr>
      <vt:lpstr>Статус межправительственных соглашений</vt:lpstr>
      <vt:lpstr>Основные аспекты межправительственного соглашения – вызовы для России</vt:lpstr>
    </vt:vector>
  </TitlesOfParts>
  <Company>PwC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PwC Report</dc:title>
  <dc:creator>Anastasia Urias</dc:creator>
  <cp:lastModifiedBy>Ksenia Gritsepanova</cp:lastModifiedBy>
  <cp:revision>1050</cp:revision>
  <dcterms:created xsi:type="dcterms:W3CDTF">2010-09-07T22:57:20Z</dcterms:created>
  <dcterms:modified xsi:type="dcterms:W3CDTF">2013-05-31T05:44:28Z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create by">
    <vt:lpwstr>PwC</vt:lpwstr>
  </property>
  <property fmtid="{D5CDD505-2E9C-101B-9397-08002B2CF9AE}" pid="3" name="TB template version">
    <vt:lpwstr>6</vt:lpwstr>
  </property>
  <property fmtid="{D5CDD505-2E9C-101B-9397-08002B2CF9AE}" pid="4" name="TB template type">
    <vt:lpwstr>Report</vt:lpwstr>
  </property>
  <property fmtid="{D5CDD505-2E9C-101B-9397-08002B2CF9AE}" pid="5" name="Template version">
    <vt:lpwstr>2</vt:lpwstr>
  </property>
</Properties>
</file>