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s/slide2.xml" ContentType="application/vnd.openxmlformats-officedocument.presentationml.slide+xml"/>
  <Override PartName="/ppt/diagrams/data1.xml" ContentType="application/vnd.openxmlformats-officedocument.drawingml.diagramData+xml"/>
  <Override PartName="/ppt/diagrams/drawing1.xml" ContentType="application/vnd.ms-office.drawingml.diagramDrawing+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diagrams/data2.xml" ContentType="application/vnd.openxmlformats-officedocument.drawingml.diagramData+xml"/>
  <Override PartName="/ppt/diagrams/drawing2.xml" ContentType="application/vnd.ms-office.drawingml.diagramDrawing+xml"/>
  <Override PartName="/ppt/notesSlides/notesSlide4.xml" ContentType="application/vnd.openxmlformats-officedocument.presentationml.notesSlid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7" r:id="rId2"/>
    <p:sldId id="326" r:id="rId3"/>
    <p:sldId id="307" r:id="rId4"/>
    <p:sldId id="306" r:id="rId5"/>
    <p:sldId id="325" r:id="rId6"/>
    <p:sldId id="327" r:id="rId7"/>
    <p:sldId id="328" r:id="rId8"/>
    <p:sldId id="305" r:id="rId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27730"/>
    <a:srgbClr val="EBECED"/>
    <a:srgbClr val="D5D5D5"/>
    <a:srgbClr val="D5D5D2"/>
    <a:srgbClr val="E00371"/>
    <a:srgbClr val="005E82"/>
    <a:srgbClr val="A30B35"/>
    <a:srgbClr val="7C330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397" autoAdjust="0"/>
    <p:restoredTop sz="99854" autoAdjust="0"/>
  </p:normalViewPr>
  <p:slideViewPr>
    <p:cSldViewPr snapToGrid="0">
      <p:cViewPr>
        <p:scale>
          <a:sx n="80" d="100"/>
          <a:sy n="80" d="100"/>
        </p:scale>
        <p:origin x="-3018" y="-924"/>
      </p:cViewPr>
      <p:guideLst>
        <p:guide orient="horz" pos="2165"/>
        <p:guide pos="2858"/>
      </p:guideLst>
    </p:cSldViewPr>
  </p:slideViewPr>
  <p:notesTextViewPr>
    <p:cViewPr>
      <p:scale>
        <a:sx n="100" d="100"/>
        <a:sy n="100" d="100"/>
      </p:scale>
      <p:origin x="0" y="0"/>
    </p:cViewPr>
  </p:notesTextViewPr>
  <p:sorterViewPr>
    <p:cViewPr>
      <p:scale>
        <a:sx n="100" d="100"/>
        <a:sy n="100" d="100"/>
      </p:scale>
      <p:origin x="0" y="3138"/>
    </p:cViewPr>
  </p:sorter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3" Type="http://schemas.openxmlformats.org/officeDocument/2006/relationships/viewProps" Target="viewProps.xml" />
  <Relationship Id="rId12" Type="http://schemas.openxmlformats.org/officeDocument/2006/relationships/presProps" Target="presProps.xml" />
  <Relationship Id="rId1" Type="http://schemas.openxmlformats.org/officeDocument/2006/relationships/slideMaster" Target="slideMasters/slideMaster1.xml" />
  <Relationship Id="rId11" Type="http://schemas.openxmlformats.org/officeDocument/2006/relationships/handoutMaster" Target="handoutMasters/handoutMaster1.xml" />
  <Relationship Id="rId15" Type="http://schemas.openxmlformats.org/officeDocument/2006/relationships/tableStyles" Target="tableStyles.xml" />
  <Relationship Id="rId10" Type="http://schemas.openxmlformats.org/officeDocument/2006/relationships/notesMaster" Target="notesMasters/notesMaster1.xml" />
  <Relationship Id="rId14" Type="http://schemas.openxmlformats.org/officeDocument/2006/relationships/theme" Target="theme/theme1.xml" />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D442C4-BB34-4B99-A74E-663FA2E0C5E6}"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E213CAC8-C151-442F-992C-78D6C15CEB7F}">
      <dgm:prSet phldrT="[Text]" custT="1"/>
      <dgm:spPr/>
      <dgm:t>
        <a:bodyPr/>
        <a:lstStyle/>
        <a:p>
          <a:r>
            <a:rPr lang="ru-RU" sz="2400" dirty="0" smtClean="0">
              <a:solidFill>
                <a:schemeClr val="bg2"/>
              </a:solidFill>
            </a:rPr>
            <a:t>Поддержка и содействие ЕБРР</a:t>
          </a:r>
          <a:endParaRPr lang="en-US" sz="2400" dirty="0">
            <a:solidFill>
              <a:schemeClr val="bg2"/>
            </a:solidFill>
          </a:endParaRPr>
        </a:p>
      </dgm:t>
    </dgm:pt>
    <dgm:pt modelId="{BCEBC48C-6AED-4535-94E2-96525D248A3D}" type="parTrans" cxnId="{4D6F2DFB-973A-4280-BAAF-8DD0B0594F6F}">
      <dgm:prSet/>
      <dgm:spPr/>
      <dgm:t>
        <a:bodyPr/>
        <a:lstStyle/>
        <a:p>
          <a:endParaRPr lang="en-US"/>
        </a:p>
      </dgm:t>
    </dgm:pt>
    <dgm:pt modelId="{2F75DABC-ACA0-49A2-896E-4531E330A7DB}" type="sibTrans" cxnId="{4D6F2DFB-973A-4280-BAAF-8DD0B0594F6F}">
      <dgm:prSet/>
      <dgm:spPr>
        <a:solidFill>
          <a:schemeClr val="tx1">
            <a:lumMod val="50000"/>
          </a:schemeClr>
        </a:solidFill>
        <a:ln>
          <a:noFill/>
        </a:ln>
      </dgm:spPr>
      <dgm:t>
        <a:bodyPr/>
        <a:lstStyle/>
        <a:p>
          <a:endParaRPr lang="en-US"/>
        </a:p>
      </dgm:t>
    </dgm:pt>
    <dgm:pt modelId="{BCFFF048-6D31-43B8-ADC4-DDB6C794F1C9}">
      <dgm:prSet phldrT="[Text]" custT="1"/>
      <dgm:spPr/>
      <dgm:t>
        <a:bodyPr/>
        <a:lstStyle/>
        <a:p>
          <a:r>
            <a:rPr lang="ru-RU" sz="2400" dirty="0" smtClean="0">
              <a:solidFill>
                <a:schemeClr val="bg2"/>
              </a:solidFill>
            </a:rPr>
            <a:t>Согласование с Банком России</a:t>
          </a:r>
          <a:endParaRPr lang="en-US" sz="2400" dirty="0">
            <a:solidFill>
              <a:schemeClr val="bg2"/>
            </a:solidFill>
          </a:endParaRPr>
        </a:p>
      </dgm:t>
    </dgm:pt>
    <dgm:pt modelId="{DDC31E62-EBC9-4E59-88C3-978212DC960C}" type="parTrans" cxnId="{62CF9265-1FA3-4A2F-B4C1-A7B5E59988AD}">
      <dgm:prSet/>
      <dgm:spPr/>
      <dgm:t>
        <a:bodyPr/>
        <a:lstStyle/>
        <a:p>
          <a:endParaRPr lang="en-US"/>
        </a:p>
      </dgm:t>
    </dgm:pt>
    <dgm:pt modelId="{B3F3393C-E5D0-4B2D-BFA4-06C03C72D213}" type="sibTrans" cxnId="{62CF9265-1FA3-4A2F-B4C1-A7B5E59988AD}">
      <dgm:prSet/>
      <dgm:spPr>
        <a:solidFill>
          <a:schemeClr val="tx1">
            <a:lumMod val="50000"/>
          </a:schemeClr>
        </a:solidFill>
      </dgm:spPr>
      <dgm:t>
        <a:bodyPr/>
        <a:lstStyle/>
        <a:p>
          <a:endParaRPr lang="en-US"/>
        </a:p>
      </dgm:t>
    </dgm:pt>
    <dgm:pt modelId="{CC9E667E-0FB1-4672-97F4-1281FC5C11E6}">
      <dgm:prSet phldrT="[Text]" custT="1"/>
      <dgm:spPr/>
      <dgm:t>
        <a:bodyPr/>
        <a:lstStyle/>
        <a:p>
          <a:r>
            <a:rPr lang="ru-RU" sz="2400" dirty="0" smtClean="0">
              <a:solidFill>
                <a:schemeClr val="bg2"/>
              </a:solidFill>
            </a:rPr>
            <a:t>Договор кредитования МСП</a:t>
          </a:r>
          <a:endParaRPr lang="en-US" sz="2400" dirty="0">
            <a:solidFill>
              <a:schemeClr val="bg2"/>
            </a:solidFill>
          </a:endParaRPr>
        </a:p>
      </dgm:t>
    </dgm:pt>
    <dgm:pt modelId="{E3850C27-61C1-4A6E-B5E3-2F0F12A52FAA}" type="parTrans" cxnId="{CB04A81E-D162-43E9-9A5E-F5DB34FBFC99}">
      <dgm:prSet/>
      <dgm:spPr/>
      <dgm:t>
        <a:bodyPr/>
        <a:lstStyle/>
        <a:p>
          <a:endParaRPr lang="en-US"/>
        </a:p>
      </dgm:t>
    </dgm:pt>
    <dgm:pt modelId="{086E2977-EB4C-4412-A600-6DD1B7D7F3BA}" type="sibTrans" cxnId="{CB04A81E-D162-43E9-9A5E-F5DB34FBFC99}">
      <dgm:prSet/>
      <dgm:spPr/>
      <dgm:t>
        <a:bodyPr/>
        <a:lstStyle/>
        <a:p>
          <a:endParaRPr lang="en-US"/>
        </a:p>
      </dgm:t>
    </dgm:pt>
    <dgm:pt modelId="{F52541E5-5F8E-43B0-A7F5-93D11541F28C}">
      <dgm:prSet custT="1"/>
      <dgm:spPr/>
      <dgm:t>
        <a:bodyPr/>
        <a:lstStyle/>
        <a:p>
          <a:r>
            <a:rPr lang="ru-RU" sz="2400" dirty="0" smtClean="0">
              <a:solidFill>
                <a:schemeClr val="bg2"/>
              </a:solidFill>
            </a:rPr>
            <a:t>Активное участие Ассоциации</a:t>
          </a:r>
          <a:endParaRPr lang="en-US" sz="2400" dirty="0">
            <a:solidFill>
              <a:schemeClr val="bg2"/>
            </a:solidFill>
          </a:endParaRPr>
        </a:p>
      </dgm:t>
    </dgm:pt>
    <dgm:pt modelId="{8411E943-A505-4367-8569-B1F65A87C1E1}" type="parTrans" cxnId="{A912868F-228A-40AF-8D89-E83D3F14ED82}">
      <dgm:prSet/>
      <dgm:spPr/>
      <dgm:t>
        <a:bodyPr/>
        <a:lstStyle/>
        <a:p>
          <a:endParaRPr lang="en-US"/>
        </a:p>
      </dgm:t>
    </dgm:pt>
    <dgm:pt modelId="{1A23F921-29D2-4382-81B7-C58C52887ADC}" type="sibTrans" cxnId="{A912868F-228A-40AF-8D89-E83D3F14ED82}">
      <dgm:prSet/>
      <dgm:spPr>
        <a:solidFill>
          <a:schemeClr val="tx1">
            <a:lumMod val="50000"/>
          </a:schemeClr>
        </a:solidFill>
      </dgm:spPr>
      <dgm:t>
        <a:bodyPr/>
        <a:lstStyle/>
        <a:p>
          <a:endParaRPr lang="en-US"/>
        </a:p>
      </dgm:t>
    </dgm:pt>
    <dgm:pt modelId="{36D50B7B-6686-4243-B563-FB0992B0DBBA}">
      <dgm:prSet custT="1"/>
      <dgm:spPr/>
      <dgm:t>
        <a:bodyPr/>
        <a:lstStyle/>
        <a:p>
          <a:r>
            <a:rPr lang="ru-RU" sz="2300" dirty="0" smtClean="0">
              <a:solidFill>
                <a:schemeClr val="bg2"/>
              </a:solidFill>
            </a:rPr>
            <a:t>Учет пожеланий и практики банков</a:t>
          </a:r>
          <a:endParaRPr lang="en-US" sz="2300" dirty="0">
            <a:solidFill>
              <a:schemeClr val="bg2"/>
            </a:solidFill>
          </a:endParaRPr>
        </a:p>
      </dgm:t>
    </dgm:pt>
    <dgm:pt modelId="{6AF1D6D8-ADDF-4698-B74A-69426AB22BA6}" type="parTrans" cxnId="{1A6EA90A-7A87-4F96-A809-75F0767F671E}">
      <dgm:prSet/>
      <dgm:spPr/>
      <dgm:t>
        <a:bodyPr/>
        <a:lstStyle/>
        <a:p>
          <a:endParaRPr lang="en-US"/>
        </a:p>
      </dgm:t>
    </dgm:pt>
    <dgm:pt modelId="{F5183494-8DAB-4F8A-B6EE-5980F17718E9}" type="sibTrans" cxnId="{1A6EA90A-7A87-4F96-A809-75F0767F671E}">
      <dgm:prSet/>
      <dgm:spPr>
        <a:solidFill>
          <a:schemeClr val="tx1">
            <a:lumMod val="50000"/>
          </a:schemeClr>
        </a:solidFill>
      </dgm:spPr>
      <dgm:t>
        <a:bodyPr/>
        <a:lstStyle/>
        <a:p>
          <a:endParaRPr lang="en-US"/>
        </a:p>
      </dgm:t>
    </dgm:pt>
    <dgm:pt modelId="{58078209-821C-4189-B357-9FA712CC0A0E}">
      <dgm:prSet custT="1"/>
      <dgm:spPr/>
      <dgm:t>
        <a:bodyPr/>
        <a:lstStyle/>
        <a:p>
          <a:r>
            <a:rPr lang="ru-RU" sz="2400" dirty="0" smtClean="0">
              <a:solidFill>
                <a:schemeClr val="bg2"/>
              </a:solidFill>
            </a:rPr>
            <a:t>Юридическая работа </a:t>
          </a:r>
          <a:r>
            <a:rPr lang="en-US" sz="2400" dirty="0" err="1" smtClean="0">
              <a:solidFill>
                <a:schemeClr val="bg2"/>
              </a:solidFill>
            </a:rPr>
            <a:t>Dentons</a:t>
          </a:r>
          <a:endParaRPr lang="en-US" sz="2400" dirty="0">
            <a:solidFill>
              <a:schemeClr val="bg2"/>
            </a:solidFill>
          </a:endParaRPr>
        </a:p>
      </dgm:t>
    </dgm:pt>
    <dgm:pt modelId="{2572A6D3-79A7-4956-A1F6-ECD36791FED0}" type="parTrans" cxnId="{47BCDA6E-73D1-4947-A7E9-2A3B11C05A67}">
      <dgm:prSet/>
      <dgm:spPr/>
      <dgm:t>
        <a:bodyPr/>
        <a:lstStyle/>
        <a:p>
          <a:endParaRPr lang="en-US"/>
        </a:p>
      </dgm:t>
    </dgm:pt>
    <dgm:pt modelId="{3E01ED8B-DD7E-47DD-93BE-DB37984DC496}" type="sibTrans" cxnId="{47BCDA6E-73D1-4947-A7E9-2A3B11C05A67}">
      <dgm:prSet/>
      <dgm:spPr>
        <a:solidFill>
          <a:schemeClr val="tx1">
            <a:lumMod val="50000"/>
          </a:schemeClr>
        </a:solidFill>
      </dgm:spPr>
      <dgm:t>
        <a:bodyPr/>
        <a:lstStyle/>
        <a:p>
          <a:endParaRPr lang="en-US"/>
        </a:p>
      </dgm:t>
    </dgm:pt>
    <dgm:pt modelId="{27928958-16A3-4B6C-A4CD-A53262A679A0}" type="pres">
      <dgm:prSet presAssocID="{B3D442C4-BB34-4B99-A74E-663FA2E0C5E6}" presName="Name0" presStyleCnt="0">
        <dgm:presLayoutVars>
          <dgm:dir/>
          <dgm:resizeHandles val="exact"/>
        </dgm:presLayoutVars>
      </dgm:prSet>
      <dgm:spPr/>
    </dgm:pt>
    <dgm:pt modelId="{FABE17D3-A259-4842-A4DE-DCE3EC831114}" type="pres">
      <dgm:prSet presAssocID="{B3D442C4-BB34-4B99-A74E-663FA2E0C5E6}" presName="vNodes" presStyleCnt="0"/>
      <dgm:spPr/>
    </dgm:pt>
    <dgm:pt modelId="{6ACA651D-B7B4-468E-92DC-AC1073230C0D}" type="pres">
      <dgm:prSet presAssocID="{E213CAC8-C151-442F-992C-78D6C15CEB7F}" presName="node" presStyleLbl="node1" presStyleIdx="0" presStyleCnt="6" custScaleX="988332" custScaleY="100705" custLinFactNeighborX="-46611" custLinFactNeighborY="55849">
        <dgm:presLayoutVars>
          <dgm:bulletEnabled val="1"/>
        </dgm:presLayoutVars>
      </dgm:prSet>
      <dgm:spPr>
        <a:prstGeom prst="flowChartProcess">
          <a:avLst/>
        </a:prstGeom>
      </dgm:spPr>
      <dgm:t>
        <a:bodyPr/>
        <a:lstStyle/>
        <a:p>
          <a:endParaRPr lang="en-US"/>
        </a:p>
      </dgm:t>
    </dgm:pt>
    <dgm:pt modelId="{A2F4E100-D86E-4F5C-88F6-652B14B5FA48}" type="pres">
      <dgm:prSet presAssocID="{2F75DABC-ACA0-49A2-896E-4531E330A7DB}" presName="spacerT" presStyleCnt="0"/>
      <dgm:spPr/>
    </dgm:pt>
    <dgm:pt modelId="{EE1E02C1-F73D-401B-812C-D1251F69D267}" type="pres">
      <dgm:prSet presAssocID="{2F75DABC-ACA0-49A2-896E-4531E330A7DB}" presName="sibTrans" presStyleLbl="sibTrans2D1" presStyleIdx="0" presStyleCnt="5" custLinFactNeighborX="-60921" custLinFactNeighborY="-30421"/>
      <dgm:spPr/>
      <dgm:t>
        <a:bodyPr/>
        <a:lstStyle/>
        <a:p>
          <a:endParaRPr lang="en-US"/>
        </a:p>
      </dgm:t>
    </dgm:pt>
    <dgm:pt modelId="{670250FE-36A2-45D3-8766-339C70379B20}" type="pres">
      <dgm:prSet presAssocID="{2F75DABC-ACA0-49A2-896E-4531E330A7DB}" presName="spacerB" presStyleCnt="0"/>
      <dgm:spPr/>
    </dgm:pt>
    <dgm:pt modelId="{42586C21-5BDC-4254-95FA-7430ED3A6A4B}" type="pres">
      <dgm:prSet presAssocID="{F52541E5-5F8E-43B0-A7F5-93D11541F28C}" presName="node" presStyleLbl="node1" presStyleIdx="1" presStyleCnt="6" custScaleX="988332" custScaleY="99455" custLinFactNeighborX="-27895" custLinFactNeighborY="-96150">
        <dgm:presLayoutVars>
          <dgm:bulletEnabled val="1"/>
        </dgm:presLayoutVars>
      </dgm:prSet>
      <dgm:spPr>
        <a:prstGeom prst="flowChartProcess">
          <a:avLst/>
        </a:prstGeom>
      </dgm:spPr>
      <dgm:t>
        <a:bodyPr/>
        <a:lstStyle/>
        <a:p>
          <a:endParaRPr lang="en-US"/>
        </a:p>
      </dgm:t>
    </dgm:pt>
    <dgm:pt modelId="{300ECE24-0ADC-41D2-9FC8-BD396CC6CD2E}" type="pres">
      <dgm:prSet presAssocID="{1A23F921-29D2-4382-81B7-C58C52887ADC}" presName="spacerT" presStyleCnt="0"/>
      <dgm:spPr/>
    </dgm:pt>
    <dgm:pt modelId="{65D1F3B6-E86F-4007-98E0-AEA4976C2197}" type="pres">
      <dgm:prSet presAssocID="{1A23F921-29D2-4382-81B7-C58C52887ADC}" presName="sibTrans" presStyleLbl="sibTrans2D1" presStyleIdx="1" presStyleCnt="5" custLinFactNeighborX="-62959" custLinFactNeighborY="-91260"/>
      <dgm:spPr/>
      <dgm:t>
        <a:bodyPr/>
        <a:lstStyle/>
        <a:p>
          <a:endParaRPr lang="en-US"/>
        </a:p>
      </dgm:t>
    </dgm:pt>
    <dgm:pt modelId="{D99EFCBB-8A16-472C-BDC4-C043BAAD68D2}" type="pres">
      <dgm:prSet presAssocID="{1A23F921-29D2-4382-81B7-C58C52887ADC}" presName="spacerB" presStyleCnt="0"/>
      <dgm:spPr/>
    </dgm:pt>
    <dgm:pt modelId="{9924C3E2-F6AC-451B-B52F-63341C202B32}" type="pres">
      <dgm:prSet presAssocID="{58078209-821C-4189-B357-9FA712CC0A0E}" presName="node" presStyleLbl="node1" presStyleIdx="2" presStyleCnt="6" custScaleX="988332" custScaleY="100705" custLinFactNeighborX="-54714" custLinFactNeighborY="-28074">
        <dgm:presLayoutVars>
          <dgm:bulletEnabled val="1"/>
        </dgm:presLayoutVars>
      </dgm:prSet>
      <dgm:spPr>
        <a:prstGeom prst="flowChartProcess">
          <a:avLst/>
        </a:prstGeom>
      </dgm:spPr>
      <dgm:t>
        <a:bodyPr/>
        <a:lstStyle/>
        <a:p>
          <a:endParaRPr lang="en-US"/>
        </a:p>
      </dgm:t>
    </dgm:pt>
    <dgm:pt modelId="{C6B7D913-99D4-4331-AE48-57AC5FBC9D3B}" type="pres">
      <dgm:prSet presAssocID="{3E01ED8B-DD7E-47DD-93BE-DB37984DC496}" presName="spacerT" presStyleCnt="0"/>
      <dgm:spPr/>
    </dgm:pt>
    <dgm:pt modelId="{FFE2D3F9-92CA-41B7-8CB2-081AF5CE718D}" type="pres">
      <dgm:prSet presAssocID="{3E01ED8B-DD7E-47DD-93BE-DB37984DC496}" presName="sibTrans" presStyleLbl="sibTrans2D1" presStyleIdx="2" presStyleCnt="5" custLinFactNeighborX="-66109" custLinFactNeighborY="-83332"/>
      <dgm:spPr/>
      <dgm:t>
        <a:bodyPr/>
        <a:lstStyle/>
        <a:p>
          <a:endParaRPr lang="en-US"/>
        </a:p>
      </dgm:t>
    </dgm:pt>
    <dgm:pt modelId="{A6EE78CD-DFD2-4BDA-84EC-428D4CAD59D6}" type="pres">
      <dgm:prSet presAssocID="{3E01ED8B-DD7E-47DD-93BE-DB37984DC496}" presName="spacerB" presStyleCnt="0"/>
      <dgm:spPr/>
    </dgm:pt>
    <dgm:pt modelId="{3A4EBED2-B7A5-4B12-A7F6-2DFBD5E1F668}" type="pres">
      <dgm:prSet presAssocID="{36D50B7B-6686-4243-B563-FB0992B0DBBA}" presName="node" presStyleLbl="node1" presStyleIdx="3" presStyleCnt="6" custScaleX="988332" custScaleY="100705" custLinFactNeighborX="-34196" custLinFactNeighborY="-84228">
        <dgm:presLayoutVars>
          <dgm:bulletEnabled val="1"/>
        </dgm:presLayoutVars>
      </dgm:prSet>
      <dgm:spPr>
        <a:prstGeom prst="rect">
          <a:avLst/>
        </a:prstGeom>
      </dgm:spPr>
      <dgm:t>
        <a:bodyPr/>
        <a:lstStyle/>
        <a:p>
          <a:endParaRPr lang="en-US"/>
        </a:p>
      </dgm:t>
    </dgm:pt>
    <dgm:pt modelId="{B2B428FE-0D21-4C7F-A4F6-D6C2630B6767}" type="pres">
      <dgm:prSet presAssocID="{F5183494-8DAB-4F8A-B6EE-5980F17718E9}" presName="spacerT" presStyleCnt="0"/>
      <dgm:spPr/>
    </dgm:pt>
    <dgm:pt modelId="{A604B604-45A5-41EC-A101-9C0C42187AEE}" type="pres">
      <dgm:prSet presAssocID="{F5183494-8DAB-4F8A-B6EE-5980F17718E9}" presName="sibTrans" presStyleLbl="sibTrans2D1" presStyleIdx="3" presStyleCnt="5" custLinFactNeighborX="-69998" custLinFactNeighborY="-83328"/>
      <dgm:spPr/>
      <dgm:t>
        <a:bodyPr/>
        <a:lstStyle/>
        <a:p>
          <a:endParaRPr lang="en-US"/>
        </a:p>
      </dgm:t>
    </dgm:pt>
    <dgm:pt modelId="{B3BB9B0F-94E7-41BA-8D93-A62F4CE8D7A1}" type="pres">
      <dgm:prSet presAssocID="{F5183494-8DAB-4F8A-B6EE-5980F17718E9}" presName="spacerB" presStyleCnt="0"/>
      <dgm:spPr/>
    </dgm:pt>
    <dgm:pt modelId="{1426424C-F747-4E51-8288-C620D63F1AB1}" type="pres">
      <dgm:prSet presAssocID="{BCFFF048-6D31-43B8-ADC4-DDB6C794F1C9}" presName="node" presStyleLbl="node1" presStyleIdx="4" presStyleCnt="6" custScaleX="988332" custScaleY="100705" custLinFactY="-3279" custLinFactNeighborX="-27179" custLinFactNeighborY="-100000">
        <dgm:presLayoutVars>
          <dgm:bulletEnabled val="1"/>
        </dgm:presLayoutVars>
      </dgm:prSet>
      <dgm:spPr>
        <a:prstGeom prst="rect">
          <a:avLst/>
        </a:prstGeom>
      </dgm:spPr>
      <dgm:t>
        <a:bodyPr/>
        <a:lstStyle/>
        <a:p>
          <a:endParaRPr lang="en-US"/>
        </a:p>
      </dgm:t>
    </dgm:pt>
    <dgm:pt modelId="{4F35228C-68C9-434B-B5BD-CB9F5D96F200}" type="pres">
      <dgm:prSet presAssocID="{B3D442C4-BB34-4B99-A74E-663FA2E0C5E6}" presName="sibTransLast" presStyleLbl="sibTrans2D1" presStyleIdx="4" presStyleCnt="5" custScaleX="215413" custScaleY="168517" custLinFactNeighborX="-4258" custLinFactNeighborY="-36379"/>
      <dgm:spPr>
        <a:prstGeom prst="mathEqual">
          <a:avLst/>
        </a:prstGeom>
      </dgm:spPr>
      <dgm:t>
        <a:bodyPr/>
        <a:lstStyle/>
        <a:p>
          <a:endParaRPr lang="en-US"/>
        </a:p>
      </dgm:t>
    </dgm:pt>
    <dgm:pt modelId="{5D8499EF-0A2D-443A-B54F-956131ACF540}" type="pres">
      <dgm:prSet presAssocID="{B3D442C4-BB34-4B99-A74E-663FA2E0C5E6}" presName="connectorText" presStyleLbl="sibTrans2D1" presStyleIdx="4" presStyleCnt="5"/>
      <dgm:spPr/>
      <dgm:t>
        <a:bodyPr/>
        <a:lstStyle/>
        <a:p>
          <a:endParaRPr lang="en-US"/>
        </a:p>
      </dgm:t>
    </dgm:pt>
    <dgm:pt modelId="{849547C9-794C-4B41-B7B6-3FF8FAE9F612}" type="pres">
      <dgm:prSet presAssocID="{B3D442C4-BB34-4B99-A74E-663FA2E0C5E6}" presName="lastNode" presStyleLbl="node1" presStyleIdx="5" presStyleCnt="6" custScaleX="180662" custScaleY="158836" custLinFactNeighborX="76731" custLinFactNeighborY="10892">
        <dgm:presLayoutVars>
          <dgm:bulletEnabled val="1"/>
        </dgm:presLayoutVars>
      </dgm:prSet>
      <dgm:spPr>
        <a:prstGeom prst="flowChartProcess">
          <a:avLst/>
        </a:prstGeom>
      </dgm:spPr>
      <dgm:t>
        <a:bodyPr/>
        <a:lstStyle/>
        <a:p>
          <a:endParaRPr lang="en-US"/>
        </a:p>
      </dgm:t>
    </dgm:pt>
  </dgm:ptLst>
  <dgm:cxnLst>
    <dgm:cxn modelId="{13C650E5-7A42-4A3B-B1D9-BB8C70EC329C}" type="presOf" srcId="{BCFFF048-6D31-43B8-ADC4-DDB6C794F1C9}" destId="{1426424C-F747-4E51-8288-C620D63F1AB1}" srcOrd="0" destOrd="0" presId="urn:microsoft.com/office/officeart/2005/8/layout/equation2"/>
    <dgm:cxn modelId="{1A37B230-9DDF-4014-87D9-141097F427D6}" type="presOf" srcId="{E213CAC8-C151-442F-992C-78D6C15CEB7F}" destId="{6ACA651D-B7B4-468E-92DC-AC1073230C0D}" srcOrd="0" destOrd="0" presId="urn:microsoft.com/office/officeart/2005/8/layout/equation2"/>
    <dgm:cxn modelId="{415F922B-0146-49A5-8D5C-403F36755A3B}" type="presOf" srcId="{F52541E5-5F8E-43B0-A7F5-93D11541F28C}" destId="{42586C21-5BDC-4254-95FA-7430ED3A6A4B}" srcOrd="0" destOrd="0" presId="urn:microsoft.com/office/officeart/2005/8/layout/equation2"/>
    <dgm:cxn modelId="{BD6DB38F-BC31-4FEC-9E61-48742333527B}" type="presOf" srcId="{B3F3393C-E5D0-4B2D-BFA4-06C03C72D213}" destId="{4F35228C-68C9-434B-B5BD-CB9F5D96F200}" srcOrd="0" destOrd="0" presId="urn:microsoft.com/office/officeart/2005/8/layout/equation2"/>
    <dgm:cxn modelId="{A9B8F07D-1DCB-4707-9B56-004C39C27D65}" type="presOf" srcId="{3E01ED8B-DD7E-47DD-93BE-DB37984DC496}" destId="{FFE2D3F9-92CA-41B7-8CB2-081AF5CE718D}" srcOrd="0" destOrd="0" presId="urn:microsoft.com/office/officeart/2005/8/layout/equation2"/>
    <dgm:cxn modelId="{AA39D4BE-908A-4978-B330-4F1CE9683165}" type="presOf" srcId="{2F75DABC-ACA0-49A2-896E-4531E330A7DB}" destId="{EE1E02C1-F73D-401B-812C-D1251F69D267}" srcOrd="0" destOrd="0" presId="urn:microsoft.com/office/officeart/2005/8/layout/equation2"/>
    <dgm:cxn modelId="{A300570C-0E70-46EF-A075-B5DCD849F931}" type="presOf" srcId="{1A23F921-29D2-4382-81B7-C58C52887ADC}" destId="{65D1F3B6-E86F-4007-98E0-AEA4976C2197}" srcOrd="0" destOrd="0" presId="urn:microsoft.com/office/officeart/2005/8/layout/equation2"/>
    <dgm:cxn modelId="{0CA6BC27-2B09-402E-804F-EFE0F60C42D1}" type="presOf" srcId="{B3D442C4-BB34-4B99-A74E-663FA2E0C5E6}" destId="{27928958-16A3-4B6C-A4CD-A53262A679A0}" srcOrd="0" destOrd="0" presId="urn:microsoft.com/office/officeart/2005/8/layout/equation2"/>
    <dgm:cxn modelId="{62CF9265-1FA3-4A2F-B4C1-A7B5E59988AD}" srcId="{B3D442C4-BB34-4B99-A74E-663FA2E0C5E6}" destId="{BCFFF048-6D31-43B8-ADC4-DDB6C794F1C9}" srcOrd="4" destOrd="0" parTransId="{DDC31E62-EBC9-4E59-88C3-978212DC960C}" sibTransId="{B3F3393C-E5D0-4B2D-BFA4-06C03C72D213}"/>
    <dgm:cxn modelId="{8BF36614-93DA-424A-A308-769649190A1A}" type="presOf" srcId="{58078209-821C-4189-B357-9FA712CC0A0E}" destId="{9924C3E2-F6AC-451B-B52F-63341C202B32}" srcOrd="0" destOrd="0" presId="urn:microsoft.com/office/officeart/2005/8/layout/equation2"/>
    <dgm:cxn modelId="{4D6F2DFB-973A-4280-BAAF-8DD0B0594F6F}" srcId="{B3D442C4-BB34-4B99-A74E-663FA2E0C5E6}" destId="{E213CAC8-C151-442F-992C-78D6C15CEB7F}" srcOrd="0" destOrd="0" parTransId="{BCEBC48C-6AED-4535-94E2-96525D248A3D}" sibTransId="{2F75DABC-ACA0-49A2-896E-4531E330A7DB}"/>
    <dgm:cxn modelId="{47BCDA6E-73D1-4947-A7E9-2A3B11C05A67}" srcId="{B3D442C4-BB34-4B99-A74E-663FA2E0C5E6}" destId="{58078209-821C-4189-B357-9FA712CC0A0E}" srcOrd="2" destOrd="0" parTransId="{2572A6D3-79A7-4956-A1F6-ECD36791FED0}" sibTransId="{3E01ED8B-DD7E-47DD-93BE-DB37984DC496}"/>
    <dgm:cxn modelId="{A4674E4B-3FAE-47C0-A6A8-2D1592E23050}" type="presOf" srcId="{CC9E667E-0FB1-4672-97F4-1281FC5C11E6}" destId="{849547C9-794C-4B41-B7B6-3FF8FAE9F612}" srcOrd="0" destOrd="0" presId="urn:microsoft.com/office/officeart/2005/8/layout/equation2"/>
    <dgm:cxn modelId="{6700C3FC-5BED-4E84-BA94-551677B70488}" type="presOf" srcId="{B3F3393C-E5D0-4B2D-BFA4-06C03C72D213}" destId="{5D8499EF-0A2D-443A-B54F-956131ACF540}" srcOrd="1" destOrd="0" presId="urn:microsoft.com/office/officeart/2005/8/layout/equation2"/>
    <dgm:cxn modelId="{A912868F-228A-40AF-8D89-E83D3F14ED82}" srcId="{B3D442C4-BB34-4B99-A74E-663FA2E0C5E6}" destId="{F52541E5-5F8E-43B0-A7F5-93D11541F28C}" srcOrd="1" destOrd="0" parTransId="{8411E943-A505-4367-8569-B1F65A87C1E1}" sibTransId="{1A23F921-29D2-4382-81B7-C58C52887ADC}"/>
    <dgm:cxn modelId="{CB04A81E-D162-43E9-9A5E-F5DB34FBFC99}" srcId="{B3D442C4-BB34-4B99-A74E-663FA2E0C5E6}" destId="{CC9E667E-0FB1-4672-97F4-1281FC5C11E6}" srcOrd="5" destOrd="0" parTransId="{E3850C27-61C1-4A6E-B5E3-2F0F12A52FAA}" sibTransId="{086E2977-EB4C-4412-A600-6DD1B7D7F3BA}"/>
    <dgm:cxn modelId="{AB1337B0-076C-4539-811E-A8F90368FD6D}" type="presOf" srcId="{F5183494-8DAB-4F8A-B6EE-5980F17718E9}" destId="{A604B604-45A5-41EC-A101-9C0C42187AEE}" srcOrd="0" destOrd="0" presId="urn:microsoft.com/office/officeart/2005/8/layout/equation2"/>
    <dgm:cxn modelId="{E2313912-AD6A-43C7-BAB3-595641A0ED87}" type="presOf" srcId="{36D50B7B-6686-4243-B563-FB0992B0DBBA}" destId="{3A4EBED2-B7A5-4B12-A7F6-2DFBD5E1F668}" srcOrd="0" destOrd="0" presId="urn:microsoft.com/office/officeart/2005/8/layout/equation2"/>
    <dgm:cxn modelId="{1A6EA90A-7A87-4F96-A809-75F0767F671E}" srcId="{B3D442C4-BB34-4B99-A74E-663FA2E0C5E6}" destId="{36D50B7B-6686-4243-B563-FB0992B0DBBA}" srcOrd="3" destOrd="0" parTransId="{6AF1D6D8-ADDF-4698-B74A-69426AB22BA6}" sibTransId="{F5183494-8DAB-4F8A-B6EE-5980F17718E9}"/>
    <dgm:cxn modelId="{02613A1D-E5A0-4ECA-86B9-DAC0E981730B}" type="presParOf" srcId="{27928958-16A3-4B6C-A4CD-A53262A679A0}" destId="{FABE17D3-A259-4842-A4DE-DCE3EC831114}" srcOrd="0" destOrd="0" presId="urn:microsoft.com/office/officeart/2005/8/layout/equation2"/>
    <dgm:cxn modelId="{1B5DD822-5789-4D23-AB8E-491C95D907FC}" type="presParOf" srcId="{FABE17D3-A259-4842-A4DE-DCE3EC831114}" destId="{6ACA651D-B7B4-468E-92DC-AC1073230C0D}" srcOrd="0" destOrd="0" presId="urn:microsoft.com/office/officeart/2005/8/layout/equation2"/>
    <dgm:cxn modelId="{D7ADDD45-E151-4B8B-AE9A-1154EDE23F0B}" type="presParOf" srcId="{FABE17D3-A259-4842-A4DE-DCE3EC831114}" destId="{A2F4E100-D86E-4F5C-88F6-652B14B5FA48}" srcOrd="1" destOrd="0" presId="urn:microsoft.com/office/officeart/2005/8/layout/equation2"/>
    <dgm:cxn modelId="{E96A3D38-D82C-450D-8F26-567746D05D00}" type="presParOf" srcId="{FABE17D3-A259-4842-A4DE-DCE3EC831114}" destId="{EE1E02C1-F73D-401B-812C-D1251F69D267}" srcOrd="2" destOrd="0" presId="urn:microsoft.com/office/officeart/2005/8/layout/equation2"/>
    <dgm:cxn modelId="{BDEDE4F5-F623-49F2-B587-F54B9492C2EF}" type="presParOf" srcId="{FABE17D3-A259-4842-A4DE-DCE3EC831114}" destId="{670250FE-36A2-45D3-8766-339C70379B20}" srcOrd="3" destOrd="0" presId="urn:microsoft.com/office/officeart/2005/8/layout/equation2"/>
    <dgm:cxn modelId="{8B9322B2-AEAE-4EF4-9293-5BEC94FA436C}" type="presParOf" srcId="{FABE17D3-A259-4842-A4DE-DCE3EC831114}" destId="{42586C21-5BDC-4254-95FA-7430ED3A6A4B}" srcOrd="4" destOrd="0" presId="urn:microsoft.com/office/officeart/2005/8/layout/equation2"/>
    <dgm:cxn modelId="{B8D2503A-2396-4821-B103-EE8687FFE6A9}" type="presParOf" srcId="{FABE17D3-A259-4842-A4DE-DCE3EC831114}" destId="{300ECE24-0ADC-41D2-9FC8-BD396CC6CD2E}" srcOrd="5" destOrd="0" presId="urn:microsoft.com/office/officeart/2005/8/layout/equation2"/>
    <dgm:cxn modelId="{B1C265CB-9DDF-4F98-A9B8-F0EABB006D7E}" type="presParOf" srcId="{FABE17D3-A259-4842-A4DE-DCE3EC831114}" destId="{65D1F3B6-E86F-4007-98E0-AEA4976C2197}" srcOrd="6" destOrd="0" presId="urn:microsoft.com/office/officeart/2005/8/layout/equation2"/>
    <dgm:cxn modelId="{8B11DF52-FDEC-4537-AA3E-47898713FFD4}" type="presParOf" srcId="{FABE17D3-A259-4842-A4DE-DCE3EC831114}" destId="{D99EFCBB-8A16-472C-BDC4-C043BAAD68D2}" srcOrd="7" destOrd="0" presId="urn:microsoft.com/office/officeart/2005/8/layout/equation2"/>
    <dgm:cxn modelId="{331ECCE9-2E7A-45B3-9A64-27625CF0C607}" type="presParOf" srcId="{FABE17D3-A259-4842-A4DE-DCE3EC831114}" destId="{9924C3E2-F6AC-451B-B52F-63341C202B32}" srcOrd="8" destOrd="0" presId="urn:microsoft.com/office/officeart/2005/8/layout/equation2"/>
    <dgm:cxn modelId="{BBA301CD-3B7E-45AE-A23B-BBB86FD67DE9}" type="presParOf" srcId="{FABE17D3-A259-4842-A4DE-DCE3EC831114}" destId="{C6B7D913-99D4-4331-AE48-57AC5FBC9D3B}" srcOrd="9" destOrd="0" presId="urn:microsoft.com/office/officeart/2005/8/layout/equation2"/>
    <dgm:cxn modelId="{987755BF-5423-435A-9451-CBA257E437F9}" type="presParOf" srcId="{FABE17D3-A259-4842-A4DE-DCE3EC831114}" destId="{FFE2D3F9-92CA-41B7-8CB2-081AF5CE718D}" srcOrd="10" destOrd="0" presId="urn:microsoft.com/office/officeart/2005/8/layout/equation2"/>
    <dgm:cxn modelId="{CC6CE86F-EAD2-435C-B7F3-724CF4CA1C18}" type="presParOf" srcId="{FABE17D3-A259-4842-A4DE-DCE3EC831114}" destId="{A6EE78CD-DFD2-4BDA-84EC-428D4CAD59D6}" srcOrd="11" destOrd="0" presId="urn:microsoft.com/office/officeart/2005/8/layout/equation2"/>
    <dgm:cxn modelId="{37041836-9AEF-4F0E-B528-0D2DD4EDC8E4}" type="presParOf" srcId="{FABE17D3-A259-4842-A4DE-DCE3EC831114}" destId="{3A4EBED2-B7A5-4B12-A7F6-2DFBD5E1F668}" srcOrd="12" destOrd="0" presId="urn:microsoft.com/office/officeart/2005/8/layout/equation2"/>
    <dgm:cxn modelId="{A0D4165E-D888-4D02-B4DE-7BA02DC0977A}" type="presParOf" srcId="{FABE17D3-A259-4842-A4DE-DCE3EC831114}" destId="{B2B428FE-0D21-4C7F-A4F6-D6C2630B6767}" srcOrd="13" destOrd="0" presId="urn:microsoft.com/office/officeart/2005/8/layout/equation2"/>
    <dgm:cxn modelId="{792BA6A8-9520-4CE1-99A9-277D8BFAB01D}" type="presParOf" srcId="{FABE17D3-A259-4842-A4DE-DCE3EC831114}" destId="{A604B604-45A5-41EC-A101-9C0C42187AEE}" srcOrd="14" destOrd="0" presId="urn:microsoft.com/office/officeart/2005/8/layout/equation2"/>
    <dgm:cxn modelId="{C09A4DE4-FBFC-4553-A3B9-FAA2D977A528}" type="presParOf" srcId="{FABE17D3-A259-4842-A4DE-DCE3EC831114}" destId="{B3BB9B0F-94E7-41BA-8D93-A62F4CE8D7A1}" srcOrd="15" destOrd="0" presId="urn:microsoft.com/office/officeart/2005/8/layout/equation2"/>
    <dgm:cxn modelId="{76DA81C6-8992-4056-ABBB-04EEBA218130}" type="presParOf" srcId="{FABE17D3-A259-4842-A4DE-DCE3EC831114}" destId="{1426424C-F747-4E51-8288-C620D63F1AB1}" srcOrd="16" destOrd="0" presId="urn:microsoft.com/office/officeart/2005/8/layout/equation2"/>
    <dgm:cxn modelId="{F38801B7-CD22-4B65-853D-64C8FE7FB34C}" type="presParOf" srcId="{27928958-16A3-4B6C-A4CD-A53262A679A0}" destId="{4F35228C-68C9-434B-B5BD-CB9F5D96F200}" srcOrd="1" destOrd="0" presId="urn:microsoft.com/office/officeart/2005/8/layout/equation2"/>
    <dgm:cxn modelId="{9431CFCD-FF13-483C-AA71-9614282CD0BE}" type="presParOf" srcId="{4F35228C-68C9-434B-B5BD-CB9F5D96F200}" destId="{5D8499EF-0A2D-443A-B54F-956131ACF540}" srcOrd="0" destOrd="0" presId="urn:microsoft.com/office/officeart/2005/8/layout/equation2"/>
    <dgm:cxn modelId="{D65AE3EF-5C18-4F26-B440-0A6C37D9EA4C}" type="presParOf" srcId="{27928958-16A3-4B6C-A4CD-A53262A679A0}" destId="{849547C9-794C-4B41-B7B6-3FF8FAE9F612}"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12AA27-55B5-48CF-93D0-F14F7E15F3C5}"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US"/>
        </a:p>
      </dgm:t>
    </dgm:pt>
    <dgm:pt modelId="{16C0F873-25B8-4146-B9A2-3CAAA0DB1035}">
      <dgm:prSet phldrT="[Text]" custT="1"/>
      <dgm:spPr/>
      <dgm:t>
        <a:bodyPr tIns="0" bIns="576000"/>
        <a:lstStyle/>
        <a:p>
          <a:r>
            <a:rPr lang="ru-RU" sz="3100" b="1" dirty="0" smtClean="0">
              <a:solidFill>
                <a:schemeClr val="bg2"/>
              </a:solidFill>
            </a:rPr>
            <a:t>Стандартный договор МСП-кредитования</a:t>
          </a:r>
          <a:endParaRPr lang="en-US" sz="3100" b="1" dirty="0">
            <a:solidFill>
              <a:schemeClr val="bg2"/>
            </a:solidFill>
          </a:endParaRPr>
        </a:p>
      </dgm:t>
    </dgm:pt>
    <dgm:pt modelId="{7BBDEF05-944D-4501-B6BB-3E5D7CA4C4FA}" type="parTrans" cxnId="{548B074F-FD2A-4277-A910-0430B1D0F1BF}">
      <dgm:prSet/>
      <dgm:spPr/>
      <dgm:t>
        <a:bodyPr/>
        <a:lstStyle/>
        <a:p>
          <a:endParaRPr lang="en-US"/>
        </a:p>
      </dgm:t>
    </dgm:pt>
    <dgm:pt modelId="{1F5BE82B-D0AC-412A-BED3-24DDBBF11852}" type="sibTrans" cxnId="{548B074F-FD2A-4277-A910-0430B1D0F1BF}">
      <dgm:prSet/>
      <dgm:spPr/>
      <dgm:t>
        <a:bodyPr/>
        <a:lstStyle/>
        <a:p>
          <a:endParaRPr lang="en-US"/>
        </a:p>
      </dgm:t>
    </dgm:pt>
    <dgm:pt modelId="{E6E00047-383E-4E40-940D-6D7C6A2C3637}">
      <dgm:prSet phldrT="[Text]" custT="1"/>
      <dgm:spPr>
        <a:ln>
          <a:solidFill>
            <a:schemeClr val="accent1"/>
          </a:solidFill>
        </a:ln>
      </dgm:spPr>
      <dgm:t>
        <a:bodyPr/>
        <a:lstStyle/>
        <a:p>
          <a:pPr algn="l">
            <a:spcBef>
              <a:spcPts val="600"/>
            </a:spcBef>
            <a:spcAft>
              <a:spcPts val="1800"/>
            </a:spcAft>
          </a:pPr>
          <a:r>
            <a:rPr lang="ru-RU" sz="2400" b="1" i="1" dirty="0" smtClean="0">
              <a:solidFill>
                <a:schemeClr val="tx2">
                  <a:lumMod val="75000"/>
                </a:schemeClr>
              </a:solidFill>
            </a:rPr>
            <a:t>Общие условия:</a:t>
          </a:r>
        </a:p>
        <a:p>
          <a:pPr algn="l">
            <a:spcBef>
              <a:spcPts val="300"/>
            </a:spcBef>
            <a:spcAft>
              <a:spcPts val="300"/>
            </a:spcAft>
          </a:pPr>
          <a:r>
            <a:rPr lang="ru-RU" sz="2400" dirty="0" smtClean="0"/>
            <a:t> - Порядок предоставления и возврата кредита;</a:t>
          </a:r>
        </a:p>
        <a:p>
          <a:pPr algn="l">
            <a:spcBef>
              <a:spcPts val="300"/>
            </a:spcBef>
            <a:spcAft>
              <a:spcPts val="300"/>
            </a:spcAft>
          </a:pPr>
          <a:r>
            <a:rPr lang="ru-RU" sz="2400" dirty="0" smtClean="0"/>
            <a:t>- Обязательства сторон;</a:t>
          </a:r>
        </a:p>
        <a:p>
          <a:pPr algn="l">
            <a:spcBef>
              <a:spcPts val="300"/>
            </a:spcBef>
            <a:spcAft>
              <a:spcPts val="300"/>
            </a:spcAft>
          </a:pPr>
          <a:r>
            <a:rPr lang="ru-RU" sz="2400" dirty="0" smtClean="0"/>
            <a:t>- Прочие необходимые положения.</a:t>
          </a:r>
          <a:endParaRPr lang="ru-RU" sz="2200" dirty="0" smtClean="0"/>
        </a:p>
        <a:p>
          <a:pPr algn="l">
            <a:spcBef>
              <a:spcPct val="0"/>
            </a:spcBef>
            <a:spcAft>
              <a:spcPts val="0"/>
            </a:spcAft>
          </a:pPr>
          <a:endParaRPr lang="ru-RU" sz="2400" dirty="0" smtClean="0"/>
        </a:p>
        <a:p>
          <a:pPr algn="l">
            <a:spcBef>
              <a:spcPts val="600"/>
            </a:spcBef>
            <a:spcAft>
              <a:spcPts val="0"/>
            </a:spcAft>
          </a:pPr>
          <a:endParaRPr lang="ru-RU" sz="2000" b="1" dirty="0" smtClean="0"/>
        </a:p>
        <a:p>
          <a:pPr algn="l">
            <a:spcBef>
              <a:spcPts val="600"/>
            </a:spcBef>
            <a:spcAft>
              <a:spcPts val="0"/>
            </a:spcAft>
          </a:pPr>
          <a:r>
            <a:rPr lang="ru-RU" sz="2400" b="1" dirty="0" smtClean="0"/>
            <a:t>Основаны</a:t>
          </a:r>
          <a:r>
            <a:rPr lang="ru-RU" sz="2400" dirty="0" smtClean="0"/>
            <a:t> на договорах банков, </a:t>
          </a:r>
          <a:r>
            <a:rPr lang="ru-RU" sz="2400" b="1" dirty="0" smtClean="0"/>
            <a:t>учитывают</a:t>
          </a:r>
          <a:r>
            <a:rPr lang="ru-RU" sz="2400" dirty="0" smtClean="0"/>
            <a:t> нововведения ГК и позиции судов, всегда </a:t>
          </a:r>
          <a:r>
            <a:rPr lang="ru-RU" sz="2400" b="1" dirty="0" smtClean="0"/>
            <a:t>доступны</a:t>
          </a:r>
          <a:r>
            <a:rPr lang="ru-RU" sz="2400" dirty="0" smtClean="0"/>
            <a:t> клиенту, </a:t>
          </a:r>
          <a:r>
            <a:rPr lang="ru-RU" sz="2400" b="1" dirty="0" smtClean="0"/>
            <a:t>изменяемы</a:t>
          </a:r>
          <a:r>
            <a:rPr lang="en-US" sz="2400" b="1" dirty="0" smtClean="0"/>
            <a:t/>
          </a:r>
          <a:r>
            <a:rPr lang="ru-RU" sz="2400" b="0" dirty="0" smtClean="0"/>
            <a:t>в одностороннем порядке</a:t>
          </a:r>
          <a:r>
            <a:rPr lang="ru-RU" sz="2400" dirty="0" smtClean="0"/>
            <a:t>.</a:t>
          </a:r>
          <a:endParaRPr lang="ru-RU" sz="2200" dirty="0" smtClean="0"/>
        </a:p>
        <a:p>
          <a:pPr algn="ctr">
            <a:spcBef>
              <a:spcPct val="0"/>
            </a:spcBef>
            <a:spcAft>
              <a:spcPct val="35000"/>
            </a:spcAft>
          </a:pPr>
          <a:endParaRPr lang="en-US" sz="2200" dirty="0"/>
        </a:p>
      </dgm:t>
    </dgm:pt>
    <dgm:pt modelId="{5EED0E6C-17D8-44FE-A4DB-524C5B40356E}" type="parTrans" cxnId="{47EBA3B0-288A-4714-9D6E-61599FA58476}">
      <dgm:prSet/>
      <dgm:spPr/>
      <dgm:t>
        <a:bodyPr/>
        <a:lstStyle/>
        <a:p>
          <a:endParaRPr lang="en-US"/>
        </a:p>
      </dgm:t>
    </dgm:pt>
    <dgm:pt modelId="{95910AAC-0059-4510-AFE3-C52A4A2DBEC6}" type="sibTrans" cxnId="{47EBA3B0-288A-4714-9D6E-61599FA58476}">
      <dgm:prSet/>
      <dgm:spPr/>
      <dgm:t>
        <a:bodyPr/>
        <a:lstStyle/>
        <a:p>
          <a:endParaRPr lang="en-US"/>
        </a:p>
      </dgm:t>
    </dgm:pt>
    <dgm:pt modelId="{555326D4-B7BE-4996-93A3-3E4A727C5D8B}">
      <dgm:prSet phldrT="[Text]" custT="1"/>
      <dgm:spPr>
        <a:ln>
          <a:solidFill>
            <a:schemeClr val="accent1"/>
          </a:solidFill>
        </a:ln>
      </dgm:spPr>
      <dgm:t>
        <a:bodyPr tIns="0"/>
        <a:lstStyle/>
        <a:p>
          <a:pPr algn="l">
            <a:spcBef>
              <a:spcPts val="0"/>
            </a:spcBef>
            <a:spcAft>
              <a:spcPts val="300"/>
            </a:spcAft>
          </a:pPr>
          <a:r>
            <a:rPr lang="ru-RU" sz="2400" b="1" i="1" dirty="0" smtClean="0">
              <a:solidFill>
                <a:schemeClr val="tx2">
                  <a:lumMod val="75000"/>
                </a:schemeClr>
              </a:solidFill>
            </a:rPr>
            <a:t>Индивидуальные условия</a:t>
          </a:r>
          <a:r>
            <a:rPr lang="ru-RU" sz="2400" b="1" dirty="0" smtClean="0">
              <a:solidFill>
                <a:schemeClr val="tx2">
                  <a:lumMod val="75000"/>
                </a:schemeClr>
              </a:solidFill>
            </a:rPr>
            <a:t>:</a:t>
          </a:r>
        </a:p>
        <a:p>
          <a:pPr algn="l">
            <a:spcBef>
              <a:spcPts val="0"/>
            </a:spcBef>
            <a:spcAft>
              <a:spcPts val="300"/>
            </a:spcAft>
          </a:pPr>
          <a:endParaRPr lang="ru-RU" sz="900" b="1" dirty="0" smtClean="0">
            <a:solidFill>
              <a:schemeClr val="tx2">
                <a:lumMod val="75000"/>
              </a:schemeClr>
            </a:solidFill>
          </a:endParaRPr>
        </a:p>
        <a:p>
          <a:pPr algn="l">
            <a:spcBef>
              <a:spcPts val="300"/>
            </a:spcBef>
            <a:spcAft>
              <a:spcPts val="300"/>
            </a:spcAft>
          </a:pPr>
          <a:r>
            <a:rPr lang="ru-RU" sz="2300" dirty="0" smtClean="0"/>
            <a:t>- Формы, срок, лимиты кредитования, реквизиты заемщика и т.д.</a:t>
          </a:r>
        </a:p>
        <a:p>
          <a:pPr algn="l">
            <a:spcBef>
              <a:spcPts val="300"/>
            </a:spcBef>
            <a:spcAft>
              <a:spcPts val="300"/>
            </a:spcAft>
          </a:pPr>
          <a:r>
            <a:rPr lang="ru-RU" sz="2300" dirty="0" smtClean="0"/>
            <a:t>- Могут дополнять и уточнять общие условия </a:t>
          </a:r>
        </a:p>
        <a:p>
          <a:pPr algn="l">
            <a:spcBef>
              <a:spcPts val="300"/>
            </a:spcBef>
            <a:spcAft>
              <a:spcPts val="300"/>
            </a:spcAft>
          </a:pPr>
          <a:r>
            <a:rPr lang="ru-RU" sz="2300" dirty="0" smtClean="0"/>
            <a:t>- Удобны для согласования с клиентом</a:t>
          </a:r>
        </a:p>
        <a:p>
          <a:pPr algn="l">
            <a:spcBef>
              <a:spcPts val="300"/>
            </a:spcBef>
            <a:spcAft>
              <a:spcPts val="300"/>
            </a:spcAft>
          </a:pPr>
          <a:endParaRPr lang="ru-RU" sz="600" dirty="0" smtClean="0"/>
        </a:p>
        <a:p>
          <a:pPr algn="l">
            <a:spcBef>
              <a:spcPct val="0"/>
            </a:spcBef>
            <a:spcAft>
              <a:spcPct val="35000"/>
            </a:spcAft>
          </a:pPr>
          <a:r>
            <a:rPr lang="ru-RU" sz="2400" b="1" dirty="0" smtClean="0"/>
            <a:t>Отражают</a:t>
          </a:r>
          <a:r>
            <a:rPr lang="ru-RU" sz="2400" dirty="0" smtClean="0"/>
            <a:t> отношения сторон и свидетельствуют </a:t>
          </a:r>
          <a:r>
            <a:rPr lang="ru-RU" sz="2400" b="1" dirty="0" smtClean="0"/>
            <a:t>заключение</a:t>
          </a:r>
          <a:r>
            <a:rPr lang="ru-RU" sz="2400" dirty="0" smtClean="0"/>
            <a:t/>
          </a:r>
          <a:r>
            <a:rPr lang="ru-RU" sz="2400" b="1" dirty="0" smtClean="0"/>
            <a:t>соответствующего</a:t>
          </a:r>
          <a:r>
            <a:rPr lang="ru-RU" sz="2400" dirty="0" smtClean="0"/>
            <a:t> законодательству договора</a:t>
          </a:r>
        </a:p>
        <a:p>
          <a:pPr algn="ctr">
            <a:spcBef>
              <a:spcPct val="0"/>
            </a:spcBef>
            <a:spcAft>
              <a:spcPct val="35000"/>
            </a:spcAft>
          </a:pPr>
          <a:endParaRPr lang="en-US" sz="1800" dirty="0"/>
        </a:p>
      </dgm:t>
    </dgm:pt>
    <dgm:pt modelId="{2F4DDE76-EC83-4A71-9CBD-87EB16D73E27}" type="parTrans" cxnId="{F270AB0A-1099-4CE1-811C-F239A8AA2450}">
      <dgm:prSet/>
      <dgm:spPr/>
      <dgm:t>
        <a:bodyPr/>
        <a:lstStyle/>
        <a:p>
          <a:endParaRPr lang="en-US"/>
        </a:p>
      </dgm:t>
    </dgm:pt>
    <dgm:pt modelId="{4882D98E-3CA0-43F5-8992-B2977D1E3F42}" type="sibTrans" cxnId="{F270AB0A-1099-4CE1-811C-F239A8AA2450}">
      <dgm:prSet/>
      <dgm:spPr/>
      <dgm:t>
        <a:bodyPr/>
        <a:lstStyle/>
        <a:p>
          <a:endParaRPr lang="en-US"/>
        </a:p>
      </dgm:t>
    </dgm:pt>
    <dgm:pt modelId="{5AF808A5-92ED-487A-BAD4-C58A81DCF613}" type="pres">
      <dgm:prSet presAssocID="{CB12AA27-55B5-48CF-93D0-F14F7E15F3C5}" presName="composite" presStyleCnt="0">
        <dgm:presLayoutVars>
          <dgm:chMax val="1"/>
          <dgm:dir/>
          <dgm:resizeHandles val="exact"/>
        </dgm:presLayoutVars>
      </dgm:prSet>
      <dgm:spPr/>
      <dgm:t>
        <a:bodyPr/>
        <a:lstStyle/>
        <a:p>
          <a:endParaRPr lang="en-US"/>
        </a:p>
      </dgm:t>
    </dgm:pt>
    <dgm:pt modelId="{AC580956-2DDE-40BF-B471-06E4447C4D18}" type="pres">
      <dgm:prSet presAssocID="{16C0F873-25B8-4146-B9A2-3CAAA0DB1035}" presName="roof" presStyleLbl="dkBgShp" presStyleIdx="0" presStyleCnt="2" custScaleY="107358" custLinFactNeighborX="453" custLinFactNeighborY="-6618"/>
      <dgm:spPr/>
      <dgm:t>
        <a:bodyPr/>
        <a:lstStyle/>
        <a:p>
          <a:endParaRPr lang="en-US"/>
        </a:p>
      </dgm:t>
    </dgm:pt>
    <dgm:pt modelId="{62BB49F1-40DE-4841-A237-85684CF41C92}" type="pres">
      <dgm:prSet presAssocID="{16C0F873-25B8-4146-B9A2-3CAAA0DB1035}" presName="pillars" presStyleCnt="0"/>
      <dgm:spPr/>
    </dgm:pt>
    <dgm:pt modelId="{DD2D2875-180B-4C31-97AD-406189ED1664}" type="pres">
      <dgm:prSet presAssocID="{16C0F873-25B8-4146-B9A2-3CAAA0DB1035}" presName="pillar1" presStyleLbl="node1" presStyleIdx="0" presStyleCnt="2" custScaleX="101233" custScaleY="134020" custLinFactNeighborX="-316" custLinFactNeighborY="-4024">
        <dgm:presLayoutVars>
          <dgm:bulletEnabled val="1"/>
        </dgm:presLayoutVars>
      </dgm:prSet>
      <dgm:spPr/>
      <dgm:t>
        <a:bodyPr/>
        <a:lstStyle/>
        <a:p>
          <a:endParaRPr lang="en-US"/>
        </a:p>
      </dgm:t>
    </dgm:pt>
    <dgm:pt modelId="{19753032-4C40-48F0-8F8D-2BF4D7AE1DE0}" type="pres">
      <dgm:prSet presAssocID="{555326D4-B7BE-4996-93A3-3E4A727C5D8B}" presName="pillarX" presStyleLbl="node1" presStyleIdx="1" presStyleCnt="2" custScaleX="100315" custScaleY="134690" custLinFactNeighborY="-3658">
        <dgm:presLayoutVars>
          <dgm:bulletEnabled val="1"/>
        </dgm:presLayoutVars>
      </dgm:prSet>
      <dgm:spPr/>
      <dgm:t>
        <a:bodyPr/>
        <a:lstStyle/>
        <a:p>
          <a:endParaRPr lang="en-US"/>
        </a:p>
      </dgm:t>
    </dgm:pt>
    <dgm:pt modelId="{AB9C7BBA-5B05-44F5-9A9E-E8CB3465356C}" type="pres">
      <dgm:prSet presAssocID="{16C0F873-25B8-4146-B9A2-3CAAA0DB1035}" presName="base" presStyleLbl="dkBgShp" presStyleIdx="1" presStyleCnt="2" custScaleX="5493" custLinFactNeighborX="-138" custLinFactNeighborY="21604"/>
      <dgm:spPr>
        <a:prstGeom prst="mathPlus">
          <a:avLst/>
        </a:prstGeom>
      </dgm:spPr>
      <dgm:t>
        <a:bodyPr/>
        <a:lstStyle/>
        <a:p>
          <a:endParaRPr lang="en-US"/>
        </a:p>
      </dgm:t>
    </dgm:pt>
  </dgm:ptLst>
  <dgm:cxnLst>
    <dgm:cxn modelId="{994013A5-0FE8-42A1-98A5-CCCAAD2D995E}" type="presOf" srcId="{555326D4-B7BE-4996-93A3-3E4A727C5D8B}" destId="{19753032-4C40-48F0-8F8D-2BF4D7AE1DE0}" srcOrd="0" destOrd="0" presId="urn:microsoft.com/office/officeart/2005/8/layout/hList3"/>
    <dgm:cxn modelId="{0A708AA1-70F0-4485-9CF2-C5DB034409B3}" type="presOf" srcId="{16C0F873-25B8-4146-B9A2-3CAAA0DB1035}" destId="{AC580956-2DDE-40BF-B471-06E4447C4D18}" srcOrd="0" destOrd="0" presId="urn:microsoft.com/office/officeart/2005/8/layout/hList3"/>
    <dgm:cxn modelId="{548B074F-FD2A-4277-A910-0430B1D0F1BF}" srcId="{CB12AA27-55B5-48CF-93D0-F14F7E15F3C5}" destId="{16C0F873-25B8-4146-B9A2-3CAAA0DB1035}" srcOrd="0" destOrd="0" parTransId="{7BBDEF05-944D-4501-B6BB-3E5D7CA4C4FA}" sibTransId="{1F5BE82B-D0AC-412A-BED3-24DDBBF11852}"/>
    <dgm:cxn modelId="{F270AB0A-1099-4CE1-811C-F239A8AA2450}" srcId="{16C0F873-25B8-4146-B9A2-3CAAA0DB1035}" destId="{555326D4-B7BE-4996-93A3-3E4A727C5D8B}" srcOrd="1" destOrd="0" parTransId="{2F4DDE76-EC83-4A71-9CBD-87EB16D73E27}" sibTransId="{4882D98E-3CA0-43F5-8992-B2977D1E3F42}"/>
    <dgm:cxn modelId="{47EBA3B0-288A-4714-9D6E-61599FA58476}" srcId="{16C0F873-25B8-4146-B9A2-3CAAA0DB1035}" destId="{E6E00047-383E-4E40-940D-6D7C6A2C3637}" srcOrd="0" destOrd="0" parTransId="{5EED0E6C-17D8-44FE-A4DB-524C5B40356E}" sibTransId="{95910AAC-0059-4510-AFE3-C52A4A2DBEC6}"/>
    <dgm:cxn modelId="{8BEB5500-EB5C-4B5A-9A4A-F3F84F742B2C}" type="presOf" srcId="{E6E00047-383E-4E40-940D-6D7C6A2C3637}" destId="{DD2D2875-180B-4C31-97AD-406189ED1664}" srcOrd="0" destOrd="0" presId="urn:microsoft.com/office/officeart/2005/8/layout/hList3"/>
    <dgm:cxn modelId="{064958CD-1C6E-4EAC-B97C-13F940988DDE}" type="presOf" srcId="{CB12AA27-55B5-48CF-93D0-F14F7E15F3C5}" destId="{5AF808A5-92ED-487A-BAD4-C58A81DCF613}" srcOrd="0" destOrd="0" presId="urn:microsoft.com/office/officeart/2005/8/layout/hList3"/>
    <dgm:cxn modelId="{A1CB44E0-C4AE-49EE-A924-2B3B91772825}" type="presParOf" srcId="{5AF808A5-92ED-487A-BAD4-C58A81DCF613}" destId="{AC580956-2DDE-40BF-B471-06E4447C4D18}" srcOrd="0" destOrd="0" presId="urn:microsoft.com/office/officeart/2005/8/layout/hList3"/>
    <dgm:cxn modelId="{59C8633B-4604-4F6B-8F11-D37AFE69D168}" type="presParOf" srcId="{5AF808A5-92ED-487A-BAD4-C58A81DCF613}" destId="{62BB49F1-40DE-4841-A237-85684CF41C92}" srcOrd="1" destOrd="0" presId="urn:microsoft.com/office/officeart/2005/8/layout/hList3"/>
    <dgm:cxn modelId="{45ADFAE8-BC16-45AA-81AC-269816A596EA}" type="presParOf" srcId="{62BB49F1-40DE-4841-A237-85684CF41C92}" destId="{DD2D2875-180B-4C31-97AD-406189ED1664}" srcOrd="0" destOrd="0" presId="urn:microsoft.com/office/officeart/2005/8/layout/hList3"/>
    <dgm:cxn modelId="{5AD666B5-996A-46D0-B58C-BFF2414A0DC9}" type="presParOf" srcId="{62BB49F1-40DE-4841-A237-85684CF41C92}" destId="{19753032-4C40-48F0-8F8D-2BF4D7AE1DE0}" srcOrd="1" destOrd="0" presId="urn:microsoft.com/office/officeart/2005/8/layout/hList3"/>
    <dgm:cxn modelId="{65129155-9E26-49B9-86BF-E0760C6FB017}" type="presParOf" srcId="{5AF808A5-92ED-487A-BAD4-C58A81DCF613}" destId="{AB9C7BBA-5B05-44F5-9A9E-E8CB3465356C}"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367" tIns="46183" rIns="92367" bIns="46183"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2367" tIns="46183" rIns="92367" bIns="46183" rtlCol="0"/>
          <a:lstStyle>
            <a:lvl1pPr algn="r">
              <a:defRPr sz="1200"/>
            </a:lvl1pPr>
          </a:lstStyle>
          <a:p>
            <a:fld id="{2D8EADBE-BDEE-4E03-B2CF-FFA785AC7213}" type="datetimeFigureOut">
              <a:rPr lang="en-US" smtClean="0"/>
              <a:t>5/14/2015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2367" tIns="46183" rIns="92367" bIns="46183"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2367" tIns="46183" rIns="92367" bIns="46183" rtlCol="0" anchor="b"/>
          <a:lstStyle>
            <a:lvl1pPr algn="r">
              <a:defRPr sz="1200"/>
            </a:lvl1pPr>
          </a:lstStyle>
          <a:p>
            <a:fld id="{9967C68E-29A7-4152-A401-052690A09964}" type="slidenum">
              <a:rPr lang="en-US" smtClean="0"/>
              <a:t>‹#›</a:t>
            </a:fld>
            <a:endParaRPr lang="en-US"/>
          </a:p>
        </p:txBody>
      </p:sp>
    </p:spTree>
    <p:extLst>
      <p:ext uri="{BB962C8B-B14F-4D97-AF65-F5344CB8AC3E}">
        <p14:creationId xmlns:p14="http://schemas.microsoft.com/office/powerpoint/2010/main" val="214471381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367" tIns="46183" rIns="92367" bIns="46183"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2367" tIns="46183" rIns="92367" bIns="46183" rtlCol="0"/>
          <a:lstStyle>
            <a:lvl1pPr algn="r">
              <a:defRPr sz="1200"/>
            </a:lvl1pPr>
          </a:lstStyle>
          <a:p>
            <a:fld id="{D77633BE-0766-4701-97A4-87960AEAA15B}" type="datetimeFigureOut">
              <a:rPr lang="en-US" smtClean="0"/>
              <a:pPr/>
              <a:t>5/14/2015</a:t>
            </a:fld>
            <a:endParaRPr lang="en-US"/>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2367" tIns="46183" rIns="92367" bIns="46183"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367" tIns="46183" rIns="92367" bIns="461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2367" tIns="46183" rIns="92367" bIns="46183"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2367" tIns="46183" rIns="92367" bIns="46183" rtlCol="0" anchor="b"/>
          <a:lstStyle>
            <a:lvl1pPr algn="r">
              <a:defRPr sz="1200"/>
            </a:lvl1pPr>
          </a:lstStyle>
          <a:p>
            <a:fld id="{A2B71D9D-C59C-46A3-89DC-993D8C59CBB9}" type="slidenum">
              <a:rPr lang="en-US" smtClean="0"/>
              <a:pPr/>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966190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3666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662430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18700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60099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749455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endParaRPr lang="en-US"/>
          </a:p>
        </p:txBody>
      </p:sp>
    </p:spTree>
  </p:cSld>
  <p:clrMapOvr>
    <a:masterClrMapping/>
  </p:clrMapOvr>
</p:notes>
</file>

<file path=ppt/slideLayouts/_rels/slideLayout1.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image" Target="../media/image4.png"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urple Cover Background ONLY FINAL for PPT.png"/>
          <p:cNvPicPr>
            <a:picLocks/>
          </p:cNvPicPr>
          <p:nvPr userDrawn="1"/>
        </p:nvPicPr>
        <p:blipFill>
          <a:blip r:embed="rId2"/>
          <a:srcRect t="20976" r="16551" b="13945"/>
          <a:stretch>
            <a:fillRect/>
          </a:stretch>
        </p:blipFill>
        <p:spPr>
          <a:xfrm>
            <a:off x="132588" y="132588"/>
            <a:ext cx="8878824" cy="6592824"/>
          </a:xfrm>
          <a:prstGeom prst="rect">
            <a:avLst/>
          </a:prstGeom>
        </p:spPr>
      </p:pic>
      <p:pic>
        <p:nvPicPr>
          <p:cNvPr id="12" name="Picture 11" descr="Dentons_Logo_White_RGB_300.png"/>
          <p:cNvPicPr>
            <a:picLocks noChangeAspect="1"/>
          </p:cNvPicPr>
          <p:nvPr userDrawn="1"/>
        </p:nvPicPr>
        <p:blipFill>
          <a:blip r:embed="rId3"/>
          <a:stretch>
            <a:fillRect/>
          </a:stretch>
        </p:blipFill>
        <p:spPr>
          <a:xfrm>
            <a:off x="7310548" y="443927"/>
            <a:ext cx="1561464" cy="565790"/>
          </a:xfrm>
          <a:prstGeom prst="rect">
            <a:avLst/>
          </a:prstGeom>
        </p:spPr>
      </p:pic>
      <p:sp>
        <p:nvSpPr>
          <p:cNvPr id="2" name="Title 1"/>
          <p:cNvSpPr>
            <a:spLocks noGrp="1"/>
          </p:cNvSpPr>
          <p:nvPr>
            <p:ph type="ctrTitle"/>
          </p:nvPr>
        </p:nvSpPr>
        <p:spPr bwMode="gray">
          <a:xfrm>
            <a:off x="431800" y="2178030"/>
            <a:ext cx="6876200" cy="553998"/>
          </a:xfrm>
        </p:spPr>
        <p:txBody>
          <a:bodyPr wrap="square" lIns="0" tIns="0" rIns="0" bIns="0" anchor="b" anchorCtr="0">
            <a:spAutoFit/>
          </a:bodyPr>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31800" y="2788920"/>
            <a:ext cx="6876200" cy="1280160"/>
          </a:xfrm>
        </p:spPr>
        <p:txBody>
          <a:bodyPr wrap="square" lIns="0" tIns="0" rIns="0" bIns="0">
            <a:noAutofit/>
          </a:bodyPr>
          <a:lstStyle>
            <a:lvl1pPr marL="0" indent="0" algn="l">
              <a:lnSpc>
                <a:spcPct val="90000"/>
              </a:lnSpc>
              <a:spcBef>
                <a:spcPts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a:off x="431800" y="5244575"/>
            <a:ext cx="2133600" cy="161583"/>
          </a:xfrm>
        </p:spPr>
        <p:txBody>
          <a:bodyPr lIns="0" tIns="0" rIns="0" bIns="0" anchor="b" anchorCtr="0">
            <a:spAutoFit/>
          </a:bodyPr>
          <a:lstStyle>
            <a:lvl1pPr>
              <a:defRPr sz="1050" b="1">
                <a:solidFill>
                  <a:schemeClr val="bg2"/>
                </a:solidFill>
                <a:latin typeface="Arial" pitchFamily="34" charset="0"/>
                <a:cs typeface="Arial" pitchFamily="34" charset="0"/>
              </a:defRPr>
            </a:lvl1pPr>
          </a:lstStyle>
          <a:p>
            <a:r>
              <a:rPr lang="en-US" smtClean="0"/>
              <a:t>00 Month 2013</a:t>
            </a:r>
            <a:endParaRPr lang="en-US" dirty="0"/>
          </a:p>
        </p:txBody>
      </p:sp>
      <p:sp>
        <p:nvSpPr>
          <p:cNvPr id="5" name="Footer Placeholder 4"/>
          <p:cNvSpPr>
            <a:spLocks noGrp="1"/>
          </p:cNvSpPr>
          <p:nvPr>
            <p:ph type="ftr" sz="quarter" idx="11"/>
          </p:nvPr>
        </p:nvSpPr>
        <p:spPr bwMode="gray">
          <a:xfrm>
            <a:off x="431800" y="533987"/>
            <a:ext cx="2895600" cy="161583"/>
          </a:xfrm>
        </p:spPr>
        <p:txBody>
          <a:bodyPr lIns="0" tIns="0" rIns="0" bIns="0" anchor="t" anchorCtr="0">
            <a:spAutoFit/>
          </a:bodyPr>
          <a:lstStyle>
            <a:lvl1pPr algn="l">
              <a:defRPr sz="1050" b="1">
                <a:solidFill>
                  <a:schemeClr val="bg2"/>
                </a:solidFill>
                <a:latin typeface="Arial" pitchFamily="34" charset="0"/>
                <a:cs typeface="Arial" pitchFamily="34" charset="0"/>
              </a:defRPr>
            </a:lvl1pPr>
          </a:lstStyle>
          <a:p>
            <a:endParaRPr lang="en-US" dirty="0"/>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218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00 Month 2013</a:t>
            </a:r>
            <a:endParaRPr lang="en-US"/>
          </a:p>
        </p:txBody>
      </p:sp>
      <p:sp>
        <p:nvSpPr>
          <p:cNvPr id="6" name="Footer Placeholder 5"/>
          <p:cNvSpPr>
            <a:spLocks noGrp="1"/>
          </p:cNvSpPr>
          <p:nvPr>
            <p:ph type="ftr" sz="quarter" idx="11"/>
          </p:nvPr>
        </p:nvSpPr>
        <p:spPr/>
        <p:txBody>
          <a:bodyPr/>
          <a:lstStyle/>
          <a:p>
            <a:r>
              <a:rPr lang="en-US" smtClean="0"/>
              <a:t>Region-specific footer note                            Document reference # </a:t>
            </a:r>
            <a:endParaRPr lang="en-US"/>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with Gradient Inse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vert="horz" wrap="square" lIns="91440" tIns="91440" rIns="0" bIns="0" rtlCol="0" anchor="t" anchorCtr="0">
            <a:noAutofit/>
          </a:bodyPr>
          <a:lstStyle>
            <a:lvl1pPr>
              <a:defRPr lang="en-US" sz="1800" dirty="0" smtClean="0">
                <a:solidFill>
                  <a:schemeClr val="tx1"/>
                </a:solidFill>
                <a:latin typeface="+mn-lt"/>
                <a:cs typeface="+mn-cs"/>
              </a:defRPr>
            </a:lvl1pPr>
            <a:lvl2pPr>
              <a:defRPr lang="en-US" sz="1800" dirty="0" smtClean="0">
                <a:solidFill>
                  <a:schemeClr val="lt1"/>
                </a:solidFill>
                <a:latin typeface="+mn-lt"/>
                <a:cs typeface="+mn-cs"/>
              </a:defRPr>
            </a:lvl2pPr>
            <a:lvl3pPr>
              <a:defRPr lang="en-US" dirty="0" smtClean="0">
                <a:solidFill>
                  <a:schemeClr val="lt1"/>
                </a:solidFill>
                <a:latin typeface="+mn-lt"/>
                <a:cs typeface="+mn-cs"/>
              </a:defRPr>
            </a:lvl3pPr>
            <a:lvl4pPr>
              <a:defRPr lang="en-US" dirty="0" smtClean="0">
                <a:solidFill>
                  <a:schemeClr val="lt1"/>
                </a:solidFill>
                <a:latin typeface="+mn-lt"/>
                <a:cs typeface="+mn-cs"/>
              </a:defRPr>
            </a:lvl4pPr>
            <a:lvl5pPr>
              <a:defRPr lang="en-US" dirty="0">
                <a:solidFill>
                  <a:schemeClr val="lt1"/>
                </a:solidFill>
                <a:latin typeface="+mn-lt"/>
                <a:cs typeface="+mn-cs"/>
              </a:defRPr>
            </a:lvl5pPr>
          </a:lstStyle>
          <a:p>
            <a:pPr marL="0" lvl="0" indent="0">
              <a:buNone/>
            </a:pPr>
            <a:r>
              <a:rPr lang="en-US" smtClean="0"/>
              <a:t>Click to edit Master text styles</a:t>
            </a:r>
          </a:p>
        </p:txBody>
      </p:sp>
      <p:sp>
        <p:nvSpPr>
          <p:cNvPr id="4" name="Content Placeholder 3"/>
          <p:cNvSpPr>
            <a:spLocks noGrp="1"/>
          </p:cNvSpPr>
          <p:nvPr>
            <p:ph sz="half" idx="2"/>
          </p:nvPr>
        </p:nvSpPr>
        <p:spPr>
          <a:xfrm>
            <a:off x="4742180" y="1600200"/>
            <a:ext cx="4038600" cy="4525963"/>
          </a:xfrm>
        </p:spPr>
        <p:txBody>
          <a:bodyPr/>
          <a:lstStyle>
            <a:lvl1pPr>
              <a:defRPr sz="2000"/>
            </a:lvl1pPr>
            <a:lvl2pPr>
              <a:defRPr sz="1800"/>
            </a:lvl2pPr>
            <a:lvl3pPr>
              <a:defRPr sz="1400"/>
            </a:lvl3pPr>
            <a:lvl4pPr>
              <a:defRPr sz="12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00 Month 2013</a:t>
            </a:r>
            <a:endParaRPr lang="en-US"/>
          </a:p>
        </p:txBody>
      </p:sp>
      <p:sp>
        <p:nvSpPr>
          <p:cNvPr id="6" name="Footer Placeholder 5"/>
          <p:cNvSpPr>
            <a:spLocks noGrp="1"/>
          </p:cNvSpPr>
          <p:nvPr>
            <p:ph type="ftr" sz="quarter" idx="11"/>
          </p:nvPr>
        </p:nvSpPr>
        <p:spPr/>
        <p:txBody>
          <a:bodyPr/>
          <a:lstStyle/>
          <a:p>
            <a:r>
              <a:rPr lang="en-US" smtClean="0"/>
              <a:t>Region-specific footer note                            Document reference # </a:t>
            </a:r>
            <a:endParaRPr lang="en-US"/>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
        <p:nvSpPr>
          <p:cNvPr id="9"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4878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68300" y="1371600"/>
            <a:ext cx="4040188" cy="639762"/>
          </a:xfrm>
        </p:spPr>
        <p:txBody>
          <a:bodyPr anchor="b"/>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2174875"/>
            <a:ext cx="4040188" cy="3951288"/>
          </a:xfrm>
        </p:spPr>
        <p:txBody>
          <a:bodyPr/>
          <a:lstStyle>
            <a:lvl1pPr>
              <a:defRPr sz="1800"/>
            </a:lvl1pPr>
            <a:lvl2pPr>
              <a:defRPr sz="16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005" y="1371600"/>
            <a:ext cx="4041775" cy="639762"/>
          </a:xfrm>
        </p:spPr>
        <p:txBody>
          <a:bodyPr anchor="b"/>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39005" y="2174875"/>
            <a:ext cx="4041775" cy="3951288"/>
          </a:xfrm>
        </p:spPr>
        <p:txBody>
          <a:bodyPr/>
          <a:lstStyle>
            <a:lvl1pPr>
              <a:defRPr sz="1800"/>
            </a:lvl1pPr>
            <a:lvl2pPr>
              <a:defRPr sz="1600"/>
            </a:lvl2pPr>
            <a:lvl3pPr>
              <a:defRPr sz="1200"/>
            </a:lvl3pPr>
            <a:lvl4pPr>
              <a:defRPr sz="1100"/>
            </a:lvl4pPr>
            <a:lvl5pPr>
              <a:defRPr sz="105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00 Month 2013</a:t>
            </a:r>
            <a:endParaRPr lang="en-US"/>
          </a:p>
        </p:txBody>
      </p:sp>
      <p:sp>
        <p:nvSpPr>
          <p:cNvPr id="8" name="Footer Placeholder 7"/>
          <p:cNvSpPr>
            <a:spLocks noGrp="1"/>
          </p:cNvSpPr>
          <p:nvPr>
            <p:ph type="ftr" sz="quarter" idx="11"/>
          </p:nvPr>
        </p:nvSpPr>
        <p:spPr/>
        <p:txBody>
          <a:bodyPr/>
          <a:lstStyle/>
          <a:p>
            <a:r>
              <a:rPr lang="en-US" smtClean="0"/>
              <a:t>Region-specific footer note                            Document reference # </a:t>
            </a:r>
            <a:endParaRPr lang="en-US"/>
          </a:p>
        </p:txBody>
      </p:sp>
      <p:sp>
        <p:nvSpPr>
          <p:cNvPr id="9" name="Slide Number Placeholder 8"/>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00 Month 2013</a:t>
            </a:r>
            <a:endParaRPr lang="en-US"/>
          </a:p>
        </p:txBody>
      </p:sp>
      <p:sp>
        <p:nvSpPr>
          <p:cNvPr id="4" name="Footer Placeholder 3"/>
          <p:cNvSpPr>
            <a:spLocks noGrp="1"/>
          </p:cNvSpPr>
          <p:nvPr>
            <p:ph type="ftr" sz="quarter" idx="11"/>
          </p:nvPr>
        </p:nvSpPr>
        <p:spPr/>
        <p:txBody>
          <a:bodyPr/>
          <a:lstStyle/>
          <a:p>
            <a:r>
              <a:rPr lang="en-US" smtClean="0"/>
              <a:t>Region-specific footer note                            Document reference # </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00 Month 2013</a:t>
            </a:r>
            <a:endParaRPr lang="en-US"/>
          </a:p>
        </p:txBody>
      </p:sp>
      <p:sp>
        <p:nvSpPr>
          <p:cNvPr id="4" name="Footer Placeholder 3"/>
          <p:cNvSpPr>
            <a:spLocks noGrp="1"/>
          </p:cNvSpPr>
          <p:nvPr>
            <p:ph type="ftr" sz="quarter" idx="11"/>
          </p:nvPr>
        </p:nvSpPr>
        <p:spPr/>
        <p:txBody>
          <a:bodyPr/>
          <a:lstStyle/>
          <a:p>
            <a:r>
              <a:rPr lang="en-US" smtClean="0"/>
              <a:t>Region-specific footer note                            Document reference # </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
        <p:nvSpPr>
          <p:cNvPr id="8"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00 Month 2013</a:t>
            </a:r>
            <a:endParaRPr lang="en-US"/>
          </a:p>
        </p:txBody>
      </p:sp>
      <p:sp>
        <p:nvSpPr>
          <p:cNvPr id="3" name="Footer Placeholder 2"/>
          <p:cNvSpPr>
            <a:spLocks noGrp="1"/>
          </p:cNvSpPr>
          <p:nvPr>
            <p:ph type="ftr" sz="quarter" idx="11"/>
          </p:nvPr>
        </p:nvSpPr>
        <p:spPr/>
        <p:txBody>
          <a:bodyPr/>
          <a:lstStyle/>
          <a:p>
            <a:r>
              <a:rPr lang="en-US" smtClean="0"/>
              <a:t>Region-specific footer note                            Document reference # </a:t>
            </a:r>
            <a:endParaRPr lang="en-US"/>
          </a:p>
        </p:txBody>
      </p:sp>
      <p:sp>
        <p:nvSpPr>
          <p:cNvPr id="4" name="Slide Number Placeholder 3"/>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8" name="Content Placeholder 7"/>
          <p:cNvSpPr>
            <a:spLocks noGrp="1"/>
          </p:cNvSpPr>
          <p:nvPr>
            <p:ph sz="quarter" idx="13"/>
          </p:nvPr>
        </p:nvSpPr>
        <p:spPr>
          <a:xfrm>
            <a:off x="365760" y="1600200"/>
            <a:ext cx="841248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9"/>
          <p:cNvSpPr>
            <a:spLocks noGrp="1"/>
          </p:cNvSpPr>
          <p:nvPr>
            <p:ph type="body" sz="quarter" idx="15"/>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 Gradient inse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91440" tIns="91440" rtlCol="0" anchor="t" anchorCtr="0"/>
          <a:lstStyle>
            <a:lvl1pPr marL="0" indent="0">
              <a:buNone/>
              <a:defRPr lang="en-US" sz="1800" dirty="0" smtClean="0">
                <a:solidFill>
                  <a:schemeClr val="tx1"/>
                </a:solidFill>
              </a:defRPr>
            </a:lvl1pPr>
            <a:lvl2pPr marL="182880">
              <a:defRPr lang="en-US" sz="1800" dirty="0" smtClean="0"/>
            </a:lvl2pPr>
          </a:lstStyle>
          <a:p>
            <a:pPr marL="0" lvl="0"/>
            <a:r>
              <a:rPr lang="en-US" smtClean="0"/>
              <a:t>Click to edit Master text styles</a:t>
            </a:r>
          </a:p>
        </p:txBody>
      </p:sp>
      <p:sp>
        <p:nvSpPr>
          <p:cNvPr id="9" name="Text Placeholder 9"/>
          <p:cNvSpPr>
            <a:spLocks noGrp="1"/>
          </p:cNvSpPr>
          <p:nvPr>
            <p:ph type="body" sz="quarter" idx="15"/>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9123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7"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8" name="Picture Placeholder 27"/>
          <p:cNvSpPr>
            <a:spLocks noGrp="1"/>
          </p:cNvSpPr>
          <p:nvPr>
            <p:ph type="pic" sz="quarter" idx="21"/>
          </p:nvPr>
        </p:nvSpPr>
        <p:spPr>
          <a:xfrm>
            <a:off x="368300" y="28691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0" name="Picture Placeholder 29"/>
          <p:cNvSpPr>
            <a:spLocks noGrp="1"/>
          </p:cNvSpPr>
          <p:nvPr>
            <p:ph type="pic" sz="quarter" idx="22"/>
          </p:nvPr>
        </p:nvSpPr>
        <p:spPr>
          <a:xfrm>
            <a:off x="368300"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2" name="Picture Placeholder 31"/>
          <p:cNvSpPr>
            <a:spLocks noGrp="1"/>
          </p:cNvSpPr>
          <p:nvPr>
            <p:ph type="pic" sz="quarter" idx="23"/>
          </p:nvPr>
        </p:nvSpPr>
        <p:spPr>
          <a:xfrm>
            <a:off x="4680184" y="16017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4" name="Picture Placeholder 33"/>
          <p:cNvSpPr>
            <a:spLocks noGrp="1"/>
          </p:cNvSpPr>
          <p:nvPr>
            <p:ph type="pic" sz="quarter" idx="24"/>
          </p:nvPr>
        </p:nvSpPr>
        <p:spPr>
          <a:xfrm>
            <a:off x="4680184" y="2870616"/>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6" name="Picture Placeholder 35"/>
          <p:cNvSpPr>
            <a:spLocks noGrp="1"/>
          </p:cNvSpPr>
          <p:nvPr>
            <p:ph type="pic" sz="quarter" idx="25"/>
          </p:nvPr>
        </p:nvSpPr>
        <p:spPr>
          <a:xfrm>
            <a:off x="4680184"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396288" cy="430887"/>
          </a:xfrm>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00 Month 2013</a:t>
            </a:r>
            <a:endParaRPr lang="en-US"/>
          </a:p>
        </p:txBody>
      </p:sp>
      <p:sp>
        <p:nvSpPr>
          <p:cNvPr id="5" name="Footer Placeholder 4"/>
          <p:cNvSpPr>
            <a:spLocks noGrp="1"/>
          </p:cNvSpPr>
          <p:nvPr>
            <p:ph type="ftr" sz="quarter" idx="11"/>
          </p:nvPr>
        </p:nvSpPr>
        <p:spPr/>
        <p:txBody>
          <a:bodyPr/>
          <a:lstStyle/>
          <a:p>
            <a:r>
              <a:rPr lang="en-US" smtClean="0"/>
              <a:t>Region-specific footer note                            Document reference # </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ts val="0"/>
              </a:spcBef>
              <a:buNone/>
              <a:defRPr sz="1050"/>
            </a:lvl2pPr>
            <a:lvl3pPr marL="0" indent="0">
              <a:spcBef>
                <a:spcPts val="600"/>
              </a:spcBef>
              <a:buNone/>
              <a:defRPr sz="1050"/>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chemeClr val="tx1"/>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chemeClr val="tx1"/>
                </a:solidFill>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Divider Page Background ONLY.png"/>
          <p:cNvPicPr>
            <a:picLocks/>
          </p:cNvPicPr>
          <p:nvPr userDrawn="1"/>
        </p:nvPicPr>
        <p:blipFill>
          <a:blip r:embed="rId2"/>
          <a:stretch>
            <a:fillRect/>
          </a:stretch>
        </p:blipFill>
        <p:spPr>
          <a:xfrm>
            <a:off x="132588" y="132588"/>
            <a:ext cx="8878824" cy="6592824"/>
          </a:xfrm>
          <a:prstGeom prst="rect">
            <a:avLst/>
          </a:prstGeom>
        </p:spPr>
      </p:pic>
      <p:sp>
        <p:nvSpPr>
          <p:cNvPr id="3" name="Text Placeholder 2"/>
          <p:cNvSpPr>
            <a:spLocks noGrp="1"/>
          </p:cNvSpPr>
          <p:nvPr>
            <p:ph type="body" idx="1"/>
          </p:nvPr>
        </p:nvSpPr>
        <p:spPr>
          <a:xfrm>
            <a:off x="365760" y="457200"/>
            <a:ext cx="6878232" cy="553998"/>
          </a:xfrm>
        </p:spPr>
        <p:txBody>
          <a:bodyPr wrap="square" lIns="0" tIns="0" rIns="0" bIns="0" anchor="b">
            <a:noAutofit/>
          </a:bodyPr>
          <a:lstStyle>
            <a:lvl1pPr marL="0" indent="0">
              <a:spcBef>
                <a:spcPts val="0"/>
              </a:spcBef>
              <a:buNone/>
              <a:defRPr sz="3600" b="1">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Slide Number Placeholder 5"/>
          <p:cNvSpPr>
            <a:spLocks noGrp="1"/>
          </p:cNvSpPr>
          <p:nvPr>
            <p:ph type="sldNum" sz="quarter" idx="4"/>
          </p:nvPr>
        </p:nvSpPr>
        <p:spPr>
          <a:xfrm>
            <a:off x="7636943" y="647077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11" name="Picture 10" descr="Dentons_Logo_Purple_RGB_300.png"/>
          <p:cNvPicPr>
            <a:picLocks noChangeAspect="1"/>
          </p:cNvPicPr>
          <p:nvPr userDrawn="1"/>
        </p:nvPicPr>
        <p:blipFill>
          <a:blip r:embed="rId3"/>
          <a:stretch>
            <a:fillRect/>
          </a:stretch>
        </p:blipFill>
        <p:spPr>
          <a:xfrm>
            <a:off x="7902727" y="6358290"/>
            <a:ext cx="1003098" cy="363468"/>
          </a:xfrm>
          <a:prstGeom prst="rect">
            <a:avLst/>
          </a:prstGeom>
        </p:spPr>
      </p:pic>
      <p:sp>
        <p:nvSpPr>
          <p:cNvPr id="12" name="Date Placeholder 3"/>
          <p:cNvSpPr>
            <a:spLocks noGrp="1"/>
          </p:cNvSpPr>
          <p:nvPr>
            <p:ph type="dt" sz="half" idx="2"/>
          </p:nvPr>
        </p:nvSpPr>
        <p:spPr>
          <a:xfrm>
            <a:off x="365760" y="647077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00 Month 2013</a:t>
            </a:r>
            <a:endParaRPr lang="en-US" dirty="0"/>
          </a:p>
        </p:txBody>
      </p:sp>
      <p:sp>
        <p:nvSpPr>
          <p:cNvPr id="18" name="Title 17"/>
          <p:cNvSpPr>
            <a:spLocks noGrp="1"/>
          </p:cNvSpPr>
          <p:nvPr>
            <p:ph type="title"/>
          </p:nvPr>
        </p:nvSpPr>
        <p:spPr>
          <a:xfrm>
            <a:off x="365760" y="1005840"/>
            <a:ext cx="6875462" cy="1280160"/>
          </a:xfrm>
        </p:spPr>
        <p:txBody>
          <a:bodyPr lIns="0" tIns="0" rIns="0" bIns="0" anchor="t" anchorCtr="0">
            <a:noAutofit/>
          </a:bodyPr>
          <a:lstStyle>
            <a:lvl1pPr algn="l">
              <a:lnSpc>
                <a:spcPct val="90000"/>
              </a:lnSpc>
              <a:defRPr sz="3600" b="0">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21" name="Footer Placeholder 4"/>
          <p:cNvSpPr>
            <a:spLocks noGrp="1"/>
          </p:cNvSpPr>
          <p:nvPr>
            <p:ph type="ftr" sz="quarter" idx="3"/>
          </p:nvPr>
        </p:nvSpPr>
        <p:spPr>
          <a:xfrm>
            <a:off x="2103120" y="6470775"/>
            <a:ext cx="49377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Region-specific footer note                            Document reference #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760" y="365760"/>
            <a:ext cx="6878232" cy="553998"/>
          </a:xfrm>
        </p:spPr>
        <p:txBody>
          <a:bodyPr wrap="square" lIns="0" tIns="0" rIns="0" bIns="0" anchor="b">
            <a:spAutoFit/>
          </a:bodyPr>
          <a:lstStyle>
            <a:lvl1pPr marL="0" indent="0">
              <a:spcBef>
                <a:spcPts val="0"/>
              </a:spcBef>
              <a:buNone/>
              <a:defRPr sz="3600" b="0">
                <a:solidFill>
                  <a:schemeClr val="accent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17" name="Text Placeholder 16"/>
          <p:cNvSpPr>
            <a:spLocks noGrp="1"/>
          </p:cNvSpPr>
          <p:nvPr>
            <p:ph type="body" sz="quarter" idx="10"/>
          </p:nvPr>
        </p:nvSpPr>
        <p:spPr>
          <a:xfrm>
            <a:off x="368299" y="2103120"/>
            <a:ext cx="4114800" cy="1263949"/>
          </a:xfrm>
        </p:spPr>
        <p:txBody>
          <a:bodyPr anchor="t" anchorCtr="0">
            <a:noAutofit/>
          </a:bodyPr>
          <a:lstStyle>
            <a:lvl1pPr marL="0" indent="9525">
              <a:lnSpc>
                <a:spcPts val="2000"/>
              </a:lnSpc>
              <a:spcBef>
                <a:spcPts val="0"/>
              </a:spcBef>
              <a:buNone/>
              <a:defRPr sz="1800">
                <a:solidFill>
                  <a:schemeClr val="tx1"/>
                </a:solidFill>
              </a:defRPr>
            </a:lvl1pPr>
            <a:lvl2pPr marL="0" indent="9525">
              <a:lnSpc>
                <a:spcPts val="2000"/>
              </a:lnSpc>
              <a:spcBef>
                <a:spcPts val="600"/>
              </a:spcBef>
              <a:buNone/>
              <a:defRPr sz="1800">
                <a:solidFill>
                  <a:schemeClr val="tx1"/>
                </a:solidFill>
              </a:defRPr>
            </a:lvl2pPr>
            <a:lvl3pPr marL="0" indent="9525">
              <a:buNone/>
              <a:defRPr>
                <a:solidFill>
                  <a:schemeClr val="tx1"/>
                </a:solidFill>
              </a:defRPr>
            </a:lvl3pPr>
            <a:lvl4pPr marL="0" indent="9525">
              <a:buNone/>
              <a:defRPr>
                <a:solidFill>
                  <a:schemeClr val="tx1"/>
                </a:solidFill>
              </a:defRPr>
            </a:lvl4pPr>
            <a:lvl5pPr marL="0" indent="9525">
              <a:buNone/>
              <a:defRPr>
                <a:solidFill>
                  <a:schemeClr val="tx1"/>
                </a:solidFill>
              </a:defRPr>
            </a:lvl5pPr>
          </a:lstStyle>
          <a:p>
            <a:pPr lvl="0"/>
            <a:r>
              <a:rPr lang="en-US" smtClean="0"/>
              <a:t>Click to edit Master text styles</a:t>
            </a:r>
          </a:p>
          <a:p>
            <a:pPr lvl="1"/>
            <a:r>
              <a:rPr lang="en-US" smtClean="0"/>
              <a:t>Second level</a:t>
            </a:r>
          </a:p>
        </p:txBody>
      </p:sp>
      <p:sp>
        <p:nvSpPr>
          <p:cNvPr id="20" name="Text Placeholder 19"/>
          <p:cNvSpPr>
            <a:spLocks noGrp="1"/>
          </p:cNvSpPr>
          <p:nvPr>
            <p:ph type="body" sz="quarter" idx="11"/>
          </p:nvPr>
        </p:nvSpPr>
        <p:spPr>
          <a:xfrm>
            <a:off x="368300" y="5486400"/>
            <a:ext cx="8412480" cy="965703"/>
          </a:xfrm>
        </p:spPr>
        <p:txBody>
          <a:bodyPr anchor="b" anchorCtr="0">
            <a:noAutofit/>
          </a:bodyPr>
          <a:lstStyle>
            <a:lvl1pPr marL="0" indent="0">
              <a:buNone/>
              <a:defRPr sz="600">
                <a:solidFill>
                  <a:schemeClr val="tx1"/>
                </a:solidFill>
              </a:defRPr>
            </a:lvl1pPr>
            <a:lvl2pPr marL="0" indent="0">
              <a:buNone/>
              <a:defRPr sz="600">
                <a:solidFill>
                  <a:schemeClr val="tx1"/>
                </a:solidFill>
              </a:defRPr>
            </a:lvl2pPr>
          </a:lstStyle>
          <a:p>
            <a:pPr lvl="0"/>
            <a:r>
              <a:rPr lang="en-US" smtClean="0"/>
              <a:t>Click to edit Master text styles</a:t>
            </a:r>
          </a:p>
          <a:p>
            <a:pPr lvl="1"/>
            <a:r>
              <a:rPr lang="en-US" smtClean="0"/>
              <a:t>Second level</a:t>
            </a:r>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image" Target="../media/image1.png" />
  <Relationship Id="rId2" Type="http://schemas.openxmlformats.org/officeDocument/2006/relationships/slideLayout" Target="../slideLayouts/slideLayout2.xml" />
  <Relationship Id="rId16" Type="http://schemas.openxmlformats.org/officeDocument/2006/relationships/theme" Target="../theme/theme1.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71540"/>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bwMode="gray">
          <a:xfrm>
            <a:off x="2103120" y="6543925"/>
            <a:ext cx="49377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7"/>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60" y="654392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US" smtClean="0"/>
              <a:t>00 Month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5" r:id="rId4"/>
    <p:sldLayoutId id="2147483661" r:id="rId5"/>
    <p:sldLayoutId id="2147483658" r:id="rId6"/>
    <p:sldLayoutId id="2147483659" r:id="rId7"/>
    <p:sldLayoutId id="2147483651" r:id="rId8"/>
    <p:sldLayoutId id="2147483664" r:id="rId9"/>
    <p:sldLayoutId id="2147483652" r:id="rId10"/>
    <p:sldLayoutId id="2147483666" r:id="rId11"/>
    <p:sldLayoutId id="2147483653" r:id="rId12"/>
    <p:sldLayoutId id="2147483654" r:id="rId13"/>
    <p:sldLayoutId id="2147483660" r:id="rId14"/>
    <p:sldLayoutId id="2147483655" r:id="rId15"/>
  </p:sldLayoutIdLst>
  <p:hf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chemeClr val="bg1"/>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3" Type="http://schemas.openxmlformats.org/officeDocument/2006/relationships/diagramData" Target="../diagrams/data1.xml" />
  <Relationship Id="rId7" Type="http://schemas.microsoft.com/office/2007/relationships/diagramDrawing" Target="../diagrams/drawing1.xml" />
  <Relationship Id="rId2" Type="http://schemas.openxmlformats.org/officeDocument/2006/relationships/notesSlide" Target="../notesSlides/notesSlide2.xml" />
  <Relationship Id="rId1" Type="http://schemas.openxmlformats.org/officeDocument/2006/relationships/slideLayout" Target="../slideLayouts/slideLayout3.xml" />
  <Relationship Id="rId6" Type="http://schemas.openxmlformats.org/officeDocument/2006/relationships/diagramColors" Target="../diagrams/colors1.xml" />
  <Relationship Id="rId5" Type="http://schemas.openxmlformats.org/officeDocument/2006/relationships/diagramQuickStyle" Target="../diagrams/quickStyle1.xml" />
  <Relationship Id="rId4" Type="http://schemas.openxmlformats.org/officeDocument/2006/relationships/diagramLayout" Target="../diagrams/layout1.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3.xml" />
</Relationships>
</file>

<file path=ppt/slides/_rels/slide4.xml.rels>&#65279;<?xml version="1.0" encoding="UTF-8" standalone="yes"?>
<Relationships xmlns="http://schemas.openxmlformats.org/package/2006/relationships">
  <Relationship Id="rId3" Type="http://schemas.openxmlformats.org/officeDocument/2006/relationships/diagramData" Target="../diagrams/data2.xml" />
  <Relationship Id="rId7" Type="http://schemas.microsoft.com/office/2007/relationships/diagramDrawing" Target="../diagrams/drawing2.xml" />
  <Relationship Id="rId2" Type="http://schemas.openxmlformats.org/officeDocument/2006/relationships/notesSlide" Target="../notesSlides/notesSlide4.xml" />
  <Relationship Id="rId1" Type="http://schemas.openxmlformats.org/officeDocument/2006/relationships/slideLayout" Target="../slideLayouts/slideLayout3.xml" />
  <Relationship Id="rId6" Type="http://schemas.openxmlformats.org/officeDocument/2006/relationships/diagramColors" Target="../diagrams/colors2.xml" />
  <Relationship Id="rId5" Type="http://schemas.openxmlformats.org/officeDocument/2006/relationships/diagramQuickStyle" Target="../diagrams/quickStyle2.xml" />
  <Relationship Id="rId4" Type="http://schemas.openxmlformats.org/officeDocument/2006/relationships/diagramLayout" Target="../diagrams/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3.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3.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3.xml"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8.xml" />
  <Relationship Id="rId1" Type="http://schemas.openxmlformats.org/officeDocument/2006/relationships/slideLayout" Target="../slideLayouts/slideLayout9.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799" y="1022926"/>
            <a:ext cx="7280965" cy="2215991"/>
          </a:xfrm>
        </p:spPr>
        <p:txBody>
          <a:bodyPr/>
          <a:lstStyle/>
          <a:p>
            <a:r>
              <a:rPr lang="ru-RU" dirty="0" smtClean="0"/>
              <a:t>Стандартный договор кредитования субъектов малого и среднего предпринимательства</a:t>
            </a:r>
            <a:endParaRPr lang="en-US" dirty="0"/>
          </a:p>
        </p:txBody>
      </p:sp>
      <p:sp>
        <p:nvSpPr>
          <p:cNvPr id="9" name="Subtitle 8"/>
          <p:cNvSpPr>
            <a:spLocks noGrp="1"/>
          </p:cNvSpPr>
          <p:nvPr>
            <p:ph type="subTitle" idx="1"/>
          </p:nvPr>
        </p:nvSpPr>
        <p:spPr>
          <a:xfrm>
            <a:off x="431800" y="3508671"/>
            <a:ext cx="6876200" cy="1280160"/>
          </a:xfrm>
        </p:spPr>
        <p:txBody>
          <a:bodyPr/>
          <a:lstStyle/>
          <a:p>
            <a:endParaRPr lang="ru-RU" sz="2800" dirty="0" smtClean="0"/>
          </a:p>
          <a:p>
            <a:r>
              <a:rPr lang="ru-RU" sz="2800" dirty="0" smtClean="0"/>
              <a:t>Юлия Константинова </a:t>
            </a:r>
          </a:p>
          <a:p>
            <a:r>
              <a:rPr lang="en-US" sz="2800" dirty="0" err="1" smtClean="0"/>
              <a:t>Dentons</a:t>
            </a:r>
            <a:r>
              <a:rPr lang="en-US" sz="2800" dirty="0" smtClean="0"/>
              <a:t> Moscow</a:t>
            </a:r>
            <a:endParaRPr lang="ru-RU" sz="2800" dirty="0"/>
          </a:p>
        </p:txBody>
      </p:sp>
      <p:sp>
        <p:nvSpPr>
          <p:cNvPr id="10" name="Date Placeholder 9"/>
          <p:cNvSpPr>
            <a:spLocks noGrp="1"/>
          </p:cNvSpPr>
          <p:nvPr>
            <p:ph type="dt" sz="half" idx="10"/>
          </p:nvPr>
        </p:nvSpPr>
        <p:spPr>
          <a:xfrm>
            <a:off x="431800" y="5360438"/>
            <a:ext cx="2133600" cy="45719"/>
          </a:xfrm>
        </p:spPr>
        <p:txBody>
          <a:bodyPr/>
          <a:lstStyle/>
          <a:p>
            <a:r>
              <a:rPr lang="ru-RU" sz="1400" dirty="0" smtClean="0"/>
              <a:t>май 201</a:t>
            </a:r>
            <a:r>
              <a:rPr lang="en-US" sz="1400" dirty="0" smtClean="0"/>
              <a:t>5</a:t>
            </a:r>
            <a:endParaRPr lang="en-US" sz="1400"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984885"/>
          </a:xfrm>
        </p:spPr>
        <p:txBody>
          <a:bodyPr/>
          <a:lstStyle/>
          <a:p>
            <a:r>
              <a:rPr lang="ru-RU" sz="3200" dirty="0" smtClean="0"/>
              <a:t>Работа над стандартным договором кредитования МСП</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2015</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2</a:t>
            </a:fld>
            <a:endParaRPr lang="en-US"/>
          </a:p>
        </p:txBody>
      </p:sp>
      <p:graphicFrame>
        <p:nvGraphicFramePr>
          <p:cNvPr id="17" name="Content Placeholder 16"/>
          <p:cNvGraphicFramePr>
            <a:graphicFrameLocks noGrp="1"/>
          </p:cNvGraphicFramePr>
          <p:nvPr>
            <p:ph sz="quarter" idx="14"/>
            <p:extLst>
              <p:ext uri="{D42A27DB-BD31-4B8C-83A1-F6EECF244321}">
                <p14:modId xmlns:p14="http://schemas.microsoft.com/office/powerpoint/2010/main" val="558947898"/>
              </p:ext>
            </p:extLst>
          </p:nvPr>
        </p:nvGraphicFramePr>
        <p:xfrm>
          <a:off x="368300" y="1600200"/>
          <a:ext cx="8412163"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8326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70553"/>
            <a:ext cx="8412480" cy="984885"/>
          </a:xfrm>
        </p:spPr>
        <p:txBody>
          <a:bodyPr/>
          <a:lstStyle/>
          <a:p>
            <a:pPr algn="ctr"/>
            <a:r>
              <a:rPr lang="ru-RU" sz="3200" dirty="0" smtClean="0"/>
              <a:t>Преимущества стандартного договора МСП-кредитования</a:t>
            </a:r>
            <a:endParaRPr lang="en-US" sz="3200"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3</a:t>
            </a:fld>
            <a:endParaRPr lang="en-US"/>
          </a:p>
        </p:txBody>
      </p:sp>
      <p:sp>
        <p:nvSpPr>
          <p:cNvPr id="19" name="Content Placeholder 18"/>
          <p:cNvSpPr>
            <a:spLocks noGrp="1"/>
          </p:cNvSpPr>
          <p:nvPr>
            <p:ph sz="quarter" idx="14"/>
          </p:nvPr>
        </p:nvSpPr>
        <p:spPr>
          <a:xfrm>
            <a:off x="368300" y="1508166"/>
            <a:ext cx="8412480" cy="4494975"/>
          </a:xfrm>
        </p:spPr>
        <p:txBody>
          <a:bodyPr/>
          <a:lstStyle/>
          <a:p>
            <a:pPr>
              <a:spcBef>
                <a:spcPts val="600"/>
              </a:spcBef>
              <a:spcAft>
                <a:spcPts val="600"/>
              </a:spcAft>
            </a:pPr>
            <a:r>
              <a:rPr lang="ru-RU" sz="2400" dirty="0" smtClean="0"/>
              <a:t>Снижение затрат банков на разработку договоров</a:t>
            </a:r>
            <a:r>
              <a:rPr lang="en-US" sz="2400" dirty="0" smtClean="0"/>
              <a:t> </a:t>
            </a:r>
            <a:r>
              <a:rPr lang="ru-RU" sz="2400" dirty="0" smtClean="0"/>
              <a:t>и их последующее изменение</a:t>
            </a:r>
          </a:p>
          <a:p>
            <a:pPr>
              <a:spcBef>
                <a:spcPts val="600"/>
              </a:spcBef>
              <a:spcAft>
                <a:spcPts val="600"/>
              </a:spcAft>
            </a:pPr>
            <a:r>
              <a:rPr lang="ru-RU" sz="2400" dirty="0" smtClean="0"/>
              <a:t>Снижение риска </a:t>
            </a:r>
            <a:r>
              <a:rPr lang="ru-RU" sz="2400" dirty="0" err="1" smtClean="0"/>
              <a:t>оспоримости</a:t>
            </a:r>
            <a:r>
              <a:rPr lang="ru-RU" sz="2400" dirty="0" smtClean="0"/>
              <a:t> договоров и их отдельных положений, выработка единообразного понимания норм и нововведений законодательства и судебной практики</a:t>
            </a:r>
          </a:p>
          <a:p>
            <a:pPr>
              <a:spcBef>
                <a:spcPts val="600"/>
              </a:spcBef>
              <a:spcAft>
                <a:spcPts val="600"/>
              </a:spcAft>
            </a:pPr>
            <a:r>
              <a:rPr lang="ru-RU" sz="2400" dirty="0" smtClean="0"/>
              <a:t>Упрощение сотрудничества с заемщиками и регулятором. Упрощение привлечения обеспечения заемщиком </a:t>
            </a:r>
            <a:endParaRPr lang="en-US" sz="2400" dirty="0" smtClean="0"/>
          </a:p>
          <a:p>
            <a:pPr>
              <a:spcBef>
                <a:spcPts val="600"/>
              </a:spcBef>
              <a:spcAft>
                <a:spcPts val="600"/>
              </a:spcAft>
            </a:pPr>
            <a:r>
              <a:rPr lang="ru-RU" sz="2400" dirty="0" smtClean="0"/>
              <a:t>Повышение </a:t>
            </a:r>
            <a:r>
              <a:rPr lang="ru-RU" sz="2400" dirty="0"/>
              <a:t>привлекательности портфелей МСП-кредитов в целях дальнейшей </a:t>
            </a:r>
            <a:r>
              <a:rPr lang="ru-RU" sz="2400" dirty="0" err="1" smtClean="0"/>
              <a:t>секьюритизации</a:t>
            </a:r>
            <a:endParaRPr lang="ru-RU" sz="2400" dirty="0" smtClean="0"/>
          </a:p>
          <a:p>
            <a:endParaRPr lang="ru-RU" sz="2200" dirty="0"/>
          </a:p>
          <a:p>
            <a:pPr marL="0" indent="0">
              <a:buNone/>
            </a:pPr>
            <a:endParaRPr lang="ru-RU" sz="2400" dirty="0" smtClean="0"/>
          </a:p>
        </p:txBody>
      </p:sp>
      <p:sp>
        <p:nvSpPr>
          <p:cNvPr id="6" name="Date Placeholder 2"/>
          <p:cNvSpPr txBox="1">
            <a:spLocks/>
          </p:cNvSpPr>
          <p:nvPr/>
        </p:nvSpPr>
        <p:spPr bwMode="gray">
          <a:xfrm>
            <a:off x="304404" y="6580219"/>
            <a:ext cx="863219" cy="138499"/>
          </a:xfrm>
          <a:prstGeom prst="rect">
            <a:avLst/>
          </a:prstGeom>
        </p:spPr>
        <p:txBody>
          <a:bodyPr vert="horz" wrap="square" lIns="0" tIns="0" rIns="0" bIns="0" rtlCol="0" anchor="ctr">
            <a:spAutoFit/>
          </a:bodyPr>
          <a:lstStyle>
            <a:defPPr>
              <a:defRPr lang="en-US"/>
            </a:defPPr>
            <a:lvl1pPr marL="0" algn="l" defTabSz="457200" rtl="0" eaLnBrk="1" latinLnBrk="0" hangingPunct="1">
              <a:defRPr sz="900" b="0" kern="1200">
                <a:solidFill>
                  <a:schemeClr val="tx1"/>
                </a:solidFill>
                <a:latin typeface="Arial" pitchFamily="34" charset="0"/>
                <a:ea typeface="+mn-ea"/>
                <a:cs typeface="Arial"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ru-RU" dirty="0" smtClean="0"/>
              <a:t>Май 2015</a:t>
            </a:r>
            <a:endParaRPr lang="en-US" dirty="0"/>
          </a:p>
        </p:txBody>
      </p:sp>
    </p:spTree>
    <p:extLst>
      <p:ext uri="{BB962C8B-B14F-4D97-AF65-F5344CB8AC3E}">
        <p14:creationId xmlns:p14="http://schemas.microsoft.com/office/powerpoint/2010/main" val="2299714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365760" y="6543925"/>
            <a:ext cx="863219" cy="138499"/>
          </a:xfrm>
        </p:spPr>
        <p:txBody>
          <a:bodyPr/>
          <a:lstStyle/>
          <a:p>
            <a:r>
              <a:rPr lang="ru-RU" dirty="0" smtClean="0"/>
              <a:t>май 2015</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4</a:t>
            </a:fld>
            <a:endParaRPr lang="en-US"/>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883188005"/>
              </p:ext>
            </p:extLst>
          </p:nvPr>
        </p:nvGraphicFramePr>
        <p:xfrm>
          <a:off x="244747" y="378823"/>
          <a:ext cx="8651059" cy="592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244747" y="6281131"/>
            <a:ext cx="8649872" cy="45719"/>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chemeClr val="bg2"/>
              </a:solidFill>
            </a:endParaRPr>
          </a:p>
        </p:txBody>
      </p:sp>
    </p:spTree>
    <p:extLst>
      <p:ext uri="{BB962C8B-B14F-4D97-AF65-F5344CB8AC3E}">
        <p14:creationId xmlns:p14="http://schemas.microsoft.com/office/powerpoint/2010/main" val="2299714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51610"/>
            <a:ext cx="8412480" cy="492443"/>
          </a:xfrm>
        </p:spPr>
        <p:txBody>
          <a:bodyPr/>
          <a:lstStyle/>
          <a:p>
            <a:pPr marL="0" lvl="0" indent="0">
              <a:spcAft>
                <a:spcPts val="600"/>
              </a:spcAft>
            </a:pPr>
            <a:r>
              <a:rPr lang="ru-RU" sz="3200" dirty="0" smtClean="0"/>
              <a:t>Ориентация на судебную практику</a:t>
            </a:r>
            <a:endParaRPr lang="en-US" sz="3200" dirty="0"/>
          </a:p>
        </p:txBody>
      </p:sp>
      <p:sp>
        <p:nvSpPr>
          <p:cNvPr id="3" name="Date Placeholder 2"/>
          <p:cNvSpPr>
            <a:spLocks noGrp="1"/>
          </p:cNvSpPr>
          <p:nvPr>
            <p:ph type="dt" sz="half" idx="10"/>
          </p:nvPr>
        </p:nvSpPr>
        <p:spPr>
          <a:xfrm>
            <a:off x="365760" y="6543925"/>
            <a:ext cx="863219" cy="138499"/>
          </a:xfrm>
        </p:spPr>
        <p:txBody>
          <a:bodyPr/>
          <a:lstStyle/>
          <a:p>
            <a:r>
              <a:rPr lang="ru-RU" dirty="0" smtClean="0"/>
              <a:t>май 2015</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5</a:t>
            </a:fld>
            <a:endParaRPr lang="en-US"/>
          </a:p>
        </p:txBody>
      </p:sp>
      <p:sp>
        <p:nvSpPr>
          <p:cNvPr id="4" name="Rectangle 3"/>
          <p:cNvSpPr/>
          <p:nvPr/>
        </p:nvSpPr>
        <p:spPr>
          <a:xfrm>
            <a:off x="293654" y="963467"/>
            <a:ext cx="8156664" cy="5801588"/>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endParaRPr lang="ru-RU" sz="700" dirty="0" smtClean="0"/>
          </a:p>
          <a:p>
            <a:pPr marL="285750" indent="-285750">
              <a:spcBef>
                <a:spcPts val="600"/>
              </a:spcBef>
              <a:spcAft>
                <a:spcPts val="600"/>
              </a:spcAft>
              <a:buFont typeface="Arial" panose="020B0604020202020204" pitchFamily="34" charset="0"/>
              <a:buChar char="•"/>
            </a:pPr>
            <a:r>
              <a:rPr lang="ru-RU" sz="2400" dirty="0" smtClean="0"/>
              <a:t>Природа договора кредитования МСП</a:t>
            </a:r>
          </a:p>
          <a:p>
            <a:pPr marL="285750" indent="-285750">
              <a:spcBef>
                <a:spcPts val="600"/>
              </a:spcBef>
              <a:spcAft>
                <a:spcPts val="600"/>
              </a:spcAft>
              <a:buFont typeface="Arial" panose="020B0604020202020204" pitchFamily="34" charset="0"/>
              <a:buChar char="•"/>
            </a:pPr>
            <a:r>
              <a:rPr lang="ru-RU" sz="2400" dirty="0" smtClean="0"/>
              <a:t>Комиссия, вознаграждение, компенсации банка в рамках отношений по кредитному договору</a:t>
            </a:r>
          </a:p>
          <a:p>
            <a:pPr marL="285750" indent="-285750">
              <a:spcBef>
                <a:spcPts val="600"/>
              </a:spcBef>
              <a:spcAft>
                <a:spcPts val="600"/>
              </a:spcAft>
              <a:buFont typeface="Arial" panose="020B0604020202020204" pitchFamily="34" charset="0"/>
              <a:buChar char="•"/>
            </a:pPr>
            <a:r>
              <a:rPr lang="ru-RU" sz="2400" dirty="0" smtClean="0"/>
              <a:t>Изменение процентной ставки и одностороннее изменение условий договора</a:t>
            </a:r>
          </a:p>
          <a:p>
            <a:pPr marL="285750" indent="-285750">
              <a:spcBef>
                <a:spcPts val="600"/>
              </a:spcBef>
              <a:spcAft>
                <a:spcPts val="600"/>
              </a:spcAft>
              <a:buFont typeface="Arial" panose="020B0604020202020204" pitchFamily="34" charset="0"/>
              <a:buChar char="•"/>
            </a:pPr>
            <a:r>
              <a:rPr lang="ru-RU" sz="2400" dirty="0" smtClean="0"/>
              <a:t>Досрочный возврат кредита </a:t>
            </a:r>
          </a:p>
          <a:p>
            <a:pPr marL="285750" indent="-285750">
              <a:spcBef>
                <a:spcPts val="600"/>
              </a:spcBef>
              <a:spcAft>
                <a:spcPts val="600"/>
              </a:spcAft>
              <a:buFont typeface="Arial" panose="020B0604020202020204" pitchFamily="34" charset="0"/>
              <a:buChar char="•"/>
            </a:pPr>
            <a:r>
              <a:rPr lang="ru-RU" sz="2400" dirty="0" smtClean="0"/>
              <a:t>Допустимые условия договоров, в том числе по обязательствам сторон</a:t>
            </a:r>
          </a:p>
          <a:p>
            <a:endParaRPr lang="ru-RU" sz="2400" dirty="0" smtClean="0"/>
          </a:p>
          <a:p>
            <a:r>
              <a:rPr lang="ru-RU" sz="2800" dirty="0" smtClean="0"/>
              <a:t>… и другие вопросы были рассмотрены при подготовке проекта стандартного договора. </a:t>
            </a:r>
          </a:p>
          <a:p>
            <a:pPr marL="285750" indent="-285750">
              <a:buFont typeface="Arial" panose="020B0604020202020204" pitchFamily="34" charset="0"/>
              <a:buChar char="•"/>
            </a:pPr>
            <a:endParaRPr lang="ru-RU" dirty="0" smtClean="0"/>
          </a:p>
          <a:p>
            <a:endParaRPr lang="en-US" dirty="0" smtClean="0"/>
          </a:p>
        </p:txBody>
      </p:sp>
    </p:spTree>
    <p:extLst>
      <p:ext uri="{BB962C8B-B14F-4D97-AF65-F5344CB8AC3E}">
        <p14:creationId xmlns:p14="http://schemas.microsoft.com/office/powerpoint/2010/main" val="148531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92443"/>
          </a:xfrm>
        </p:spPr>
        <p:txBody>
          <a:bodyPr/>
          <a:lstStyle/>
          <a:p>
            <a:r>
              <a:rPr lang="ru-RU" sz="3200" dirty="0" smtClean="0"/>
              <a:t>Взгляд в будущее</a:t>
            </a:r>
            <a:endParaRPr lang="en-US" sz="3200" dirty="0"/>
          </a:p>
        </p:txBody>
      </p:sp>
      <p:sp>
        <p:nvSpPr>
          <p:cNvPr id="3" name="Date Placeholder 2"/>
          <p:cNvSpPr>
            <a:spLocks noGrp="1"/>
          </p:cNvSpPr>
          <p:nvPr>
            <p:ph type="dt" sz="half" idx="10"/>
          </p:nvPr>
        </p:nvSpPr>
        <p:spPr/>
        <p:txBody>
          <a:bodyPr/>
          <a:lstStyle/>
          <a:p>
            <a:r>
              <a:rPr lang="ru-RU" dirty="0" smtClean="0"/>
              <a:t>Май 2015</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6</a:t>
            </a:fld>
            <a:endParaRPr lang="en-US"/>
          </a:p>
        </p:txBody>
      </p:sp>
      <p:sp>
        <p:nvSpPr>
          <p:cNvPr id="6" name="Content Placeholder 5"/>
          <p:cNvSpPr>
            <a:spLocks noGrp="1"/>
          </p:cNvSpPr>
          <p:nvPr>
            <p:ph sz="quarter" idx="14"/>
          </p:nvPr>
        </p:nvSpPr>
        <p:spPr>
          <a:xfrm>
            <a:off x="368300" y="950026"/>
            <a:ext cx="8412480" cy="5222174"/>
          </a:xfrm>
        </p:spPr>
        <p:txBody>
          <a:bodyPr/>
          <a:lstStyle/>
          <a:p>
            <a:pPr marL="0" indent="0">
              <a:spcBef>
                <a:spcPts val="0"/>
              </a:spcBef>
              <a:buNone/>
            </a:pPr>
            <a:endParaRPr lang="ru-RU" dirty="0" smtClean="0"/>
          </a:p>
          <a:p>
            <a:pPr marL="0" indent="0">
              <a:spcBef>
                <a:spcPts val="0"/>
              </a:spcBef>
              <a:buNone/>
            </a:pPr>
            <a:r>
              <a:rPr lang="ru-RU" sz="2800" b="1" dirty="0" smtClean="0"/>
              <a:t>Новые нормы ГК об обязательствах и:</a:t>
            </a:r>
          </a:p>
          <a:p>
            <a:r>
              <a:rPr lang="ru-RU" sz="2400" dirty="0" smtClean="0"/>
              <a:t> Компенсации и комиссии банков</a:t>
            </a:r>
          </a:p>
          <a:p>
            <a:r>
              <a:rPr lang="ru-RU" sz="2400" dirty="0" smtClean="0"/>
              <a:t> Правовая сущность договора кредитной линии</a:t>
            </a:r>
          </a:p>
          <a:p>
            <a:r>
              <a:rPr lang="ru-RU" sz="2400" dirty="0"/>
              <a:t> </a:t>
            </a:r>
            <a:r>
              <a:rPr lang="ru-RU" sz="2400" dirty="0" smtClean="0"/>
              <a:t>Условия получения кредита</a:t>
            </a:r>
          </a:p>
          <a:p>
            <a:r>
              <a:rPr lang="ru-RU" sz="2400" dirty="0" smtClean="0"/>
              <a:t> Обязательства и заверения заемщика.</a:t>
            </a:r>
          </a:p>
          <a:p>
            <a:endParaRPr lang="ru-RU" sz="2400" dirty="0"/>
          </a:p>
          <a:p>
            <a:pPr marL="0" indent="0">
              <a:buNone/>
            </a:pPr>
            <a:r>
              <a:rPr lang="ru-RU" sz="2800" b="1" dirty="0" smtClean="0"/>
              <a:t>Предлагаемые изменения в главу 42 (</a:t>
            </a:r>
            <a:r>
              <a:rPr lang="ru-RU" sz="2800" b="1" i="1" dirty="0" smtClean="0"/>
              <a:t>Заем и кредит</a:t>
            </a:r>
            <a:r>
              <a:rPr lang="ru-RU" sz="2800" b="1" dirty="0" smtClean="0"/>
              <a:t>) ГК РФ: хорошее, плохое… неоднозначное.</a:t>
            </a:r>
            <a:endParaRPr lang="ru-RU" sz="2800" b="1" dirty="0"/>
          </a:p>
          <a:p>
            <a:endParaRPr lang="en-US" dirty="0"/>
          </a:p>
        </p:txBody>
      </p:sp>
    </p:spTree>
    <p:extLst>
      <p:ext uri="{BB962C8B-B14F-4D97-AF65-F5344CB8AC3E}">
        <p14:creationId xmlns:p14="http://schemas.microsoft.com/office/powerpoint/2010/main" val="186519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428625"/>
            <a:ext cx="8412480" cy="429578"/>
          </a:xfrm>
        </p:spPr>
        <p:txBody>
          <a:bodyPr/>
          <a:lstStyle/>
          <a:p>
            <a:r>
              <a:rPr lang="ru-RU" sz="3200" dirty="0" smtClean="0"/>
              <a:t>Шаги к </a:t>
            </a:r>
            <a:r>
              <a:rPr lang="ru-RU" sz="3200" dirty="0" err="1" smtClean="0"/>
              <a:t>секьюритизации</a:t>
            </a:r>
            <a:endParaRPr lang="en-US" sz="3200"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7</a:t>
            </a:fld>
            <a:endParaRPr lang="en-US"/>
          </a:p>
        </p:txBody>
      </p:sp>
      <p:sp>
        <p:nvSpPr>
          <p:cNvPr id="6" name="Content Placeholder 5"/>
          <p:cNvSpPr>
            <a:spLocks noGrp="1"/>
          </p:cNvSpPr>
          <p:nvPr>
            <p:ph sz="quarter" idx="14"/>
          </p:nvPr>
        </p:nvSpPr>
        <p:spPr>
          <a:xfrm>
            <a:off x="368300" y="1341912"/>
            <a:ext cx="8412480" cy="4830288"/>
          </a:xfrm>
        </p:spPr>
        <p:txBody>
          <a:bodyPr/>
          <a:lstStyle/>
          <a:p>
            <a:pPr>
              <a:spcAft>
                <a:spcPts val="1200"/>
              </a:spcAft>
            </a:pPr>
            <a:r>
              <a:rPr lang="ru-RU" sz="2800" dirty="0" smtClean="0"/>
              <a:t>Введение в типовой договор положений, направленных на облегчение и обеспечение последующей </a:t>
            </a:r>
            <a:r>
              <a:rPr lang="ru-RU" sz="2800" dirty="0" err="1" smtClean="0"/>
              <a:t>секьюритизации</a:t>
            </a:r>
            <a:endParaRPr lang="ru-RU" sz="2800" dirty="0" smtClean="0"/>
          </a:p>
          <a:p>
            <a:pPr>
              <a:spcAft>
                <a:spcPts val="1200"/>
              </a:spcAft>
            </a:pPr>
            <a:r>
              <a:rPr lang="ru-RU" sz="2800" dirty="0" smtClean="0"/>
              <a:t>Простота объединения кредитов в один пул и оценки качества активов</a:t>
            </a:r>
          </a:p>
          <a:p>
            <a:pPr>
              <a:spcAft>
                <a:spcPts val="1200"/>
              </a:spcAft>
            </a:pPr>
            <a:r>
              <a:rPr lang="ru-RU" sz="2800" dirty="0" smtClean="0"/>
              <a:t>Облегчение взаимодействия с регулятором</a:t>
            </a:r>
            <a:endParaRPr lang="en-US" sz="2800" dirty="0"/>
          </a:p>
        </p:txBody>
      </p:sp>
      <p:sp>
        <p:nvSpPr>
          <p:cNvPr id="9" name="Date Placeholder 2"/>
          <p:cNvSpPr>
            <a:spLocks noGrp="1"/>
          </p:cNvSpPr>
          <p:nvPr>
            <p:ph type="dt" sz="half" idx="10"/>
          </p:nvPr>
        </p:nvSpPr>
        <p:spPr>
          <a:xfrm>
            <a:off x="365760" y="6543925"/>
            <a:ext cx="863219" cy="138499"/>
          </a:xfrm>
        </p:spPr>
        <p:txBody>
          <a:bodyPr/>
          <a:lstStyle/>
          <a:p>
            <a:r>
              <a:rPr lang="ru-RU" dirty="0" smtClean="0"/>
              <a:t>Май 2015</a:t>
            </a:r>
            <a:endParaRPr lang="en-US" dirty="0"/>
          </a:p>
        </p:txBody>
      </p:sp>
    </p:spTree>
    <p:extLst>
      <p:ext uri="{BB962C8B-B14F-4D97-AF65-F5344CB8AC3E}">
        <p14:creationId xmlns:p14="http://schemas.microsoft.com/office/powerpoint/2010/main" val="176148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31587" y="2553747"/>
            <a:ext cx="6878232" cy="1661993"/>
          </a:xfrm>
        </p:spPr>
        <p:txBody>
          <a:bodyPr/>
          <a:lstStyle/>
          <a:p>
            <a:r>
              <a:rPr lang="ru-RU" dirty="0" smtClean="0"/>
              <a:t>Спасибо за внимание! Мы будем рады ответить на ваши вопросы!</a:t>
            </a:r>
            <a:endParaRPr lang="en-US" dirty="0"/>
          </a:p>
        </p:txBody>
      </p:sp>
      <p:sp>
        <p:nvSpPr>
          <p:cNvPr id="12" name="Text Placeholder 11"/>
          <p:cNvSpPr>
            <a:spLocks noGrp="1"/>
          </p:cNvSpPr>
          <p:nvPr>
            <p:ph type="body" sz="quarter" idx="11"/>
          </p:nvPr>
        </p:nvSpPr>
        <p:spPr/>
        <p:txBody>
          <a:bodyPr/>
          <a:lstStyle/>
          <a:p>
            <a:r>
              <a:rPr lang="en-US" dirty="0"/>
              <a:t>© </a:t>
            </a:r>
            <a:r>
              <a:rPr lang="en-US" dirty="0" smtClean="0"/>
              <a:t>201</a:t>
            </a:r>
            <a:r>
              <a:rPr lang="ru-RU" dirty="0" smtClean="0"/>
              <a:t>5</a:t>
            </a:r>
            <a:r>
              <a:rPr lang="en-US" dirty="0" smtClean="0"/>
              <a:t> </a:t>
            </a:r>
            <a:r>
              <a:rPr lang="en-US" dirty="0" err="1"/>
              <a:t>Dentons</a:t>
            </a:r>
            <a:endParaRPr lang="en-US" dirty="0"/>
          </a:p>
          <a:p>
            <a:r>
              <a:rPr lang="en-US" dirty="0" err="1"/>
              <a:t>Dentons</a:t>
            </a:r>
            <a:r>
              <a:rPr lang="en-US" dirty="0"/>
              <a:t> is an international legal practice providing client services worldwide through its member firms and affiliates. This publication is not designed to provide legal or other advice and you should not take, or refrain from taking, action based on its content. Please see dentons.com for Legal Notices.</a:t>
            </a:r>
          </a:p>
        </p:txBody>
      </p:sp>
      <p:pic>
        <p:nvPicPr>
          <p:cNvPr id="13" name="Picture 12" descr="Dentons_Logo_Purple_RGB_300.png"/>
          <p:cNvPicPr>
            <a:picLocks noChangeAspect="1"/>
          </p:cNvPicPr>
          <p:nvPr/>
        </p:nvPicPr>
        <p:blipFill>
          <a:blip r:embed="rId3"/>
          <a:stretch>
            <a:fillRect/>
          </a:stretch>
        </p:blipFill>
        <p:spPr>
          <a:xfrm>
            <a:off x="7309819" y="445483"/>
            <a:ext cx="1564606" cy="566928"/>
          </a:xfrm>
          <a:prstGeom prst="rect">
            <a:avLst/>
          </a:prstGeom>
        </p:spPr>
      </p:pic>
    </p:spTree>
    <p:extLst>
      <p:ext uri="{BB962C8B-B14F-4D97-AF65-F5344CB8AC3E}">
        <p14:creationId xmlns:p14="http://schemas.microsoft.com/office/powerpoint/2010/main" val="2821956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ntons Presentation">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396</Words>
  <Application>Microsoft Office PowerPoint</Application>
  <PresentationFormat>On-screen Show (4:3)</PresentationFormat>
  <Paragraphs>69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Dentons Presentation</vt:lpstr>
      <vt:lpstr>Стандартный договор кредитования субъектов малого и среднего предпринимательства</vt:lpstr>
      <vt:lpstr>Работа над стандартным договором кредитования МСП</vt:lpstr>
      <vt:lpstr>Преимущества стандартного договора МСП-кредитования</vt:lpstr>
      <vt:lpstr>PowerPoint Presentation</vt:lpstr>
      <vt:lpstr>Ориентация на судебную практику</vt:lpstr>
      <vt:lpstr>Взгляд в будущее</vt:lpstr>
      <vt:lpstr>Шаги к секьюритизации</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