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96" r:id="rId3"/>
    <p:sldId id="278" r:id="rId4"/>
    <p:sldId id="279" r:id="rId5"/>
    <p:sldId id="291" r:id="rId6"/>
    <p:sldId id="297" r:id="rId7"/>
    <p:sldId id="298" r:id="rId8"/>
    <p:sldId id="301" r:id="rId9"/>
    <p:sldId id="303" r:id="rId10"/>
    <p:sldId id="299" r:id="rId11"/>
    <p:sldId id="304" r:id="rId12"/>
    <p:sldId id="302" r:id="rId13"/>
    <p:sldId id="305" r:id="rId14"/>
    <p:sldId id="308" r:id="rId15"/>
    <p:sldId id="30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717" autoAdjust="0"/>
  </p:normalViewPr>
  <p:slideViewPr>
    <p:cSldViewPr>
      <p:cViewPr varScale="1">
        <p:scale>
          <a:sx n="49" d="100"/>
          <a:sy n="49" d="100"/>
        </p:scale>
        <p:origin x="-120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9800A-EECF-4256-8830-298631B296BF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376C0-503A-4AD7-B003-5F265535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C665-E6E5-4700-9F08-ED0B59C66F2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23C-ED52-4563-8422-EBB17C65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C665-E6E5-4700-9F08-ED0B59C66F2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23C-ED52-4563-8422-EBB17C65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C665-E6E5-4700-9F08-ED0B59C66F2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23C-ED52-4563-8422-EBB17C65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C665-E6E5-4700-9F08-ED0B59C66F2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23C-ED52-4563-8422-EBB17C65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C665-E6E5-4700-9F08-ED0B59C66F2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23C-ED52-4563-8422-EBB17C65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C665-E6E5-4700-9F08-ED0B59C66F2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23C-ED52-4563-8422-EBB17C65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C665-E6E5-4700-9F08-ED0B59C66F2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23C-ED52-4563-8422-EBB17C65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C665-E6E5-4700-9F08-ED0B59C66F2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23C-ED52-4563-8422-EBB17C65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C665-E6E5-4700-9F08-ED0B59C66F2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23C-ED52-4563-8422-EBB17C65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C665-E6E5-4700-9F08-ED0B59C66F2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23C-ED52-4563-8422-EBB17C65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C665-E6E5-4700-9F08-ED0B59C66F2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023C-ED52-4563-8422-EBB17C65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C665-E6E5-4700-9F08-ED0B59C66F2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023C-ED52-4563-8422-EBB17C65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school.xvatit.com/images/c/c2/11-menedzher-ang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744149" cy="3357586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2000240"/>
            <a:ext cx="1285884" cy="81439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43438" y="6143644"/>
            <a:ext cx="442915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Александр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Бородкин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1472" y="785794"/>
            <a:ext cx="8072494" cy="8572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Технологии и деньги.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и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ли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зачем нам нужны проекты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714380"/>
          </a:xfrm>
        </p:spPr>
        <p:txBody>
          <a:bodyPr anchor="b" anchorCtr="0"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СМЫСЛ ВАШЕЙ РАБОТЫ НЕЛЬЗЯ ОБЪЯСНИТЬ ЗА ДВА СЛОВА – ЗНАЧИТ В ВАШЕЙ РАБОТЕ НЕТ СМЫСЛА</a:t>
            </a:r>
            <a:endParaRPr lang="ru-RU" sz="28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746" name="Picture 2" descr="2012 Август - Part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232" y="1928802"/>
            <a:ext cx="4732768" cy="378621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1500174"/>
            <a:ext cx="6357982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БЕСКОНТАКТНЫЕ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ТЕХНОЛОГИИ…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80996" y="5857892"/>
            <a:ext cx="8348722" cy="7858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…ПРИВОДЯТ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СНИЖЕНИЮ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ДОХОДА ОТ ОБОРОТА И УДОРОЖАНИЮ ЭМИССИИ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714380"/>
          </a:xfrm>
        </p:spPr>
        <p:txBody>
          <a:bodyPr anchor="b" anchorCtr="0"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ВАМ НЕЧЕГО ПРОДАВАТЬ, НЕ СТОИТ  СТРОИТЬ ГИПЕРМАРКЕТ В САМОМ ДОРОГОМ МЕСТЕ ГОРОДА</a:t>
            </a:r>
            <a:endParaRPr lang="ru-RU" sz="28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8914" name="Picture 2" descr="На территорию Беларуси контрабандой пытались ввезти 200 &quot;Айфонов&quot; - Последние новости по тем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8982" y="2000240"/>
            <a:ext cx="6115050" cy="410527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1500174"/>
            <a:ext cx="6357982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785926"/>
            <a:ext cx="8429684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ВЫСОКОТЕХНОЛОГИЧНЫЕ СЕРВИСЫ СВЯЗАННЫЕ С МОБИЛЬНЫМИ ПРИЛОЖЕНИЯМИ…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1472" y="6215082"/>
            <a:ext cx="8348722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…НЕ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ИМЕЮТ СМЫСЛА ЕСЛИ ВАМ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НЕЧЕГО В НИХ ПРОДАВАТЬ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714380"/>
          </a:xfrm>
        </p:spPr>
        <p:txBody>
          <a:bodyPr anchor="b" anchorCtr="0"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ДОЛГО АНАЛИЗИРОВАТЬ СВОИ РАСХОДЫ ТО РАНО ИЛИ ПОЗДНО МИМО ПРОПЛЫВЁТ ТВОЯ ЖИЗНЬ. </a:t>
            </a:r>
            <a:endParaRPr lang="ru-RU" sz="28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1500174"/>
            <a:ext cx="6357982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ИСПОЛЬЗОВАНИЕ ИНСТРУМЕНТОВ ПФМ…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0996" y="6215082"/>
            <a:ext cx="8348722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…ПРИВОД</a:t>
            </a:r>
            <a:r>
              <a:rPr lang="ru-RU" sz="2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 СНИЖЕНИЮ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ОБОРОТОВ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borodkinav\Desktop\Мои документы\МОИ ПРЕЗЕНТАЦИИ\Позиционирование карточного продукта на рынке\марк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143116"/>
            <a:ext cx="5929321" cy="393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072494" cy="500066"/>
          </a:xfrm>
        </p:spPr>
        <p:txBody>
          <a:bodyPr anchor="b" anchorCtr="0"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ЗОНТЫ ЛУЧШЕ ВСЕГО ПРОДАЮТСЯ ВО ВРЕМЯ ДОЖДЯ</a:t>
            </a:r>
            <a:endParaRPr lang="ru-RU" sz="28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890" name="Picture 2" descr="Контактный спо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886" y="1571612"/>
            <a:ext cx="5715040" cy="428628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1500174"/>
            <a:ext cx="6357982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СИТУАЦИОННЫЙ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МАРКЕТИНГ…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1472" y="6215082"/>
            <a:ext cx="8348722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…ОТЛИЧНАЯ ШТУКА,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ЕСЛИ ВАМ ЕСТЬ ЧТО ПРЕДЛОЖИТЬ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2844" y="2285992"/>
            <a:ext cx="8858312" cy="22145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ЧАСТЬ ТРЕТЬЯ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МОРАЛЬНАЯ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Мешок с деньгами - Bag of mo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092" y="1500174"/>
            <a:ext cx="4714908" cy="468123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072494" cy="500066"/>
          </a:xfrm>
        </p:spPr>
        <p:txBody>
          <a:bodyPr anchor="b" anchorCtr="0"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КОГДА</a:t>
            </a:r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ОЧЕНЬ ОЧЕНЬ СИЛЬНО НУЖНЫ ПАССАТИЖИ </a:t>
            </a:r>
            <a:b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МОЛОТОК ТОЖЕ СГОДИТСЯ. </a:t>
            </a:r>
            <a:endParaRPr lang="ru-RU" sz="28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26" y="1714488"/>
            <a:ext cx="5357882" cy="39290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ЕСТЬ </a:t>
            </a:r>
            <a:endParaRPr lang="ru-RU" sz="4800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СПОСОБОВ </a:t>
            </a:r>
            <a:r>
              <a:rPr lang="ru-RU" sz="4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ДОСТИЖЕНИЯ </a:t>
            </a:r>
            <a:endParaRPr lang="ru-RU" sz="4800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ЦЕЛИ</a:t>
            </a:r>
            <a:endParaRPr lang="ru-RU" sz="4800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500042"/>
            <a:ext cx="3714745" cy="7858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20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Всем кто сегодня очередной раз услышал что вода мокрая…. </a:t>
            </a:r>
            <a:endParaRPr lang="en-US" sz="20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ru-RU" sz="2000" i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пасибо</a:t>
            </a:r>
            <a:r>
              <a:rPr lang="ru-RU" sz="20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за внимание. </a:t>
            </a:r>
          </a:p>
          <a:p>
            <a:pPr eaLnBrk="0" hangingPunct="0">
              <a:defRPr/>
            </a:pPr>
            <a:r>
              <a:rPr lang="ru-RU" sz="1400" b="0" dirty="0">
                <a:solidFill>
                  <a:srgbClr val="0A2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143372" y="428604"/>
            <a:ext cx="4714875" cy="785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20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Всем кто сегодня очередной раз не слушал…. </a:t>
            </a:r>
            <a:endParaRPr lang="ru-RU" sz="2000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ru-RU" sz="2000" i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пасибо</a:t>
            </a:r>
            <a:r>
              <a:rPr lang="ru-RU" sz="20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за присутствие.  </a:t>
            </a:r>
          </a:p>
          <a:p>
            <a:pPr eaLnBrk="0" hangingPunct="0">
              <a:defRPr/>
            </a:pPr>
            <a:r>
              <a:rPr lang="ru-RU" sz="1400" b="0" dirty="0">
                <a:solidFill>
                  <a:srgbClr val="0A2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14313" y="2714620"/>
            <a:ext cx="8501091" cy="785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20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Всем кто сегодня услышал что то новое…..</a:t>
            </a:r>
          </a:p>
          <a:p>
            <a:pPr algn="ctr">
              <a:spcBef>
                <a:spcPct val="0"/>
              </a:spcBef>
              <a:defRPr/>
            </a:pPr>
            <a:endParaRPr lang="ru-RU" sz="20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0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ПОЖАЛУЙСТА</a:t>
            </a:r>
          </a:p>
          <a:p>
            <a:pPr eaLnBrk="0" hangingPunct="0">
              <a:defRPr/>
            </a:pPr>
            <a:r>
              <a:rPr lang="ru-RU" sz="1400" b="0" dirty="0">
                <a:solidFill>
                  <a:srgbClr val="0A2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</p:txBody>
      </p:sp>
      <p:pic>
        <p:nvPicPr>
          <p:cNvPr id="20488" name="Picture 2" descr="C:\Users\borodkinav\Desktop\Мои документы\00ЛИЧНОЕ\ФОТО\ФОТО официальное\soft borod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046558"/>
            <a:ext cx="160813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071688" y="4071942"/>
            <a:ext cx="4357687" cy="1714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ru-RU" sz="1400" b="0" dirty="0">
                <a:solidFill>
                  <a:srgbClr val="0A2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Александр Бородкин </a:t>
            </a:r>
          </a:p>
          <a:p>
            <a:pPr eaLnBrk="0" hangingPunct="0">
              <a:defRPr/>
            </a:pPr>
            <a:endParaRPr lang="ru-RU" sz="1400" b="0" dirty="0">
              <a:solidFill>
                <a:srgbClr val="0A29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1400" b="0" dirty="0">
                <a:solidFill>
                  <a:srgbClr val="0A2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Карты, ВТБ24</a:t>
            </a:r>
          </a:p>
          <a:p>
            <a:pPr eaLnBrk="0" hangingPunct="0">
              <a:defRPr/>
            </a:pPr>
            <a:endParaRPr lang="ru-RU" sz="1400" b="0" dirty="0">
              <a:solidFill>
                <a:srgbClr val="0A29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0" hangingPunct="0">
              <a:defRPr/>
            </a:pPr>
            <a:r>
              <a:rPr lang="ru-RU" sz="1400" b="0" dirty="0">
                <a:solidFill>
                  <a:srgbClr val="0A2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Мобильный: +7(916) 330-5890</a:t>
            </a:r>
          </a:p>
          <a:p>
            <a:pPr eaLnBrk="0" hangingPunct="0">
              <a:defRPr/>
            </a:pPr>
            <a:endParaRPr lang="ru-RU" sz="1400" b="0" dirty="0">
              <a:solidFill>
                <a:srgbClr val="0A29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400" b="0" dirty="0">
                <a:solidFill>
                  <a:srgbClr val="0A2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E-mail</a:t>
            </a:r>
            <a:r>
              <a:rPr lang="ru-RU" sz="1400" b="0" dirty="0">
                <a:solidFill>
                  <a:srgbClr val="0A2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</a:t>
            </a:r>
            <a:r>
              <a:rPr lang="en-US" sz="1400" b="0" dirty="0">
                <a:solidFill>
                  <a:srgbClr val="0A2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1400" b="0" dirty="0" smtClean="0">
                <a:solidFill>
                  <a:srgbClr val="0A2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borodkin.av@</a:t>
            </a:r>
            <a:r>
              <a:rPr lang="en-US" sz="1400" dirty="0" smtClean="0">
                <a:solidFill>
                  <a:srgbClr val="0A2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vtb24</a:t>
            </a:r>
            <a:r>
              <a:rPr lang="en-US" sz="1400" b="0" dirty="0" smtClean="0">
                <a:solidFill>
                  <a:srgbClr val="0A2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.ru</a:t>
            </a:r>
            <a:r>
              <a:rPr lang="ru-RU" sz="1400" b="0" dirty="0" smtClean="0">
                <a:solidFill>
                  <a:srgbClr val="0A2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ru-RU" sz="1400" b="0" dirty="0">
              <a:solidFill>
                <a:srgbClr val="0A29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2844" y="2285992"/>
            <a:ext cx="8858312" cy="22145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ЧАСТЬ ПЕРВАЯ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ВВОДНАЯ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ешок с деньгами - Bag of mo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9921"/>
            <a:ext cx="6786578" cy="673810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204844"/>
            <a:ext cx="7715304" cy="428628"/>
          </a:xfrm>
        </p:spPr>
        <p:txBody>
          <a:bodyPr anchor="b" anchorCtr="0"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БИЗНЕС ЭТО НЕ РАКЕТНЫЕ ТЕХНОЛОГИИ</a:t>
            </a:r>
            <a:endParaRPr lang="ru-RU" sz="28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3071810"/>
            <a:ext cx="8572560" cy="12858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</a:t>
            </a:r>
            <a:r>
              <a:rPr lang="ru-RU" sz="96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96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C*B*P</a:t>
            </a:r>
            <a:r>
              <a:rPr lang="ru-RU" sz="96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8800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714380"/>
          </a:xfrm>
        </p:spPr>
        <p:txBody>
          <a:bodyPr anchor="b" anchorCtr="0"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ПОПЫТКЕ ЗАРАБОТАТЬ В РОЗНИЧНОМ БИЗНЕСЕ БОЛЬШЕ ВСЕГО МЕШАЮТ КЛИЕНТЫ</a:t>
            </a:r>
            <a:endParaRPr lang="ru-RU" sz="28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6" name="Picture 4" descr="Шестеренки, шестерни, вал в городе Екатеринбург - Портал выг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9320" y="1571612"/>
            <a:ext cx="4810398" cy="4786346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85720" y="2000240"/>
            <a:ext cx="4714908" cy="37147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КЛИЕНТЫ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ПОВЕДЕНИЕ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ТАРИФЫ</a:t>
            </a:r>
            <a:endParaRPr lang="ru-RU" sz="4800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2844" y="2285992"/>
            <a:ext cx="8858312" cy="22145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ЧАСТЬ ВТОРАЯ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</a:t>
            </a:r>
            <a:r>
              <a:rPr lang="en-US" sz="6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6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ЛОГИЧНАЯ</a:t>
            </a:r>
            <a:endParaRPr lang="ru-RU" sz="6000" b="1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Банты зеленые 142 &quot; Банты зеленые &quot; Банты &quot; Предметы &quot; Галерея &quot; Клипарт - возьми и просто скачай бесплатно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14554"/>
            <a:ext cx="4857784" cy="328247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714380"/>
          </a:xfrm>
        </p:spPr>
        <p:txBody>
          <a:bodyPr anchor="b" anchorCtr="0"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ТРЕБУЕТСЯ КАЖДОМУ РАЗДАТЬ ПО РУБЛЮ, </a:t>
            </a:r>
            <a:b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НУЖНО БЮДЖЕТИРОВАТЬ 7 МИЛЛИАРДОВ</a:t>
            </a:r>
            <a:endParaRPr lang="ru-RU" sz="28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7158" y="1500174"/>
            <a:ext cx="8786842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ГЛОБАЛЬНЫЕ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ПРОГРАММЫ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ЛОЯЛЬНОСТИ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2434" y="6215082"/>
            <a:ext cx="8348722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ПРИВОДЯТ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 СНИЖЕНИЮ ДОХОДА ОТ ОБОРОТА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талог схем схемы по вышивки от мировых брендов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0565" y="2071679"/>
            <a:ext cx="3979021" cy="37147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714380"/>
          </a:xfrm>
        </p:spPr>
        <p:txBody>
          <a:bodyPr anchor="b" anchorCtr="0"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КЛИЕНТЫ ПРИХОДЯТ И УХОДЯТ, </a:t>
            </a:r>
            <a:b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 ДОГОВОРНЫЕ ОТНОШЕНИЯ ОСТАЮТСЯ</a:t>
            </a:r>
            <a:endParaRPr lang="ru-RU" sz="28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500174"/>
            <a:ext cx="6357982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КО БРЕНД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ПРОЕКТЫ…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80996" y="5929330"/>
            <a:ext cx="8348722" cy="7143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…ПРИВОДЯТ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 ЗНАЧИМОМУ СНИЖЕНИЮ ДОХОДА ОТ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ОБОРОТА И РОСТУ ИЗДЕРЖЕК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Дизайн карты дисконтной (Ярославль/Рекламный Центр Колесо) в Ярославле в фирме Рекламный центр &quot;Колесо&quot; /ОО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8737" y="1577963"/>
            <a:ext cx="5730981" cy="456568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072494" cy="500066"/>
          </a:xfrm>
        </p:spPr>
        <p:txBody>
          <a:bodyPr anchor="b" anchorCtr="0"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 ЧТО КЛИЕНТУ НУЖНО ЕМУ ОБЪЯСНИТ МАРКЕТИНГ</a:t>
            </a:r>
            <a:endParaRPr lang="ru-RU" sz="28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1500174"/>
            <a:ext cx="6357982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ЭКСКЛЮЗИВНЫЙ ДИЗАЙН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КАРТ…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1472" y="6215082"/>
            <a:ext cx="8348722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…ПРИВОДЯТ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РОСТУ ЗАТРАТ НА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ПРОИЗВОДСТВО ПЛАСТИКА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40" y="0"/>
            <a:ext cx="1338260" cy="158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072494" cy="714380"/>
          </a:xfrm>
        </p:spPr>
        <p:txBody>
          <a:bodyPr anchor="b" anchorCtr="0">
            <a:noAutofit/>
          </a:bodyPr>
          <a:lstStyle/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БОРЬБЕ МЕЧА И ЩИТА ВСЕГДА ПОБЕЖДАЕТ МЕЧ,</a:t>
            </a:r>
            <a:b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ИБО В ЗАЩИТЕ ПОБЕДИТЬ НЕЛЬЗЯ</a:t>
            </a:r>
            <a:endParaRPr lang="ru-RU" sz="28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9938" name="Picture 2" descr="В 2013 году ФМС выпустит загранпаспорта с отпечатками пальц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288546">
            <a:off x="4760798" y="1782826"/>
            <a:ext cx="2869307" cy="414340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1500174"/>
            <a:ext cx="6858048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ПОВЫШЕННАЯ БЕЗОПАСНОСТЬ ОПЕРАЦИЙ…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1472" y="6215082"/>
            <a:ext cx="8348722" cy="4286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…ПРИВОД</a:t>
            </a:r>
            <a:r>
              <a:rPr lang="ru-RU" sz="20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Т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РОСТУ РАСХОДОВ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И НЕУДОБСТВУ ДЛЯ КЛИЕНТОВ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284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БИЗНЕС ЭТО НЕ РАКЕТНЫЕ ТЕХНОЛОГИИ</vt:lpstr>
      <vt:lpstr>В ПОПЫТКЕ ЗАРАБОТАТЬ В РОЗНИЧНОМ БИЗНЕСЕ БОЛЬШЕ ВСЕГО МЕШАЮТ КЛИЕНТЫ</vt:lpstr>
      <vt:lpstr>Слайд 5</vt:lpstr>
      <vt:lpstr>ЕСЛИ ТРЕБУЕТСЯ КАЖДОМУ РАЗДАТЬ ПО РУБЛЮ,  НУЖНО БЮДЖЕТИРОВАТЬ 7 МИЛЛИАРДОВ</vt:lpstr>
      <vt:lpstr>КЛИЕНТЫ ПРИХОДЯТ И УХОДЯТ,  А ДОГОВОРНЫЕ ОТНОШЕНИЯ ОСТАЮТСЯ</vt:lpstr>
      <vt:lpstr>А ЧТО КЛИЕНТУ НУЖНО ЕМУ ОБЪЯСНИТ МАРКЕТИНГ</vt:lpstr>
      <vt:lpstr>В БОРЬБЕ МЕЧА И ЩИТА ВСЕГДА ПОБЕЖДАЕТ МЕЧ, ИБО В ЗАЩИТЕ ПОБЕДИТЬ НЕЛЬЗЯ</vt:lpstr>
      <vt:lpstr>ЕСЛИ СМЫСЛ ВАШЕЙ РАБОТЫ НЕЛЬЗЯ ОБЪЯСНИТЬ ЗА ДВА СЛОВА – ЗНАЧИТ В ВАШЕЙ РАБОТЕ НЕТ СМЫСЛА</vt:lpstr>
      <vt:lpstr>ЕСЛИ ВАМ НЕЧЕГО ПРОДАВАТЬ, НЕ СТОИТ  СТРОИТЬ ГИПЕРМАРКЕТ В САМОМ ДОРОГОМ МЕСТЕ ГОРОДА</vt:lpstr>
      <vt:lpstr>ЕСЛИ ДОЛГО АНАЛИЗИРОВАТЬ СВОИ РАСХОДЫ ТО РАНО ИЛИ ПОЗДНО МИМО ПРОПЛЫВЁТ ТВОЯ ЖИЗНЬ. </vt:lpstr>
      <vt:lpstr>ЗОНТЫ ЛУЧШЕ ВСЕГО ПРОДАЮТСЯ ВО ВРЕМЯ ДОЖДЯ</vt:lpstr>
      <vt:lpstr>Слайд 14</vt:lpstr>
      <vt:lpstr>КОГДА ОЧЕНЬ ОЧЕНЬ СИЛЬНО НУЖНЫ ПАССАТИЖИ  МОЛОТОК ТОЖЕ СГОДИТСЯ.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borodkinav</dc:creator>
  <cp:lastModifiedBy>borodkinav</cp:lastModifiedBy>
  <cp:revision>88</cp:revision>
  <dcterms:created xsi:type="dcterms:W3CDTF">2013-03-28T07:47:37Z</dcterms:created>
  <dcterms:modified xsi:type="dcterms:W3CDTF">2015-04-21T22:39:26Z</dcterms:modified>
</cp:coreProperties>
</file>