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61" r:id="rId6"/>
    <p:sldId id="263" r:id="rId7"/>
    <p:sldId id="268" r:id="rId8"/>
    <p:sldId id="264" r:id="rId9"/>
    <p:sldId id="265" r:id="rId10"/>
    <p:sldId id="266" r:id="rId11"/>
    <p:sldId id="267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9900"/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330" autoAdjust="0"/>
    <p:restoredTop sz="94660"/>
  </p:normalViewPr>
  <p:slideViewPr>
    <p:cSldViewPr>
      <p:cViewPr varScale="1">
        <p:scale>
          <a:sx n="95" d="100"/>
          <a:sy n="95" d="100"/>
        </p:scale>
        <p:origin x="-16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austova\&#1052;&#1086;&#1080;%20&#1076;&#1086;&#1082;&#1091;&#1084;&#1077;&#1085;&#1090;&#1099;\&#1062;&#1050;&#1059;%202009-201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858119555804841E-2"/>
          <c:y val="3.205806341759615E-2"/>
          <c:w val="0.78053021139140666"/>
          <c:h val="0.860741562441627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Офисы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2000</c:v>
                </c:pt>
                <c:pt idx="1">
                  <c:v>2200</c:v>
                </c:pt>
                <c:pt idx="2">
                  <c:v>2600</c:v>
                </c:pt>
                <c:pt idx="3">
                  <c:v>4500</c:v>
                </c:pt>
                <c:pt idx="4">
                  <c:v>6500</c:v>
                </c:pt>
              </c:numCache>
            </c:numRef>
          </c:val>
        </c:ser>
        <c:axId val="79898112"/>
        <c:axId val="8029952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Банкоматы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4046</c:v>
                </c:pt>
                <c:pt idx="1">
                  <c:v>4996</c:v>
                </c:pt>
                <c:pt idx="2">
                  <c:v>5700</c:v>
                </c:pt>
                <c:pt idx="3">
                  <c:v>6400</c:v>
                </c:pt>
                <c:pt idx="4">
                  <c:v>10000</c:v>
                </c:pt>
              </c:numCache>
            </c:numRef>
          </c:val>
        </c:ser>
        <c:marker val="1"/>
        <c:axId val="79898112"/>
        <c:axId val="80299520"/>
      </c:lineChart>
      <c:catAx>
        <c:axId val="7989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299520"/>
        <c:crosses val="autoZero"/>
        <c:auto val="1"/>
        <c:lblAlgn val="ctr"/>
        <c:lblOffset val="100"/>
      </c:catAx>
      <c:valAx>
        <c:axId val="80299520"/>
        <c:scaling>
          <c:orientation val="minMax"/>
          <c:max val="12000"/>
        </c:scaling>
        <c:delete val="1"/>
        <c:axPos val="l"/>
        <c:majorGridlines>
          <c:spPr>
            <a:ln>
              <a:solidFill>
                <a:srgbClr val="1F497D">
                  <a:lumMod val="40000"/>
                  <a:lumOff val="60000"/>
                  <a:alpha val="0"/>
                </a:srgbClr>
              </a:solidFill>
            </a:ln>
          </c:spPr>
        </c:majorGridlines>
        <c:numFmt formatCode="General" sourceLinked="1"/>
        <c:tickLblPos val="none"/>
        <c:crossAx val="79898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v>Бизнес ВТБ 24</c:v>
          </c:tx>
          <c:spPr>
            <a:solidFill>
              <a:srgbClr val="1F497D">
                <a:lumMod val="75000"/>
              </a:srgb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0,82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1,34</a:t>
                    </a:r>
                    <a:endParaRPr lang="en-US" sz="1200" b="1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" sourceLinked="0"/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'Мощности все'!$C$1:$H$2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'Мощности все'!$C$4:$H$4</c:f>
              <c:numCache>
                <c:formatCode>#,##0.0</c:formatCode>
                <c:ptCount val="6"/>
                <c:pt idx="0">
                  <c:v>742</c:v>
                </c:pt>
                <c:pt idx="1">
                  <c:v>823</c:v>
                </c:pt>
                <c:pt idx="2">
                  <c:v>1023</c:v>
                </c:pt>
                <c:pt idx="3">
                  <c:v>1128</c:v>
                </c:pt>
                <c:pt idx="4">
                  <c:v>1260</c:v>
                </c:pt>
                <c:pt idx="5">
                  <c:v>1490</c:v>
                </c:pt>
              </c:numCache>
            </c:numRef>
          </c:val>
        </c:ser>
        <c:ser>
          <c:idx val="1"/>
          <c:order val="1"/>
          <c:tx>
            <c:v>Бизнес ТКБ</c:v>
          </c:tx>
          <c:spPr>
            <a:solidFill>
              <a:srgbClr val="1F497D">
                <a:lumMod val="75000"/>
              </a:srgb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1.7361108737818797E-3"/>
                  <c:y val="0.2148337595907935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sz="1200" b="1" dirty="0" smtClean="0"/>
                      <a:t>1,87</a:t>
                    </a:r>
                    <a:endParaRPr lang="en-US" sz="1200" b="1" dirty="0"/>
                  </a:p>
                </c:rich>
              </c:tx>
              <c:numFmt formatCode="#,##0" sourceLinked="0"/>
              <c:spPr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'Мощности все'!$C$1:$H$2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'Мощности все'!$C$5:$H$5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81.2</c:v>
                </c:pt>
                <c:pt idx="5">
                  <c:v>383</c:v>
                </c:pt>
              </c:numCache>
            </c:numRef>
          </c:val>
        </c:ser>
        <c:overlap val="100"/>
        <c:axId val="70544000"/>
        <c:axId val="70672768"/>
      </c:barChart>
      <c:catAx>
        <c:axId val="70544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70672768"/>
        <c:crosses val="autoZero"/>
        <c:auto val="1"/>
        <c:lblAlgn val="ctr"/>
        <c:lblOffset val="100"/>
      </c:catAx>
      <c:valAx>
        <c:axId val="70672768"/>
        <c:scaling>
          <c:orientation val="minMax"/>
          <c:max val="2100"/>
          <c:min val="500"/>
        </c:scaling>
        <c:delete val="1"/>
        <c:axPos val="l"/>
        <c:numFmt formatCode="#,##0.0" sourceLinked="1"/>
        <c:tickLblPos val="none"/>
        <c:crossAx val="7054400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D1907-F0B1-46AA-A30B-B5112D39C2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9A1704-DCBD-4A8C-BDCC-0128E832068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</a:rPr>
            <a:t>Модули </a:t>
          </a:r>
        </a:p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</a:rPr>
            <a:t>ИАС «</a:t>
          </a:r>
          <a:r>
            <a:rPr lang="en-US" sz="2200" b="1" dirty="0" smtClean="0">
              <a:solidFill>
                <a:schemeClr val="tx2">
                  <a:lumMod val="75000"/>
                </a:schemeClr>
              </a:solidFill>
            </a:rPr>
            <a:t>SC-</a:t>
          </a:r>
          <a:r>
            <a:rPr lang="ru-RU" sz="2200" b="1" dirty="0" smtClean="0">
              <a:solidFill>
                <a:schemeClr val="tx2">
                  <a:lumMod val="75000"/>
                </a:schemeClr>
              </a:solidFill>
            </a:rPr>
            <a:t>наличность»</a:t>
          </a:r>
          <a:endParaRPr lang="ru-RU" sz="2200" b="1" dirty="0">
            <a:solidFill>
              <a:schemeClr val="tx2">
                <a:lumMod val="75000"/>
              </a:schemeClr>
            </a:solidFill>
          </a:endParaRPr>
        </a:p>
      </dgm:t>
    </dgm:pt>
    <dgm:pt modelId="{60B42472-9A07-4D8D-AA20-7983912CD00F}" type="parTrans" cxnId="{813EAB50-2B47-421C-BA77-CE71586DCC70}">
      <dgm:prSet/>
      <dgm:spPr/>
      <dgm:t>
        <a:bodyPr/>
        <a:lstStyle/>
        <a:p>
          <a:endParaRPr lang="ru-RU"/>
        </a:p>
      </dgm:t>
    </dgm:pt>
    <dgm:pt modelId="{4025C8DA-6DDF-457A-9FE4-043782A3B9BA}" type="sibTrans" cxnId="{813EAB50-2B47-421C-BA77-CE71586DCC70}">
      <dgm:prSet/>
      <dgm:spPr/>
      <dgm:t>
        <a:bodyPr/>
        <a:lstStyle/>
        <a:p>
          <a:endParaRPr lang="ru-RU"/>
        </a:p>
      </dgm:t>
    </dgm:pt>
    <dgm:pt modelId="{8832E939-FF7B-41E1-86BB-F36B1097A4A2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Прогнозирование потоков</a:t>
          </a:r>
          <a:endParaRPr lang="ru-RU" sz="1200" b="1" i="0" dirty="0">
            <a:latin typeface="Century Gothic" pitchFamily="34" charset="0"/>
          </a:endParaRPr>
        </a:p>
      </dgm:t>
    </dgm:pt>
    <dgm:pt modelId="{9E200647-67BA-41A0-9FA7-D92B3B271F5F}" type="parTrans" cxnId="{5DCAE457-6A18-4989-9DC9-77E72F93382A}">
      <dgm:prSet/>
      <dgm:spPr/>
      <dgm:t>
        <a:bodyPr/>
        <a:lstStyle/>
        <a:p>
          <a:endParaRPr lang="ru-RU" dirty="0"/>
        </a:p>
      </dgm:t>
    </dgm:pt>
    <dgm:pt modelId="{26A4AC4B-7789-4C7D-B442-10EAA78B6EBF}" type="sibTrans" cxnId="{5DCAE457-6A18-4989-9DC9-77E72F93382A}">
      <dgm:prSet/>
      <dgm:spPr/>
      <dgm:t>
        <a:bodyPr/>
        <a:lstStyle/>
        <a:p>
          <a:endParaRPr lang="ru-RU"/>
        </a:p>
      </dgm:t>
    </dgm:pt>
    <dgm:pt modelId="{F9A851AD-CC53-4CC7-B8F4-3C96782F05CA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Расчет лимитов</a:t>
          </a:r>
          <a:endParaRPr lang="ru-RU" sz="1200" b="1" i="0" dirty="0">
            <a:latin typeface="Century Gothic" pitchFamily="34" charset="0"/>
          </a:endParaRPr>
        </a:p>
      </dgm:t>
    </dgm:pt>
    <dgm:pt modelId="{91B62A9B-0C95-467D-A35F-25CA3D79AE63}" type="parTrans" cxnId="{F1241D64-1912-4552-BD7D-A3E1C26647B4}">
      <dgm:prSet/>
      <dgm:spPr/>
      <dgm:t>
        <a:bodyPr/>
        <a:lstStyle/>
        <a:p>
          <a:endParaRPr lang="ru-RU" dirty="0"/>
        </a:p>
      </dgm:t>
    </dgm:pt>
    <dgm:pt modelId="{1D6361A9-B885-45E3-8E19-3A640D71D1D8}" type="sibTrans" cxnId="{F1241D64-1912-4552-BD7D-A3E1C26647B4}">
      <dgm:prSet/>
      <dgm:spPr/>
      <dgm:t>
        <a:bodyPr/>
        <a:lstStyle/>
        <a:p>
          <a:endParaRPr lang="ru-RU"/>
        </a:p>
      </dgm:t>
    </dgm:pt>
    <dgm:pt modelId="{D57BD3F9-3625-4971-804D-C4A2370A0EE5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Оптимизация графиков доставки/вывоза </a:t>
          </a:r>
          <a:endParaRPr lang="ru-RU" sz="1200" b="1" i="0" dirty="0">
            <a:latin typeface="Century Gothic" pitchFamily="34" charset="0"/>
          </a:endParaRPr>
        </a:p>
      </dgm:t>
    </dgm:pt>
    <dgm:pt modelId="{0F205074-CE3F-470B-BF98-E45C49304D6D}" type="parTrans" cxnId="{A9F1853D-0C6B-46D1-8FD9-C653627EC9D2}">
      <dgm:prSet/>
      <dgm:spPr/>
      <dgm:t>
        <a:bodyPr/>
        <a:lstStyle/>
        <a:p>
          <a:endParaRPr lang="ru-RU" dirty="0"/>
        </a:p>
      </dgm:t>
    </dgm:pt>
    <dgm:pt modelId="{214E3E5B-1C21-4099-8537-D5CA9FBB28B6}" type="sibTrans" cxnId="{A9F1853D-0C6B-46D1-8FD9-C653627EC9D2}">
      <dgm:prSet/>
      <dgm:spPr/>
      <dgm:t>
        <a:bodyPr/>
        <a:lstStyle/>
        <a:p>
          <a:endParaRPr lang="ru-RU"/>
        </a:p>
      </dgm:t>
    </dgm:pt>
    <dgm:pt modelId="{B8E45E85-5114-450C-8552-7B02356D58D7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Учет затрат</a:t>
          </a:r>
          <a:endParaRPr lang="ru-RU" sz="1200" b="1" i="0" dirty="0">
            <a:latin typeface="Century Gothic" pitchFamily="34" charset="0"/>
          </a:endParaRPr>
        </a:p>
      </dgm:t>
    </dgm:pt>
    <dgm:pt modelId="{03412728-9812-4F27-AEB1-63201860E5CF}" type="parTrans" cxnId="{8668621E-2A0A-48AC-B8BB-21402698B27E}">
      <dgm:prSet/>
      <dgm:spPr/>
      <dgm:t>
        <a:bodyPr/>
        <a:lstStyle/>
        <a:p>
          <a:endParaRPr lang="ru-RU" dirty="0"/>
        </a:p>
      </dgm:t>
    </dgm:pt>
    <dgm:pt modelId="{CCBCA07C-F9AB-4B4A-BC5E-7C9C1AC96508}" type="sibTrans" cxnId="{8668621E-2A0A-48AC-B8BB-21402698B27E}">
      <dgm:prSet/>
      <dgm:spPr/>
      <dgm:t>
        <a:bodyPr/>
        <a:lstStyle/>
        <a:p>
          <a:endParaRPr lang="ru-RU"/>
        </a:p>
      </dgm:t>
    </dgm:pt>
    <dgm:pt modelId="{FACC516E-233D-49AE-97A2-4C6A69165C16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Ведение остатков и оборотов</a:t>
          </a:r>
          <a:endParaRPr lang="ru-RU" sz="1200" b="1" i="0" dirty="0">
            <a:latin typeface="Century Gothic" pitchFamily="34" charset="0"/>
          </a:endParaRPr>
        </a:p>
      </dgm:t>
    </dgm:pt>
    <dgm:pt modelId="{24003C46-B21D-411F-8EDF-E3CF6F4A4FE7}" type="parTrans" cxnId="{EF489C47-1BA9-4697-B798-1DFBE2C86CF0}">
      <dgm:prSet/>
      <dgm:spPr/>
      <dgm:t>
        <a:bodyPr/>
        <a:lstStyle/>
        <a:p>
          <a:endParaRPr lang="ru-RU" dirty="0"/>
        </a:p>
      </dgm:t>
    </dgm:pt>
    <dgm:pt modelId="{E321D9A4-11B0-4322-A3C7-BE82E52EFED9}" type="sibTrans" cxnId="{EF489C47-1BA9-4697-B798-1DFBE2C86CF0}">
      <dgm:prSet/>
      <dgm:spPr/>
      <dgm:t>
        <a:bodyPr/>
        <a:lstStyle/>
        <a:p>
          <a:endParaRPr lang="ru-RU"/>
        </a:p>
      </dgm:t>
    </dgm:pt>
    <dgm:pt modelId="{ADD3BF18-5DAB-4F30-B321-6C61A787429C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Обработка и согласование заявок</a:t>
          </a:r>
          <a:endParaRPr lang="ru-RU" sz="1200" b="1" i="0" dirty="0">
            <a:latin typeface="Century Gothic" pitchFamily="34" charset="0"/>
          </a:endParaRPr>
        </a:p>
      </dgm:t>
    </dgm:pt>
    <dgm:pt modelId="{B88D3287-DBD9-4ED3-918B-7A3429BD2E29}" type="parTrans" cxnId="{2FA44129-936D-4A81-98EC-241011ACE435}">
      <dgm:prSet/>
      <dgm:spPr/>
      <dgm:t>
        <a:bodyPr/>
        <a:lstStyle/>
        <a:p>
          <a:endParaRPr lang="ru-RU" dirty="0"/>
        </a:p>
      </dgm:t>
    </dgm:pt>
    <dgm:pt modelId="{5E524452-5112-47AC-BC44-EDF79617F547}" type="sibTrans" cxnId="{2FA44129-936D-4A81-98EC-241011ACE435}">
      <dgm:prSet/>
      <dgm:spPr/>
      <dgm:t>
        <a:bodyPr/>
        <a:lstStyle/>
        <a:p>
          <a:endParaRPr lang="ru-RU"/>
        </a:p>
      </dgm:t>
    </dgm:pt>
    <dgm:pt modelId="{B8903CD7-BD45-412D-BC3B-2D92BD40BC36}">
      <dgm:prSet phldrT="[Текст]" custT="1"/>
      <dgm:spPr/>
      <dgm:t>
        <a:bodyPr/>
        <a:lstStyle/>
        <a:p>
          <a:r>
            <a:rPr lang="ru-RU" sz="1200" b="1" i="0" dirty="0" smtClean="0">
              <a:latin typeface="Century Gothic" pitchFamily="34" charset="0"/>
            </a:rPr>
            <a:t>Мониторинг исполнения лимитов</a:t>
          </a:r>
          <a:endParaRPr lang="ru-RU" sz="1200" b="1" i="0" dirty="0">
            <a:latin typeface="Century Gothic" pitchFamily="34" charset="0"/>
          </a:endParaRPr>
        </a:p>
      </dgm:t>
    </dgm:pt>
    <dgm:pt modelId="{29C18279-070E-4F3E-A821-62C6B6B4D6BF}" type="parTrans" cxnId="{E3AB8EEB-910F-475D-BC3D-AA58AEB898D5}">
      <dgm:prSet/>
      <dgm:spPr/>
      <dgm:t>
        <a:bodyPr/>
        <a:lstStyle/>
        <a:p>
          <a:endParaRPr lang="ru-RU" dirty="0"/>
        </a:p>
      </dgm:t>
    </dgm:pt>
    <dgm:pt modelId="{9651C842-F734-4F97-9F85-0588003B417A}" type="sibTrans" cxnId="{E3AB8EEB-910F-475D-BC3D-AA58AEB898D5}">
      <dgm:prSet/>
      <dgm:spPr/>
      <dgm:t>
        <a:bodyPr/>
        <a:lstStyle/>
        <a:p>
          <a:endParaRPr lang="ru-RU"/>
        </a:p>
      </dgm:t>
    </dgm:pt>
    <dgm:pt modelId="{6AA360D6-E80D-49F5-9CD0-59A0A6424F78}" type="pres">
      <dgm:prSet presAssocID="{E6BD1907-F0B1-46AA-A30B-B5112D39C2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685C4-9401-4FE0-9475-32EAA5F014E5}" type="pres">
      <dgm:prSet presAssocID="{C29A1704-DCBD-4A8C-BDCC-0128E8320684}" presName="centerShape" presStyleLbl="node0" presStyleIdx="0" presStyleCnt="1" custLinFactNeighborY="-1441"/>
      <dgm:spPr/>
      <dgm:t>
        <a:bodyPr/>
        <a:lstStyle/>
        <a:p>
          <a:endParaRPr lang="ru-RU"/>
        </a:p>
      </dgm:t>
    </dgm:pt>
    <dgm:pt modelId="{0AD48D4B-96D9-4DDA-8D29-AE57C044373F}" type="pres">
      <dgm:prSet presAssocID="{9E200647-67BA-41A0-9FA7-D92B3B271F5F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A23B134E-892E-4995-8DE0-9B23F6E8FB5C}" type="pres">
      <dgm:prSet presAssocID="{8832E939-FF7B-41E1-86BB-F36B1097A4A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96F1-2EB8-4018-8EDD-3C61B39BBF54}" type="pres">
      <dgm:prSet presAssocID="{91B62A9B-0C95-467D-A35F-25CA3D79AE63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8E03A084-2D37-4558-A91D-0B4252AB5A51}" type="pres">
      <dgm:prSet presAssocID="{F9A851AD-CC53-4CC7-B8F4-3C96782F05C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558BD-D4D4-4B57-A626-D2E0A3631ACF}" type="pres">
      <dgm:prSet presAssocID="{0F205074-CE3F-470B-BF98-E45C49304D6D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59C0D07B-ED93-4B16-AE00-C2E00765AEDE}" type="pres">
      <dgm:prSet presAssocID="{D57BD3F9-3625-4971-804D-C4A2370A0EE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F42FA-3D6A-4B6D-B7B8-26977FA50F0F}" type="pres">
      <dgm:prSet presAssocID="{24003C46-B21D-411F-8EDF-E3CF6F4A4FE7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B00746A-6A39-4B2F-A4C4-C70B31F6F385}" type="pres">
      <dgm:prSet presAssocID="{FACC516E-233D-49AE-97A2-4C6A69165C1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DA5B-67CB-4A01-8F20-6832A9E6E53E}" type="pres">
      <dgm:prSet presAssocID="{B88D3287-DBD9-4ED3-918B-7A3429BD2E29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AE1D05D2-C5F4-4AB2-8729-B200A402B9ED}" type="pres">
      <dgm:prSet presAssocID="{ADD3BF18-5DAB-4F30-B321-6C61A787429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09DC-4C8D-41C3-8257-4621291CE77D}" type="pres">
      <dgm:prSet presAssocID="{29C18279-070E-4F3E-A821-62C6B6B4D6B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F369187E-70CB-4BE1-9D15-32A09462BEB4}" type="pres">
      <dgm:prSet presAssocID="{B8903CD7-BD45-412D-BC3B-2D92BD40BC3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0E3F9-A833-4E6E-B722-707D8B140414}" type="pres">
      <dgm:prSet presAssocID="{03412728-9812-4F27-AEB1-63201860E5CF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2FB9312C-2E92-438B-A932-B09D0F2A5287}" type="pres">
      <dgm:prSet presAssocID="{B8E45E85-5114-450C-8552-7B02356D58D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47F6E-A0B4-4A52-91F2-A9049CF1B821}" type="presOf" srcId="{C29A1704-DCBD-4A8C-BDCC-0128E8320684}" destId="{F5A685C4-9401-4FE0-9475-32EAA5F014E5}" srcOrd="0" destOrd="0" presId="urn:microsoft.com/office/officeart/2005/8/layout/radial4"/>
    <dgm:cxn modelId="{D8747066-0F8B-4E95-9DB9-93EEEC665EAA}" type="presOf" srcId="{B8903CD7-BD45-412D-BC3B-2D92BD40BC36}" destId="{F369187E-70CB-4BE1-9D15-32A09462BEB4}" srcOrd="0" destOrd="0" presId="urn:microsoft.com/office/officeart/2005/8/layout/radial4"/>
    <dgm:cxn modelId="{E3AB8EEB-910F-475D-BC3D-AA58AEB898D5}" srcId="{C29A1704-DCBD-4A8C-BDCC-0128E8320684}" destId="{B8903CD7-BD45-412D-BC3B-2D92BD40BC36}" srcOrd="5" destOrd="0" parTransId="{29C18279-070E-4F3E-A821-62C6B6B4D6BF}" sibTransId="{9651C842-F734-4F97-9F85-0588003B417A}"/>
    <dgm:cxn modelId="{7FDD9DD5-0102-452E-9659-DE467259B411}" type="presOf" srcId="{24003C46-B21D-411F-8EDF-E3CF6F4A4FE7}" destId="{E57F42FA-3D6A-4B6D-B7B8-26977FA50F0F}" srcOrd="0" destOrd="0" presId="urn:microsoft.com/office/officeart/2005/8/layout/radial4"/>
    <dgm:cxn modelId="{4A1C3902-DB59-4D45-BC6E-9B559DE0D43F}" type="presOf" srcId="{0F205074-CE3F-470B-BF98-E45C49304D6D}" destId="{E39558BD-D4D4-4B57-A626-D2E0A3631ACF}" srcOrd="0" destOrd="0" presId="urn:microsoft.com/office/officeart/2005/8/layout/radial4"/>
    <dgm:cxn modelId="{2FA44129-936D-4A81-98EC-241011ACE435}" srcId="{C29A1704-DCBD-4A8C-BDCC-0128E8320684}" destId="{ADD3BF18-5DAB-4F30-B321-6C61A787429C}" srcOrd="4" destOrd="0" parTransId="{B88D3287-DBD9-4ED3-918B-7A3429BD2E29}" sibTransId="{5E524452-5112-47AC-BC44-EDF79617F547}"/>
    <dgm:cxn modelId="{813EAB50-2B47-421C-BA77-CE71586DCC70}" srcId="{E6BD1907-F0B1-46AA-A30B-B5112D39C291}" destId="{C29A1704-DCBD-4A8C-BDCC-0128E8320684}" srcOrd="0" destOrd="0" parTransId="{60B42472-9A07-4D8D-AA20-7983912CD00F}" sibTransId="{4025C8DA-6DDF-457A-9FE4-043782A3B9BA}"/>
    <dgm:cxn modelId="{F1241D64-1912-4552-BD7D-A3E1C26647B4}" srcId="{C29A1704-DCBD-4A8C-BDCC-0128E8320684}" destId="{F9A851AD-CC53-4CC7-B8F4-3C96782F05CA}" srcOrd="1" destOrd="0" parTransId="{91B62A9B-0C95-467D-A35F-25CA3D79AE63}" sibTransId="{1D6361A9-B885-45E3-8E19-3A640D71D1D8}"/>
    <dgm:cxn modelId="{7693305D-0BBC-4944-BD49-96AD0763EF64}" type="presOf" srcId="{B8E45E85-5114-450C-8552-7B02356D58D7}" destId="{2FB9312C-2E92-438B-A932-B09D0F2A5287}" srcOrd="0" destOrd="0" presId="urn:microsoft.com/office/officeart/2005/8/layout/radial4"/>
    <dgm:cxn modelId="{F191F76B-ECC5-496B-A371-2D445176EA59}" type="presOf" srcId="{B88D3287-DBD9-4ED3-918B-7A3429BD2E29}" destId="{7965DA5B-67CB-4A01-8F20-6832A9E6E53E}" srcOrd="0" destOrd="0" presId="urn:microsoft.com/office/officeart/2005/8/layout/radial4"/>
    <dgm:cxn modelId="{8668621E-2A0A-48AC-B8BB-21402698B27E}" srcId="{C29A1704-DCBD-4A8C-BDCC-0128E8320684}" destId="{B8E45E85-5114-450C-8552-7B02356D58D7}" srcOrd="6" destOrd="0" parTransId="{03412728-9812-4F27-AEB1-63201860E5CF}" sibTransId="{CCBCA07C-F9AB-4B4A-BC5E-7C9C1AC96508}"/>
    <dgm:cxn modelId="{D14EC51E-15DB-49F5-997D-50629407A380}" type="presOf" srcId="{FACC516E-233D-49AE-97A2-4C6A69165C16}" destId="{9B00746A-6A39-4B2F-A4C4-C70B31F6F385}" srcOrd="0" destOrd="0" presId="urn:microsoft.com/office/officeart/2005/8/layout/radial4"/>
    <dgm:cxn modelId="{8E18B328-FC18-44E0-BCDB-C1D2A0D0D704}" type="presOf" srcId="{ADD3BF18-5DAB-4F30-B321-6C61A787429C}" destId="{AE1D05D2-C5F4-4AB2-8729-B200A402B9ED}" srcOrd="0" destOrd="0" presId="urn:microsoft.com/office/officeart/2005/8/layout/radial4"/>
    <dgm:cxn modelId="{C8B70835-0C59-4E63-B40F-2D89EBF7661E}" type="presOf" srcId="{9E200647-67BA-41A0-9FA7-D92B3B271F5F}" destId="{0AD48D4B-96D9-4DDA-8D29-AE57C044373F}" srcOrd="0" destOrd="0" presId="urn:microsoft.com/office/officeart/2005/8/layout/radial4"/>
    <dgm:cxn modelId="{EF489C47-1BA9-4697-B798-1DFBE2C86CF0}" srcId="{C29A1704-DCBD-4A8C-BDCC-0128E8320684}" destId="{FACC516E-233D-49AE-97A2-4C6A69165C16}" srcOrd="3" destOrd="0" parTransId="{24003C46-B21D-411F-8EDF-E3CF6F4A4FE7}" sibTransId="{E321D9A4-11B0-4322-A3C7-BE82E52EFED9}"/>
    <dgm:cxn modelId="{A9F1853D-0C6B-46D1-8FD9-C653627EC9D2}" srcId="{C29A1704-DCBD-4A8C-BDCC-0128E8320684}" destId="{D57BD3F9-3625-4971-804D-C4A2370A0EE5}" srcOrd="2" destOrd="0" parTransId="{0F205074-CE3F-470B-BF98-E45C49304D6D}" sibTransId="{214E3E5B-1C21-4099-8537-D5CA9FBB28B6}"/>
    <dgm:cxn modelId="{5DCAE457-6A18-4989-9DC9-77E72F93382A}" srcId="{C29A1704-DCBD-4A8C-BDCC-0128E8320684}" destId="{8832E939-FF7B-41E1-86BB-F36B1097A4A2}" srcOrd="0" destOrd="0" parTransId="{9E200647-67BA-41A0-9FA7-D92B3B271F5F}" sibTransId="{26A4AC4B-7789-4C7D-B442-10EAA78B6EBF}"/>
    <dgm:cxn modelId="{7258EE40-58FB-4C6F-9899-6ACE0AFA821C}" type="presOf" srcId="{D57BD3F9-3625-4971-804D-C4A2370A0EE5}" destId="{59C0D07B-ED93-4B16-AE00-C2E00765AEDE}" srcOrd="0" destOrd="0" presId="urn:microsoft.com/office/officeart/2005/8/layout/radial4"/>
    <dgm:cxn modelId="{8EEC6678-796F-4367-9DDB-6255202C26EA}" type="presOf" srcId="{E6BD1907-F0B1-46AA-A30B-B5112D39C291}" destId="{6AA360D6-E80D-49F5-9CD0-59A0A6424F78}" srcOrd="0" destOrd="0" presId="urn:microsoft.com/office/officeart/2005/8/layout/radial4"/>
    <dgm:cxn modelId="{3C32CE33-D874-44B3-9460-CCD65905BD46}" type="presOf" srcId="{8832E939-FF7B-41E1-86BB-F36B1097A4A2}" destId="{A23B134E-892E-4995-8DE0-9B23F6E8FB5C}" srcOrd="0" destOrd="0" presId="urn:microsoft.com/office/officeart/2005/8/layout/radial4"/>
    <dgm:cxn modelId="{829FCED0-D617-4726-80F7-8E3E96A907C0}" type="presOf" srcId="{29C18279-070E-4F3E-A821-62C6B6B4D6BF}" destId="{B92509DC-4C8D-41C3-8257-4621291CE77D}" srcOrd="0" destOrd="0" presId="urn:microsoft.com/office/officeart/2005/8/layout/radial4"/>
    <dgm:cxn modelId="{BA4EAE94-BB7A-4445-A495-CAD3FE7A6D79}" type="presOf" srcId="{03412728-9812-4F27-AEB1-63201860E5CF}" destId="{1A30E3F9-A833-4E6E-B722-707D8B140414}" srcOrd="0" destOrd="0" presId="urn:microsoft.com/office/officeart/2005/8/layout/radial4"/>
    <dgm:cxn modelId="{3F3AEC60-2D2F-43ED-9817-8E9C895DB887}" type="presOf" srcId="{F9A851AD-CC53-4CC7-B8F4-3C96782F05CA}" destId="{8E03A084-2D37-4558-A91D-0B4252AB5A51}" srcOrd="0" destOrd="0" presId="urn:microsoft.com/office/officeart/2005/8/layout/radial4"/>
    <dgm:cxn modelId="{75094CEF-A795-4E19-BD60-FAB3B3F9689A}" type="presOf" srcId="{91B62A9B-0C95-467D-A35F-25CA3D79AE63}" destId="{E56496F1-2EB8-4018-8EDD-3C61B39BBF54}" srcOrd="0" destOrd="0" presId="urn:microsoft.com/office/officeart/2005/8/layout/radial4"/>
    <dgm:cxn modelId="{847CAB0D-1C4E-451D-A859-649C974FD388}" type="presParOf" srcId="{6AA360D6-E80D-49F5-9CD0-59A0A6424F78}" destId="{F5A685C4-9401-4FE0-9475-32EAA5F014E5}" srcOrd="0" destOrd="0" presId="urn:microsoft.com/office/officeart/2005/8/layout/radial4"/>
    <dgm:cxn modelId="{D8E1AA57-680E-4CFA-BF62-C24B8E7443BD}" type="presParOf" srcId="{6AA360D6-E80D-49F5-9CD0-59A0A6424F78}" destId="{0AD48D4B-96D9-4DDA-8D29-AE57C044373F}" srcOrd="1" destOrd="0" presId="urn:microsoft.com/office/officeart/2005/8/layout/radial4"/>
    <dgm:cxn modelId="{A4F1843D-A365-48E7-9FF4-4C36E86EFC4C}" type="presParOf" srcId="{6AA360D6-E80D-49F5-9CD0-59A0A6424F78}" destId="{A23B134E-892E-4995-8DE0-9B23F6E8FB5C}" srcOrd="2" destOrd="0" presId="urn:microsoft.com/office/officeart/2005/8/layout/radial4"/>
    <dgm:cxn modelId="{396D25BA-C0BE-427A-B324-93172014C61F}" type="presParOf" srcId="{6AA360D6-E80D-49F5-9CD0-59A0A6424F78}" destId="{E56496F1-2EB8-4018-8EDD-3C61B39BBF54}" srcOrd="3" destOrd="0" presId="urn:microsoft.com/office/officeart/2005/8/layout/radial4"/>
    <dgm:cxn modelId="{745F0ABA-ED95-4BC9-BE46-2A9D916E67AB}" type="presParOf" srcId="{6AA360D6-E80D-49F5-9CD0-59A0A6424F78}" destId="{8E03A084-2D37-4558-A91D-0B4252AB5A51}" srcOrd="4" destOrd="0" presId="urn:microsoft.com/office/officeart/2005/8/layout/radial4"/>
    <dgm:cxn modelId="{B0E68F73-3F81-4778-9669-FA105A8B3FE9}" type="presParOf" srcId="{6AA360D6-E80D-49F5-9CD0-59A0A6424F78}" destId="{E39558BD-D4D4-4B57-A626-D2E0A3631ACF}" srcOrd="5" destOrd="0" presId="urn:microsoft.com/office/officeart/2005/8/layout/radial4"/>
    <dgm:cxn modelId="{784DF95A-D393-495D-8B6E-0FB153787C80}" type="presParOf" srcId="{6AA360D6-E80D-49F5-9CD0-59A0A6424F78}" destId="{59C0D07B-ED93-4B16-AE00-C2E00765AEDE}" srcOrd="6" destOrd="0" presId="urn:microsoft.com/office/officeart/2005/8/layout/radial4"/>
    <dgm:cxn modelId="{A0736D5F-3792-44A0-82C7-03BF91F3D7FA}" type="presParOf" srcId="{6AA360D6-E80D-49F5-9CD0-59A0A6424F78}" destId="{E57F42FA-3D6A-4B6D-B7B8-26977FA50F0F}" srcOrd="7" destOrd="0" presId="urn:microsoft.com/office/officeart/2005/8/layout/radial4"/>
    <dgm:cxn modelId="{079A4A28-A058-4220-8576-94F9EE80C7BC}" type="presParOf" srcId="{6AA360D6-E80D-49F5-9CD0-59A0A6424F78}" destId="{9B00746A-6A39-4B2F-A4C4-C70B31F6F385}" srcOrd="8" destOrd="0" presId="urn:microsoft.com/office/officeart/2005/8/layout/radial4"/>
    <dgm:cxn modelId="{FC0FEE25-AA60-45FE-ACAE-23C11E3066E0}" type="presParOf" srcId="{6AA360D6-E80D-49F5-9CD0-59A0A6424F78}" destId="{7965DA5B-67CB-4A01-8F20-6832A9E6E53E}" srcOrd="9" destOrd="0" presId="urn:microsoft.com/office/officeart/2005/8/layout/radial4"/>
    <dgm:cxn modelId="{A51383A2-DB11-4D8E-A3C6-F701ED15E869}" type="presParOf" srcId="{6AA360D6-E80D-49F5-9CD0-59A0A6424F78}" destId="{AE1D05D2-C5F4-4AB2-8729-B200A402B9ED}" srcOrd="10" destOrd="0" presId="urn:microsoft.com/office/officeart/2005/8/layout/radial4"/>
    <dgm:cxn modelId="{355A78A7-FC98-48E5-8860-223E10EC3295}" type="presParOf" srcId="{6AA360D6-E80D-49F5-9CD0-59A0A6424F78}" destId="{B92509DC-4C8D-41C3-8257-4621291CE77D}" srcOrd="11" destOrd="0" presId="urn:microsoft.com/office/officeart/2005/8/layout/radial4"/>
    <dgm:cxn modelId="{0FE61742-12CD-4D13-8968-05EE2418CCCF}" type="presParOf" srcId="{6AA360D6-E80D-49F5-9CD0-59A0A6424F78}" destId="{F369187E-70CB-4BE1-9D15-32A09462BEB4}" srcOrd="12" destOrd="0" presId="urn:microsoft.com/office/officeart/2005/8/layout/radial4"/>
    <dgm:cxn modelId="{426BDA58-F7DA-44CC-A3A2-8916B7D008B1}" type="presParOf" srcId="{6AA360D6-E80D-49F5-9CD0-59A0A6424F78}" destId="{1A30E3F9-A833-4E6E-B722-707D8B140414}" srcOrd="13" destOrd="0" presId="urn:microsoft.com/office/officeart/2005/8/layout/radial4"/>
    <dgm:cxn modelId="{03064651-F89B-4B01-9A92-19D1A93B0EAA}" type="presParOf" srcId="{6AA360D6-E80D-49F5-9CD0-59A0A6424F78}" destId="{2FB9312C-2E92-438B-A932-B09D0F2A5287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685C4-9401-4FE0-9475-32EAA5F014E5}">
      <dsp:nvSpPr>
        <dsp:cNvPr id="0" name=""/>
        <dsp:cNvSpPr/>
      </dsp:nvSpPr>
      <dsp:spPr>
        <a:xfrm>
          <a:off x="3948707" y="3144268"/>
          <a:ext cx="2246780" cy="224678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</a:rPr>
            <a:t>Модули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</a:rPr>
            <a:t>ИАС «</a:t>
          </a:r>
          <a:r>
            <a:rPr lang="en-US" sz="2200" b="1" kern="1200" dirty="0" smtClean="0">
              <a:solidFill>
                <a:schemeClr val="tx2">
                  <a:lumMod val="75000"/>
                </a:schemeClr>
              </a:solidFill>
            </a:rPr>
            <a:t>SC-</a:t>
          </a: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</a:rPr>
            <a:t>наличность»</a:t>
          </a:r>
          <a:endParaRPr lang="ru-RU" sz="2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948707" y="3144268"/>
        <a:ext cx="2246780" cy="2246780"/>
      </dsp:txXfrm>
    </dsp:sp>
    <dsp:sp modelId="{0AD48D4B-96D9-4DDA-8D29-AE57C044373F}">
      <dsp:nvSpPr>
        <dsp:cNvPr id="0" name=""/>
        <dsp:cNvSpPr/>
      </dsp:nvSpPr>
      <dsp:spPr>
        <a:xfrm rot="10700952">
          <a:off x="1326852" y="4019713"/>
          <a:ext cx="2478635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B134E-892E-4995-8DE0-9B23F6E8FB5C}">
      <dsp:nvSpPr>
        <dsp:cNvPr id="0" name=""/>
        <dsp:cNvSpPr/>
      </dsp:nvSpPr>
      <dsp:spPr>
        <a:xfrm>
          <a:off x="540993" y="3746483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Прогнозирование потоков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540993" y="3746483"/>
        <a:ext cx="1572746" cy="1258197"/>
      </dsp:txXfrm>
    </dsp:sp>
    <dsp:sp modelId="{E56496F1-2EB8-4018-8EDD-3C61B39BBF54}">
      <dsp:nvSpPr>
        <dsp:cNvPr id="0" name=""/>
        <dsp:cNvSpPr/>
      </dsp:nvSpPr>
      <dsp:spPr>
        <a:xfrm rot="12512962">
          <a:off x="1681493" y="2763071"/>
          <a:ext cx="2427291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3A084-2D37-4558-A91D-0B4252AB5A51}">
      <dsp:nvSpPr>
        <dsp:cNvPr id="0" name=""/>
        <dsp:cNvSpPr/>
      </dsp:nvSpPr>
      <dsp:spPr>
        <a:xfrm>
          <a:off x="1042692" y="1874118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Расчет лимитов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1042692" y="1874118"/>
        <a:ext cx="1572746" cy="1258197"/>
      </dsp:txXfrm>
    </dsp:sp>
    <dsp:sp modelId="{E39558BD-D4D4-4B57-A626-D2E0A3631ACF}">
      <dsp:nvSpPr>
        <dsp:cNvPr id="0" name=""/>
        <dsp:cNvSpPr/>
      </dsp:nvSpPr>
      <dsp:spPr>
        <a:xfrm rot="14349198">
          <a:off x="2617650" y="1838007"/>
          <a:ext cx="2389219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0D07B-ED93-4B16-AE00-C2E00765AEDE}">
      <dsp:nvSpPr>
        <dsp:cNvPr id="0" name=""/>
        <dsp:cNvSpPr/>
      </dsp:nvSpPr>
      <dsp:spPr>
        <a:xfrm>
          <a:off x="2413359" y="503451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Оптимизация графиков доставки/вывоза 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2413359" y="503451"/>
        <a:ext cx="1572746" cy="1258197"/>
      </dsp:txXfrm>
    </dsp:sp>
    <dsp:sp modelId="{E57F42FA-3D6A-4B6D-B7B8-26977FA50F0F}">
      <dsp:nvSpPr>
        <dsp:cNvPr id="0" name=""/>
        <dsp:cNvSpPr/>
      </dsp:nvSpPr>
      <dsp:spPr>
        <a:xfrm rot="16200000">
          <a:off x="3884508" y="1498275"/>
          <a:ext cx="2375179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0746A-6A39-4B2F-A4C4-C70B31F6F385}">
      <dsp:nvSpPr>
        <dsp:cNvPr id="0" name=""/>
        <dsp:cNvSpPr/>
      </dsp:nvSpPr>
      <dsp:spPr>
        <a:xfrm>
          <a:off x="4285724" y="1753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Ведение остатков и оборотов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4285724" y="1753"/>
        <a:ext cx="1572746" cy="1258197"/>
      </dsp:txXfrm>
    </dsp:sp>
    <dsp:sp modelId="{7965DA5B-67CB-4A01-8F20-6832A9E6E53E}">
      <dsp:nvSpPr>
        <dsp:cNvPr id="0" name=""/>
        <dsp:cNvSpPr/>
      </dsp:nvSpPr>
      <dsp:spPr>
        <a:xfrm rot="18050802">
          <a:off x="5137325" y="1838007"/>
          <a:ext cx="2389219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D05D2-C5F4-4AB2-8729-B200A402B9ED}">
      <dsp:nvSpPr>
        <dsp:cNvPr id="0" name=""/>
        <dsp:cNvSpPr/>
      </dsp:nvSpPr>
      <dsp:spPr>
        <a:xfrm>
          <a:off x="6158090" y="503451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Обработка и согласование заявок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6158090" y="503451"/>
        <a:ext cx="1572746" cy="1258197"/>
      </dsp:txXfrm>
    </dsp:sp>
    <dsp:sp modelId="{B92509DC-4C8D-41C3-8257-4621291CE77D}">
      <dsp:nvSpPr>
        <dsp:cNvPr id="0" name=""/>
        <dsp:cNvSpPr/>
      </dsp:nvSpPr>
      <dsp:spPr>
        <a:xfrm rot="19887038">
          <a:off x="6035411" y="2763071"/>
          <a:ext cx="2427291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9187E-70CB-4BE1-9D15-32A09462BEB4}">
      <dsp:nvSpPr>
        <dsp:cNvPr id="0" name=""/>
        <dsp:cNvSpPr/>
      </dsp:nvSpPr>
      <dsp:spPr>
        <a:xfrm>
          <a:off x="7528756" y="1874118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Мониторинг исполнения лимитов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7528756" y="1874118"/>
        <a:ext cx="1572746" cy="1258197"/>
      </dsp:txXfrm>
    </dsp:sp>
    <dsp:sp modelId="{1A30E3F9-A833-4E6E-B722-707D8B140414}">
      <dsp:nvSpPr>
        <dsp:cNvPr id="0" name=""/>
        <dsp:cNvSpPr/>
      </dsp:nvSpPr>
      <dsp:spPr>
        <a:xfrm rot="99048">
          <a:off x="6338707" y="4019713"/>
          <a:ext cx="2478635" cy="640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9312C-2E92-438B-A932-B09D0F2A5287}">
      <dsp:nvSpPr>
        <dsp:cNvPr id="0" name=""/>
        <dsp:cNvSpPr/>
      </dsp:nvSpPr>
      <dsp:spPr>
        <a:xfrm>
          <a:off x="8030455" y="3746483"/>
          <a:ext cx="1572746" cy="12581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Century Gothic" pitchFamily="34" charset="0"/>
            </a:rPr>
            <a:t>Учет затрат</a:t>
          </a:r>
          <a:endParaRPr lang="ru-RU" sz="1200" b="1" i="0" kern="1200" dirty="0">
            <a:latin typeface="Century Gothic" pitchFamily="34" charset="0"/>
          </a:endParaRPr>
        </a:p>
      </dsp:txBody>
      <dsp:txXfrm>
        <a:off x="8030455" y="3746483"/>
        <a:ext cx="1572746" cy="125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7694-D320-494E-917C-85FAEEC50D2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E2B2-087F-4CB9-8E6F-23D996EEC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EB7-AA47-400E-8221-AE4FAD106DEA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105461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642918"/>
            <a:ext cx="1713078" cy="6219144"/>
          </a:xfrm>
          <a:prstGeom prst="rect">
            <a:avLst/>
          </a:prstGeom>
        </p:spPr>
      </p:pic>
      <p:pic>
        <p:nvPicPr>
          <p:cNvPr id="18" name="Рисунок 17" descr="technology10101010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480" y="642918"/>
            <a:ext cx="7437956" cy="6215082"/>
          </a:xfrm>
          <a:prstGeom prst="rect">
            <a:avLst/>
          </a:prstGeom>
        </p:spPr>
      </p:pic>
      <p:grpSp>
        <p:nvGrpSpPr>
          <p:cNvPr id="19" name="Группа 11"/>
          <p:cNvGrpSpPr>
            <a:grpSpLocks/>
          </p:cNvGrpSpPr>
          <p:nvPr userDrawn="1"/>
        </p:nvGrpSpPr>
        <p:grpSpPr bwMode="auto">
          <a:xfrm>
            <a:off x="6643702" y="517525"/>
            <a:ext cx="2193925" cy="554038"/>
            <a:chOff x="6516688" y="573088"/>
            <a:chExt cx="2101850" cy="574675"/>
          </a:xfrm>
        </p:grpSpPr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7131122" y="765744"/>
              <a:ext cx="270716" cy="382019"/>
            </a:xfrm>
            <a:custGeom>
              <a:avLst/>
              <a:gdLst/>
              <a:ahLst/>
              <a:cxnLst>
                <a:cxn ang="0">
                  <a:pos x="1189" y="1819"/>
                </a:cxn>
                <a:cxn ang="0">
                  <a:pos x="1270" y="1842"/>
                </a:cxn>
                <a:cxn ang="0">
                  <a:pos x="1343" y="1890"/>
                </a:cxn>
                <a:cxn ang="0">
                  <a:pos x="1392" y="1956"/>
                </a:cxn>
                <a:cxn ang="0">
                  <a:pos x="1426" y="2042"/>
                </a:cxn>
                <a:cxn ang="0">
                  <a:pos x="1441" y="2140"/>
                </a:cxn>
                <a:cxn ang="0">
                  <a:pos x="1437" y="2228"/>
                </a:cxn>
                <a:cxn ang="0">
                  <a:pos x="1417" y="2308"/>
                </a:cxn>
                <a:cxn ang="0">
                  <a:pos x="1384" y="2382"/>
                </a:cxn>
                <a:cxn ang="0">
                  <a:pos x="1323" y="2459"/>
                </a:cxn>
                <a:cxn ang="0">
                  <a:pos x="1243" y="2511"/>
                </a:cxn>
                <a:cxn ang="0">
                  <a:pos x="1149" y="2533"/>
                </a:cxn>
                <a:cxn ang="0">
                  <a:pos x="706" y="1813"/>
                </a:cxn>
                <a:cxn ang="0">
                  <a:pos x="1075" y="618"/>
                </a:cxn>
                <a:cxn ang="0">
                  <a:pos x="1201" y="640"/>
                </a:cxn>
                <a:cxn ang="0">
                  <a:pos x="1278" y="678"/>
                </a:cxn>
                <a:cxn ang="0">
                  <a:pos x="1338" y="749"/>
                </a:cxn>
                <a:cxn ang="0">
                  <a:pos x="1370" y="845"/>
                </a:cxn>
                <a:cxn ang="0">
                  <a:pos x="1374" y="942"/>
                </a:cxn>
                <a:cxn ang="0">
                  <a:pos x="1360" y="1018"/>
                </a:cxn>
                <a:cxn ang="0">
                  <a:pos x="1333" y="1085"/>
                </a:cxn>
                <a:cxn ang="0">
                  <a:pos x="1289" y="1141"/>
                </a:cxn>
                <a:cxn ang="0">
                  <a:pos x="1218" y="1188"/>
                </a:cxn>
                <a:cxn ang="0">
                  <a:pos x="1140" y="1207"/>
                </a:cxn>
                <a:cxn ang="0">
                  <a:pos x="698" y="616"/>
                </a:cxn>
                <a:cxn ang="0">
                  <a:pos x="1260" y="3132"/>
                </a:cxn>
                <a:cxn ang="0">
                  <a:pos x="1519" y="3107"/>
                </a:cxn>
                <a:cxn ang="0">
                  <a:pos x="1744" y="3033"/>
                </a:cxn>
                <a:cxn ang="0">
                  <a:pos x="1930" y="2916"/>
                </a:cxn>
                <a:cxn ang="0">
                  <a:pos x="2074" y="2758"/>
                </a:cxn>
                <a:cxn ang="0">
                  <a:pos x="2172" y="2563"/>
                </a:cxn>
                <a:cxn ang="0">
                  <a:pos x="2221" y="2335"/>
                </a:cxn>
                <a:cxn ang="0">
                  <a:pos x="2219" y="2113"/>
                </a:cxn>
                <a:cxn ang="0">
                  <a:pos x="2199" y="2001"/>
                </a:cxn>
                <a:cxn ang="0">
                  <a:pos x="2166" y="1898"/>
                </a:cxn>
                <a:cxn ang="0">
                  <a:pos x="2118" y="1804"/>
                </a:cxn>
                <a:cxn ang="0">
                  <a:pos x="2056" y="1716"/>
                </a:cxn>
                <a:cxn ang="0">
                  <a:pos x="1978" y="1634"/>
                </a:cxn>
                <a:cxn ang="0">
                  <a:pos x="1859" y="1542"/>
                </a:cxn>
                <a:cxn ang="0">
                  <a:pos x="1710" y="1467"/>
                </a:cxn>
                <a:cxn ang="0">
                  <a:pos x="1825" y="1400"/>
                </a:cxn>
                <a:cxn ang="0">
                  <a:pos x="1939" y="1297"/>
                </a:cxn>
                <a:cxn ang="0">
                  <a:pos x="2037" y="1145"/>
                </a:cxn>
                <a:cxn ang="0">
                  <a:pos x="2094" y="966"/>
                </a:cxn>
                <a:cxn ang="0">
                  <a:pos x="2107" y="765"/>
                </a:cxn>
                <a:cxn ang="0">
                  <a:pos x="2071" y="565"/>
                </a:cxn>
                <a:cxn ang="0">
                  <a:pos x="1986" y="389"/>
                </a:cxn>
                <a:cxn ang="0">
                  <a:pos x="1850" y="229"/>
                </a:cxn>
                <a:cxn ang="0">
                  <a:pos x="1747" y="150"/>
                </a:cxn>
                <a:cxn ang="0">
                  <a:pos x="1640" y="91"/>
                </a:cxn>
                <a:cxn ang="0">
                  <a:pos x="1525" y="49"/>
                </a:cxn>
                <a:cxn ang="0">
                  <a:pos x="1402" y="21"/>
                </a:cxn>
                <a:cxn ang="0">
                  <a:pos x="1129" y="0"/>
                </a:cxn>
              </a:cxnLst>
              <a:rect l="0" t="0" r="r" b="b"/>
              <a:pathLst>
                <a:path w="2225" h="3132">
                  <a:moveTo>
                    <a:pt x="1086" y="1813"/>
                  </a:moveTo>
                  <a:lnTo>
                    <a:pt x="1120" y="1813"/>
                  </a:lnTo>
                  <a:lnTo>
                    <a:pt x="1155" y="1815"/>
                  </a:lnTo>
                  <a:lnTo>
                    <a:pt x="1172" y="1817"/>
                  </a:lnTo>
                  <a:lnTo>
                    <a:pt x="1189" y="1819"/>
                  </a:lnTo>
                  <a:lnTo>
                    <a:pt x="1205" y="1823"/>
                  </a:lnTo>
                  <a:lnTo>
                    <a:pt x="1222" y="1826"/>
                  </a:lnTo>
                  <a:lnTo>
                    <a:pt x="1239" y="1830"/>
                  </a:lnTo>
                  <a:lnTo>
                    <a:pt x="1255" y="1835"/>
                  </a:lnTo>
                  <a:lnTo>
                    <a:pt x="1270" y="1842"/>
                  </a:lnTo>
                  <a:lnTo>
                    <a:pt x="1286" y="1849"/>
                  </a:lnTo>
                  <a:lnTo>
                    <a:pt x="1301" y="1858"/>
                  </a:lnTo>
                  <a:lnTo>
                    <a:pt x="1315" y="1868"/>
                  </a:lnTo>
                  <a:lnTo>
                    <a:pt x="1330" y="1879"/>
                  </a:lnTo>
                  <a:lnTo>
                    <a:pt x="1343" y="1890"/>
                  </a:lnTo>
                  <a:lnTo>
                    <a:pt x="1354" y="1901"/>
                  </a:lnTo>
                  <a:lnTo>
                    <a:pt x="1364" y="1914"/>
                  </a:lnTo>
                  <a:lnTo>
                    <a:pt x="1374" y="1927"/>
                  </a:lnTo>
                  <a:lnTo>
                    <a:pt x="1384" y="1941"/>
                  </a:lnTo>
                  <a:lnTo>
                    <a:pt x="1392" y="1956"/>
                  </a:lnTo>
                  <a:lnTo>
                    <a:pt x="1400" y="1972"/>
                  </a:lnTo>
                  <a:lnTo>
                    <a:pt x="1408" y="1988"/>
                  </a:lnTo>
                  <a:lnTo>
                    <a:pt x="1414" y="2006"/>
                  </a:lnTo>
                  <a:lnTo>
                    <a:pt x="1420" y="2024"/>
                  </a:lnTo>
                  <a:lnTo>
                    <a:pt x="1426" y="2042"/>
                  </a:lnTo>
                  <a:lnTo>
                    <a:pt x="1430" y="2062"/>
                  </a:lnTo>
                  <a:lnTo>
                    <a:pt x="1434" y="2081"/>
                  </a:lnTo>
                  <a:lnTo>
                    <a:pt x="1438" y="2100"/>
                  </a:lnTo>
                  <a:lnTo>
                    <a:pt x="1440" y="2121"/>
                  </a:lnTo>
                  <a:lnTo>
                    <a:pt x="1441" y="2140"/>
                  </a:lnTo>
                  <a:lnTo>
                    <a:pt x="1441" y="2161"/>
                  </a:lnTo>
                  <a:lnTo>
                    <a:pt x="1441" y="2178"/>
                  </a:lnTo>
                  <a:lnTo>
                    <a:pt x="1440" y="2194"/>
                  </a:lnTo>
                  <a:lnTo>
                    <a:pt x="1439" y="2211"/>
                  </a:lnTo>
                  <a:lnTo>
                    <a:pt x="1437" y="2228"/>
                  </a:lnTo>
                  <a:lnTo>
                    <a:pt x="1433" y="2245"/>
                  </a:lnTo>
                  <a:lnTo>
                    <a:pt x="1430" y="2261"/>
                  </a:lnTo>
                  <a:lnTo>
                    <a:pt x="1426" y="2277"/>
                  </a:lnTo>
                  <a:lnTo>
                    <a:pt x="1422" y="2293"/>
                  </a:lnTo>
                  <a:lnTo>
                    <a:pt x="1417" y="2308"/>
                  </a:lnTo>
                  <a:lnTo>
                    <a:pt x="1412" y="2325"/>
                  </a:lnTo>
                  <a:lnTo>
                    <a:pt x="1405" y="2339"/>
                  </a:lnTo>
                  <a:lnTo>
                    <a:pt x="1399" y="2354"/>
                  </a:lnTo>
                  <a:lnTo>
                    <a:pt x="1391" y="2368"/>
                  </a:lnTo>
                  <a:lnTo>
                    <a:pt x="1384" y="2382"/>
                  </a:lnTo>
                  <a:lnTo>
                    <a:pt x="1376" y="2395"/>
                  </a:lnTo>
                  <a:lnTo>
                    <a:pt x="1368" y="2408"/>
                  </a:lnTo>
                  <a:lnTo>
                    <a:pt x="1353" y="2427"/>
                  </a:lnTo>
                  <a:lnTo>
                    <a:pt x="1338" y="2444"/>
                  </a:lnTo>
                  <a:lnTo>
                    <a:pt x="1323" y="2459"/>
                  </a:lnTo>
                  <a:lnTo>
                    <a:pt x="1307" y="2472"/>
                  </a:lnTo>
                  <a:lnTo>
                    <a:pt x="1292" y="2484"/>
                  </a:lnTo>
                  <a:lnTo>
                    <a:pt x="1276" y="2495"/>
                  </a:lnTo>
                  <a:lnTo>
                    <a:pt x="1259" y="2503"/>
                  </a:lnTo>
                  <a:lnTo>
                    <a:pt x="1243" y="2511"/>
                  </a:lnTo>
                  <a:lnTo>
                    <a:pt x="1225" y="2517"/>
                  </a:lnTo>
                  <a:lnTo>
                    <a:pt x="1207" y="2523"/>
                  </a:lnTo>
                  <a:lnTo>
                    <a:pt x="1189" y="2527"/>
                  </a:lnTo>
                  <a:lnTo>
                    <a:pt x="1170" y="2530"/>
                  </a:lnTo>
                  <a:lnTo>
                    <a:pt x="1149" y="2533"/>
                  </a:lnTo>
                  <a:lnTo>
                    <a:pt x="1129" y="2534"/>
                  </a:lnTo>
                  <a:lnTo>
                    <a:pt x="1108" y="2535"/>
                  </a:lnTo>
                  <a:lnTo>
                    <a:pt x="1086" y="2535"/>
                  </a:lnTo>
                  <a:lnTo>
                    <a:pt x="706" y="2535"/>
                  </a:lnTo>
                  <a:lnTo>
                    <a:pt x="706" y="1813"/>
                  </a:lnTo>
                  <a:lnTo>
                    <a:pt x="1086" y="1813"/>
                  </a:lnTo>
                  <a:close/>
                  <a:moveTo>
                    <a:pt x="1000" y="616"/>
                  </a:moveTo>
                  <a:lnTo>
                    <a:pt x="1021" y="616"/>
                  </a:lnTo>
                  <a:lnTo>
                    <a:pt x="1047" y="616"/>
                  </a:lnTo>
                  <a:lnTo>
                    <a:pt x="1075" y="618"/>
                  </a:lnTo>
                  <a:lnTo>
                    <a:pt x="1105" y="620"/>
                  </a:lnTo>
                  <a:lnTo>
                    <a:pt x="1136" y="624"/>
                  </a:lnTo>
                  <a:lnTo>
                    <a:pt x="1169" y="631"/>
                  </a:lnTo>
                  <a:lnTo>
                    <a:pt x="1185" y="635"/>
                  </a:lnTo>
                  <a:lnTo>
                    <a:pt x="1201" y="640"/>
                  </a:lnTo>
                  <a:lnTo>
                    <a:pt x="1217" y="645"/>
                  </a:lnTo>
                  <a:lnTo>
                    <a:pt x="1232" y="651"/>
                  </a:lnTo>
                  <a:lnTo>
                    <a:pt x="1248" y="659"/>
                  </a:lnTo>
                  <a:lnTo>
                    <a:pt x="1263" y="669"/>
                  </a:lnTo>
                  <a:lnTo>
                    <a:pt x="1278" y="678"/>
                  </a:lnTo>
                  <a:lnTo>
                    <a:pt x="1292" y="690"/>
                  </a:lnTo>
                  <a:lnTo>
                    <a:pt x="1304" y="703"/>
                  </a:lnTo>
                  <a:lnTo>
                    <a:pt x="1316" y="718"/>
                  </a:lnTo>
                  <a:lnTo>
                    <a:pt x="1328" y="733"/>
                  </a:lnTo>
                  <a:lnTo>
                    <a:pt x="1338" y="749"/>
                  </a:lnTo>
                  <a:lnTo>
                    <a:pt x="1346" y="767"/>
                  </a:lnTo>
                  <a:lnTo>
                    <a:pt x="1354" y="785"/>
                  </a:lnTo>
                  <a:lnTo>
                    <a:pt x="1360" y="804"/>
                  </a:lnTo>
                  <a:lnTo>
                    <a:pt x="1366" y="824"/>
                  </a:lnTo>
                  <a:lnTo>
                    <a:pt x="1370" y="845"/>
                  </a:lnTo>
                  <a:lnTo>
                    <a:pt x="1373" y="867"/>
                  </a:lnTo>
                  <a:lnTo>
                    <a:pt x="1375" y="888"/>
                  </a:lnTo>
                  <a:lnTo>
                    <a:pt x="1376" y="911"/>
                  </a:lnTo>
                  <a:lnTo>
                    <a:pt x="1375" y="927"/>
                  </a:lnTo>
                  <a:lnTo>
                    <a:pt x="1374" y="942"/>
                  </a:lnTo>
                  <a:lnTo>
                    <a:pt x="1373" y="958"/>
                  </a:lnTo>
                  <a:lnTo>
                    <a:pt x="1371" y="974"/>
                  </a:lnTo>
                  <a:lnTo>
                    <a:pt x="1368" y="989"/>
                  </a:lnTo>
                  <a:lnTo>
                    <a:pt x="1364" y="1004"/>
                  </a:lnTo>
                  <a:lnTo>
                    <a:pt x="1360" y="1018"/>
                  </a:lnTo>
                  <a:lnTo>
                    <a:pt x="1356" y="1032"/>
                  </a:lnTo>
                  <a:lnTo>
                    <a:pt x="1351" y="1046"/>
                  </a:lnTo>
                  <a:lnTo>
                    <a:pt x="1345" y="1059"/>
                  </a:lnTo>
                  <a:lnTo>
                    <a:pt x="1340" y="1072"/>
                  </a:lnTo>
                  <a:lnTo>
                    <a:pt x="1333" y="1085"/>
                  </a:lnTo>
                  <a:lnTo>
                    <a:pt x="1326" y="1096"/>
                  </a:lnTo>
                  <a:lnTo>
                    <a:pt x="1318" y="1107"/>
                  </a:lnTo>
                  <a:lnTo>
                    <a:pt x="1311" y="1117"/>
                  </a:lnTo>
                  <a:lnTo>
                    <a:pt x="1302" y="1127"/>
                  </a:lnTo>
                  <a:lnTo>
                    <a:pt x="1289" y="1141"/>
                  </a:lnTo>
                  <a:lnTo>
                    <a:pt x="1275" y="1153"/>
                  </a:lnTo>
                  <a:lnTo>
                    <a:pt x="1261" y="1164"/>
                  </a:lnTo>
                  <a:lnTo>
                    <a:pt x="1247" y="1173"/>
                  </a:lnTo>
                  <a:lnTo>
                    <a:pt x="1232" y="1181"/>
                  </a:lnTo>
                  <a:lnTo>
                    <a:pt x="1218" y="1188"/>
                  </a:lnTo>
                  <a:lnTo>
                    <a:pt x="1203" y="1194"/>
                  </a:lnTo>
                  <a:lnTo>
                    <a:pt x="1187" y="1199"/>
                  </a:lnTo>
                  <a:lnTo>
                    <a:pt x="1172" y="1203"/>
                  </a:lnTo>
                  <a:lnTo>
                    <a:pt x="1156" y="1205"/>
                  </a:lnTo>
                  <a:lnTo>
                    <a:pt x="1140" y="1207"/>
                  </a:lnTo>
                  <a:lnTo>
                    <a:pt x="1124" y="1209"/>
                  </a:lnTo>
                  <a:lnTo>
                    <a:pt x="1090" y="1212"/>
                  </a:lnTo>
                  <a:lnTo>
                    <a:pt x="1056" y="1212"/>
                  </a:lnTo>
                  <a:lnTo>
                    <a:pt x="698" y="1212"/>
                  </a:lnTo>
                  <a:lnTo>
                    <a:pt x="698" y="616"/>
                  </a:lnTo>
                  <a:lnTo>
                    <a:pt x="1000" y="616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3132"/>
                  </a:lnTo>
                  <a:lnTo>
                    <a:pt x="1260" y="3132"/>
                  </a:lnTo>
                  <a:lnTo>
                    <a:pt x="1315" y="3130"/>
                  </a:lnTo>
                  <a:lnTo>
                    <a:pt x="1368" y="3127"/>
                  </a:lnTo>
                  <a:lnTo>
                    <a:pt x="1419" y="3123"/>
                  </a:lnTo>
                  <a:lnTo>
                    <a:pt x="1470" y="3115"/>
                  </a:lnTo>
                  <a:lnTo>
                    <a:pt x="1519" y="3107"/>
                  </a:lnTo>
                  <a:lnTo>
                    <a:pt x="1567" y="3096"/>
                  </a:lnTo>
                  <a:lnTo>
                    <a:pt x="1613" y="3083"/>
                  </a:lnTo>
                  <a:lnTo>
                    <a:pt x="1658" y="3068"/>
                  </a:lnTo>
                  <a:lnTo>
                    <a:pt x="1701" y="3052"/>
                  </a:lnTo>
                  <a:lnTo>
                    <a:pt x="1744" y="3033"/>
                  </a:lnTo>
                  <a:lnTo>
                    <a:pt x="1784" y="3013"/>
                  </a:lnTo>
                  <a:lnTo>
                    <a:pt x="1823" y="2991"/>
                  </a:lnTo>
                  <a:lnTo>
                    <a:pt x="1860" y="2968"/>
                  </a:lnTo>
                  <a:lnTo>
                    <a:pt x="1896" y="2943"/>
                  </a:lnTo>
                  <a:lnTo>
                    <a:pt x="1930" y="2916"/>
                  </a:lnTo>
                  <a:lnTo>
                    <a:pt x="1963" y="2888"/>
                  </a:lnTo>
                  <a:lnTo>
                    <a:pt x="1993" y="2858"/>
                  </a:lnTo>
                  <a:lnTo>
                    <a:pt x="2022" y="2826"/>
                  </a:lnTo>
                  <a:lnTo>
                    <a:pt x="2049" y="2793"/>
                  </a:lnTo>
                  <a:lnTo>
                    <a:pt x="2074" y="2758"/>
                  </a:lnTo>
                  <a:lnTo>
                    <a:pt x="2098" y="2722"/>
                  </a:lnTo>
                  <a:lnTo>
                    <a:pt x="2120" y="2684"/>
                  </a:lnTo>
                  <a:lnTo>
                    <a:pt x="2139" y="2646"/>
                  </a:lnTo>
                  <a:lnTo>
                    <a:pt x="2157" y="2605"/>
                  </a:lnTo>
                  <a:lnTo>
                    <a:pt x="2172" y="2563"/>
                  </a:lnTo>
                  <a:lnTo>
                    <a:pt x="2186" y="2520"/>
                  </a:lnTo>
                  <a:lnTo>
                    <a:pt x="2198" y="2475"/>
                  </a:lnTo>
                  <a:lnTo>
                    <a:pt x="2208" y="2430"/>
                  </a:lnTo>
                  <a:lnTo>
                    <a:pt x="2215" y="2383"/>
                  </a:lnTo>
                  <a:lnTo>
                    <a:pt x="2221" y="2335"/>
                  </a:lnTo>
                  <a:lnTo>
                    <a:pt x="2224" y="2286"/>
                  </a:lnTo>
                  <a:lnTo>
                    <a:pt x="2225" y="2235"/>
                  </a:lnTo>
                  <a:lnTo>
                    <a:pt x="2224" y="2185"/>
                  </a:lnTo>
                  <a:lnTo>
                    <a:pt x="2221" y="2136"/>
                  </a:lnTo>
                  <a:lnTo>
                    <a:pt x="2219" y="2113"/>
                  </a:lnTo>
                  <a:lnTo>
                    <a:pt x="2215" y="2090"/>
                  </a:lnTo>
                  <a:lnTo>
                    <a:pt x="2212" y="2067"/>
                  </a:lnTo>
                  <a:lnTo>
                    <a:pt x="2209" y="2044"/>
                  </a:lnTo>
                  <a:lnTo>
                    <a:pt x="2204" y="2023"/>
                  </a:lnTo>
                  <a:lnTo>
                    <a:pt x="2199" y="2001"/>
                  </a:lnTo>
                  <a:lnTo>
                    <a:pt x="2194" y="1980"/>
                  </a:lnTo>
                  <a:lnTo>
                    <a:pt x="2187" y="1959"/>
                  </a:lnTo>
                  <a:lnTo>
                    <a:pt x="2181" y="1939"/>
                  </a:lnTo>
                  <a:lnTo>
                    <a:pt x="2173" y="1918"/>
                  </a:lnTo>
                  <a:lnTo>
                    <a:pt x="2166" y="1898"/>
                  </a:lnTo>
                  <a:lnTo>
                    <a:pt x="2157" y="1879"/>
                  </a:lnTo>
                  <a:lnTo>
                    <a:pt x="2149" y="1859"/>
                  </a:lnTo>
                  <a:lnTo>
                    <a:pt x="2139" y="1841"/>
                  </a:lnTo>
                  <a:lnTo>
                    <a:pt x="2128" y="1823"/>
                  </a:lnTo>
                  <a:lnTo>
                    <a:pt x="2118" y="1804"/>
                  </a:lnTo>
                  <a:lnTo>
                    <a:pt x="2107" y="1786"/>
                  </a:lnTo>
                  <a:lnTo>
                    <a:pt x="2095" y="1768"/>
                  </a:lnTo>
                  <a:lnTo>
                    <a:pt x="2082" y="1750"/>
                  </a:lnTo>
                  <a:lnTo>
                    <a:pt x="2069" y="1733"/>
                  </a:lnTo>
                  <a:lnTo>
                    <a:pt x="2056" y="1716"/>
                  </a:lnTo>
                  <a:lnTo>
                    <a:pt x="2041" y="1700"/>
                  </a:lnTo>
                  <a:lnTo>
                    <a:pt x="2026" y="1682"/>
                  </a:lnTo>
                  <a:lnTo>
                    <a:pt x="2011" y="1666"/>
                  </a:lnTo>
                  <a:lnTo>
                    <a:pt x="1995" y="1650"/>
                  </a:lnTo>
                  <a:lnTo>
                    <a:pt x="1978" y="1634"/>
                  </a:lnTo>
                  <a:lnTo>
                    <a:pt x="1960" y="1619"/>
                  </a:lnTo>
                  <a:lnTo>
                    <a:pt x="1943" y="1603"/>
                  </a:lnTo>
                  <a:lnTo>
                    <a:pt x="1915" y="1581"/>
                  </a:lnTo>
                  <a:lnTo>
                    <a:pt x="1888" y="1561"/>
                  </a:lnTo>
                  <a:lnTo>
                    <a:pt x="1859" y="1542"/>
                  </a:lnTo>
                  <a:lnTo>
                    <a:pt x="1830" y="1525"/>
                  </a:lnTo>
                  <a:lnTo>
                    <a:pt x="1801" y="1509"/>
                  </a:lnTo>
                  <a:lnTo>
                    <a:pt x="1771" y="1494"/>
                  </a:lnTo>
                  <a:lnTo>
                    <a:pt x="1741" y="1480"/>
                  </a:lnTo>
                  <a:lnTo>
                    <a:pt x="1710" y="1467"/>
                  </a:lnTo>
                  <a:lnTo>
                    <a:pt x="1733" y="1455"/>
                  </a:lnTo>
                  <a:lnTo>
                    <a:pt x="1757" y="1442"/>
                  </a:lnTo>
                  <a:lnTo>
                    <a:pt x="1780" y="1429"/>
                  </a:lnTo>
                  <a:lnTo>
                    <a:pt x="1802" y="1415"/>
                  </a:lnTo>
                  <a:lnTo>
                    <a:pt x="1825" y="1400"/>
                  </a:lnTo>
                  <a:lnTo>
                    <a:pt x="1846" y="1384"/>
                  </a:lnTo>
                  <a:lnTo>
                    <a:pt x="1867" y="1368"/>
                  </a:lnTo>
                  <a:lnTo>
                    <a:pt x="1887" y="1350"/>
                  </a:lnTo>
                  <a:lnTo>
                    <a:pt x="1914" y="1324"/>
                  </a:lnTo>
                  <a:lnTo>
                    <a:pt x="1939" y="1297"/>
                  </a:lnTo>
                  <a:lnTo>
                    <a:pt x="1962" y="1269"/>
                  </a:lnTo>
                  <a:lnTo>
                    <a:pt x="1983" y="1240"/>
                  </a:lnTo>
                  <a:lnTo>
                    <a:pt x="2002" y="1208"/>
                  </a:lnTo>
                  <a:lnTo>
                    <a:pt x="2021" y="1177"/>
                  </a:lnTo>
                  <a:lnTo>
                    <a:pt x="2037" y="1145"/>
                  </a:lnTo>
                  <a:lnTo>
                    <a:pt x="2052" y="1110"/>
                  </a:lnTo>
                  <a:lnTo>
                    <a:pt x="2065" y="1076"/>
                  </a:lnTo>
                  <a:lnTo>
                    <a:pt x="2076" y="1040"/>
                  </a:lnTo>
                  <a:lnTo>
                    <a:pt x="2085" y="1004"/>
                  </a:lnTo>
                  <a:lnTo>
                    <a:pt x="2094" y="966"/>
                  </a:lnTo>
                  <a:lnTo>
                    <a:pt x="2099" y="927"/>
                  </a:lnTo>
                  <a:lnTo>
                    <a:pt x="2105" y="888"/>
                  </a:lnTo>
                  <a:lnTo>
                    <a:pt x="2107" y="847"/>
                  </a:lnTo>
                  <a:lnTo>
                    <a:pt x="2108" y="807"/>
                  </a:lnTo>
                  <a:lnTo>
                    <a:pt x="2107" y="765"/>
                  </a:lnTo>
                  <a:lnTo>
                    <a:pt x="2104" y="723"/>
                  </a:lnTo>
                  <a:lnTo>
                    <a:pt x="2098" y="683"/>
                  </a:lnTo>
                  <a:lnTo>
                    <a:pt x="2092" y="643"/>
                  </a:lnTo>
                  <a:lnTo>
                    <a:pt x="2083" y="604"/>
                  </a:lnTo>
                  <a:lnTo>
                    <a:pt x="2071" y="565"/>
                  </a:lnTo>
                  <a:lnTo>
                    <a:pt x="2058" y="529"/>
                  </a:lnTo>
                  <a:lnTo>
                    <a:pt x="2043" y="492"/>
                  </a:lnTo>
                  <a:lnTo>
                    <a:pt x="2026" y="456"/>
                  </a:lnTo>
                  <a:lnTo>
                    <a:pt x="2008" y="422"/>
                  </a:lnTo>
                  <a:lnTo>
                    <a:pt x="1986" y="389"/>
                  </a:lnTo>
                  <a:lnTo>
                    <a:pt x="1963" y="355"/>
                  </a:lnTo>
                  <a:lnTo>
                    <a:pt x="1938" y="323"/>
                  </a:lnTo>
                  <a:lnTo>
                    <a:pt x="1910" y="290"/>
                  </a:lnTo>
                  <a:lnTo>
                    <a:pt x="1881" y="259"/>
                  </a:lnTo>
                  <a:lnTo>
                    <a:pt x="1850" y="229"/>
                  </a:lnTo>
                  <a:lnTo>
                    <a:pt x="1829" y="212"/>
                  </a:lnTo>
                  <a:lnTo>
                    <a:pt x="1809" y="195"/>
                  </a:lnTo>
                  <a:lnTo>
                    <a:pt x="1788" y="180"/>
                  </a:lnTo>
                  <a:lnTo>
                    <a:pt x="1768" y="164"/>
                  </a:lnTo>
                  <a:lnTo>
                    <a:pt x="1747" y="150"/>
                  </a:lnTo>
                  <a:lnTo>
                    <a:pt x="1726" y="136"/>
                  </a:lnTo>
                  <a:lnTo>
                    <a:pt x="1704" y="125"/>
                  </a:lnTo>
                  <a:lnTo>
                    <a:pt x="1683" y="113"/>
                  </a:lnTo>
                  <a:lnTo>
                    <a:pt x="1661" y="101"/>
                  </a:lnTo>
                  <a:lnTo>
                    <a:pt x="1640" y="91"/>
                  </a:lnTo>
                  <a:lnTo>
                    <a:pt x="1617" y="81"/>
                  </a:lnTo>
                  <a:lnTo>
                    <a:pt x="1595" y="72"/>
                  </a:lnTo>
                  <a:lnTo>
                    <a:pt x="1572" y="64"/>
                  </a:lnTo>
                  <a:lnTo>
                    <a:pt x="1548" y="56"/>
                  </a:lnTo>
                  <a:lnTo>
                    <a:pt x="1525" y="49"/>
                  </a:lnTo>
                  <a:lnTo>
                    <a:pt x="1501" y="43"/>
                  </a:lnTo>
                  <a:lnTo>
                    <a:pt x="1477" y="36"/>
                  </a:lnTo>
                  <a:lnTo>
                    <a:pt x="1453" y="31"/>
                  </a:lnTo>
                  <a:lnTo>
                    <a:pt x="1428" y="25"/>
                  </a:lnTo>
                  <a:lnTo>
                    <a:pt x="1402" y="21"/>
                  </a:lnTo>
                  <a:lnTo>
                    <a:pt x="1351" y="14"/>
                  </a:lnTo>
                  <a:lnTo>
                    <a:pt x="1298" y="8"/>
                  </a:lnTo>
                  <a:lnTo>
                    <a:pt x="1243" y="4"/>
                  </a:lnTo>
                  <a:lnTo>
                    <a:pt x="1187" y="2"/>
                  </a:lnTo>
                  <a:lnTo>
                    <a:pt x="1129" y="0"/>
                  </a:lnTo>
                  <a:lnTo>
                    <a:pt x="107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7407921" y="765744"/>
              <a:ext cx="310259" cy="382019"/>
            </a:xfrm>
            <a:custGeom>
              <a:avLst/>
              <a:gdLst/>
              <a:ahLst/>
              <a:cxnLst>
                <a:cxn ang="0">
                  <a:pos x="2484" y="0"/>
                </a:cxn>
                <a:cxn ang="0">
                  <a:pos x="0" y="0"/>
                </a:cxn>
                <a:cxn ang="0">
                  <a:pos x="0" y="601"/>
                </a:cxn>
                <a:cxn ang="0">
                  <a:pos x="8" y="601"/>
                </a:cxn>
                <a:cxn ang="0">
                  <a:pos x="33" y="601"/>
                </a:cxn>
                <a:cxn ang="0">
                  <a:pos x="73" y="601"/>
                </a:cxn>
                <a:cxn ang="0">
                  <a:pos x="124" y="601"/>
                </a:cxn>
                <a:cxn ang="0">
                  <a:pos x="186" y="602"/>
                </a:cxn>
                <a:cxn ang="0">
                  <a:pos x="253" y="602"/>
                </a:cxn>
                <a:cxn ang="0">
                  <a:pos x="328" y="602"/>
                </a:cxn>
                <a:cxn ang="0">
                  <a:pos x="405" y="602"/>
                </a:cxn>
                <a:cxn ang="0">
                  <a:pos x="484" y="602"/>
                </a:cxn>
                <a:cxn ang="0">
                  <a:pos x="561" y="602"/>
                </a:cxn>
                <a:cxn ang="0">
                  <a:pos x="634" y="602"/>
                </a:cxn>
                <a:cxn ang="0">
                  <a:pos x="703" y="602"/>
                </a:cxn>
                <a:cxn ang="0">
                  <a:pos x="763" y="602"/>
                </a:cxn>
                <a:cxn ang="0">
                  <a:pos x="814" y="603"/>
                </a:cxn>
                <a:cxn ang="0">
                  <a:pos x="853" y="603"/>
                </a:cxn>
                <a:cxn ang="0">
                  <a:pos x="877" y="603"/>
                </a:cxn>
                <a:cxn ang="0">
                  <a:pos x="877" y="3138"/>
                </a:cxn>
                <a:cxn ang="0">
                  <a:pos x="1583" y="3138"/>
                </a:cxn>
                <a:cxn ang="0">
                  <a:pos x="1583" y="602"/>
                </a:cxn>
                <a:cxn ang="0">
                  <a:pos x="1606" y="602"/>
                </a:cxn>
                <a:cxn ang="0">
                  <a:pos x="1640" y="602"/>
                </a:cxn>
                <a:cxn ang="0">
                  <a:pos x="1685" y="602"/>
                </a:cxn>
                <a:cxn ang="0">
                  <a:pos x="1739" y="602"/>
                </a:cxn>
                <a:cxn ang="0">
                  <a:pos x="1799" y="602"/>
                </a:cxn>
                <a:cxn ang="0">
                  <a:pos x="1864" y="602"/>
                </a:cxn>
                <a:cxn ang="0">
                  <a:pos x="1930" y="602"/>
                </a:cxn>
                <a:cxn ang="0">
                  <a:pos x="1999" y="602"/>
                </a:cxn>
                <a:cxn ang="0">
                  <a:pos x="2066" y="602"/>
                </a:cxn>
                <a:cxn ang="0">
                  <a:pos x="2131" y="602"/>
                </a:cxn>
                <a:cxn ang="0">
                  <a:pos x="2190" y="602"/>
                </a:cxn>
                <a:cxn ang="0">
                  <a:pos x="2244" y="602"/>
                </a:cxn>
                <a:cxn ang="0">
                  <a:pos x="2288" y="602"/>
                </a:cxn>
                <a:cxn ang="0">
                  <a:pos x="2322" y="602"/>
                </a:cxn>
                <a:cxn ang="0">
                  <a:pos x="2344" y="602"/>
                </a:cxn>
                <a:cxn ang="0">
                  <a:pos x="2351" y="602"/>
                </a:cxn>
                <a:cxn ang="0">
                  <a:pos x="2554" y="0"/>
                </a:cxn>
                <a:cxn ang="0">
                  <a:pos x="2484" y="0"/>
                </a:cxn>
              </a:cxnLst>
              <a:rect l="0" t="0" r="r" b="b"/>
              <a:pathLst>
                <a:path w="2554" h="3138">
                  <a:moveTo>
                    <a:pt x="2484" y="0"/>
                  </a:moveTo>
                  <a:lnTo>
                    <a:pt x="0" y="0"/>
                  </a:lnTo>
                  <a:lnTo>
                    <a:pt x="0" y="601"/>
                  </a:lnTo>
                  <a:lnTo>
                    <a:pt x="8" y="601"/>
                  </a:lnTo>
                  <a:lnTo>
                    <a:pt x="33" y="601"/>
                  </a:lnTo>
                  <a:lnTo>
                    <a:pt x="73" y="601"/>
                  </a:lnTo>
                  <a:lnTo>
                    <a:pt x="124" y="601"/>
                  </a:lnTo>
                  <a:lnTo>
                    <a:pt x="186" y="602"/>
                  </a:lnTo>
                  <a:lnTo>
                    <a:pt x="253" y="602"/>
                  </a:lnTo>
                  <a:lnTo>
                    <a:pt x="328" y="602"/>
                  </a:lnTo>
                  <a:lnTo>
                    <a:pt x="405" y="602"/>
                  </a:lnTo>
                  <a:lnTo>
                    <a:pt x="484" y="602"/>
                  </a:lnTo>
                  <a:lnTo>
                    <a:pt x="561" y="602"/>
                  </a:lnTo>
                  <a:lnTo>
                    <a:pt x="634" y="602"/>
                  </a:lnTo>
                  <a:lnTo>
                    <a:pt x="703" y="602"/>
                  </a:lnTo>
                  <a:lnTo>
                    <a:pt x="763" y="602"/>
                  </a:lnTo>
                  <a:lnTo>
                    <a:pt x="814" y="603"/>
                  </a:lnTo>
                  <a:lnTo>
                    <a:pt x="853" y="603"/>
                  </a:lnTo>
                  <a:lnTo>
                    <a:pt x="877" y="603"/>
                  </a:lnTo>
                  <a:lnTo>
                    <a:pt x="877" y="3138"/>
                  </a:lnTo>
                  <a:lnTo>
                    <a:pt x="1583" y="3138"/>
                  </a:lnTo>
                  <a:lnTo>
                    <a:pt x="1583" y="602"/>
                  </a:lnTo>
                  <a:lnTo>
                    <a:pt x="1606" y="602"/>
                  </a:lnTo>
                  <a:lnTo>
                    <a:pt x="1640" y="602"/>
                  </a:lnTo>
                  <a:lnTo>
                    <a:pt x="1685" y="602"/>
                  </a:lnTo>
                  <a:lnTo>
                    <a:pt x="1739" y="602"/>
                  </a:lnTo>
                  <a:lnTo>
                    <a:pt x="1799" y="602"/>
                  </a:lnTo>
                  <a:lnTo>
                    <a:pt x="1864" y="602"/>
                  </a:lnTo>
                  <a:lnTo>
                    <a:pt x="1930" y="602"/>
                  </a:lnTo>
                  <a:lnTo>
                    <a:pt x="1999" y="602"/>
                  </a:lnTo>
                  <a:lnTo>
                    <a:pt x="2066" y="602"/>
                  </a:lnTo>
                  <a:lnTo>
                    <a:pt x="2131" y="602"/>
                  </a:lnTo>
                  <a:lnTo>
                    <a:pt x="2190" y="602"/>
                  </a:lnTo>
                  <a:lnTo>
                    <a:pt x="2244" y="602"/>
                  </a:lnTo>
                  <a:lnTo>
                    <a:pt x="2288" y="602"/>
                  </a:lnTo>
                  <a:lnTo>
                    <a:pt x="2322" y="602"/>
                  </a:lnTo>
                  <a:lnTo>
                    <a:pt x="2344" y="602"/>
                  </a:lnTo>
                  <a:lnTo>
                    <a:pt x="2351" y="602"/>
                  </a:lnTo>
                  <a:lnTo>
                    <a:pt x="2554" y="0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auto">
            <a:xfrm>
              <a:off x="7740993" y="764097"/>
              <a:ext cx="272236" cy="382019"/>
            </a:xfrm>
            <a:custGeom>
              <a:avLst/>
              <a:gdLst/>
              <a:ahLst/>
              <a:cxnLst>
                <a:cxn ang="0">
                  <a:pos x="1094" y="1783"/>
                </a:cxn>
                <a:cxn ang="0">
                  <a:pos x="1147" y="1789"/>
                </a:cxn>
                <a:cxn ang="0">
                  <a:pos x="1198" y="1799"/>
                </a:cxn>
                <a:cxn ang="0">
                  <a:pos x="1244" y="1813"/>
                </a:cxn>
                <a:cxn ang="0">
                  <a:pos x="1285" y="1833"/>
                </a:cxn>
                <a:cxn ang="0">
                  <a:pos x="1325" y="1860"/>
                </a:cxn>
                <a:cxn ang="0">
                  <a:pos x="1368" y="1902"/>
                </a:cxn>
                <a:cxn ang="0">
                  <a:pos x="1401" y="1952"/>
                </a:cxn>
                <a:cxn ang="0">
                  <a:pos x="1426" y="2011"/>
                </a:cxn>
                <a:cxn ang="0">
                  <a:pos x="1440" y="2077"/>
                </a:cxn>
                <a:cxn ang="0">
                  <a:pos x="1444" y="2152"/>
                </a:cxn>
                <a:cxn ang="0">
                  <a:pos x="1440" y="2228"/>
                </a:cxn>
                <a:cxn ang="0">
                  <a:pos x="1429" y="2290"/>
                </a:cxn>
                <a:cxn ang="0">
                  <a:pos x="1413" y="2338"/>
                </a:cxn>
                <a:cxn ang="0">
                  <a:pos x="1394" y="2376"/>
                </a:cxn>
                <a:cxn ang="0">
                  <a:pos x="1356" y="2427"/>
                </a:cxn>
                <a:cxn ang="0">
                  <a:pos x="1315" y="2465"/>
                </a:cxn>
                <a:cxn ang="0">
                  <a:pos x="1267" y="2494"/>
                </a:cxn>
                <a:cxn ang="0">
                  <a:pos x="1212" y="2515"/>
                </a:cxn>
                <a:cxn ang="0">
                  <a:pos x="1150" y="2527"/>
                </a:cxn>
                <a:cxn ang="0">
                  <a:pos x="1079" y="2531"/>
                </a:cxn>
                <a:cxn ang="0">
                  <a:pos x="1057" y="1782"/>
                </a:cxn>
                <a:cxn ang="0">
                  <a:pos x="0" y="3136"/>
                </a:cxn>
                <a:cxn ang="0">
                  <a:pos x="1269" y="3133"/>
                </a:cxn>
                <a:cxn ang="0">
                  <a:pos x="1412" y="3118"/>
                </a:cxn>
                <a:cxn ang="0">
                  <a:pos x="1548" y="3089"/>
                </a:cxn>
                <a:cxn ang="0">
                  <a:pos x="1673" y="3047"/>
                </a:cxn>
                <a:cxn ang="0">
                  <a:pos x="1786" y="2994"/>
                </a:cxn>
                <a:cxn ang="0">
                  <a:pos x="1885" y="2930"/>
                </a:cxn>
                <a:cxn ang="0">
                  <a:pos x="1952" y="2874"/>
                </a:cxn>
                <a:cxn ang="0">
                  <a:pos x="2002" y="2824"/>
                </a:cxn>
                <a:cxn ang="0">
                  <a:pos x="2049" y="2766"/>
                </a:cxn>
                <a:cxn ang="0">
                  <a:pos x="2094" y="2700"/>
                </a:cxn>
                <a:cxn ang="0">
                  <a:pos x="2134" y="2626"/>
                </a:cxn>
                <a:cxn ang="0">
                  <a:pos x="2169" y="2543"/>
                </a:cxn>
                <a:cxn ang="0">
                  <a:pos x="2197" y="2449"/>
                </a:cxn>
                <a:cxn ang="0">
                  <a:pos x="2218" y="2347"/>
                </a:cxn>
                <a:cxn ang="0">
                  <a:pos x="2230" y="2234"/>
                </a:cxn>
                <a:cxn ang="0">
                  <a:pos x="2232" y="2113"/>
                </a:cxn>
                <a:cxn ang="0">
                  <a:pos x="2223" y="2004"/>
                </a:cxn>
                <a:cxn ang="0">
                  <a:pos x="2207" y="1904"/>
                </a:cxn>
                <a:cxn ang="0">
                  <a:pos x="2182" y="1813"/>
                </a:cxn>
                <a:cxn ang="0">
                  <a:pos x="2152" y="1733"/>
                </a:cxn>
                <a:cxn ang="0">
                  <a:pos x="2118" y="1660"/>
                </a:cxn>
                <a:cxn ang="0">
                  <a:pos x="2079" y="1597"/>
                </a:cxn>
                <a:cxn ang="0">
                  <a:pos x="2040" y="1541"/>
                </a:cxn>
                <a:cxn ang="0">
                  <a:pos x="1986" y="1478"/>
                </a:cxn>
                <a:cxn ang="0">
                  <a:pos x="1913" y="1410"/>
                </a:cxn>
                <a:cxn ang="0">
                  <a:pos x="1829" y="1351"/>
                </a:cxn>
                <a:cxn ang="0">
                  <a:pos x="1721" y="1294"/>
                </a:cxn>
                <a:cxn ang="0">
                  <a:pos x="1609" y="1251"/>
                </a:cxn>
                <a:cxn ang="0">
                  <a:pos x="1532" y="1229"/>
                </a:cxn>
                <a:cxn ang="0">
                  <a:pos x="1447" y="1211"/>
                </a:cxn>
                <a:cxn ang="0">
                  <a:pos x="1355" y="1197"/>
                </a:cxn>
                <a:cxn ang="0">
                  <a:pos x="1254" y="1187"/>
                </a:cxn>
                <a:cxn ang="0">
                  <a:pos x="1145" y="1185"/>
                </a:cxn>
                <a:cxn ang="0">
                  <a:pos x="1889" y="603"/>
                </a:cxn>
              </a:cxnLst>
              <a:rect l="0" t="0" r="r" b="b"/>
              <a:pathLst>
                <a:path w="2233" h="3136">
                  <a:moveTo>
                    <a:pt x="1057" y="1782"/>
                  </a:moveTo>
                  <a:lnTo>
                    <a:pt x="1075" y="1782"/>
                  </a:lnTo>
                  <a:lnTo>
                    <a:pt x="1094" y="1783"/>
                  </a:lnTo>
                  <a:lnTo>
                    <a:pt x="1112" y="1784"/>
                  </a:lnTo>
                  <a:lnTo>
                    <a:pt x="1130" y="1786"/>
                  </a:lnTo>
                  <a:lnTo>
                    <a:pt x="1147" y="1789"/>
                  </a:lnTo>
                  <a:lnTo>
                    <a:pt x="1165" y="1792"/>
                  </a:lnTo>
                  <a:lnTo>
                    <a:pt x="1182" y="1795"/>
                  </a:lnTo>
                  <a:lnTo>
                    <a:pt x="1198" y="1799"/>
                  </a:lnTo>
                  <a:lnTo>
                    <a:pt x="1214" y="1804"/>
                  </a:lnTo>
                  <a:lnTo>
                    <a:pt x="1229" y="1808"/>
                  </a:lnTo>
                  <a:lnTo>
                    <a:pt x="1244" y="1813"/>
                  </a:lnTo>
                  <a:lnTo>
                    <a:pt x="1258" y="1820"/>
                  </a:lnTo>
                  <a:lnTo>
                    <a:pt x="1272" y="1826"/>
                  </a:lnTo>
                  <a:lnTo>
                    <a:pt x="1285" y="1833"/>
                  </a:lnTo>
                  <a:lnTo>
                    <a:pt x="1297" y="1839"/>
                  </a:lnTo>
                  <a:lnTo>
                    <a:pt x="1308" y="1847"/>
                  </a:lnTo>
                  <a:lnTo>
                    <a:pt x="1325" y="1860"/>
                  </a:lnTo>
                  <a:lnTo>
                    <a:pt x="1340" y="1873"/>
                  </a:lnTo>
                  <a:lnTo>
                    <a:pt x="1355" y="1887"/>
                  </a:lnTo>
                  <a:lnTo>
                    <a:pt x="1368" y="1902"/>
                  </a:lnTo>
                  <a:lnTo>
                    <a:pt x="1381" y="1918"/>
                  </a:lnTo>
                  <a:lnTo>
                    <a:pt x="1392" y="1935"/>
                  </a:lnTo>
                  <a:lnTo>
                    <a:pt x="1401" y="1952"/>
                  </a:lnTo>
                  <a:lnTo>
                    <a:pt x="1411" y="1971"/>
                  </a:lnTo>
                  <a:lnTo>
                    <a:pt x="1418" y="1990"/>
                  </a:lnTo>
                  <a:lnTo>
                    <a:pt x="1426" y="2011"/>
                  </a:lnTo>
                  <a:lnTo>
                    <a:pt x="1431" y="2032"/>
                  </a:lnTo>
                  <a:lnTo>
                    <a:pt x="1436" y="2054"/>
                  </a:lnTo>
                  <a:lnTo>
                    <a:pt x="1440" y="2077"/>
                  </a:lnTo>
                  <a:lnTo>
                    <a:pt x="1442" y="2101"/>
                  </a:lnTo>
                  <a:lnTo>
                    <a:pt x="1444" y="2126"/>
                  </a:lnTo>
                  <a:lnTo>
                    <a:pt x="1444" y="2152"/>
                  </a:lnTo>
                  <a:lnTo>
                    <a:pt x="1444" y="2179"/>
                  </a:lnTo>
                  <a:lnTo>
                    <a:pt x="1442" y="2204"/>
                  </a:lnTo>
                  <a:lnTo>
                    <a:pt x="1440" y="2228"/>
                  </a:lnTo>
                  <a:lnTo>
                    <a:pt x="1437" y="2250"/>
                  </a:lnTo>
                  <a:lnTo>
                    <a:pt x="1434" y="2270"/>
                  </a:lnTo>
                  <a:lnTo>
                    <a:pt x="1429" y="2290"/>
                  </a:lnTo>
                  <a:lnTo>
                    <a:pt x="1424" y="2307"/>
                  </a:lnTo>
                  <a:lnTo>
                    <a:pt x="1418" y="2323"/>
                  </a:lnTo>
                  <a:lnTo>
                    <a:pt x="1413" y="2338"/>
                  </a:lnTo>
                  <a:lnTo>
                    <a:pt x="1407" y="2352"/>
                  </a:lnTo>
                  <a:lnTo>
                    <a:pt x="1400" y="2365"/>
                  </a:lnTo>
                  <a:lnTo>
                    <a:pt x="1394" y="2376"/>
                  </a:lnTo>
                  <a:lnTo>
                    <a:pt x="1381" y="2396"/>
                  </a:lnTo>
                  <a:lnTo>
                    <a:pt x="1368" y="2413"/>
                  </a:lnTo>
                  <a:lnTo>
                    <a:pt x="1356" y="2427"/>
                  </a:lnTo>
                  <a:lnTo>
                    <a:pt x="1343" y="2441"/>
                  </a:lnTo>
                  <a:lnTo>
                    <a:pt x="1329" y="2453"/>
                  </a:lnTo>
                  <a:lnTo>
                    <a:pt x="1315" y="2465"/>
                  </a:lnTo>
                  <a:lnTo>
                    <a:pt x="1300" y="2476"/>
                  </a:lnTo>
                  <a:lnTo>
                    <a:pt x="1284" y="2486"/>
                  </a:lnTo>
                  <a:lnTo>
                    <a:pt x="1267" y="2494"/>
                  </a:lnTo>
                  <a:lnTo>
                    <a:pt x="1250" y="2502"/>
                  </a:lnTo>
                  <a:lnTo>
                    <a:pt x="1231" y="2508"/>
                  </a:lnTo>
                  <a:lnTo>
                    <a:pt x="1212" y="2515"/>
                  </a:lnTo>
                  <a:lnTo>
                    <a:pt x="1191" y="2519"/>
                  </a:lnTo>
                  <a:lnTo>
                    <a:pt x="1171" y="2523"/>
                  </a:lnTo>
                  <a:lnTo>
                    <a:pt x="1150" y="2527"/>
                  </a:lnTo>
                  <a:lnTo>
                    <a:pt x="1127" y="2529"/>
                  </a:lnTo>
                  <a:lnTo>
                    <a:pt x="1103" y="2530"/>
                  </a:lnTo>
                  <a:lnTo>
                    <a:pt x="1079" y="2531"/>
                  </a:lnTo>
                  <a:lnTo>
                    <a:pt x="704" y="2531"/>
                  </a:lnTo>
                  <a:lnTo>
                    <a:pt x="704" y="1782"/>
                  </a:lnTo>
                  <a:lnTo>
                    <a:pt x="1057" y="1782"/>
                  </a:lnTo>
                  <a:close/>
                  <a:moveTo>
                    <a:pt x="2047" y="0"/>
                  </a:moveTo>
                  <a:lnTo>
                    <a:pt x="0" y="0"/>
                  </a:lnTo>
                  <a:lnTo>
                    <a:pt x="0" y="3136"/>
                  </a:lnTo>
                  <a:lnTo>
                    <a:pt x="1171" y="3136"/>
                  </a:lnTo>
                  <a:lnTo>
                    <a:pt x="1221" y="3136"/>
                  </a:lnTo>
                  <a:lnTo>
                    <a:pt x="1269" y="3133"/>
                  </a:lnTo>
                  <a:lnTo>
                    <a:pt x="1317" y="3130"/>
                  </a:lnTo>
                  <a:lnTo>
                    <a:pt x="1366" y="3125"/>
                  </a:lnTo>
                  <a:lnTo>
                    <a:pt x="1412" y="3118"/>
                  </a:lnTo>
                  <a:lnTo>
                    <a:pt x="1458" y="3109"/>
                  </a:lnTo>
                  <a:lnTo>
                    <a:pt x="1503" y="3100"/>
                  </a:lnTo>
                  <a:lnTo>
                    <a:pt x="1548" y="3089"/>
                  </a:lnTo>
                  <a:lnTo>
                    <a:pt x="1591" y="3076"/>
                  </a:lnTo>
                  <a:lnTo>
                    <a:pt x="1633" y="3062"/>
                  </a:lnTo>
                  <a:lnTo>
                    <a:pt x="1673" y="3047"/>
                  </a:lnTo>
                  <a:lnTo>
                    <a:pt x="1712" y="3031"/>
                  </a:lnTo>
                  <a:lnTo>
                    <a:pt x="1750" y="3014"/>
                  </a:lnTo>
                  <a:lnTo>
                    <a:pt x="1786" y="2994"/>
                  </a:lnTo>
                  <a:lnTo>
                    <a:pt x="1821" y="2975"/>
                  </a:lnTo>
                  <a:lnTo>
                    <a:pt x="1853" y="2953"/>
                  </a:lnTo>
                  <a:lnTo>
                    <a:pt x="1885" y="2930"/>
                  </a:lnTo>
                  <a:lnTo>
                    <a:pt x="1919" y="2903"/>
                  </a:lnTo>
                  <a:lnTo>
                    <a:pt x="1936" y="2889"/>
                  </a:lnTo>
                  <a:lnTo>
                    <a:pt x="1952" y="2874"/>
                  </a:lnTo>
                  <a:lnTo>
                    <a:pt x="1969" y="2857"/>
                  </a:lnTo>
                  <a:lnTo>
                    <a:pt x="1985" y="2841"/>
                  </a:lnTo>
                  <a:lnTo>
                    <a:pt x="2002" y="2824"/>
                  </a:lnTo>
                  <a:lnTo>
                    <a:pt x="2018" y="2805"/>
                  </a:lnTo>
                  <a:lnTo>
                    <a:pt x="2034" y="2786"/>
                  </a:lnTo>
                  <a:lnTo>
                    <a:pt x="2049" y="2766"/>
                  </a:lnTo>
                  <a:lnTo>
                    <a:pt x="2064" y="2744"/>
                  </a:lnTo>
                  <a:lnTo>
                    <a:pt x="2079" y="2723"/>
                  </a:lnTo>
                  <a:lnTo>
                    <a:pt x="2094" y="2700"/>
                  </a:lnTo>
                  <a:lnTo>
                    <a:pt x="2108" y="2676"/>
                  </a:lnTo>
                  <a:lnTo>
                    <a:pt x="2121" y="2652"/>
                  </a:lnTo>
                  <a:lnTo>
                    <a:pt x="2134" y="2626"/>
                  </a:lnTo>
                  <a:lnTo>
                    <a:pt x="2147" y="2599"/>
                  </a:lnTo>
                  <a:lnTo>
                    <a:pt x="2157" y="2571"/>
                  </a:lnTo>
                  <a:lnTo>
                    <a:pt x="2169" y="2543"/>
                  </a:lnTo>
                  <a:lnTo>
                    <a:pt x="2179" y="2513"/>
                  </a:lnTo>
                  <a:lnTo>
                    <a:pt x="2189" y="2481"/>
                  </a:lnTo>
                  <a:lnTo>
                    <a:pt x="2197" y="2449"/>
                  </a:lnTo>
                  <a:lnTo>
                    <a:pt x="2205" y="2417"/>
                  </a:lnTo>
                  <a:lnTo>
                    <a:pt x="2212" y="2382"/>
                  </a:lnTo>
                  <a:lnTo>
                    <a:pt x="2218" y="2347"/>
                  </a:lnTo>
                  <a:lnTo>
                    <a:pt x="2223" y="2310"/>
                  </a:lnTo>
                  <a:lnTo>
                    <a:pt x="2227" y="2272"/>
                  </a:lnTo>
                  <a:lnTo>
                    <a:pt x="2230" y="2234"/>
                  </a:lnTo>
                  <a:lnTo>
                    <a:pt x="2232" y="2194"/>
                  </a:lnTo>
                  <a:lnTo>
                    <a:pt x="2233" y="2152"/>
                  </a:lnTo>
                  <a:lnTo>
                    <a:pt x="2232" y="2113"/>
                  </a:lnTo>
                  <a:lnTo>
                    <a:pt x="2231" y="2076"/>
                  </a:lnTo>
                  <a:lnTo>
                    <a:pt x="2227" y="2040"/>
                  </a:lnTo>
                  <a:lnTo>
                    <a:pt x="2223" y="2004"/>
                  </a:lnTo>
                  <a:lnTo>
                    <a:pt x="2219" y="1970"/>
                  </a:lnTo>
                  <a:lnTo>
                    <a:pt x="2213" y="1936"/>
                  </a:lnTo>
                  <a:lnTo>
                    <a:pt x="2207" y="1904"/>
                  </a:lnTo>
                  <a:lnTo>
                    <a:pt x="2199" y="1873"/>
                  </a:lnTo>
                  <a:lnTo>
                    <a:pt x="2191" y="1842"/>
                  </a:lnTo>
                  <a:lnTo>
                    <a:pt x="2182" y="1813"/>
                  </a:lnTo>
                  <a:lnTo>
                    <a:pt x="2173" y="1785"/>
                  </a:lnTo>
                  <a:lnTo>
                    <a:pt x="2163" y="1758"/>
                  </a:lnTo>
                  <a:lnTo>
                    <a:pt x="2152" y="1733"/>
                  </a:lnTo>
                  <a:lnTo>
                    <a:pt x="2141" y="1708"/>
                  </a:lnTo>
                  <a:lnTo>
                    <a:pt x="2130" y="1683"/>
                  </a:lnTo>
                  <a:lnTo>
                    <a:pt x="2118" y="1660"/>
                  </a:lnTo>
                  <a:lnTo>
                    <a:pt x="2105" y="1638"/>
                  </a:lnTo>
                  <a:lnTo>
                    <a:pt x="2092" y="1617"/>
                  </a:lnTo>
                  <a:lnTo>
                    <a:pt x="2079" y="1597"/>
                  </a:lnTo>
                  <a:lnTo>
                    <a:pt x="2066" y="1577"/>
                  </a:lnTo>
                  <a:lnTo>
                    <a:pt x="2053" y="1558"/>
                  </a:lnTo>
                  <a:lnTo>
                    <a:pt x="2040" y="1541"/>
                  </a:lnTo>
                  <a:lnTo>
                    <a:pt x="2026" y="1524"/>
                  </a:lnTo>
                  <a:lnTo>
                    <a:pt x="2013" y="1508"/>
                  </a:lnTo>
                  <a:lnTo>
                    <a:pt x="1986" y="1478"/>
                  </a:lnTo>
                  <a:lnTo>
                    <a:pt x="1961" y="1452"/>
                  </a:lnTo>
                  <a:lnTo>
                    <a:pt x="1936" y="1430"/>
                  </a:lnTo>
                  <a:lnTo>
                    <a:pt x="1913" y="1410"/>
                  </a:lnTo>
                  <a:lnTo>
                    <a:pt x="1887" y="1391"/>
                  </a:lnTo>
                  <a:lnTo>
                    <a:pt x="1861" y="1371"/>
                  </a:lnTo>
                  <a:lnTo>
                    <a:pt x="1829" y="1351"/>
                  </a:lnTo>
                  <a:lnTo>
                    <a:pt x="1796" y="1332"/>
                  </a:lnTo>
                  <a:lnTo>
                    <a:pt x="1759" y="1312"/>
                  </a:lnTo>
                  <a:lnTo>
                    <a:pt x="1721" y="1294"/>
                  </a:lnTo>
                  <a:lnTo>
                    <a:pt x="1679" y="1276"/>
                  </a:lnTo>
                  <a:lnTo>
                    <a:pt x="1633" y="1259"/>
                  </a:lnTo>
                  <a:lnTo>
                    <a:pt x="1609" y="1251"/>
                  </a:lnTo>
                  <a:lnTo>
                    <a:pt x="1584" y="1243"/>
                  </a:lnTo>
                  <a:lnTo>
                    <a:pt x="1558" y="1236"/>
                  </a:lnTo>
                  <a:lnTo>
                    <a:pt x="1532" y="1229"/>
                  </a:lnTo>
                  <a:lnTo>
                    <a:pt x="1505" y="1223"/>
                  </a:lnTo>
                  <a:lnTo>
                    <a:pt x="1477" y="1216"/>
                  </a:lnTo>
                  <a:lnTo>
                    <a:pt x="1447" y="1211"/>
                  </a:lnTo>
                  <a:lnTo>
                    <a:pt x="1417" y="1206"/>
                  </a:lnTo>
                  <a:lnTo>
                    <a:pt x="1386" y="1201"/>
                  </a:lnTo>
                  <a:lnTo>
                    <a:pt x="1355" y="1197"/>
                  </a:lnTo>
                  <a:lnTo>
                    <a:pt x="1323" y="1193"/>
                  </a:lnTo>
                  <a:lnTo>
                    <a:pt x="1288" y="1191"/>
                  </a:lnTo>
                  <a:lnTo>
                    <a:pt x="1254" y="1187"/>
                  </a:lnTo>
                  <a:lnTo>
                    <a:pt x="1218" y="1186"/>
                  </a:lnTo>
                  <a:lnTo>
                    <a:pt x="1182" y="1185"/>
                  </a:lnTo>
                  <a:lnTo>
                    <a:pt x="1145" y="1185"/>
                  </a:lnTo>
                  <a:lnTo>
                    <a:pt x="704" y="1185"/>
                  </a:lnTo>
                  <a:lnTo>
                    <a:pt x="704" y="603"/>
                  </a:lnTo>
                  <a:lnTo>
                    <a:pt x="1889" y="603"/>
                  </a:lnTo>
                  <a:lnTo>
                    <a:pt x="2096" y="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6516688" y="573088"/>
              <a:ext cx="469951" cy="382019"/>
            </a:xfrm>
            <a:custGeom>
              <a:avLst/>
              <a:gdLst/>
              <a:ahLst/>
              <a:cxnLst>
                <a:cxn ang="0">
                  <a:pos x="536" y="1605"/>
                </a:cxn>
                <a:cxn ang="0">
                  <a:pos x="593" y="1754"/>
                </a:cxn>
                <a:cxn ang="0">
                  <a:pos x="648" y="1867"/>
                </a:cxn>
                <a:cxn ang="0">
                  <a:pos x="2800" y="1920"/>
                </a:cxn>
                <a:cxn ang="0">
                  <a:pos x="2895" y="2006"/>
                </a:cxn>
                <a:cxn ang="0">
                  <a:pos x="3045" y="2172"/>
                </a:cxn>
                <a:cxn ang="0">
                  <a:pos x="3143" y="2303"/>
                </a:cxn>
                <a:cxn ang="0">
                  <a:pos x="3241" y="2459"/>
                </a:cxn>
                <a:cxn ang="0">
                  <a:pos x="3333" y="2637"/>
                </a:cxn>
                <a:cxn ang="0">
                  <a:pos x="1167" y="2787"/>
                </a:cxn>
                <a:cxn ang="0">
                  <a:pos x="1028" y="2664"/>
                </a:cxn>
                <a:cxn ang="0">
                  <a:pos x="898" y="2532"/>
                </a:cxn>
                <a:cxn ang="0">
                  <a:pos x="778" y="2391"/>
                </a:cxn>
                <a:cxn ang="0">
                  <a:pos x="669" y="2241"/>
                </a:cxn>
                <a:cxn ang="0">
                  <a:pos x="570" y="2083"/>
                </a:cxn>
                <a:cxn ang="0">
                  <a:pos x="483" y="1918"/>
                </a:cxn>
                <a:cxn ang="0">
                  <a:pos x="408" y="1745"/>
                </a:cxn>
                <a:cxn ang="0">
                  <a:pos x="345" y="1568"/>
                </a:cxn>
                <a:cxn ang="0">
                  <a:pos x="375" y="1479"/>
                </a:cxn>
                <a:cxn ang="0">
                  <a:pos x="409" y="1393"/>
                </a:cxn>
                <a:cxn ang="0">
                  <a:pos x="3009" y="1311"/>
                </a:cxn>
                <a:cxn ang="0">
                  <a:pos x="3140" y="1196"/>
                </a:cxn>
                <a:cxn ang="0">
                  <a:pos x="3280" y="1055"/>
                </a:cxn>
                <a:cxn ang="0">
                  <a:pos x="610" y="1001"/>
                </a:cxn>
                <a:cxn ang="0">
                  <a:pos x="668" y="914"/>
                </a:cxn>
                <a:cxn ang="0">
                  <a:pos x="3445" y="852"/>
                </a:cxn>
                <a:cxn ang="0">
                  <a:pos x="3531" y="722"/>
                </a:cxn>
                <a:cxn ang="0">
                  <a:pos x="3641" y="534"/>
                </a:cxn>
                <a:cxn ang="0">
                  <a:pos x="1048" y="477"/>
                </a:cxn>
                <a:cxn ang="0">
                  <a:pos x="1148" y="390"/>
                </a:cxn>
                <a:cxn ang="0">
                  <a:pos x="3754" y="286"/>
                </a:cxn>
                <a:cxn ang="0">
                  <a:pos x="3829" y="67"/>
                </a:cxn>
                <a:cxn ang="0">
                  <a:pos x="1099" y="0"/>
                </a:cxn>
                <a:cxn ang="0">
                  <a:pos x="909" y="149"/>
                </a:cxn>
                <a:cxn ang="0">
                  <a:pos x="732" y="312"/>
                </a:cxn>
                <a:cxn ang="0">
                  <a:pos x="568" y="490"/>
                </a:cxn>
                <a:cxn ang="0">
                  <a:pos x="421" y="682"/>
                </a:cxn>
                <a:cxn ang="0">
                  <a:pos x="288" y="887"/>
                </a:cxn>
                <a:cxn ang="0">
                  <a:pos x="173" y="1103"/>
                </a:cxn>
                <a:cxn ang="0">
                  <a:pos x="77" y="1331"/>
                </a:cxn>
                <a:cxn ang="0">
                  <a:pos x="0" y="1568"/>
                </a:cxn>
                <a:cxn ang="0">
                  <a:pos x="76" y="1802"/>
                </a:cxn>
                <a:cxn ang="0">
                  <a:pos x="172" y="2028"/>
                </a:cxn>
                <a:cxn ang="0">
                  <a:pos x="286" y="2244"/>
                </a:cxn>
                <a:cxn ang="0">
                  <a:pos x="417" y="2449"/>
                </a:cxn>
                <a:cxn ang="0">
                  <a:pos x="565" y="2641"/>
                </a:cxn>
                <a:cxn ang="0">
                  <a:pos x="728" y="2821"/>
                </a:cxn>
                <a:cxn ang="0">
                  <a:pos x="907" y="2985"/>
                </a:cxn>
                <a:cxn ang="0">
                  <a:pos x="1098" y="3135"/>
                </a:cxn>
                <a:cxn ang="0">
                  <a:pos x="3830" y="3053"/>
                </a:cxn>
                <a:cxn ang="0">
                  <a:pos x="3791" y="2878"/>
                </a:cxn>
                <a:cxn ang="0">
                  <a:pos x="3726" y="2682"/>
                </a:cxn>
                <a:cxn ang="0">
                  <a:pos x="3623" y="2449"/>
                </a:cxn>
                <a:cxn ang="0">
                  <a:pos x="3471" y="2189"/>
                </a:cxn>
                <a:cxn ang="0">
                  <a:pos x="3261" y="1916"/>
                </a:cxn>
                <a:cxn ang="0">
                  <a:pos x="2983" y="1637"/>
                </a:cxn>
              </a:cxnLst>
              <a:rect l="0" t="0" r="r" b="b"/>
              <a:pathLst>
                <a:path w="3848" h="3135">
                  <a:moveTo>
                    <a:pt x="2902" y="1568"/>
                  </a:moveTo>
                  <a:lnTo>
                    <a:pt x="524" y="1568"/>
                  </a:lnTo>
                  <a:lnTo>
                    <a:pt x="527" y="1577"/>
                  </a:lnTo>
                  <a:lnTo>
                    <a:pt x="536" y="1605"/>
                  </a:lnTo>
                  <a:lnTo>
                    <a:pt x="551" y="1646"/>
                  </a:lnTo>
                  <a:lnTo>
                    <a:pt x="570" y="1697"/>
                  </a:lnTo>
                  <a:lnTo>
                    <a:pt x="581" y="1725"/>
                  </a:lnTo>
                  <a:lnTo>
                    <a:pt x="593" y="1754"/>
                  </a:lnTo>
                  <a:lnTo>
                    <a:pt x="606" y="1783"/>
                  </a:lnTo>
                  <a:lnTo>
                    <a:pt x="619" y="1811"/>
                  </a:lnTo>
                  <a:lnTo>
                    <a:pt x="634" y="1840"/>
                  </a:lnTo>
                  <a:lnTo>
                    <a:pt x="648" y="1867"/>
                  </a:lnTo>
                  <a:lnTo>
                    <a:pt x="663" y="1892"/>
                  </a:lnTo>
                  <a:lnTo>
                    <a:pt x="679" y="1916"/>
                  </a:lnTo>
                  <a:lnTo>
                    <a:pt x="2795" y="1916"/>
                  </a:lnTo>
                  <a:lnTo>
                    <a:pt x="2800" y="1920"/>
                  </a:lnTo>
                  <a:lnTo>
                    <a:pt x="2813" y="1931"/>
                  </a:lnTo>
                  <a:lnTo>
                    <a:pt x="2834" y="1949"/>
                  </a:lnTo>
                  <a:lnTo>
                    <a:pt x="2861" y="1974"/>
                  </a:lnTo>
                  <a:lnTo>
                    <a:pt x="2895" y="2006"/>
                  </a:lnTo>
                  <a:lnTo>
                    <a:pt x="2934" y="2045"/>
                  </a:lnTo>
                  <a:lnTo>
                    <a:pt x="2976" y="2091"/>
                  </a:lnTo>
                  <a:lnTo>
                    <a:pt x="3022" y="2144"/>
                  </a:lnTo>
                  <a:lnTo>
                    <a:pt x="3045" y="2172"/>
                  </a:lnTo>
                  <a:lnTo>
                    <a:pt x="3069" y="2202"/>
                  </a:lnTo>
                  <a:lnTo>
                    <a:pt x="3094" y="2234"/>
                  </a:lnTo>
                  <a:lnTo>
                    <a:pt x="3119" y="2268"/>
                  </a:lnTo>
                  <a:lnTo>
                    <a:pt x="3143" y="2303"/>
                  </a:lnTo>
                  <a:lnTo>
                    <a:pt x="3168" y="2339"/>
                  </a:lnTo>
                  <a:lnTo>
                    <a:pt x="3193" y="2378"/>
                  </a:lnTo>
                  <a:lnTo>
                    <a:pt x="3218" y="2418"/>
                  </a:lnTo>
                  <a:lnTo>
                    <a:pt x="3241" y="2459"/>
                  </a:lnTo>
                  <a:lnTo>
                    <a:pt x="3265" y="2501"/>
                  </a:lnTo>
                  <a:lnTo>
                    <a:pt x="3289" y="2545"/>
                  </a:lnTo>
                  <a:lnTo>
                    <a:pt x="3311" y="2591"/>
                  </a:lnTo>
                  <a:lnTo>
                    <a:pt x="3333" y="2637"/>
                  </a:lnTo>
                  <a:lnTo>
                    <a:pt x="3354" y="2686"/>
                  </a:lnTo>
                  <a:lnTo>
                    <a:pt x="3374" y="2735"/>
                  </a:lnTo>
                  <a:lnTo>
                    <a:pt x="3392" y="2787"/>
                  </a:lnTo>
                  <a:lnTo>
                    <a:pt x="1167" y="2787"/>
                  </a:lnTo>
                  <a:lnTo>
                    <a:pt x="1132" y="2758"/>
                  </a:lnTo>
                  <a:lnTo>
                    <a:pt x="1096" y="2727"/>
                  </a:lnTo>
                  <a:lnTo>
                    <a:pt x="1062" y="2697"/>
                  </a:lnTo>
                  <a:lnTo>
                    <a:pt x="1028" y="2664"/>
                  </a:lnTo>
                  <a:lnTo>
                    <a:pt x="995" y="2632"/>
                  </a:lnTo>
                  <a:lnTo>
                    <a:pt x="962" y="2600"/>
                  </a:lnTo>
                  <a:lnTo>
                    <a:pt x="929" y="2566"/>
                  </a:lnTo>
                  <a:lnTo>
                    <a:pt x="898" y="2532"/>
                  </a:lnTo>
                  <a:lnTo>
                    <a:pt x="867" y="2497"/>
                  </a:lnTo>
                  <a:lnTo>
                    <a:pt x="837" y="2463"/>
                  </a:lnTo>
                  <a:lnTo>
                    <a:pt x="807" y="2427"/>
                  </a:lnTo>
                  <a:lnTo>
                    <a:pt x="778" y="2391"/>
                  </a:lnTo>
                  <a:lnTo>
                    <a:pt x="750" y="2354"/>
                  </a:lnTo>
                  <a:lnTo>
                    <a:pt x="722" y="2316"/>
                  </a:lnTo>
                  <a:lnTo>
                    <a:pt x="695" y="2279"/>
                  </a:lnTo>
                  <a:lnTo>
                    <a:pt x="669" y="2241"/>
                  </a:lnTo>
                  <a:lnTo>
                    <a:pt x="643" y="2202"/>
                  </a:lnTo>
                  <a:lnTo>
                    <a:pt x="619" y="2162"/>
                  </a:lnTo>
                  <a:lnTo>
                    <a:pt x="594" y="2122"/>
                  </a:lnTo>
                  <a:lnTo>
                    <a:pt x="570" y="2083"/>
                  </a:lnTo>
                  <a:lnTo>
                    <a:pt x="548" y="2042"/>
                  </a:lnTo>
                  <a:lnTo>
                    <a:pt x="525" y="2001"/>
                  </a:lnTo>
                  <a:lnTo>
                    <a:pt x="503" y="1960"/>
                  </a:lnTo>
                  <a:lnTo>
                    <a:pt x="483" y="1918"/>
                  </a:lnTo>
                  <a:lnTo>
                    <a:pt x="464" y="1875"/>
                  </a:lnTo>
                  <a:lnTo>
                    <a:pt x="444" y="1833"/>
                  </a:lnTo>
                  <a:lnTo>
                    <a:pt x="426" y="1790"/>
                  </a:lnTo>
                  <a:lnTo>
                    <a:pt x="408" y="1745"/>
                  </a:lnTo>
                  <a:lnTo>
                    <a:pt x="390" y="1701"/>
                  </a:lnTo>
                  <a:lnTo>
                    <a:pt x="374" y="1657"/>
                  </a:lnTo>
                  <a:lnTo>
                    <a:pt x="359" y="1613"/>
                  </a:lnTo>
                  <a:lnTo>
                    <a:pt x="345" y="1568"/>
                  </a:lnTo>
                  <a:lnTo>
                    <a:pt x="352" y="1545"/>
                  </a:lnTo>
                  <a:lnTo>
                    <a:pt x="359" y="1523"/>
                  </a:lnTo>
                  <a:lnTo>
                    <a:pt x="368" y="1502"/>
                  </a:lnTo>
                  <a:lnTo>
                    <a:pt x="375" y="1479"/>
                  </a:lnTo>
                  <a:lnTo>
                    <a:pt x="383" y="1458"/>
                  </a:lnTo>
                  <a:lnTo>
                    <a:pt x="392" y="1436"/>
                  </a:lnTo>
                  <a:lnTo>
                    <a:pt x="400" y="1415"/>
                  </a:lnTo>
                  <a:lnTo>
                    <a:pt x="409" y="1393"/>
                  </a:lnTo>
                  <a:lnTo>
                    <a:pt x="2901" y="1393"/>
                  </a:lnTo>
                  <a:lnTo>
                    <a:pt x="2938" y="1367"/>
                  </a:lnTo>
                  <a:lnTo>
                    <a:pt x="2973" y="1339"/>
                  </a:lnTo>
                  <a:lnTo>
                    <a:pt x="3009" y="1311"/>
                  </a:lnTo>
                  <a:lnTo>
                    <a:pt x="3044" y="1282"/>
                  </a:lnTo>
                  <a:lnTo>
                    <a:pt x="3078" y="1253"/>
                  </a:lnTo>
                  <a:lnTo>
                    <a:pt x="3109" y="1224"/>
                  </a:lnTo>
                  <a:lnTo>
                    <a:pt x="3140" y="1196"/>
                  </a:lnTo>
                  <a:lnTo>
                    <a:pt x="3168" y="1168"/>
                  </a:lnTo>
                  <a:lnTo>
                    <a:pt x="3218" y="1119"/>
                  </a:lnTo>
                  <a:lnTo>
                    <a:pt x="3256" y="1081"/>
                  </a:lnTo>
                  <a:lnTo>
                    <a:pt x="3280" y="1055"/>
                  </a:lnTo>
                  <a:lnTo>
                    <a:pt x="3289" y="1045"/>
                  </a:lnTo>
                  <a:lnTo>
                    <a:pt x="583" y="1045"/>
                  </a:lnTo>
                  <a:lnTo>
                    <a:pt x="597" y="1022"/>
                  </a:lnTo>
                  <a:lnTo>
                    <a:pt x="610" y="1001"/>
                  </a:lnTo>
                  <a:lnTo>
                    <a:pt x="624" y="978"/>
                  </a:lnTo>
                  <a:lnTo>
                    <a:pt x="639" y="957"/>
                  </a:lnTo>
                  <a:lnTo>
                    <a:pt x="653" y="935"/>
                  </a:lnTo>
                  <a:lnTo>
                    <a:pt x="668" y="914"/>
                  </a:lnTo>
                  <a:lnTo>
                    <a:pt x="682" y="892"/>
                  </a:lnTo>
                  <a:lnTo>
                    <a:pt x="698" y="871"/>
                  </a:lnTo>
                  <a:lnTo>
                    <a:pt x="3431" y="871"/>
                  </a:lnTo>
                  <a:lnTo>
                    <a:pt x="3445" y="852"/>
                  </a:lnTo>
                  <a:lnTo>
                    <a:pt x="3461" y="831"/>
                  </a:lnTo>
                  <a:lnTo>
                    <a:pt x="3477" y="806"/>
                  </a:lnTo>
                  <a:lnTo>
                    <a:pt x="3495" y="780"/>
                  </a:lnTo>
                  <a:lnTo>
                    <a:pt x="3531" y="722"/>
                  </a:lnTo>
                  <a:lnTo>
                    <a:pt x="3566" y="664"/>
                  </a:lnTo>
                  <a:lnTo>
                    <a:pt x="3597" y="610"/>
                  </a:lnTo>
                  <a:lnTo>
                    <a:pt x="3624" y="565"/>
                  </a:lnTo>
                  <a:lnTo>
                    <a:pt x="3641" y="534"/>
                  </a:lnTo>
                  <a:lnTo>
                    <a:pt x="3648" y="523"/>
                  </a:lnTo>
                  <a:lnTo>
                    <a:pt x="999" y="523"/>
                  </a:lnTo>
                  <a:lnTo>
                    <a:pt x="1023" y="500"/>
                  </a:lnTo>
                  <a:lnTo>
                    <a:pt x="1048" y="477"/>
                  </a:lnTo>
                  <a:lnTo>
                    <a:pt x="1071" y="455"/>
                  </a:lnTo>
                  <a:lnTo>
                    <a:pt x="1097" y="433"/>
                  </a:lnTo>
                  <a:lnTo>
                    <a:pt x="1122" y="412"/>
                  </a:lnTo>
                  <a:lnTo>
                    <a:pt x="1148" y="390"/>
                  </a:lnTo>
                  <a:lnTo>
                    <a:pt x="1174" y="370"/>
                  </a:lnTo>
                  <a:lnTo>
                    <a:pt x="1199" y="348"/>
                  </a:lnTo>
                  <a:lnTo>
                    <a:pt x="3729" y="348"/>
                  </a:lnTo>
                  <a:lnTo>
                    <a:pt x="3754" y="286"/>
                  </a:lnTo>
                  <a:lnTo>
                    <a:pt x="3777" y="224"/>
                  </a:lnTo>
                  <a:lnTo>
                    <a:pt x="3796" y="165"/>
                  </a:lnTo>
                  <a:lnTo>
                    <a:pt x="3815" y="112"/>
                  </a:lnTo>
                  <a:lnTo>
                    <a:pt x="3829" y="67"/>
                  </a:lnTo>
                  <a:lnTo>
                    <a:pt x="3838" y="31"/>
                  </a:lnTo>
                  <a:lnTo>
                    <a:pt x="3846" y="9"/>
                  </a:lnTo>
                  <a:lnTo>
                    <a:pt x="3848" y="0"/>
                  </a:lnTo>
                  <a:lnTo>
                    <a:pt x="1099" y="0"/>
                  </a:lnTo>
                  <a:lnTo>
                    <a:pt x="1051" y="36"/>
                  </a:lnTo>
                  <a:lnTo>
                    <a:pt x="1003" y="72"/>
                  </a:lnTo>
                  <a:lnTo>
                    <a:pt x="955" y="110"/>
                  </a:lnTo>
                  <a:lnTo>
                    <a:pt x="909" y="149"/>
                  </a:lnTo>
                  <a:lnTo>
                    <a:pt x="864" y="189"/>
                  </a:lnTo>
                  <a:lnTo>
                    <a:pt x="819" y="228"/>
                  </a:lnTo>
                  <a:lnTo>
                    <a:pt x="775" y="270"/>
                  </a:lnTo>
                  <a:lnTo>
                    <a:pt x="732" y="312"/>
                  </a:lnTo>
                  <a:lnTo>
                    <a:pt x="690" y="356"/>
                  </a:lnTo>
                  <a:lnTo>
                    <a:pt x="648" y="400"/>
                  </a:lnTo>
                  <a:lnTo>
                    <a:pt x="608" y="445"/>
                  </a:lnTo>
                  <a:lnTo>
                    <a:pt x="568" y="490"/>
                  </a:lnTo>
                  <a:lnTo>
                    <a:pt x="529" y="538"/>
                  </a:lnTo>
                  <a:lnTo>
                    <a:pt x="493" y="585"/>
                  </a:lnTo>
                  <a:lnTo>
                    <a:pt x="456" y="634"/>
                  </a:lnTo>
                  <a:lnTo>
                    <a:pt x="421" y="682"/>
                  </a:lnTo>
                  <a:lnTo>
                    <a:pt x="385" y="733"/>
                  </a:lnTo>
                  <a:lnTo>
                    <a:pt x="352" y="783"/>
                  </a:lnTo>
                  <a:lnTo>
                    <a:pt x="319" y="835"/>
                  </a:lnTo>
                  <a:lnTo>
                    <a:pt x="288" y="887"/>
                  </a:lnTo>
                  <a:lnTo>
                    <a:pt x="258" y="941"/>
                  </a:lnTo>
                  <a:lnTo>
                    <a:pt x="228" y="993"/>
                  </a:lnTo>
                  <a:lnTo>
                    <a:pt x="200" y="1048"/>
                  </a:lnTo>
                  <a:lnTo>
                    <a:pt x="173" y="1103"/>
                  </a:lnTo>
                  <a:lnTo>
                    <a:pt x="147" y="1159"/>
                  </a:lnTo>
                  <a:lnTo>
                    <a:pt x="123" y="1215"/>
                  </a:lnTo>
                  <a:lnTo>
                    <a:pt x="99" y="1272"/>
                  </a:lnTo>
                  <a:lnTo>
                    <a:pt x="77" y="1331"/>
                  </a:lnTo>
                  <a:lnTo>
                    <a:pt x="56" y="1389"/>
                  </a:lnTo>
                  <a:lnTo>
                    <a:pt x="35" y="1448"/>
                  </a:lnTo>
                  <a:lnTo>
                    <a:pt x="17" y="1507"/>
                  </a:lnTo>
                  <a:lnTo>
                    <a:pt x="0" y="1568"/>
                  </a:lnTo>
                  <a:lnTo>
                    <a:pt x="17" y="1627"/>
                  </a:lnTo>
                  <a:lnTo>
                    <a:pt x="35" y="1686"/>
                  </a:lnTo>
                  <a:lnTo>
                    <a:pt x="55" y="1744"/>
                  </a:lnTo>
                  <a:lnTo>
                    <a:pt x="76" y="1802"/>
                  </a:lnTo>
                  <a:lnTo>
                    <a:pt x="99" y="1860"/>
                  </a:lnTo>
                  <a:lnTo>
                    <a:pt x="122" y="1917"/>
                  </a:lnTo>
                  <a:lnTo>
                    <a:pt x="146" y="1973"/>
                  </a:lnTo>
                  <a:lnTo>
                    <a:pt x="172" y="2028"/>
                  </a:lnTo>
                  <a:lnTo>
                    <a:pt x="199" y="2083"/>
                  </a:lnTo>
                  <a:lnTo>
                    <a:pt x="227" y="2138"/>
                  </a:lnTo>
                  <a:lnTo>
                    <a:pt x="256" y="2190"/>
                  </a:lnTo>
                  <a:lnTo>
                    <a:pt x="286" y="2244"/>
                  </a:lnTo>
                  <a:lnTo>
                    <a:pt x="317" y="2296"/>
                  </a:lnTo>
                  <a:lnTo>
                    <a:pt x="350" y="2348"/>
                  </a:lnTo>
                  <a:lnTo>
                    <a:pt x="383" y="2398"/>
                  </a:lnTo>
                  <a:lnTo>
                    <a:pt x="417" y="2449"/>
                  </a:lnTo>
                  <a:lnTo>
                    <a:pt x="453" y="2497"/>
                  </a:lnTo>
                  <a:lnTo>
                    <a:pt x="489" y="2546"/>
                  </a:lnTo>
                  <a:lnTo>
                    <a:pt x="527" y="2594"/>
                  </a:lnTo>
                  <a:lnTo>
                    <a:pt x="565" y="2641"/>
                  </a:lnTo>
                  <a:lnTo>
                    <a:pt x="605" y="2687"/>
                  </a:lnTo>
                  <a:lnTo>
                    <a:pt x="645" y="2732"/>
                  </a:lnTo>
                  <a:lnTo>
                    <a:pt x="686" y="2776"/>
                  </a:lnTo>
                  <a:lnTo>
                    <a:pt x="728" y="2821"/>
                  </a:lnTo>
                  <a:lnTo>
                    <a:pt x="771" y="2863"/>
                  </a:lnTo>
                  <a:lnTo>
                    <a:pt x="815" y="2905"/>
                  </a:lnTo>
                  <a:lnTo>
                    <a:pt x="861" y="2946"/>
                  </a:lnTo>
                  <a:lnTo>
                    <a:pt x="907" y="2985"/>
                  </a:lnTo>
                  <a:lnTo>
                    <a:pt x="953" y="3024"/>
                  </a:lnTo>
                  <a:lnTo>
                    <a:pt x="1000" y="3062"/>
                  </a:lnTo>
                  <a:lnTo>
                    <a:pt x="1049" y="3100"/>
                  </a:lnTo>
                  <a:lnTo>
                    <a:pt x="1098" y="3135"/>
                  </a:lnTo>
                  <a:lnTo>
                    <a:pt x="3840" y="3135"/>
                  </a:lnTo>
                  <a:lnTo>
                    <a:pt x="3839" y="3125"/>
                  </a:lnTo>
                  <a:lnTo>
                    <a:pt x="3836" y="3097"/>
                  </a:lnTo>
                  <a:lnTo>
                    <a:pt x="3830" y="3053"/>
                  </a:lnTo>
                  <a:lnTo>
                    <a:pt x="3819" y="2993"/>
                  </a:lnTo>
                  <a:lnTo>
                    <a:pt x="3811" y="2958"/>
                  </a:lnTo>
                  <a:lnTo>
                    <a:pt x="3802" y="2920"/>
                  </a:lnTo>
                  <a:lnTo>
                    <a:pt x="3791" y="2878"/>
                  </a:lnTo>
                  <a:lnTo>
                    <a:pt x="3778" y="2832"/>
                  </a:lnTo>
                  <a:lnTo>
                    <a:pt x="3763" y="2785"/>
                  </a:lnTo>
                  <a:lnTo>
                    <a:pt x="3746" y="2734"/>
                  </a:lnTo>
                  <a:lnTo>
                    <a:pt x="3726" y="2682"/>
                  </a:lnTo>
                  <a:lnTo>
                    <a:pt x="3705" y="2627"/>
                  </a:lnTo>
                  <a:lnTo>
                    <a:pt x="3680" y="2570"/>
                  </a:lnTo>
                  <a:lnTo>
                    <a:pt x="3653" y="2510"/>
                  </a:lnTo>
                  <a:lnTo>
                    <a:pt x="3623" y="2449"/>
                  </a:lnTo>
                  <a:lnTo>
                    <a:pt x="3590" y="2386"/>
                  </a:lnTo>
                  <a:lnTo>
                    <a:pt x="3554" y="2322"/>
                  </a:lnTo>
                  <a:lnTo>
                    <a:pt x="3514" y="2256"/>
                  </a:lnTo>
                  <a:lnTo>
                    <a:pt x="3471" y="2189"/>
                  </a:lnTo>
                  <a:lnTo>
                    <a:pt x="3424" y="2122"/>
                  </a:lnTo>
                  <a:lnTo>
                    <a:pt x="3374" y="2053"/>
                  </a:lnTo>
                  <a:lnTo>
                    <a:pt x="3320" y="1985"/>
                  </a:lnTo>
                  <a:lnTo>
                    <a:pt x="3261" y="1916"/>
                  </a:lnTo>
                  <a:lnTo>
                    <a:pt x="3198" y="1846"/>
                  </a:lnTo>
                  <a:lnTo>
                    <a:pt x="3132" y="1776"/>
                  </a:lnTo>
                  <a:lnTo>
                    <a:pt x="3059" y="1705"/>
                  </a:lnTo>
                  <a:lnTo>
                    <a:pt x="2983" y="1637"/>
                  </a:lnTo>
                  <a:lnTo>
                    <a:pt x="2902" y="1568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8045168" y="755865"/>
              <a:ext cx="253986" cy="390251"/>
            </a:xfrm>
            <a:custGeom>
              <a:avLst/>
              <a:gdLst/>
              <a:ahLst/>
              <a:cxnLst>
                <a:cxn ang="0">
                  <a:pos x="198" y="323"/>
                </a:cxn>
                <a:cxn ang="0">
                  <a:pos x="198" y="840"/>
                </a:cxn>
                <a:cxn ang="0">
                  <a:pos x="284" y="845"/>
                </a:cxn>
                <a:cxn ang="0">
                  <a:pos x="496" y="735"/>
                </a:cxn>
                <a:cxn ang="0">
                  <a:pos x="755" y="640"/>
                </a:cxn>
                <a:cxn ang="0">
                  <a:pos x="898" y="609"/>
                </a:cxn>
                <a:cxn ang="0">
                  <a:pos x="1029" y="600"/>
                </a:cxn>
                <a:cxn ang="0">
                  <a:pos x="1137" y="616"/>
                </a:cxn>
                <a:cxn ang="0">
                  <a:pos x="1232" y="656"/>
                </a:cxn>
                <a:cxn ang="0">
                  <a:pos x="1309" y="717"/>
                </a:cxn>
                <a:cxn ang="0">
                  <a:pos x="1357" y="781"/>
                </a:cxn>
                <a:cxn ang="0">
                  <a:pos x="1386" y="854"/>
                </a:cxn>
                <a:cxn ang="0">
                  <a:pos x="1397" y="934"/>
                </a:cxn>
                <a:cxn ang="0">
                  <a:pos x="1383" y="1059"/>
                </a:cxn>
                <a:cxn ang="0">
                  <a:pos x="1343" y="1167"/>
                </a:cxn>
                <a:cxn ang="0">
                  <a:pos x="1282" y="1260"/>
                </a:cxn>
                <a:cxn ang="0">
                  <a:pos x="1201" y="1341"/>
                </a:cxn>
                <a:cxn ang="0">
                  <a:pos x="1001" y="1486"/>
                </a:cxn>
                <a:cxn ang="0">
                  <a:pos x="746" y="1648"/>
                </a:cxn>
                <a:cxn ang="0">
                  <a:pos x="515" y="1824"/>
                </a:cxn>
                <a:cxn ang="0">
                  <a:pos x="322" y="2018"/>
                </a:cxn>
                <a:cxn ang="0">
                  <a:pos x="171" y="2237"/>
                </a:cxn>
                <a:cxn ang="0">
                  <a:pos x="67" y="2489"/>
                </a:cxn>
                <a:cxn ang="0">
                  <a:pos x="10" y="2784"/>
                </a:cxn>
                <a:cxn ang="0">
                  <a:pos x="0" y="3012"/>
                </a:cxn>
                <a:cxn ang="0">
                  <a:pos x="2" y="3178"/>
                </a:cxn>
                <a:cxn ang="0">
                  <a:pos x="321" y="3199"/>
                </a:cxn>
                <a:cxn ang="0">
                  <a:pos x="1162" y="3199"/>
                </a:cxn>
                <a:cxn ang="0">
                  <a:pos x="1869" y="3199"/>
                </a:cxn>
                <a:cxn ang="0">
                  <a:pos x="756" y="2564"/>
                </a:cxn>
                <a:cxn ang="0">
                  <a:pos x="800" y="2440"/>
                </a:cxn>
                <a:cxn ang="0">
                  <a:pos x="846" y="2357"/>
                </a:cxn>
                <a:cxn ang="0">
                  <a:pos x="979" y="2204"/>
                </a:cxn>
                <a:cxn ang="0">
                  <a:pos x="1176" y="2058"/>
                </a:cxn>
                <a:cxn ang="0">
                  <a:pos x="1385" y="1929"/>
                </a:cxn>
                <a:cxn ang="0">
                  <a:pos x="1547" y="1826"/>
                </a:cxn>
                <a:cxn ang="0">
                  <a:pos x="1697" y="1706"/>
                </a:cxn>
                <a:cxn ang="0">
                  <a:pos x="1825" y="1568"/>
                </a:cxn>
                <a:cxn ang="0">
                  <a:pos x="1929" y="1418"/>
                </a:cxn>
                <a:cxn ang="0">
                  <a:pos x="2007" y="1256"/>
                </a:cxn>
                <a:cxn ang="0">
                  <a:pos x="2056" y="1089"/>
                </a:cxn>
                <a:cxn ang="0">
                  <a:pos x="2074" y="918"/>
                </a:cxn>
                <a:cxn ang="0">
                  <a:pos x="2059" y="719"/>
                </a:cxn>
                <a:cxn ang="0">
                  <a:pos x="1999" y="518"/>
                </a:cxn>
                <a:cxn ang="0">
                  <a:pos x="1894" y="344"/>
                </a:cxn>
                <a:cxn ang="0">
                  <a:pos x="1786" y="233"/>
                </a:cxn>
                <a:cxn ang="0">
                  <a:pos x="1689" y="161"/>
                </a:cxn>
                <a:cxn ang="0">
                  <a:pos x="1581" y="101"/>
                </a:cxn>
                <a:cxn ang="0">
                  <a:pos x="1461" y="55"/>
                </a:cxn>
                <a:cxn ang="0">
                  <a:pos x="1333" y="24"/>
                </a:cxn>
                <a:cxn ang="0">
                  <a:pos x="1195" y="5"/>
                </a:cxn>
                <a:cxn ang="0">
                  <a:pos x="1026" y="1"/>
                </a:cxn>
                <a:cxn ang="0">
                  <a:pos x="749" y="32"/>
                </a:cxn>
                <a:cxn ang="0">
                  <a:pos x="472" y="102"/>
                </a:cxn>
                <a:cxn ang="0">
                  <a:pos x="221" y="205"/>
                </a:cxn>
              </a:cxnLst>
              <a:rect l="0" t="0" r="r" b="b"/>
              <a:pathLst>
                <a:path w="2076" h="3199">
                  <a:moveTo>
                    <a:pt x="221" y="205"/>
                  </a:moveTo>
                  <a:lnTo>
                    <a:pt x="213" y="209"/>
                  </a:lnTo>
                  <a:lnTo>
                    <a:pt x="198" y="217"/>
                  </a:lnTo>
                  <a:lnTo>
                    <a:pt x="198" y="250"/>
                  </a:lnTo>
                  <a:lnTo>
                    <a:pt x="198" y="323"/>
                  </a:lnTo>
                  <a:lnTo>
                    <a:pt x="198" y="422"/>
                  </a:lnTo>
                  <a:lnTo>
                    <a:pt x="198" y="537"/>
                  </a:lnTo>
                  <a:lnTo>
                    <a:pt x="198" y="653"/>
                  </a:lnTo>
                  <a:lnTo>
                    <a:pt x="198" y="759"/>
                  </a:lnTo>
                  <a:lnTo>
                    <a:pt x="198" y="840"/>
                  </a:lnTo>
                  <a:lnTo>
                    <a:pt x="198" y="887"/>
                  </a:lnTo>
                  <a:lnTo>
                    <a:pt x="226" y="874"/>
                  </a:lnTo>
                  <a:lnTo>
                    <a:pt x="254" y="860"/>
                  </a:lnTo>
                  <a:lnTo>
                    <a:pt x="276" y="849"/>
                  </a:lnTo>
                  <a:lnTo>
                    <a:pt x="284" y="845"/>
                  </a:lnTo>
                  <a:lnTo>
                    <a:pt x="320" y="824"/>
                  </a:lnTo>
                  <a:lnTo>
                    <a:pt x="377" y="793"/>
                  </a:lnTo>
                  <a:lnTo>
                    <a:pt x="412" y="775"/>
                  </a:lnTo>
                  <a:lnTo>
                    <a:pt x="453" y="755"/>
                  </a:lnTo>
                  <a:lnTo>
                    <a:pt x="496" y="735"/>
                  </a:lnTo>
                  <a:lnTo>
                    <a:pt x="544" y="714"/>
                  </a:lnTo>
                  <a:lnTo>
                    <a:pt x="593" y="695"/>
                  </a:lnTo>
                  <a:lnTo>
                    <a:pt x="645" y="675"/>
                  </a:lnTo>
                  <a:lnTo>
                    <a:pt x="700" y="656"/>
                  </a:lnTo>
                  <a:lnTo>
                    <a:pt x="755" y="640"/>
                  </a:lnTo>
                  <a:lnTo>
                    <a:pt x="782" y="633"/>
                  </a:lnTo>
                  <a:lnTo>
                    <a:pt x="812" y="626"/>
                  </a:lnTo>
                  <a:lnTo>
                    <a:pt x="840" y="620"/>
                  </a:lnTo>
                  <a:lnTo>
                    <a:pt x="869" y="614"/>
                  </a:lnTo>
                  <a:lnTo>
                    <a:pt x="898" y="609"/>
                  </a:lnTo>
                  <a:lnTo>
                    <a:pt x="926" y="606"/>
                  </a:lnTo>
                  <a:lnTo>
                    <a:pt x="955" y="602"/>
                  </a:lnTo>
                  <a:lnTo>
                    <a:pt x="983" y="600"/>
                  </a:lnTo>
                  <a:lnTo>
                    <a:pt x="1006" y="599"/>
                  </a:lnTo>
                  <a:lnTo>
                    <a:pt x="1029" y="600"/>
                  </a:lnTo>
                  <a:lnTo>
                    <a:pt x="1051" y="601"/>
                  </a:lnTo>
                  <a:lnTo>
                    <a:pt x="1073" y="603"/>
                  </a:lnTo>
                  <a:lnTo>
                    <a:pt x="1094" y="607"/>
                  </a:lnTo>
                  <a:lnTo>
                    <a:pt x="1116" y="611"/>
                  </a:lnTo>
                  <a:lnTo>
                    <a:pt x="1137" y="616"/>
                  </a:lnTo>
                  <a:lnTo>
                    <a:pt x="1157" y="623"/>
                  </a:lnTo>
                  <a:lnTo>
                    <a:pt x="1177" y="629"/>
                  </a:lnTo>
                  <a:lnTo>
                    <a:pt x="1196" y="638"/>
                  </a:lnTo>
                  <a:lnTo>
                    <a:pt x="1215" y="647"/>
                  </a:lnTo>
                  <a:lnTo>
                    <a:pt x="1232" y="656"/>
                  </a:lnTo>
                  <a:lnTo>
                    <a:pt x="1249" y="668"/>
                  </a:lnTo>
                  <a:lnTo>
                    <a:pt x="1267" y="679"/>
                  </a:lnTo>
                  <a:lnTo>
                    <a:pt x="1282" y="692"/>
                  </a:lnTo>
                  <a:lnTo>
                    <a:pt x="1297" y="706"/>
                  </a:lnTo>
                  <a:lnTo>
                    <a:pt x="1309" y="717"/>
                  </a:lnTo>
                  <a:lnTo>
                    <a:pt x="1319" y="729"/>
                  </a:lnTo>
                  <a:lnTo>
                    <a:pt x="1330" y="741"/>
                  </a:lnTo>
                  <a:lnTo>
                    <a:pt x="1340" y="754"/>
                  </a:lnTo>
                  <a:lnTo>
                    <a:pt x="1348" y="768"/>
                  </a:lnTo>
                  <a:lnTo>
                    <a:pt x="1357" y="781"/>
                  </a:lnTo>
                  <a:lnTo>
                    <a:pt x="1364" y="795"/>
                  </a:lnTo>
                  <a:lnTo>
                    <a:pt x="1371" y="810"/>
                  </a:lnTo>
                  <a:lnTo>
                    <a:pt x="1376" y="824"/>
                  </a:lnTo>
                  <a:lnTo>
                    <a:pt x="1382" y="839"/>
                  </a:lnTo>
                  <a:lnTo>
                    <a:pt x="1386" y="854"/>
                  </a:lnTo>
                  <a:lnTo>
                    <a:pt x="1389" y="871"/>
                  </a:lnTo>
                  <a:lnTo>
                    <a:pt x="1392" y="886"/>
                  </a:lnTo>
                  <a:lnTo>
                    <a:pt x="1395" y="902"/>
                  </a:lnTo>
                  <a:lnTo>
                    <a:pt x="1396" y="918"/>
                  </a:lnTo>
                  <a:lnTo>
                    <a:pt x="1397" y="934"/>
                  </a:lnTo>
                  <a:lnTo>
                    <a:pt x="1396" y="961"/>
                  </a:lnTo>
                  <a:lnTo>
                    <a:pt x="1394" y="987"/>
                  </a:lnTo>
                  <a:lnTo>
                    <a:pt x="1391" y="1012"/>
                  </a:lnTo>
                  <a:lnTo>
                    <a:pt x="1387" y="1035"/>
                  </a:lnTo>
                  <a:lnTo>
                    <a:pt x="1383" y="1059"/>
                  </a:lnTo>
                  <a:lnTo>
                    <a:pt x="1376" y="1082"/>
                  </a:lnTo>
                  <a:lnTo>
                    <a:pt x="1369" y="1104"/>
                  </a:lnTo>
                  <a:lnTo>
                    <a:pt x="1361" y="1125"/>
                  </a:lnTo>
                  <a:lnTo>
                    <a:pt x="1353" y="1146"/>
                  </a:lnTo>
                  <a:lnTo>
                    <a:pt x="1343" y="1167"/>
                  </a:lnTo>
                  <a:lnTo>
                    <a:pt x="1332" y="1186"/>
                  </a:lnTo>
                  <a:lnTo>
                    <a:pt x="1320" y="1206"/>
                  </a:lnTo>
                  <a:lnTo>
                    <a:pt x="1309" y="1224"/>
                  </a:lnTo>
                  <a:lnTo>
                    <a:pt x="1295" y="1242"/>
                  </a:lnTo>
                  <a:lnTo>
                    <a:pt x="1282" y="1260"/>
                  </a:lnTo>
                  <a:lnTo>
                    <a:pt x="1267" y="1277"/>
                  </a:lnTo>
                  <a:lnTo>
                    <a:pt x="1252" y="1294"/>
                  </a:lnTo>
                  <a:lnTo>
                    <a:pt x="1235" y="1310"/>
                  </a:lnTo>
                  <a:lnTo>
                    <a:pt x="1218" y="1326"/>
                  </a:lnTo>
                  <a:lnTo>
                    <a:pt x="1201" y="1341"/>
                  </a:lnTo>
                  <a:lnTo>
                    <a:pt x="1165" y="1373"/>
                  </a:lnTo>
                  <a:lnTo>
                    <a:pt x="1127" y="1402"/>
                  </a:lnTo>
                  <a:lnTo>
                    <a:pt x="1087" y="1431"/>
                  </a:lnTo>
                  <a:lnTo>
                    <a:pt x="1045" y="1459"/>
                  </a:lnTo>
                  <a:lnTo>
                    <a:pt x="1001" y="1486"/>
                  </a:lnTo>
                  <a:lnTo>
                    <a:pt x="957" y="1514"/>
                  </a:lnTo>
                  <a:lnTo>
                    <a:pt x="902" y="1547"/>
                  </a:lnTo>
                  <a:lnTo>
                    <a:pt x="848" y="1581"/>
                  </a:lnTo>
                  <a:lnTo>
                    <a:pt x="796" y="1614"/>
                  </a:lnTo>
                  <a:lnTo>
                    <a:pt x="746" y="1648"/>
                  </a:lnTo>
                  <a:lnTo>
                    <a:pt x="696" y="1683"/>
                  </a:lnTo>
                  <a:lnTo>
                    <a:pt x="649" y="1717"/>
                  </a:lnTo>
                  <a:lnTo>
                    <a:pt x="603" y="1752"/>
                  </a:lnTo>
                  <a:lnTo>
                    <a:pt x="558" y="1789"/>
                  </a:lnTo>
                  <a:lnTo>
                    <a:pt x="515" y="1824"/>
                  </a:lnTo>
                  <a:lnTo>
                    <a:pt x="473" y="1862"/>
                  </a:lnTo>
                  <a:lnTo>
                    <a:pt x="433" y="1900"/>
                  </a:lnTo>
                  <a:lnTo>
                    <a:pt x="394" y="1938"/>
                  </a:lnTo>
                  <a:lnTo>
                    <a:pt x="358" y="1977"/>
                  </a:lnTo>
                  <a:lnTo>
                    <a:pt x="322" y="2018"/>
                  </a:lnTo>
                  <a:lnTo>
                    <a:pt x="289" y="2060"/>
                  </a:lnTo>
                  <a:lnTo>
                    <a:pt x="258" y="2102"/>
                  </a:lnTo>
                  <a:lnTo>
                    <a:pt x="227" y="2146"/>
                  </a:lnTo>
                  <a:lnTo>
                    <a:pt x="198" y="2190"/>
                  </a:lnTo>
                  <a:lnTo>
                    <a:pt x="171" y="2237"/>
                  </a:lnTo>
                  <a:lnTo>
                    <a:pt x="147" y="2284"/>
                  </a:lnTo>
                  <a:lnTo>
                    <a:pt x="124" y="2334"/>
                  </a:lnTo>
                  <a:lnTo>
                    <a:pt x="103" y="2384"/>
                  </a:lnTo>
                  <a:lnTo>
                    <a:pt x="84" y="2436"/>
                  </a:lnTo>
                  <a:lnTo>
                    <a:pt x="67" y="2489"/>
                  </a:lnTo>
                  <a:lnTo>
                    <a:pt x="51" y="2545"/>
                  </a:lnTo>
                  <a:lnTo>
                    <a:pt x="38" y="2602"/>
                  </a:lnTo>
                  <a:lnTo>
                    <a:pt x="26" y="2660"/>
                  </a:lnTo>
                  <a:lnTo>
                    <a:pt x="18" y="2722"/>
                  </a:lnTo>
                  <a:lnTo>
                    <a:pt x="10" y="2784"/>
                  </a:lnTo>
                  <a:lnTo>
                    <a:pt x="5" y="2849"/>
                  </a:lnTo>
                  <a:lnTo>
                    <a:pt x="2" y="2915"/>
                  </a:lnTo>
                  <a:lnTo>
                    <a:pt x="0" y="2983"/>
                  </a:lnTo>
                  <a:lnTo>
                    <a:pt x="0" y="2992"/>
                  </a:lnTo>
                  <a:lnTo>
                    <a:pt x="0" y="3012"/>
                  </a:lnTo>
                  <a:lnTo>
                    <a:pt x="0" y="3042"/>
                  </a:lnTo>
                  <a:lnTo>
                    <a:pt x="0" y="3077"/>
                  </a:lnTo>
                  <a:lnTo>
                    <a:pt x="0" y="3114"/>
                  </a:lnTo>
                  <a:lnTo>
                    <a:pt x="0" y="3149"/>
                  </a:lnTo>
                  <a:lnTo>
                    <a:pt x="2" y="3178"/>
                  </a:lnTo>
                  <a:lnTo>
                    <a:pt x="2" y="3199"/>
                  </a:lnTo>
                  <a:lnTo>
                    <a:pt x="31" y="3199"/>
                  </a:lnTo>
                  <a:lnTo>
                    <a:pt x="96" y="3199"/>
                  </a:lnTo>
                  <a:lnTo>
                    <a:pt x="195" y="3199"/>
                  </a:lnTo>
                  <a:lnTo>
                    <a:pt x="321" y="3199"/>
                  </a:lnTo>
                  <a:lnTo>
                    <a:pt x="467" y="3199"/>
                  </a:lnTo>
                  <a:lnTo>
                    <a:pt x="631" y="3199"/>
                  </a:lnTo>
                  <a:lnTo>
                    <a:pt x="804" y="3199"/>
                  </a:lnTo>
                  <a:lnTo>
                    <a:pt x="983" y="3199"/>
                  </a:lnTo>
                  <a:lnTo>
                    <a:pt x="1162" y="3199"/>
                  </a:lnTo>
                  <a:lnTo>
                    <a:pt x="1335" y="3199"/>
                  </a:lnTo>
                  <a:lnTo>
                    <a:pt x="1498" y="3199"/>
                  </a:lnTo>
                  <a:lnTo>
                    <a:pt x="1645" y="3199"/>
                  </a:lnTo>
                  <a:lnTo>
                    <a:pt x="1770" y="3199"/>
                  </a:lnTo>
                  <a:lnTo>
                    <a:pt x="1869" y="3199"/>
                  </a:lnTo>
                  <a:lnTo>
                    <a:pt x="1936" y="3199"/>
                  </a:lnTo>
                  <a:lnTo>
                    <a:pt x="1965" y="3199"/>
                  </a:lnTo>
                  <a:lnTo>
                    <a:pt x="1965" y="2593"/>
                  </a:lnTo>
                  <a:lnTo>
                    <a:pt x="748" y="2593"/>
                  </a:lnTo>
                  <a:lnTo>
                    <a:pt x="756" y="2564"/>
                  </a:lnTo>
                  <a:lnTo>
                    <a:pt x="766" y="2528"/>
                  </a:lnTo>
                  <a:lnTo>
                    <a:pt x="778" y="2492"/>
                  </a:lnTo>
                  <a:lnTo>
                    <a:pt x="785" y="2475"/>
                  </a:lnTo>
                  <a:lnTo>
                    <a:pt x="792" y="2458"/>
                  </a:lnTo>
                  <a:lnTo>
                    <a:pt x="800" y="2440"/>
                  </a:lnTo>
                  <a:lnTo>
                    <a:pt x="808" y="2423"/>
                  </a:lnTo>
                  <a:lnTo>
                    <a:pt x="817" y="2407"/>
                  </a:lnTo>
                  <a:lnTo>
                    <a:pt x="826" y="2390"/>
                  </a:lnTo>
                  <a:lnTo>
                    <a:pt x="835" y="2374"/>
                  </a:lnTo>
                  <a:lnTo>
                    <a:pt x="846" y="2357"/>
                  </a:lnTo>
                  <a:lnTo>
                    <a:pt x="869" y="2326"/>
                  </a:lnTo>
                  <a:lnTo>
                    <a:pt x="892" y="2295"/>
                  </a:lnTo>
                  <a:lnTo>
                    <a:pt x="919" y="2265"/>
                  </a:lnTo>
                  <a:lnTo>
                    <a:pt x="948" y="2235"/>
                  </a:lnTo>
                  <a:lnTo>
                    <a:pt x="979" y="2204"/>
                  </a:lnTo>
                  <a:lnTo>
                    <a:pt x="1014" y="2175"/>
                  </a:lnTo>
                  <a:lnTo>
                    <a:pt x="1050" y="2145"/>
                  </a:lnTo>
                  <a:lnTo>
                    <a:pt x="1089" y="2116"/>
                  </a:lnTo>
                  <a:lnTo>
                    <a:pt x="1131" y="2087"/>
                  </a:lnTo>
                  <a:lnTo>
                    <a:pt x="1176" y="2058"/>
                  </a:lnTo>
                  <a:lnTo>
                    <a:pt x="1189" y="2050"/>
                  </a:lnTo>
                  <a:lnTo>
                    <a:pt x="1224" y="2029"/>
                  </a:lnTo>
                  <a:lnTo>
                    <a:pt x="1273" y="1999"/>
                  </a:lnTo>
                  <a:lnTo>
                    <a:pt x="1329" y="1963"/>
                  </a:lnTo>
                  <a:lnTo>
                    <a:pt x="1385" y="1929"/>
                  </a:lnTo>
                  <a:lnTo>
                    <a:pt x="1433" y="1898"/>
                  </a:lnTo>
                  <a:lnTo>
                    <a:pt x="1468" y="1877"/>
                  </a:lnTo>
                  <a:lnTo>
                    <a:pt x="1482" y="1869"/>
                  </a:lnTo>
                  <a:lnTo>
                    <a:pt x="1514" y="1848"/>
                  </a:lnTo>
                  <a:lnTo>
                    <a:pt x="1547" y="1826"/>
                  </a:lnTo>
                  <a:lnTo>
                    <a:pt x="1579" y="1804"/>
                  </a:lnTo>
                  <a:lnTo>
                    <a:pt x="1610" y="1780"/>
                  </a:lnTo>
                  <a:lnTo>
                    <a:pt x="1640" y="1756"/>
                  </a:lnTo>
                  <a:lnTo>
                    <a:pt x="1669" y="1731"/>
                  </a:lnTo>
                  <a:lnTo>
                    <a:pt x="1697" y="1706"/>
                  </a:lnTo>
                  <a:lnTo>
                    <a:pt x="1725" y="1680"/>
                  </a:lnTo>
                  <a:lnTo>
                    <a:pt x="1751" y="1653"/>
                  </a:lnTo>
                  <a:lnTo>
                    <a:pt x="1776" y="1625"/>
                  </a:lnTo>
                  <a:lnTo>
                    <a:pt x="1801" y="1597"/>
                  </a:lnTo>
                  <a:lnTo>
                    <a:pt x="1825" y="1568"/>
                  </a:lnTo>
                  <a:lnTo>
                    <a:pt x="1847" y="1539"/>
                  </a:lnTo>
                  <a:lnTo>
                    <a:pt x="1869" y="1510"/>
                  </a:lnTo>
                  <a:lnTo>
                    <a:pt x="1891" y="1479"/>
                  </a:lnTo>
                  <a:lnTo>
                    <a:pt x="1910" y="1448"/>
                  </a:lnTo>
                  <a:lnTo>
                    <a:pt x="1929" y="1418"/>
                  </a:lnTo>
                  <a:lnTo>
                    <a:pt x="1946" y="1386"/>
                  </a:lnTo>
                  <a:lnTo>
                    <a:pt x="1963" y="1354"/>
                  </a:lnTo>
                  <a:lnTo>
                    <a:pt x="1979" y="1322"/>
                  </a:lnTo>
                  <a:lnTo>
                    <a:pt x="1993" y="1290"/>
                  </a:lnTo>
                  <a:lnTo>
                    <a:pt x="2007" y="1256"/>
                  </a:lnTo>
                  <a:lnTo>
                    <a:pt x="2019" y="1224"/>
                  </a:lnTo>
                  <a:lnTo>
                    <a:pt x="2029" y="1191"/>
                  </a:lnTo>
                  <a:lnTo>
                    <a:pt x="2040" y="1157"/>
                  </a:lnTo>
                  <a:lnTo>
                    <a:pt x="2049" y="1123"/>
                  </a:lnTo>
                  <a:lnTo>
                    <a:pt x="2056" y="1089"/>
                  </a:lnTo>
                  <a:lnTo>
                    <a:pt x="2062" y="1055"/>
                  </a:lnTo>
                  <a:lnTo>
                    <a:pt x="2067" y="1020"/>
                  </a:lnTo>
                  <a:lnTo>
                    <a:pt x="2071" y="987"/>
                  </a:lnTo>
                  <a:lnTo>
                    <a:pt x="2073" y="953"/>
                  </a:lnTo>
                  <a:lnTo>
                    <a:pt x="2074" y="918"/>
                  </a:lnTo>
                  <a:lnTo>
                    <a:pt x="2076" y="895"/>
                  </a:lnTo>
                  <a:lnTo>
                    <a:pt x="2074" y="850"/>
                  </a:lnTo>
                  <a:lnTo>
                    <a:pt x="2071" y="806"/>
                  </a:lnTo>
                  <a:lnTo>
                    <a:pt x="2067" y="762"/>
                  </a:lnTo>
                  <a:lnTo>
                    <a:pt x="2059" y="719"/>
                  </a:lnTo>
                  <a:lnTo>
                    <a:pt x="2052" y="677"/>
                  </a:lnTo>
                  <a:lnTo>
                    <a:pt x="2041" y="636"/>
                  </a:lnTo>
                  <a:lnTo>
                    <a:pt x="2029" y="596"/>
                  </a:lnTo>
                  <a:lnTo>
                    <a:pt x="2015" y="556"/>
                  </a:lnTo>
                  <a:lnTo>
                    <a:pt x="1999" y="518"/>
                  </a:lnTo>
                  <a:lnTo>
                    <a:pt x="1982" y="482"/>
                  </a:lnTo>
                  <a:lnTo>
                    <a:pt x="1963" y="445"/>
                  </a:lnTo>
                  <a:lnTo>
                    <a:pt x="1941" y="411"/>
                  </a:lnTo>
                  <a:lnTo>
                    <a:pt x="1918" y="376"/>
                  </a:lnTo>
                  <a:lnTo>
                    <a:pt x="1894" y="344"/>
                  </a:lnTo>
                  <a:lnTo>
                    <a:pt x="1868" y="313"/>
                  </a:lnTo>
                  <a:lnTo>
                    <a:pt x="1840" y="282"/>
                  </a:lnTo>
                  <a:lnTo>
                    <a:pt x="1823" y="265"/>
                  </a:lnTo>
                  <a:lnTo>
                    <a:pt x="1804" y="249"/>
                  </a:lnTo>
                  <a:lnTo>
                    <a:pt x="1786" y="233"/>
                  </a:lnTo>
                  <a:lnTo>
                    <a:pt x="1768" y="217"/>
                  </a:lnTo>
                  <a:lnTo>
                    <a:pt x="1750" y="203"/>
                  </a:lnTo>
                  <a:lnTo>
                    <a:pt x="1729" y="188"/>
                  </a:lnTo>
                  <a:lnTo>
                    <a:pt x="1710" y="174"/>
                  </a:lnTo>
                  <a:lnTo>
                    <a:pt x="1689" y="161"/>
                  </a:lnTo>
                  <a:lnTo>
                    <a:pt x="1668" y="148"/>
                  </a:lnTo>
                  <a:lnTo>
                    <a:pt x="1647" y="135"/>
                  </a:lnTo>
                  <a:lnTo>
                    <a:pt x="1626" y="123"/>
                  </a:lnTo>
                  <a:lnTo>
                    <a:pt x="1603" y="112"/>
                  </a:lnTo>
                  <a:lnTo>
                    <a:pt x="1581" y="101"/>
                  </a:lnTo>
                  <a:lnTo>
                    <a:pt x="1558" y="91"/>
                  </a:lnTo>
                  <a:lnTo>
                    <a:pt x="1534" y="81"/>
                  </a:lnTo>
                  <a:lnTo>
                    <a:pt x="1511" y="72"/>
                  </a:lnTo>
                  <a:lnTo>
                    <a:pt x="1486" y="64"/>
                  </a:lnTo>
                  <a:lnTo>
                    <a:pt x="1461" y="55"/>
                  </a:lnTo>
                  <a:lnTo>
                    <a:pt x="1437" y="48"/>
                  </a:lnTo>
                  <a:lnTo>
                    <a:pt x="1412" y="41"/>
                  </a:lnTo>
                  <a:lnTo>
                    <a:pt x="1386" y="35"/>
                  </a:lnTo>
                  <a:lnTo>
                    <a:pt x="1359" y="29"/>
                  </a:lnTo>
                  <a:lnTo>
                    <a:pt x="1333" y="24"/>
                  </a:lnTo>
                  <a:lnTo>
                    <a:pt x="1306" y="18"/>
                  </a:lnTo>
                  <a:lnTo>
                    <a:pt x="1278" y="14"/>
                  </a:lnTo>
                  <a:lnTo>
                    <a:pt x="1252" y="11"/>
                  </a:lnTo>
                  <a:lnTo>
                    <a:pt x="1224" y="8"/>
                  </a:lnTo>
                  <a:lnTo>
                    <a:pt x="1195" y="5"/>
                  </a:lnTo>
                  <a:lnTo>
                    <a:pt x="1167" y="3"/>
                  </a:lnTo>
                  <a:lnTo>
                    <a:pt x="1137" y="1"/>
                  </a:lnTo>
                  <a:lnTo>
                    <a:pt x="1107" y="1"/>
                  </a:lnTo>
                  <a:lnTo>
                    <a:pt x="1078" y="0"/>
                  </a:lnTo>
                  <a:lnTo>
                    <a:pt x="1026" y="1"/>
                  </a:lnTo>
                  <a:lnTo>
                    <a:pt x="972" y="4"/>
                  </a:lnTo>
                  <a:lnTo>
                    <a:pt x="917" y="9"/>
                  </a:lnTo>
                  <a:lnTo>
                    <a:pt x="862" y="15"/>
                  </a:lnTo>
                  <a:lnTo>
                    <a:pt x="806" y="23"/>
                  </a:lnTo>
                  <a:lnTo>
                    <a:pt x="749" y="32"/>
                  </a:lnTo>
                  <a:lnTo>
                    <a:pt x="693" y="43"/>
                  </a:lnTo>
                  <a:lnTo>
                    <a:pt x="637" y="56"/>
                  </a:lnTo>
                  <a:lnTo>
                    <a:pt x="581" y="70"/>
                  </a:lnTo>
                  <a:lnTo>
                    <a:pt x="526" y="85"/>
                  </a:lnTo>
                  <a:lnTo>
                    <a:pt x="472" y="102"/>
                  </a:lnTo>
                  <a:lnTo>
                    <a:pt x="419" y="121"/>
                  </a:lnTo>
                  <a:lnTo>
                    <a:pt x="367" y="140"/>
                  </a:lnTo>
                  <a:lnTo>
                    <a:pt x="317" y="161"/>
                  </a:lnTo>
                  <a:lnTo>
                    <a:pt x="267" y="18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C19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8303717" y="764097"/>
              <a:ext cx="314821" cy="382019"/>
            </a:xfrm>
            <a:custGeom>
              <a:avLst/>
              <a:gdLst/>
              <a:ahLst/>
              <a:cxnLst>
                <a:cxn ang="0">
                  <a:pos x="1260" y="0"/>
                </a:cxn>
                <a:cxn ang="0">
                  <a:pos x="1244" y="26"/>
                </a:cxn>
                <a:cxn ang="0">
                  <a:pos x="1202" y="91"/>
                </a:cxn>
                <a:cxn ang="0">
                  <a:pos x="1139" y="189"/>
                </a:cxn>
                <a:cxn ang="0">
                  <a:pos x="1057" y="316"/>
                </a:cxn>
                <a:cxn ang="0">
                  <a:pos x="963" y="466"/>
                </a:cxn>
                <a:cxn ang="0">
                  <a:pos x="857" y="632"/>
                </a:cxn>
                <a:cxn ang="0">
                  <a:pos x="744" y="810"/>
                </a:cxn>
                <a:cxn ang="0">
                  <a:pos x="627" y="992"/>
                </a:cxn>
                <a:cxn ang="0">
                  <a:pos x="511" y="1175"/>
                </a:cxn>
                <a:cxn ang="0">
                  <a:pos x="398" y="1352"/>
                </a:cxn>
                <a:cxn ang="0">
                  <a:pos x="293" y="1518"/>
                </a:cxn>
                <a:cxn ang="0">
                  <a:pos x="198" y="1666"/>
                </a:cxn>
                <a:cxn ang="0">
                  <a:pos x="118" y="1792"/>
                </a:cxn>
                <a:cxn ang="0">
                  <a:pos x="56" y="1890"/>
                </a:cxn>
                <a:cxn ang="0">
                  <a:pos x="15" y="1953"/>
                </a:cxn>
                <a:cxn ang="0">
                  <a:pos x="0" y="1978"/>
                </a:cxn>
                <a:cxn ang="0">
                  <a:pos x="0" y="2528"/>
                </a:cxn>
                <a:cxn ang="0">
                  <a:pos x="1397" y="2528"/>
                </a:cxn>
                <a:cxn ang="0">
                  <a:pos x="1397" y="3141"/>
                </a:cxn>
                <a:cxn ang="0">
                  <a:pos x="1982" y="3141"/>
                </a:cxn>
                <a:cxn ang="0">
                  <a:pos x="1982" y="2528"/>
                </a:cxn>
                <a:cxn ang="0">
                  <a:pos x="2367" y="2528"/>
                </a:cxn>
                <a:cxn ang="0">
                  <a:pos x="2570" y="1925"/>
                </a:cxn>
                <a:cxn ang="0">
                  <a:pos x="1982" y="1925"/>
                </a:cxn>
                <a:cxn ang="0">
                  <a:pos x="1982" y="1307"/>
                </a:cxn>
                <a:cxn ang="0">
                  <a:pos x="1397" y="1307"/>
                </a:cxn>
                <a:cxn ang="0">
                  <a:pos x="1397" y="1925"/>
                </a:cxn>
                <a:cxn ang="0">
                  <a:pos x="707" y="1925"/>
                </a:cxn>
                <a:cxn ang="0">
                  <a:pos x="727" y="1892"/>
                </a:cxn>
                <a:cxn ang="0">
                  <a:pos x="767" y="1828"/>
                </a:cxn>
                <a:cxn ang="0">
                  <a:pos x="823" y="1737"/>
                </a:cxn>
                <a:cxn ang="0">
                  <a:pos x="895" y="1624"/>
                </a:cxn>
                <a:cxn ang="0">
                  <a:pos x="978" y="1493"/>
                </a:cxn>
                <a:cxn ang="0">
                  <a:pos x="1070" y="1347"/>
                </a:cxn>
                <a:cxn ang="0">
                  <a:pos x="1169" y="1191"/>
                </a:cxn>
                <a:cxn ang="0">
                  <a:pos x="1273" y="1029"/>
                </a:cxn>
                <a:cxn ang="0">
                  <a:pos x="1377" y="864"/>
                </a:cxn>
                <a:cxn ang="0">
                  <a:pos x="1479" y="702"/>
                </a:cxn>
                <a:cxn ang="0">
                  <a:pos x="1578" y="545"/>
                </a:cxn>
                <a:cxn ang="0">
                  <a:pos x="1672" y="399"/>
                </a:cxn>
                <a:cxn ang="0">
                  <a:pos x="1755" y="268"/>
                </a:cxn>
                <a:cxn ang="0">
                  <a:pos x="1827" y="155"/>
                </a:cxn>
                <a:cxn ang="0">
                  <a:pos x="1885" y="64"/>
                </a:cxn>
                <a:cxn ang="0">
                  <a:pos x="1926" y="0"/>
                </a:cxn>
                <a:cxn ang="0">
                  <a:pos x="1260" y="0"/>
                </a:cxn>
              </a:cxnLst>
              <a:rect l="0" t="0" r="r" b="b"/>
              <a:pathLst>
                <a:path w="2570" h="3141">
                  <a:moveTo>
                    <a:pt x="1260" y="0"/>
                  </a:moveTo>
                  <a:lnTo>
                    <a:pt x="1244" y="26"/>
                  </a:lnTo>
                  <a:lnTo>
                    <a:pt x="1202" y="91"/>
                  </a:lnTo>
                  <a:lnTo>
                    <a:pt x="1139" y="189"/>
                  </a:lnTo>
                  <a:lnTo>
                    <a:pt x="1057" y="316"/>
                  </a:lnTo>
                  <a:lnTo>
                    <a:pt x="963" y="466"/>
                  </a:lnTo>
                  <a:lnTo>
                    <a:pt x="857" y="632"/>
                  </a:lnTo>
                  <a:lnTo>
                    <a:pt x="744" y="810"/>
                  </a:lnTo>
                  <a:lnTo>
                    <a:pt x="627" y="992"/>
                  </a:lnTo>
                  <a:lnTo>
                    <a:pt x="511" y="1175"/>
                  </a:lnTo>
                  <a:lnTo>
                    <a:pt x="398" y="1352"/>
                  </a:lnTo>
                  <a:lnTo>
                    <a:pt x="293" y="1518"/>
                  </a:lnTo>
                  <a:lnTo>
                    <a:pt x="198" y="1666"/>
                  </a:lnTo>
                  <a:lnTo>
                    <a:pt x="118" y="1792"/>
                  </a:lnTo>
                  <a:lnTo>
                    <a:pt x="56" y="1890"/>
                  </a:lnTo>
                  <a:lnTo>
                    <a:pt x="15" y="1953"/>
                  </a:lnTo>
                  <a:lnTo>
                    <a:pt x="0" y="1978"/>
                  </a:lnTo>
                  <a:lnTo>
                    <a:pt x="0" y="2528"/>
                  </a:lnTo>
                  <a:lnTo>
                    <a:pt x="1397" y="2528"/>
                  </a:lnTo>
                  <a:lnTo>
                    <a:pt x="1397" y="3141"/>
                  </a:lnTo>
                  <a:lnTo>
                    <a:pt x="1982" y="3141"/>
                  </a:lnTo>
                  <a:lnTo>
                    <a:pt x="1982" y="2528"/>
                  </a:lnTo>
                  <a:lnTo>
                    <a:pt x="2367" y="2528"/>
                  </a:lnTo>
                  <a:lnTo>
                    <a:pt x="2570" y="1925"/>
                  </a:lnTo>
                  <a:lnTo>
                    <a:pt x="1982" y="1925"/>
                  </a:lnTo>
                  <a:lnTo>
                    <a:pt x="1982" y="1307"/>
                  </a:lnTo>
                  <a:lnTo>
                    <a:pt x="1397" y="1307"/>
                  </a:lnTo>
                  <a:lnTo>
                    <a:pt x="1397" y="1925"/>
                  </a:lnTo>
                  <a:lnTo>
                    <a:pt x="707" y="1925"/>
                  </a:lnTo>
                  <a:lnTo>
                    <a:pt x="727" y="1892"/>
                  </a:lnTo>
                  <a:lnTo>
                    <a:pt x="767" y="1828"/>
                  </a:lnTo>
                  <a:lnTo>
                    <a:pt x="823" y="1737"/>
                  </a:lnTo>
                  <a:lnTo>
                    <a:pt x="895" y="1624"/>
                  </a:lnTo>
                  <a:lnTo>
                    <a:pt x="978" y="1493"/>
                  </a:lnTo>
                  <a:lnTo>
                    <a:pt x="1070" y="1347"/>
                  </a:lnTo>
                  <a:lnTo>
                    <a:pt x="1169" y="1191"/>
                  </a:lnTo>
                  <a:lnTo>
                    <a:pt x="1273" y="1029"/>
                  </a:lnTo>
                  <a:lnTo>
                    <a:pt x="1377" y="864"/>
                  </a:lnTo>
                  <a:lnTo>
                    <a:pt x="1479" y="702"/>
                  </a:lnTo>
                  <a:lnTo>
                    <a:pt x="1578" y="545"/>
                  </a:lnTo>
                  <a:lnTo>
                    <a:pt x="1672" y="399"/>
                  </a:lnTo>
                  <a:lnTo>
                    <a:pt x="1755" y="268"/>
                  </a:lnTo>
                  <a:lnTo>
                    <a:pt x="1827" y="155"/>
                  </a:lnTo>
                  <a:lnTo>
                    <a:pt x="1885" y="64"/>
                  </a:lnTo>
                  <a:lnTo>
                    <a:pt x="1926" y="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C19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EB22-1276-499C-A65D-101DE883A54F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05C-4061-4DB8-9BD0-543FE099E04B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45F-BB82-4CE9-9266-607222D38E51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632E-87BF-4580-A994-511A4E1C4979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AED3-A326-4736-9E45-6C1FC303ECB2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B67-4D48-4CDD-87EF-1AA33F65E838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F66E-55CD-4299-B26C-54CA17FA56CD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699-E13C-4769-AD81-655657D66B43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7E1-360B-492C-908A-24858B72EDA8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123E-12E6-4EEB-9532-C965FD8469E6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BF58-4B21-4308-B234-68425D68384C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4FDC-EA68-43E0-93A0-19030659F9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288" y="6224226"/>
            <a:ext cx="9144288" cy="642918"/>
          </a:xfrm>
          <a:prstGeom prst="rect">
            <a:avLst/>
          </a:prstGeom>
          <a:solidFill>
            <a:srgbClr val="00B0F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J0149073.JP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0" y="642917"/>
            <a:ext cx="9144000" cy="5586073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0" y="642918"/>
            <a:ext cx="9144000" cy="557216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1"/>
          <p:cNvGrpSpPr>
            <a:grpSpLocks/>
          </p:cNvGrpSpPr>
          <p:nvPr userDrawn="1"/>
        </p:nvGrpSpPr>
        <p:grpSpPr bwMode="auto">
          <a:xfrm>
            <a:off x="6643702" y="517525"/>
            <a:ext cx="2193925" cy="554038"/>
            <a:chOff x="6516688" y="573088"/>
            <a:chExt cx="2101850" cy="574675"/>
          </a:xfrm>
        </p:grpSpPr>
        <p:sp>
          <p:nvSpPr>
            <p:cNvPr id="8" name="Freeform 11"/>
            <p:cNvSpPr>
              <a:spLocks noEditPoints="1"/>
            </p:cNvSpPr>
            <p:nvPr userDrawn="1"/>
          </p:nvSpPr>
          <p:spPr bwMode="auto">
            <a:xfrm>
              <a:off x="7131122" y="765744"/>
              <a:ext cx="270716" cy="382019"/>
            </a:xfrm>
            <a:custGeom>
              <a:avLst/>
              <a:gdLst/>
              <a:ahLst/>
              <a:cxnLst>
                <a:cxn ang="0">
                  <a:pos x="1189" y="1819"/>
                </a:cxn>
                <a:cxn ang="0">
                  <a:pos x="1270" y="1842"/>
                </a:cxn>
                <a:cxn ang="0">
                  <a:pos x="1343" y="1890"/>
                </a:cxn>
                <a:cxn ang="0">
                  <a:pos x="1392" y="1956"/>
                </a:cxn>
                <a:cxn ang="0">
                  <a:pos x="1426" y="2042"/>
                </a:cxn>
                <a:cxn ang="0">
                  <a:pos x="1441" y="2140"/>
                </a:cxn>
                <a:cxn ang="0">
                  <a:pos x="1437" y="2228"/>
                </a:cxn>
                <a:cxn ang="0">
                  <a:pos x="1417" y="2308"/>
                </a:cxn>
                <a:cxn ang="0">
                  <a:pos x="1384" y="2382"/>
                </a:cxn>
                <a:cxn ang="0">
                  <a:pos x="1323" y="2459"/>
                </a:cxn>
                <a:cxn ang="0">
                  <a:pos x="1243" y="2511"/>
                </a:cxn>
                <a:cxn ang="0">
                  <a:pos x="1149" y="2533"/>
                </a:cxn>
                <a:cxn ang="0">
                  <a:pos x="706" y="1813"/>
                </a:cxn>
                <a:cxn ang="0">
                  <a:pos x="1075" y="618"/>
                </a:cxn>
                <a:cxn ang="0">
                  <a:pos x="1201" y="640"/>
                </a:cxn>
                <a:cxn ang="0">
                  <a:pos x="1278" y="678"/>
                </a:cxn>
                <a:cxn ang="0">
                  <a:pos x="1338" y="749"/>
                </a:cxn>
                <a:cxn ang="0">
                  <a:pos x="1370" y="845"/>
                </a:cxn>
                <a:cxn ang="0">
                  <a:pos x="1374" y="942"/>
                </a:cxn>
                <a:cxn ang="0">
                  <a:pos x="1360" y="1018"/>
                </a:cxn>
                <a:cxn ang="0">
                  <a:pos x="1333" y="1085"/>
                </a:cxn>
                <a:cxn ang="0">
                  <a:pos x="1289" y="1141"/>
                </a:cxn>
                <a:cxn ang="0">
                  <a:pos x="1218" y="1188"/>
                </a:cxn>
                <a:cxn ang="0">
                  <a:pos x="1140" y="1207"/>
                </a:cxn>
                <a:cxn ang="0">
                  <a:pos x="698" y="616"/>
                </a:cxn>
                <a:cxn ang="0">
                  <a:pos x="1260" y="3132"/>
                </a:cxn>
                <a:cxn ang="0">
                  <a:pos x="1519" y="3107"/>
                </a:cxn>
                <a:cxn ang="0">
                  <a:pos x="1744" y="3033"/>
                </a:cxn>
                <a:cxn ang="0">
                  <a:pos x="1930" y="2916"/>
                </a:cxn>
                <a:cxn ang="0">
                  <a:pos x="2074" y="2758"/>
                </a:cxn>
                <a:cxn ang="0">
                  <a:pos x="2172" y="2563"/>
                </a:cxn>
                <a:cxn ang="0">
                  <a:pos x="2221" y="2335"/>
                </a:cxn>
                <a:cxn ang="0">
                  <a:pos x="2219" y="2113"/>
                </a:cxn>
                <a:cxn ang="0">
                  <a:pos x="2199" y="2001"/>
                </a:cxn>
                <a:cxn ang="0">
                  <a:pos x="2166" y="1898"/>
                </a:cxn>
                <a:cxn ang="0">
                  <a:pos x="2118" y="1804"/>
                </a:cxn>
                <a:cxn ang="0">
                  <a:pos x="2056" y="1716"/>
                </a:cxn>
                <a:cxn ang="0">
                  <a:pos x="1978" y="1634"/>
                </a:cxn>
                <a:cxn ang="0">
                  <a:pos x="1859" y="1542"/>
                </a:cxn>
                <a:cxn ang="0">
                  <a:pos x="1710" y="1467"/>
                </a:cxn>
                <a:cxn ang="0">
                  <a:pos x="1825" y="1400"/>
                </a:cxn>
                <a:cxn ang="0">
                  <a:pos x="1939" y="1297"/>
                </a:cxn>
                <a:cxn ang="0">
                  <a:pos x="2037" y="1145"/>
                </a:cxn>
                <a:cxn ang="0">
                  <a:pos x="2094" y="966"/>
                </a:cxn>
                <a:cxn ang="0">
                  <a:pos x="2107" y="765"/>
                </a:cxn>
                <a:cxn ang="0">
                  <a:pos x="2071" y="565"/>
                </a:cxn>
                <a:cxn ang="0">
                  <a:pos x="1986" y="389"/>
                </a:cxn>
                <a:cxn ang="0">
                  <a:pos x="1850" y="229"/>
                </a:cxn>
                <a:cxn ang="0">
                  <a:pos x="1747" y="150"/>
                </a:cxn>
                <a:cxn ang="0">
                  <a:pos x="1640" y="91"/>
                </a:cxn>
                <a:cxn ang="0">
                  <a:pos x="1525" y="49"/>
                </a:cxn>
                <a:cxn ang="0">
                  <a:pos x="1402" y="21"/>
                </a:cxn>
                <a:cxn ang="0">
                  <a:pos x="1129" y="0"/>
                </a:cxn>
              </a:cxnLst>
              <a:rect l="0" t="0" r="r" b="b"/>
              <a:pathLst>
                <a:path w="2225" h="3132">
                  <a:moveTo>
                    <a:pt x="1086" y="1813"/>
                  </a:moveTo>
                  <a:lnTo>
                    <a:pt x="1120" y="1813"/>
                  </a:lnTo>
                  <a:lnTo>
                    <a:pt x="1155" y="1815"/>
                  </a:lnTo>
                  <a:lnTo>
                    <a:pt x="1172" y="1817"/>
                  </a:lnTo>
                  <a:lnTo>
                    <a:pt x="1189" y="1819"/>
                  </a:lnTo>
                  <a:lnTo>
                    <a:pt x="1205" y="1823"/>
                  </a:lnTo>
                  <a:lnTo>
                    <a:pt x="1222" y="1826"/>
                  </a:lnTo>
                  <a:lnTo>
                    <a:pt x="1239" y="1830"/>
                  </a:lnTo>
                  <a:lnTo>
                    <a:pt x="1255" y="1835"/>
                  </a:lnTo>
                  <a:lnTo>
                    <a:pt x="1270" y="1842"/>
                  </a:lnTo>
                  <a:lnTo>
                    <a:pt x="1286" y="1849"/>
                  </a:lnTo>
                  <a:lnTo>
                    <a:pt x="1301" y="1858"/>
                  </a:lnTo>
                  <a:lnTo>
                    <a:pt x="1315" y="1868"/>
                  </a:lnTo>
                  <a:lnTo>
                    <a:pt x="1330" y="1879"/>
                  </a:lnTo>
                  <a:lnTo>
                    <a:pt x="1343" y="1890"/>
                  </a:lnTo>
                  <a:lnTo>
                    <a:pt x="1354" y="1901"/>
                  </a:lnTo>
                  <a:lnTo>
                    <a:pt x="1364" y="1914"/>
                  </a:lnTo>
                  <a:lnTo>
                    <a:pt x="1374" y="1927"/>
                  </a:lnTo>
                  <a:lnTo>
                    <a:pt x="1384" y="1941"/>
                  </a:lnTo>
                  <a:lnTo>
                    <a:pt x="1392" y="1956"/>
                  </a:lnTo>
                  <a:lnTo>
                    <a:pt x="1400" y="1972"/>
                  </a:lnTo>
                  <a:lnTo>
                    <a:pt x="1408" y="1988"/>
                  </a:lnTo>
                  <a:lnTo>
                    <a:pt x="1414" y="2006"/>
                  </a:lnTo>
                  <a:lnTo>
                    <a:pt x="1420" y="2024"/>
                  </a:lnTo>
                  <a:lnTo>
                    <a:pt x="1426" y="2042"/>
                  </a:lnTo>
                  <a:lnTo>
                    <a:pt x="1430" y="2062"/>
                  </a:lnTo>
                  <a:lnTo>
                    <a:pt x="1434" y="2081"/>
                  </a:lnTo>
                  <a:lnTo>
                    <a:pt x="1438" y="2100"/>
                  </a:lnTo>
                  <a:lnTo>
                    <a:pt x="1440" y="2121"/>
                  </a:lnTo>
                  <a:lnTo>
                    <a:pt x="1441" y="2140"/>
                  </a:lnTo>
                  <a:lnTo>
                    <a:pt x="1441" y="2161"/>
                  </a:lnTo>
                  <a:lnTo>
                    <a:pt x="1441" y="2178"/>
                  </a:lnTo>
                  <a:lnTo>
                    <a:pt x="1440" y="2194"/>
                  </a:lnTo>
                  <a:lnTo>
                    <a:pt x="1439" y="2211"/>
                  </a:lnTo>
                  <a:lnTo>
                    <a:pt x="1437" y="2228"/>
                  </a:lnTo>
                  <a:lnTo>
                    <a:pt x="1433" y="2245"/>
                  </a:lnTo>
                  <a:lnTo>
                    <a:pt x="1430" y="2261"/>
                  </a:lnTo>
                  <a:lnTo>
                    <a:pt x="1426" y="2277"/>
                  </a:lnTo>
                  <a:lnTo>
                    <a:pt x="1422" y="2293"/>
                  </a:lnTo>
                  <a:lnTo>
                    <a:pt x="1417" y="2308"/>
                  </a:lnTo>
                  <a:lnTo>
                    <a:pt x="1412" y="2325"/>
                  </a:lnTo>
                  <a:lnTo>
                    <a:pt x="1405" y="2339"/>
                  </a:lnTo>
                  <a:lnTo>
                    <a:pt x="1399" y="2354"/>
                  </a:lnTo>
                  <a:lnTo>
                    <a:pt x="1391" y="2368"/>
                  </a:lnTo>
                  <a:lnTo>
                    <a:pt x="1384" y="2382"/>
                  </a:lnTo>
                  <a:lnTo>
                    <a:pt x="1376" y="2395"/>
                  </a:lnTo>
                  <a:lnTo>
                    <a:pt x="1368" y="2408"/>
                  </a:lnTo>
                  <a:lnTo>
                    <a:pt x="1353" y="2427"/>
                  </a:lnTo>
                  <a:lnTo>
                    <a:pt x="1338" y="2444"/>
                  </a:lnTo>
                  <a:lnTo>
                    <a:pt x="1323" y="2459"/>
                  </a:lnTo>
                  <a:lnTo>
                    <a:pt x="1307" y="2472"/>
                  </a:lnTo>
                  <a:lnTo>
                    <a:pt x="1292" y="2484"/>
                  </a:lnTo>
                  <a:lnTo>
                    <a:pt x="1276" y="2495"/>
                  </a:lnTo>
                  <a:lnTo>
                    <a:pt x="1259" y="2503"/>
                  </a:lnTo>
                  <a:lnTo>
                    <a:pt x="1243" y="2511"/>
                  </a:lnTo>
                  <a:lnTo>
                    <a:pt x="1225" y="2517"/>
                  </a:lnTo>
                  <a:lnTo>
                    <a:pt x="1207" y="2523"/>
                  </a:lnTo>
                  <a:lnTo>
                    <a:pt x="1189" y="2527"/>
                  </a:lnTo>
                  <a:lnTo>
                    <a:pt x="1170" y="2530"/>
                  </a:lnTo>
                  <a:lnTo>
                    <a:pt x="1149" y="2533"/>
                  </a:lnTo>
                  <a:lnTo>
                    <a:pt x="1129" y="2534"/>
                  </a:lnTo>
                  <a:lnTo>
                    <a:pt x="1108" y="2535"/>
                  </a:lnTo>
                  <a:lnTo>
                    <a:pt x="1086" y="2535"/>
                  </a:lnTo>
                  <a:lnTo>
                    <a:pt x="706" y="2535"/>
                  </a:lnTo>
                  <a:lnTo>
                    <a:pt x="706" y="1813"/>
                  </a:lnTo>
                  <a:lnTo>
                    <a:pt x="1086" y="1813"/>
                  </a:lnTo>
                  <a:close/>
                  <a:moveTo>
                    <a:pt x="1000" y="616"/>
                  </a:moveTo>
                  <a:lnTo>
                    <a:pt x="1021" y="616"/>
                  </a:lnTo>
                  <a:lnTo>
                    <a:pt x="1047" y="616"/>
                  </a:lnTo>
                  <a:lnTo>
                    <a:pt x="1075" y="618"/>
                  </a:lnTo>
                  <a:lnTo>
                    <a:pt x="1105" y="620"/>
                  </a:lnTo>
                  <a:lnTo>
                    <a:pt x="1136" y="624"/>
                  </a:lnTo>
                  <a:lnTo>
                    <a:pt x="1169" y="631"/>
                  </a:lnTo>
                  <a:lnTo>
                    <a:pt x="1185" y="635"/>
                  </a:lnTo>
                  <a:lnTo>
                    <a:pt x="1201" y="640"/>
                  </a:lnTo>
                  <a:lnTo>
                    <a:pt x="1217" y="645"/>
                  </a:lnTo>
                  <a:lnTo>
                    <a:pt x="1232" y="651"/>
                  </a:lnTo>
                  <a:lnTo>
                    <a:pt x="1248" y="659"/>
                  </a:lnTo>
                  <a:lnTo>
                    <a:pt x="1263" y="669"/>
                  </a:lnTo>
                  <a:lnTo>
                    <a:pt x="1278" y="678"/>
                  </a:lnTo>
                  <a:lnTo>
                    <a:pt x="1292" y="690"/>
                  </a:lnTo>
                  <a:lnTo>
                    <a:pt x="1304" y="703"/>
                  </a:lnTo>
                  <a:lnTo>
                    <a:pt x="1316" y="718"/>
                  </a:lnTo>
                  <a:lnTo>
                    <a:pt x="1328" y="733"/>
                  </a:lnTo>
                  <a:lnTo>
                    <a:pt x="1338" y="749"/>
                  </a:lnTo>
                  <a:lnTo>
                    <a:pt x="1346" y="767"/>
                  </a:lnTo>
                  <a:lnTo>
                    <a:pt x="1354" y="785"/>
                  </a:lnTo>
                  <a:lnTo>
                    <a:pt x="1360" y="804"/>
                  </a:lnTo>
                  <a:lnTo>
                    <a:pt x="1366" y="824"/>
                  </a:lnTo>
                  <a:lnTo>
                    <a:pt x="1370" y="845"/>
                  </a:lnTo>
                  <a:lnTo>
                    <a:pt x="1373" y="867"/>
                  </a:lnTo>
                  <a:lnTo>
                    <a:pt x="1375" y="888"/>
                  </a:lnTo>
                  <a:lnTo>
                    <a:pt x="1376" y="911"/>
                  </a:lnTo>
                  <a:lnTo>
                    <a:pt x="1375" y="927"/>
                  </a:lnTo>
                  <a:lnTo>
                    <a:pt x="1374" y="942"/>
                  </a:lnTo>
                  <a:lnTo>
                    <a:pt x="1373" y="958"/>
                  </a:lnTo>
                  <a:lnTo>
                    <a:pt x="1371" y="974"/>
                  </a:lnTo>
                  <a:lnTo>
                    <a:pt x="1368" y="989"/>
                  </a:lnTo>
                  <a:lnTo>
                    <a:pt x="1364" y="1004"/>
                  </a:lnTo>
                  <a:lnTo>
                    <a:pt x="1360" y="1018"/>
                  </a:lnTo>
                  <a:lnTo>
                    <a:pt x="1356" y="1032"/>
                  </a:lnTo>
                  <a:lnTo>
                    <a:pt x="1351" y="1046"/>
                  </a:lnTo>
                  <a:lnTo>
                    <a:pt x="1345" y="1059"/>
                  </a:lnTo>
                  <a:lnTo>
                    <a:pt x="1340" y="1072"/>
                  </a:lnTo>
                  <a:lnTo>
                    <a:pt x="1333" y="1085"/>
                  </a:lnTo>
                  <a:lnTo>
                    <a:pt x="1326" y="1096"/>
                  </a:lnTo>
                  <a:lnTo>
                    <a:pt x="1318" y="1107"/>
                  </a:lnTo>
                  <a:lnTo>
                    <a:pt x="1311" y="1117"/>
                  </a:lnTo>
                  <a:lnTo>
                    <a:pt x="1302" y="1127"/>
                  </a:lnTo>
                  <a:lnTo>
                    <a:pt x="1289" y="1141"/>
                  </a:lnTo>
                  <a:lnTo>
                    <a:pt x="1275" y="1153"/>
                  </a:lnTo>
                  <a:lnTo>
                    <a:pt x="1261" y="1164"/>
                  </a:lnTo>
                  <a:lnTo>
                    <a:pt x="1247" y="1173"/>
                  </a:lnTo>
                  <a:lnTo>
                    <a:pt x="1232" y="1181"/>
                  </a:lnTo>
                  <a:lnTo>
                    <a:pt x="1218" y="1188"/>
                  </a:lnTo>
                  <a:lnTo>
                    <a:pt x="1203" y="1194"/>
                  </a:lnTo>
                  <a:lnTo>
                    <a:pt x="1187" y="1199"/>
                  </a:lnTo>
                  <a:lnTo>
                    <a:pt x="1172" y="1203"/>
                  </a:lnTo>
                  <a:lnTo>
                    <a:pt x="1156" y="1205"/>
                  </a:lnTo>
                  <a:lnTo>
                    <a:pt x="1140" y="1207"/>
                  </a:lnTo>
                  <a:lnTo>
                    <a:pt x="1124" y="1209"/>
                  </a:lnTo>
                  <a:lnTo>
                    <a:pt x="1090" y="1212"/>
                  </a:lnTo>
                  <a:lnTo>
                    <a:pt x="1056" y="1212"/>
                  </a:lnTo>
                  <a:lnTo>
                    <a:pt x="698" y="1212"/>
                  </a:lnTo>
                  <a:lnTo>
                    <a:pt x="698" y="616"/>
                  </a:lnTo>
                  <a:lnTo>
                    <a:pt x="1000" y="616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3132"/>
                  </a:lnTo>
                  <a:lnTo>
                    <a:pt x="1260" y="3132"/>
                  </a:lnTo>
                  <a:lnTo>
                    <a:pt x="1315" y="3130"/>
                  </a:lnTo>
                  <a:lnTo>
                    <a:pt x="1368" y="3127"/>
                  </a:lnTo>
                  <a:lnTo>
                    <a:pt x="1419" y="3123"/>
                  </a:lnTo>
                  <a:lnTo>
                    <a:pt x="1470" y="3115"/>
                  </a:lnTo>
                  <a:lnTo>
                    <a:pt x="1519" y="3107"/>
                  </a:lnTo>
                  <a:lnTo>
                    <a:pt x="1567" y="3096"/>
                  </a:lnTo>
                  <a:lnTo>
                    <a:pt x="1613" y="3083"/>
                  </a:lnTo>
                  <a:lnTo>
                    <a:pt x="1658" y="3068"/>
                  </a:lnTo>
                  <a:lnTo>
                    <a:pt x="1701" y="3052"/>
                  </a:lnTo>
                  <a:lnTo>
                    <a:pt x="1744" y="3033"/>
                  </a:lnTo>
                  <a:lnTo>
                    <a:pt x="1784" y="3013"/>
                  </a:lnTo>
                  <a:lnTo>
                    <a:pt x="1823" y="2991"/>
                  </a:lnTo>
                  <a:lnTo>
                    <a:pt x="1860" y="2968"/>
                  </a:lnTo>
                  <a:lnTo>
                    <a:pt x="1896" y="2943"/>
                  </a:lnTo>
                  <a:lnTo>
                    <a:pt x="1930" y="2916"/>
                  </a:lnTo>
                  <a:lnTo>
                    <a:pt x="1963" y="2888"/>
                  </a:lnTo>
                  <a:lnTo>
                    <a:pt x="1993" y="2858"/>
                  </a:lnTo>
                  <a:lnTo>
                    <a:pt x="2022" y="2826"/>
                  </a:lnTo>
                  <a:lnTo>
                    <a:pt x="2049" y="2793"/>
                  </a:lnTo>
                  <a:lnTo>
                    <a:pt x="2074" y="2758"/>
                  </a:lnTo>
                  <a:lnTo>
                    <a:pt x="2098" y="2722"/>
                  </a:lnTo>
                  <a:lnTo>
                    <a:pt x="2120" y="2684"/>
                  </a:lnTo>
                  <a:lnTo>
                    <a:pt x="2139" y="2646"/>
                  </a:lnTo>
                  <a:lnTo>
                    <a:pt x="2157" y="2605"/>
                  </a:lnTo>
                  <a:lnTo>
                    <a:pt x="2172" y="2563"/>
                  </a:lnTo>
                  <a:lnTo>
                    <a:pt x="2186" y="2520"/>
                  </a:lnTo>
                  <a:lnTo>
                    <a:pt x="2198" y="2475"/>
                  </a:lnTo>
                  <a:lnTo>
                    <a:pt x="2208" y="2430"/>
                  </a:lnTo>
                  <a:lnTo>
                    <a:pt x="2215" y="2383"/>
                  </a:lnTo>
                  <a:lnTo>
                    <a:pt x="2221" y="2335"/>
                  </a:lnTo>
                  <a:lnTo>
                    <a:pt x="2224" y="2286"/>
                  </a:lnTo>
                  <a:lnTo>
                    <a:pt x="2225" y="2235"/>
                  </a:lnTo>
                  <a:lnTo>
                    <a:pt x="2224" y="2185"/>
                  </a:lnTo>
                  <a:lnTo>
                    <a:pt x="2221" y="2136"/>
                  </a:lnTo>
                  <a:lnTo>
                    <a:pt x="2219" y="2113"/>
                  </a:lnTo>
                  <a:lnTo>
                    <a:pt x="2215" y="2090"/>
                  </a:lnTo>
                  <a:lnTo>
                    <a:pt x="2212" y="2067"/>
                  </a:lnTo>
                  <a:lnTo>
                    <a:pt x="2209" y="2044"/>
                  </a:lnTo>
                  <a:lnTo>
                    <a:pt x="2204" y="2023"/>
                  </a:lnTo>
                  <a:lnTo>
                    <a:pt x="2199" y="2001"/>
                  </a:lnTo>
                  <a:lnTo>
                    <a:pt x="2194" y="1980"/>
                  </a:lnTo>
                  <a:lnTo>
                    <a:pt x="2187" y="1959"/>
                  </a:lnTo>
                  <a:lnTo>
                    <a:pt x="2181" y="1939"/>
                  </a:lnTo>
                  <a:lnTo>
                    <a:pt x="2173" y="1918"/>
                  </a:lnTo>
                  <a:lnTo>
                    <a:pt x="2166" y="1898"/>
                  </a:lnTo>
                  <a:lnTo>
                    <a:pt x="2157" y="1879"/>
                  </a:lnTo>
                  <a:lnTo>
                    <a:pt x="2149" y="1859"/>
                  </a:lnTo>
                  <a:lnTo>
                    <a:pt x="2139" y="1841"/>
                  </a:lnTo>
                  <a:lnTo>
                    <a:pt x="2128" y="1823"/>
                  </a:lnTo>
                  <a:lnTo>
                    <a:pt x="2118" y="1804"/>
                  </a:lnTo>
                  <a:lnTo>
                    <a:pt x="2107" y="1786"/>
                  </a:lnTo>
                  <a:lnTo>
                    <a:pt x="2095" y="1768"/>
                  </a:lnTo>
                  <a:lnTo>
                    <a:pt x="2082" y="1750"/>
                  </a:lnTo>
                  <a:lnTo>
                    <a:pt x="2069" y="1733"/>
                  </a:lnTo>
                  <a:lnTo>
                    <a:pt x="2056" y="1716"/>
                  </a:lnTo>
                  <a:lnTo>
                    <a:pt x="2041" y="1700"/>
                  </a:lnTo>
                  <a:lnTo>
                    <a:pt x="2026" y="1682"/>
                  </a:lnTo>
                  <a:lnTo>
                    <a:pt x="2011" y="1666"/>
                  </a:lnTo>
                  <a:lnTo>
                    <a:pt x="1995" y="1650"/>
                  </a:lnTo>
                  <a:lnTo>
                    <a:pt x="1978" y="1634"/>
                  </a:lnTo>
                  <a:lnTo>
                    <a:pt x="1960" y="1619"/>
                  </a:lnTo>
                  <a:lnTo>
                    <a:pt x="1943" y="1603"/>
                  </a:lnTo>
                  <a:lnTo>
                    <a:pt x="1915" y="1581"/>
                  </a:lnTo>
                  <a:lnTo>
                    <a:pt x="1888" y="1561"/>
                  </a:lnTo>
                  <a:lnTo>
                    <a:pt x="1859" y="1542"/>
                  </a:lnTo>
                  <a:lnTo>
                    <a:pt x="1830" y="1525"/>
                  </a:lnTo>
                  <a:lnTo>
                    <a:pt x="1801" y="1509"/>
                  </a:lnTo>
                  <a:lnTo>
                    <a:pt x="1771" y="1494"/>
                  </a:lnTo>
                  <a:lnTo>
                    <a:pt x="1741" y="1480"/>
                  </a:lnTo>
                  <a:lnTo>
                    <a:pt x="1710" y="1467"/>
                  </a:lnTo>
                  <a:lnTo>
                    <a:pt x="1733" y="1455"/>
                  </a:lnTo>
                  <a:lnTo>
                    <a:pt x="1757" y="1442"/>
                  </a:lnTo>
                  <a:lnTo>
                    <a:pt x="1780" y="1429"/>
                  </a:lnTo>
                  <a:lnTo>
                    <a:pt x="1802" y="1415"/>
                  </a:lnTo>
                  <a:lnTo>
                    <a:pt x="1825" y="1400"/>
                  </a:lnTo>
                  <a:lnTo>
                    <a:pt x="1846" y="1384"/>
                  </a:lnTo>
                  <a:lnTo>
                    <a:pt x="1867" y="1368"/>
                  </a:lnTo>
                  <a:lnTo>
                    <a:pt x="1887" y="1350"/>
                  </a:lnTo>
                  <a:lnTo>
                    <a:pt x="1914" y="1324"/>
                  </a:lnTo>
                  <a:lnTo>
                    <a:pt x="1939" y="1297"/>
                  </a:lnTo>
                  <a:lnTo>
                    <a:pt x="1962" y="1269"/>
                  </a:lnTo>
                  <a:lnTo>
                    <a:pt x="1983" y="1240"/>
                  </a:lnTo>
                  <a:lnTo>
                    <a:pt x="2002" y="1208"/>
                  </a:lnTo>
                  <a:lnTo>
                    <a:pt x="2021" y="1177"/>
                  </a:lnTo>
                  <a:lnTo>
                    <a:pt x="2037" y="1145"/>
                  </a:lnTo>
                  <a:lnTo>
                    <a:pt x="2052" y="1110"/>
                  </a:lnTo>
                  <a:lnTo>
                    <a:pt x="2065" y="1076"/>
                  </a:lnTo>
                  <a:lnTo>
                    <a:pt x="2076" y="1040"/>
                  </a:lnTo>
                  <a:lnTo>
                    <a:pt x="2085" y="1004"/>
                  </a:lnTo>
                  <a:lnTo>
                    <a:pt x="2094" y="966"/>
                  </a:lnTo>
                  <a:lnTo>
                    <a:pt x="2099" y="927"/>
                  </a:lnTo>
                  <a:lnTo>
                    <a:pt x="2105" y="888"/>
                  </a:lnTo>
                  <a:lnTo>
                    <a:pt x="2107" y="847"/>
                  </a:lnTo>
                  <a:lnTo>
                    <a:pt x="2108" y="807"/>
                  </a:lnTo>
                  <a:lnTo>
                    <a:pt x="2107" y="765"/>
                  </a:lnTo>
                  <a:lnTo>
                    <a:pt x="2104" y="723"/>
                  </a:lnTo>
                  <a:lnTo>
                    <a:pt x="2098" y="683"/>
                  </a:lnTo>
                  <a:lnTo>
                    <a:pt x="2092" y="643"/>
                  </a:lnTo>
                  <a:lnTo>
                    <a:pt x="2083" y="604"/>
                  </a:lnTo>
                  <a:lnTo>
                    <a:pt x="2071" y="565"/>
                  </a:lnTo>
                  <a:lnTo>
                    <a:pt x="2058" y="529"/>
                  </a:lnTo>
                  <a:lnTo>
                    <a:pt x="2043" y="492"/>
                  </a:lnTo>
                  <a:lnTo>
                    <a:pt x="2026" y="456"/>
                  </a:lnTo>
                  <a:lnTo>
                    <a:pt x="2008" y="422"/>
                  </a:lnTo>
                  <a:lnTo>
                    <a:pt x="1986" y="389"/>
                  </a:lnTo>
                  <a:lnTo>
                    <a:pt x="1963" y="355"/>
                  </a:lnTo>
                  <a:lnTo>
                    <a:pt x="1938" y="323"/>
                  </a:lnTo>
                  <a:lnTo>
                    <a:pt x="1910" y="290"/>
                  </a:lnTo>
                  <a:lnTo>
                    <a:pt x="1881" y="259"/>
                  </a:lnTo>
                  <a:lnTo>
                    <a:pt x="1850" y="229"/>
                  </a:lnTo>
                  <a:lnTo>
                    <a:pt x="1829" y="212"/>
                  </a:lnTo>
                  <a:lnTo>
                    <a:pt x="1809" y="195"/>
                  </a:lnTo>
                  <a:lnTo>
                    <a:pt x="1788" y="180"/>
                  </a:lnTo>
                  <a:lnTo>
                    <a:pt x="1768" y="164"/>
                  </a:lnTo>
                  <a:lnTo>
                    <a:pt x="1747" y="150"/>
                  </a:lnTo>
                  <a:lnTo>
                    <a:pt x="1726" y="136"/>
                  </a:lnTo>
                  <a:lnTo>
                    <a:pt x="1704" y="125"/>
                  </a:lnTo>
                  <a:lnTo>
                    <a:pt x="1683" y="113"/>
                  </a:lnTo>
                  <a:lnTo>
                    <a:pt x="1661" y="101"/>
                  </a:lnTo>
                  <a:lnTo>
                    <a:pt x="1640" y="91"/>
                  </a:lnTo>
                  <a:lnTo>
                    <a:pt x="1617" y="81"/>
                  </a:lnTo>
                  <a:lnTo>
                    <a:pt x="1595" y="72"/>
                  </a:lnTo>
                  <a:lnTo>
                    <a:pt x="1572" y="64"/>
                  </a:lnTo>
                  <a:lnTo>
                    <a:pt x="1548" y="56"/>
                  </a:lnTo>
                  <a:lnTo>
                    <a:pt x="1525" y="49"/>
                  </a:lnTo>
                  <a:lnTo>
                    <a:pt x="1501" y="43"/>
                  </a:lnTo>
                  <a:lnTo>
                    <a:pt x="1477" y="36"/>
                  </a:lnTo>
                  <a:lnTo>
                    <a:pt x="1453" y="31"/>
                  </a:lnTo>
                  <a:lnTo>
                    <a:pt x="1428" y="25"/>
                  </a:lnTo>
                  <a:lnTo>
                    <a:pt x="1402" y="21"/>
                  </a:lnTo>
                  <a:lnTo>
                    <a:pt x="1351" y="14"/>
                  </a:lnTo>
                  <a:lnTo>
                    <a:pt x="1298" y="8"/>
                  </a:lnTo>
                  <a:lnTo>
                    <a:pt x="1243" y="4"/>
                  </a:lnTo>
                  <a:lnTo>
                    <a:pt x="1187" y="2"/>
                  </a:lnTo>
                  <a:lnTo>
                    <a:pt x="1129" y="0"/>
                  </a:lnTo>
                  <a:lnTo>
                    <a:pt x="107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7407921" y="765744"/>
              <a:ext cx="310259" cy="382019"/>
            </a:xfrm>
            <a:custGeom>
              <a:avLst/>
              <a:gdLst/>
              <a:ahLst/>
              <a:cxnLst>
                <a:cxn ang="0">
                  <a:pos x="2484" y="0"/>
                </a:cxn>
                <a:cxn ang="0">
                  <a:pos x="0" y="0"/>
                </a:cxn>
                <a:cxn ang="0">
                  <a:pos x="0" y="601"/>
                </a:cxn>
                <a:cxn ang="0">
                  <a:pos x="8" y="601"/>
                </a:cxn>
                <a:cxn ang="0">
                  <a:pos x="33" y="601"/>
                </a:cxn>
                <a:cxn ang="0">
                  <a:pos x="73" y="601"/>
                </a:cxn>
                <a:cxn ang="0">
                  <a:pos x="124" y="601"/>
                </a:cxn>
                <a:cxn ang="0">
                  <a:pos x="186" y="602"/>
                </a:cxn>
                <a:cxn ang="0">
                  <a:pos x="253" y="602"/>
                </a:cxn>
                <a:cxn ang="0">
                  <a:pos x="328" y="602"/>
                </a:cxn>
                <a:cxn ang="0">
                  <a:pos x="405" y="602"/>
                </a:cxn>
                <a:cxn ang="0">
                  <a:pos x="484" y="602"/>
                </a:cxn>
                <a:cxn ang="0">
                  <a:pos x="561" y="602"/>
                </a:cxn>
                <a:cxn ang="0">
                  <a:pos x="634" y="602"/>
                </a:cxn>
                <a:cxn ang="0">
                  <a:pos x="703" y="602"/>
                </a:cxn>
                <a:cxn ang="0">
                  <a:pos x="763" y="602"/>
                </a:cxn>
                <a:cxn ang="0">
                  <a:pos x="814" y="603"/>
                </a:cxn>
                <a:cxn ang="0">
                  <a:pos x="853" y="603"/>
                </a:cxn>
                <a:cxn ang="0">
                  <a:pos x="877" y="603"/>
                </a:cxn>
                <a:cxn ang="0">
                  <a:pos x="877" y="3138"/>
                </a:cxn>
                <a:cxn ang="0">
                  <a:pos x="1583" y="3138"/>
                </a:cxn>
                <a:cxn ang="0">
                  <a:pos x="1583" y="602"/>
                </a:cxn>
                <a:cxn ang="0">
                  <a:pos x="1606" y="602"/>
                </a:cxn>
                <a:cxn ang="0">
                  <a:pos x="1640" y="602"/>
                </a:cxn>
                <a:cxn ang="0">
                  <a:pos x="1685" y="602"/>
                </a:cxn>
                <a:cxn ang="0">
                  <a:pos x="1739" y="602"/>
                </a:cxn>
                <a:cxn ang="0">
                  <a:pos x="1799" y="602"/>
                </a:cxn>
                <a:cxn ang="0">
                  <a:pos x="1864" y="602"/>
                </a:cxn>
                <a:cxn ang="0">
                  <a:pos x="1930" y="602"/>
                </a:cxn>
                <a:cxn ang="0">
                  <a:pos x="1999" y="602"/>
                </a:cxn>
                <a:cxn ang="0">
                  <a:pos x="2066" y="602"/>
                </a:cxn>
                <a:cxn ang="0">
                  <a:pos x="2131" y="602"/>
                </a:cxn>
                <a:cxn ang="0">
                  <a:pos x="2190" y="602"/>
                </a:cxn>
                <a:cxn ang="0">
                  <a:pos x="2244" y="602"/>
                </a:cxn>
                <a:cxn ang="0">
                  <a:pos x="2288" y="602"/>
                </a:cxn>
                <a:cxn ang="0">
                  <a:pos x="2322" y="602"/>
                </a:cxn>
                <a:cxn ang="0">
                  <a:pos x="2344" y="602"/>
                </a:cxn>
                <a:cxn ang="0">
                  <a:pos x="2351" y="602"/>
                </a:cxn>
                <a:cxn ang="0">
                  <a:pos x="2554" y="0"/>
                </a:cxn>
                <a:cxn ang="0">
                  <a:pos x="2484" y="0"/>
                </a:cxn>
              </a:cxnLst>
              <a:rect l="0" t="0" r="r" b="b"/>
              <a:pathLst>
                <a:path w="2554" h="3138">
                  <a:moveTo>
                    <a:pt x="2484" y="0"/>
                  </a:moveTo>
                  <a:lnTo>
                    <a:pt x="0" y="0"/>
                  </a:lnTo>
                  <a:lnTo>
                    <a:pt x="0" y="601"/>
                  </a:lnTo>
                  <a:lnTo>
                    <a:pt x="8" y="601"/>
                  </a:lnTo>
                  <a:lnTo>
                    <a:pt x="33" y="601"/>
                  </a:lnTo>
                  <a:lnTo>
                    <a:pt x="73" y="601"/>
                  </a:lnTo>
                  <a:lnTo>
                    <a:pt x="124" y="601"/>
                  </a:lnTo>
                  <a:lnTo>
                    <a:pt x="186" y="602"/>
                  </a:lnTo>
                  <a:lnTo>
                    <a:pt x="253" y="602"/>
                  </a:lnTo>
                  <a:lnTo>
                    <a:pt x="328" y="602"/>
                  </a:lnTo>
                  <a:lnTo>
                    <a:pt x="405" y="602"/>
                  </a:lnTo>
                  <a:lnTo>
                    <a:pt x="484" y="602"/>
                  </a:lnTo>
                  <a:lnTo>
                    <a:pt x="561" y="602"/>
                  </a:lnTo>
                  <a:lnTo>
                    <a:pt x="634" y="602"/>
                  </a:lnTo>
                  <a:lnTo>
                    <a:pt x="703" y="602"/>
                  </a:lnTo>
                  <a:lnTo>
                    <a:pt x="763" y="602"/>
                  </a:lnTo>
                  <a:lnTo>
                    <a:pt x="814" y="603"/>
                  </a:lnTo>
                  <a:lnTo>
                    <a:pt x="853" y="603"/>
                  </a:lnTo>
                  <a:lnTo>
                    <a:pt x="877" y="603"/>
                  </a:lnTo>
                  <a:lnTo>
                    <a:pt x="877" y="3138"/>
                  </a:lnTo>
                  <a:lnTo>
                    <a:pt x="1583" y="3138"/>
                  </a:lnTo>
                  <a:lnTo>
                    <a:pt x="1583" y="602"/>
                  </a:lnTo>
                  <a:lnTo>
                    <a:pt x="1606" y="602"/>
                  </a:lnTo>
                  <a:lnTo>
                    <a:pt x="1640" y="602"/>
                  </a:lnTo>
                  <a:lnTo>
                    <a:pt x="1685" y="602"/>
                  </a:lnTo>
                  <a:lnTo>
                    <a:pt x="1739" y="602"/>
                  </a:lnTo>
                  <a:lnTo>
                    <a:pt x="1799" y="602"/>
                  </a:lnTo>
                  <a:lnTo>
                    <a:pt x="1864" y="602"/>
                  </a:lnTo>
                  <a:lnTo>
                    <a:pt x="1930" y="602"/>
                  </a:lnTo>
                  <a:lnTo>
                    <a:pt x="1999" y="602"/>
                  </a:lnTo>
                  <a:lnTo>
                    <a:pt x="2066" y="602"/>
                  </a:lnTo>
                  <a:lnTo>
                    <a:pt x="2131" y="602"/>
                  </a:lnTo>
                  <a:lnTo>
                    <a:pt x="2190" y="602"/>
                  </a:lnTo>
                  <a:lnTo>
                    <a:pt x="2244" y="602"/>
                  </a:lnTo>
                  <a:lnTo>
                    <a:pt x="2288" y="602"/>
                  </a:lnTo>
                  <a:lnTo>
                    <a:pt x="2322" y="602"/>
                  </a:lnTo>
                  <a:lnTo>
                    <a:pt x="2344" y="602"/>
                  </a:lnTo>
                  <a:lnTo>
                    <a:pt x="2351" y="602"/>
                  </a:lnTo>
                  <a:lnTo>
                    <a:pt x="2554" y="0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740993" y="764097"/>
              <a:ext cx="272236" cy="382019"/>
            </a:xfrm>
            <a:custGeom>
              <a:avLst/>
              <a:gdLst/>
              <a:ahLst/>
              <a:cxnLst>
                <a:cxn ang="0">
                  <a:pos x="1094" y="1783"/>
                </a:cxn>
                <a:cxn ang="0">
                  <a:pos x="1147" y="1789"/>
                </a:cxn>
                <a:cxn ang="0">
                  <a:pos x="1198" y="1799"/>
                </a:cxn>
                <a:cxn ang="0">
                  <a:pos x="1244" y="1813"/>
                </a:cxn>
                <a:cxn ang="0">
                  <a:pos x="1285" y="1833"/>
                </a:cxn>
                <a:cxn ang="0">
                  <a:pos x="1325" y="1860"/>
                </a:cxn>
                <a:cxn ang="0">
                  <a:pos x="1368" y="1902"/>
                </a:cxn>
                <a:cxn ang="0">
                  <a:pos x="1401" y="1952"/>
                </a:cxn>
                <a:cxn ang="0">
                  <a:pos x="1426" y="2011"/>
                </a:cxn>
                <a:cxn ang="0">
                  <a:pos x="1440" y="2077"/>
                </a:cxn>
                <a:cxn ang="0">
                  <a:pos x="1444" y="2152"/>
                </a:cxn>
                <a:cxn ang="0">
                  <a:pos x="1440" y="2228"/>
                </a:cxn>
                <a:cxn ang="0">
                  <a:pos x="1429" y="2290"/>
                </a:cxn>
                <a:cxn ang="0">
                  <a:pos x="1413" y="2338"/>
                </a:cxn>
                <a:cxn ang="0">
                  <a:pos x="1394" y="2376"/>
                </a:cxn>
                <a:cxn ang="0">
                  <a:pos x="1356" y="2427"/>
                </a:cxn>
                <a:cxn ang="0">
                  <a:pos x="1315" y="2465"/>
                </a:cxn>
                <a:cxn ang="0">
                  <a:pos x="1267" y="2494"/>
                </a:cxn>
                <a:cxn ang="0">
                  <a:pos x="1212" y="2515"/>
                </a:cxn>
                <a:cxn ang="0">
                  <a:pos x="1150" y="2527"/>
                </a:cxn>
                <a:cxn ang="0">
                  <a:pos x="1079" y="2531"/>
                </a:cxn>
                <a:cxn ang="0">
                  <a:pos x="1057" y="1782"/>
                </a:cxn>
                <a:cxn ang="0">
                  <a:pos x="0" y="3136"/>
                </a:cxn>
                <a:cxn ang="0">
                  <a:pos x="1269" y="3133"/>
                </a:cxn>
                <a:cxn ang="0">
                  <a:pos x="1412" y="3118"/>
                </a:cxn>
                <a:cxn ang="0">
                  <a:pos x="1548" y="3089"/>
                </a:cxn>
                <a:cxn ang="0">
                  <a:pos x="1673" y="3047"/>
                </a:cxn>
                <a:cxn ang="0">
                  <a:pos x="1786" y="2994"/>
                </a:cxn>
                <a:cxn ang="0">
                  <a:pos x="1885" y="2930"/>
                </a:cxn>
                <a:cxn ang="0">
                  <a:pos x="1952" y="2874"/>
                </a:cxn>
                <a:cxn ang="0">
                  <a:pos x="2002" y="2824"/>
                </a:cxn>
                <a:cxn ang="0">
                  <a:pos x="2049" y="2766"/>
                </a:cxn>
                <a:cxn ang="0">
                  <a:pos x="2094" y="2700"/>
                </a:cxn>
                <a:cxn ang="0">
                  <a:pos x="2134" y="2626"/>
                </a:cxn>
                <a:cxn ang="0">
                  <a:pos x="2169" y="2543"/>
                </a:cxn>
                <a:cxn ang="0">
                  <a:pos x="2197" y="2449"/>
                </a:cxn>
                <a:cxn ang="0">
                  <a:pos x="2218" y="2347"/>
                </a:cxn>
                <a:cxn ang="0">
                  <a:pos x="2230" y="2234"/>
                </a:cxn>
                <a:cxn ang="0">
                  <a:pos x="2232" y="2113"/>
                </a:cxn>
                <a:cxn ang="0">
                  <a:pos x="2223" y="2004"/>
                </a:cxn>
                <a:cxn ang="0">
                  <a:pos x="2207" y="1904"/>
                </a:cxn>
                <a:cxn ang="0">
                  <a:pos x="2182" y="1813"/>
                </a:cxn>
                <a:cxn ang="0">
                  <a:pos x="2152" y="1733"/>
                </a:cxn>
                <a:cxn ang="0">
                  <a:pos x="2118" y="1660"/>
                </a:cxn>
                <a:cxn ang="0">
                  <a:pos x="2079" y="1597"/>
                </a:cxn>
                <a:cxn ang="0">
                  <a:pos x="2040" y="1541"/>
                </a:cxn>
                <a:cxn ang="0">
                  <a:pos x="1986" y="1478"/>
                </a:cxn>
                <a:cxn ang="0">
                  <a:pos x="1913" y="1410"/>
                </a:cxn>
                <a:cxn ang="0">
                  <a:pos x="1829" y="1351"/>
                </a:cxn>
                <a:cxn ang="0">
                  <a:pos x="1721" y="1294"/>
                </a:cxn>
                <a:cxn ang="0">
                  <a:pos x="1609" y="1251"/>
                </a:cxn>
                <a:cxn ang="0">
                  <a:pos x="1532" y="1229"/>
                </a:cxn>
                <a:cxn ang="0">
                  <a:pos x="1447" y="1211"/>
                </a:cxn>
                <a:cxn ang="0">
                  <a:pos x="1355" y="1197"/>
                </a:cxn>
                <a:cxn ang="0">
                  <a:pos x="1254" y="1187"/>
                </a:cxn>
                <a:cxn ang="0">
                  <a:pos x="1145" y="1185"/>
                </a:cxn>
                <a:cxn ang="0">
                  <a:pos x="1889" y="603"/>
                </a:cxn>
              </a:cxnLst>
              <a:rect l="0" t="0" r="r" b="b"/>
              <a:pathLst>
                <a:path w="2233" h="3136">
                  <a:moveTo>
                    <a:pt x="1057" y="1782"/>
                  </a:moveTo>
                  <a:lnTo>
                    <a:pt x="1075" y="1782"/>
                  </a:lnTo>
                  <a:lnTo>
                    <a:pt x="1094" y="1783"/>
                  </a:lnTo>
                  <a:lnTo>
                    <a:pt x="1112" y="1784"/>
                  </a:lnTo>
                  <a:lnTo>
                    <a:pt x="1130" y="1786"/>
                  </a:lnTo>
                  <a:lnTo>
                    <a:pt x="1147" y="1789"/>
                  </a:lnTo>
                  <a:lnTo>
                    <a:pt x="1165" y="1792"/>
                  </a:lnTo>
                  <a:lnTo>
                    <a:pt x="1182" y="1795"/>
                  </a:lnTo>
                  <a:lnTo>
                    <a:pt x="1198" y="1799"/>
                  </a:lnTo>
                  <a:lnTo>
                    <a:pt x="1214" y="1804"/>
                  </a:lnTo>
                  <a:lnTo>
                    <a:pt x="1229" y="1808"/>
                  </a:lnTo>
                  <a:lnTo>
                    <a:pt x="1244" y="1813"/>
                  </a:lnTo>
                  <a:lnTo>
                    <a:pt x="1258" y="1820"/>
                  </a:lnTo>
                  <a:lnTo>
                    <a:pt x="1272" y="1826"/>
                  </a:lnTo>
                  <a:lnTo>
                    <a:pt x="1285" y="1833"/>
                  </a:lnTo>
                  <a:lnTo>
                    <a:pt x="1297" y="1839"/>
                  </a:lnTo>
                  <a:lnTo>
                    <a:pt x="1308" y="1847"/>
                  </a:lnTo>
                  <a:lnTo>
                    <a:pt x="1325" y="1860"/>
                  </a:lnTo>
                  <a:lnTo>
                    <a:pt x="1340" y="1873"/>
                  </a:lnTo>
                  <a:lnTo>
                    <a:pt x="1355" y="1887"/>
                  </a:lnTo>
                  <a:lnTo>
                    <a:pt x="1368" y="1902"/>
                  </a:lnTo>
                  <a:lnTo>
                    <a:pt x="1381" y="1918"/>
                  </a:lnTo>
                  <a:lnTo>
                    <a:pt x="1392" y="1935"/>
                  </a:lnTo>
                  <a:lnTo>
                    <a:pt x="1401" y="1952"/>
                  </a:lnTo>
                  <a:lnTo>
                    <a:pt x="1411" y="1971"/>
                  </a:lnTo>
                  <a:lnTo>
                    <a:pt x="1418" y="1990"/>
                  </a:lnTo>
                  <a:lnTo>
                    <a:pt x="1426" y="2011"/>
                  </a:lnTo>
                  <a:lnTo>
                    <a:pt x="1431" y="2032"/>
                  </a:lnTo>
                  <a:lnTo>
                    <a:pt x="1436" y="2054"/>
                  </a:lnTo>
                  <a:lnTo>
                    <a:pt x="1440" y="2077"/>
                  </a:lnTo>
                  <a:lnTo>
                    <a:pt x="1442" y="2101"/>
                  </a:lnTo>
                  <a:lnTo>
                    <a:pt x="1444" y="2126"/>
                  </a:lnTo>
                  <a:lnTo>
                    <a:pt x="1444" y="2152"/>
                  </a:lnTo>
                  <a:lnTo>
                    <a:pt x="1444" y="2179"/>
                  </a:lnTo>
                  <a:lnTo>
                    <a:pt x="1442" y="2204"/>
                  </a:lnTo>
                  <a:lnTo>
                    <a:pt x="1440" y="2228"/>
                  </a:lnTo>
                  <a:lnTo>
                    <a:pt x="1437" y="2250"/>
                  </a:lnTo>
                  <a:lnTo>
                    <a:pt x="1434" y="2270"/>
                  </a:lnTo>
                  <a:lnTo>
                    <a:pt x="1429" y="2290"/>
                  </a:lnTo>
                  <a:lnTo>
                    <a:pt x="1424" y="2307"/>
                  </a:lnTo>
                  <a:lnTo>
                    <a:pt x="1418" y="2323"/>
                  </a:lnTo>
                  <a:lnTo>
                    <a:pt x="1413" y="2338"/>
                  </a:lnTo>
                  <a:lnTo>
                    <a:pt x="1407" y="2352"/>
                  </a:lnTo>
                  <a:lnTo>
                    <a:pt x="1400" y="2365"/>
                  </a:lnTo>
                  <a:lnTo>
                    <a:pt x="1394" y="2376"/>
                  </a:lnTo>
                  <a:lnTo>
                    <a:pt x="1381" y="2396"/>
                  </a:lnTo>
                  <a:lnTo>
                    <a:pt x="1368" y="2413"/>
                  </a:lnTo>
                  <a:lnTo>
                    <a:pt x="1356" y="2427"/>
                  </a:lnTo>
                  <a:lnTo>
                    <a:pt x="1343" y="2441"/>
                  </a:lnTo>
                  <a:lnTo>
                    <a:pt x="1329" y="2453"/>
                  </a:lnTo>
                  <a:lnTo>
                    <a:pt x="1315" y="2465"/>
                  </a:lnTo>
                  <a:lnTo>
                    <a:pt x="1300" y="2476"/>
                  </a:lnTo>
                  <a:lnTo>
                    <a:pt x="1284" y="2486"/>
                  </a:lnTo>
                  <a:lnTo>
                    <a:pt x="1267" y="2494"/>
                  </a:lnTo>
                  <a:lnTo>
                    <a:pt x="1250" y="2502"/>
                  </a:lnTo>
                  <a:lnTo>
                    <a:pt x="1231" y="2508"/>
                  </a:lnTo>
                  <a:lnTo>
                    <a:pt x="1212" y="2515"/>
                  </a:lnTo>
                  <a:lnTo>
                    <a:pt x="1191" y="2519"/>
                  </a:lnTo>
                  <a:lnTo>
                    <a:pt x="1171" y="2523"/>
                  </a:lnTo>
                  <a:lnTo>
                    <a:pt x="1150" y="2527"/>
                  </a:lnTo>
                  <a:lnTo>
                    <a:pt x="1127" y="2529"/>
                  </a:lnTo>
                  <a:lnTo>
                    <a:pt x="1103" y="2530"/>
                  </a:lnTo>
                  <a:lnTo>
                    <a:pt x="1079" y="2531"/>
                  </a:lnTo>
                  <a:lnTo>
                    <a:pt x="704" y="2531"/>
                  </a:lnTo>
                  <a:lnTo>
                    <a:pt x="704" y="1782"/>
                  </a:lnTo>
                  <a:lnTo>
                    <a:pt x="1057" y="1782"/>
                  </a:lnTo>
                  <a:close/>
                  <a:moveTo>
                    <a:pt x="2047" y="0"/>
                  </a:moveTo>
                  <a:lnTo>
                    <a:pt x="0" y="0"/>
                  </a:lnTo>
                  <a:lnTo>
                    <a:pt x="0" y="3136"/>
                  </a:lnTo>
                  <a:lnTo>
                    <a:pt x="1171" y="3136"/>
                  </a:lnTo>
                  <a:lnTo>
                    <a:pt x="1221" y="3136"/>
                  </a:lnTo>
                  <a:lnTo>
                    <a:pt x="1269" y="3133"/>
                  </a:lnTo>
                  <a:lnTo>
                    <a:pt x="1317" y="3130"/>
                  </a:lnTo>
                  <a:lnTo>
                    <a:pt x="1366" y="3125"/>
                  </a:lnTo>
                  <a:lnTo>
                    <a:pt x="1412" y="3118"/>
                  </a:lnTo>
                  <a:lnTo>
                    <a:pt x="1458" y="3109"/>
                  </a:lnTo>
                  <a:lnTo>
                    <a:pt x="1503" y="3100"/>
                  </a:lnTo>
                  <a:lnTo>
                    <a:pt x="1548" y="3089"/>
                  </a:lnTo>
                  <a:lnTo>
                    <a:pt x="1591" y="3076"/>
                  </a:lnTo>
                  <a:lnTo>
                    <a:pt x="1633" y="3062"/>
                  </a:lnTo>
                  <a:lnTo>
                    <a:pt x="1673" y="3047"/>
                  </a:lnTo>
                  <a:lnTo>
                    <a:pt x="1712" y="3031"/>
                  </a:lnTo>
                  <a:lnTo>
                    <a:pt x="1750" y="3014"/>
                  </a:lnTo>
                  <a:lnTo>
                    <a:pt x="1786" y="2994"/>
                  </a:lnTo>
                  <a:lnTo>
                    <a:pt x="1821" y="2975"/>
                  </a:lnTo>
                  <a:lnTo>
                    <a:pt x="1853" y="2953"/>
                  </a:lnTo>
                  <a:lnTo>
                    <a:pt x="1885" y="2930"/>
                  </a:lnTo>
                  <a:lnTo>
                    <a:pt x="1919" y="2903"/>
                  </a:lnTo>
                  <a:lnTo>
                    <a:pt x="1936" y="2889"/>
                  </a:lnTo>
                  <a:lnTo>
                    <a:pt x="1952" y="2874"/>
                  </a:lnTo>
                  <a:lnTo>
                    <a:pt x="1969" y="2857"/>
                  </a:lnTo>
                  <a:lnTo>
                    <a:pt x="1985" y="2841"/>
                  </a:lnTo>
                  <a:lnTo>
                    <a:pt x="2002" y="2824"/>
                  </a:lnTo>
                  <a:lnTo>
                    <a:pt x="2018" y="2805"/>
                  </a:lnTo>
                  <a:lnTo>
                    <a:pt x="2034" y="2786"/>
                  </a:lnTo>
                  <a:lnTo>
                    <a:pt x="2049" y="2766"/>
                  </a:lnTo>
                  <a:lnTo>
                    <a:pt x="2064" y="2744"/>
                  </a:lnTo>
                  <a:lnTo>
                    <a:pt x="2079" y="2723"/>
                  </a:lnTo>
                  <a:lnTo>
                    <a:pt x="2094" y="2700"/>
                  </a:lnTo>
                  <a:lnTo>
                    <a:pt x="2108" y="2676"/>
                  </a:lnTo>
                  <a:lnTo>
                    <a:pt x="2121" y="2652"/>
                  </a:lnTo>
                  <a:lnTo>
                    <a:pt x="2134" y="2626"/>
                  </a:lnTo>
                  <a:lnTo>
                    <a:pt x="2147" y="2599"/>
                  </a:lnTo>
                  <a:lnTo>
                    <a:pt x="2157" y="2571"/>
                  </a:lnTo>
                  <a:lnTo>
                    <a:pt x="2169" y="2543"/>
                  </a:lnTo>
                  <a:lnTo>
                    <a:pt x="2179" y="2513"/>
                  </a:lnTo>
                  <a:lnTo>
                    <a:pt x="2189" y="2481"/>
                  </a:lnTo>
                  <a:lnTo>
                    <a:pt x="2197" y="2449"/>
                  </a:lnTo>
                  <a:lnTo>
                    <a:pt x="2205" y="2417"/>
                  </a:lnTo>
                  <a:lnTo>
                    <a:pt x="2212" y="2382"/>
                  </a:lnTo>
                  <a:lnTo>
                    <a:pt x="2218" y="2347"/>
                  </a:lnTo>
                  <a:lnTo>
                    <a:pt x="2223" y="2310"/>
                  </a:lnTo>
                  <a:lnTo>
                    <a:pt x="2227" y="2272"/>
                  </a:lnTo>
                  <a:lnTo>
                    <a:pt x="2230" y="2234"/>
                  </a:lnTo>
                  <a:lnTo>
                    <a:pt x="2232" y="2194"/>
                  </a:lnTo>
                  <a:lnTo>
                    <a:pt x="2233" y="2152"/>
                  </a:lnTo>
                  <a:lnTo>
                    <a:pt x="2232" y="2113"/>
                  </a:lnTo>
                  <a:lnTo>
                    <a:pt x="2231" y="2076"/>
                  </a:lnTo>
                  <a:lnTo>
                    <a:pt x="2227" y="2040"/>
                  </a:lnTo>
                  <a:lnTo>
                    <a:pt x="2223" y="2004"/>
                  </a:lnTo>
                  <a:lnTo>
                    <a:pt x="2219" y="1970"/>
                  </a:lnTo>
                  <a:lnTo>
                    <a:pt x="2213" y="1936"/>
                  </a:lnTo>
                  <a:lnTo>
                    <a:pt x="2207" y="1904"/>
                  </a:lnTo>
                  <a:lnTo>
                    <a:pt x="2199" y="1873"/>
                  </a:lnTo>
                  <a:lnTo>
                    <a:pt x="2191" y="1842"/>
                  </a:lnTo>
                  <a:lnTo>
                    <a:pt x="2182" y="1813"/>
                  </a:lnTo>
                  <a:lnTo>
                    <a:pt x="2173" y="1785"/>
                  </a:lnTo>
                  <a:lnTo>
                    <a:pt x="2163" y="1758"/>
                  </a:lnTo>
                  <a:lnTo>
                    <a:pt x="2152" y="1733"/>
                  </a:lnTo>
                  <a:lnTo>
                    <a:pt x="2141" y="1708"/>
                  </a:lnTo>
                  <a:lnTo>
                    <a:pt x="2130" y="1683"/>
                  </a:lnTo>
                  <a:lnTo>
                    <a:pt x="2118" y="1660"/>
                  </a:lnTo>
                  <a:lnTo>
                    <a:pt x="2105" y="1638"/>
                  </a:lnTo>
                  <a:lnTo>
                    <a:pt x="2092" y="1617"/>
                  </a:lnTo>
                  <a:lnTo>
                    <a:pt x="2079" y="1597"/>
                  </a:lnTo>
                  <a:lnTo>
                    <a:pt x="2066" y="1577"/>
                  </a:lnTo>
                  <a:lnTo>
                    <a:pt x="2053" y="1558"/>
                  </a:lnTo>
                  <a:lnTo>
                    <a:pt x="2040" y="1541"/>
                  </a:lnTo>
                  <a:lnTo>
                    <a:pt x="2026" y="1524"/>
                  </a:lnTo>
                  <a:lnTo>
                    <a:pt x="2013" y="1508"/>
                  </a:lnTo>
                  <a:lnTo>
                    <a:pt x="1986" y="1478"/>
                  </a:lnTo>
                  <a:lnTo>
                    <a:pt x="1961" y="1452"/>
                  </a:lnTo>
                  <a:lnTo>
                    <a:pt x="1936" y="1430"/>
                  </a:lnTo>
                  <a:lnTo>
                    <a:pt x="1913" y="1410"/>
                  </a:lnTo>
                  <a:lnTo>
                    <a:pt x="1887" y="1391"/>
                  </a:lnTo>
                  <a:lnTo>
                    <a:pt x="1861" y="1371"/>
                  </a:lnTo>
                  <a:lnTo>
                    <a:pt x="1829" y="1351"/>
                  </a:lnTo>
                  <a:lnTo>
                    <a:pt x="1796" y="1332"/>
                  </a:lnTo>
                  <a:lnTo>
                    <a:pt x="1759" y="1312"/>
                  </a:lnTo>
                  <a:lnTo>
                    <a:pt x="1721" y="1294"/>
                  </a:lnTo>
                  <a:lnTo>
                    <a:pt x="1679" y="1276"/>
                  </a:lnTo>
                  <a:lnTo>
                    <a:pt x="1633" y="1259"/>
                  </a:lnTo>
                  <a:lnTo>
                    <a:pt x="1609" y="1251"/>
                  </a:lnTo>
                  <a:lnTo>
                    <a:pt x="1584" y="1243"/>
                  </a:lnTo>
                  <a:lnTo>
                    <a:pt x="1558" y="1236"/>
                  </a:lnTo>
                  <a:lnTo>
                    <a:pt x="1532" y="1229"/>
                  </a:lnTo>
                  <a:lnTo>
                    <a:pt x="1505" y="1223"/>
                  </a:lnTo>
                  <a:lnTo>
                    <a:pt x="1477" y="1216"/>
                  </a:lnTo>
                  <a:lnTo>
                    <a:pt x="1447" y="1211"/>
                  </a:lnTo>
                  <a:lnTo>
                    <a:pt x="1417" y="1206"/>
                  </a:lnTo>
                  <a:lnTo>
                    <a:pt x="1386" y="1201"/>
                  </a:lnTo>
                  <a:lnTo>
                    <a:pt x="1355" y="1197"/>
                  </a:lnTo>
                  <a:lnTo>
                    <a:pt x="1323" y="1193"/>
                  </a:lnTo>
                  <a:lnTo>
                    <a:pt x="1288" y="1191"/>
                  </a:lnTo>
                  <a:lnTo>
                    <a:pt x="1254" y="1187"/>
                  </a:lnTo>
                  <a:lnTo>
                    <a:pt x="1218" y="1186"/>
                  </a:lnTo>
                  <a:lnTo>
                    <a:pt x="1182" y="1185"/>
                  </a:lnTo>
                  <a:lnTo>
                    <a:pt x="1145" y="1185"/>
                  </a:lnTo>
                  <a:lnTo>
                    <a:pt x="704" y="1185"/>
                  </a:lnTo>
                  <a:lnTo>
                    <a:pt x="704" y="603"/>
                  </a:lnTo>
                  <a:lnTo>
                    <a:pt x="1889" y="603"/>
                  </a:lnTo>
                  <a:lnTo>
                    <a:pt x="2096" y="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516688" y="573088"/>
              <a:ext cx="469951" cy="382019"/>
            </a:xfrm>
            <a:custGeom>
              <a:avLst/>
              <a:gdLst/>
              <a:ahLst/>
              <a:cxnLst>
                <a:cxn ang="0">
                  <a:pos x="536" y="1605"/>
                </a:cxn>
                <a:cxn ang="0">
                  <a:pos x="593" y="1754"/>
                </a:cxn>
                <a:cxn ang="0">
                  <a:pos x="648" y="1867"/>
                </a:cxn>
                <a:cxn ang="0">
                  <a:pos x="2800" y="1920"/>
                </a:cxn>
                <a:cxn ang="0">
                  <a:pos x="2895" y="2006"/>
                </a:cxn>
                <a:cxn ang="0">
                  <a:pos x="3045" y="2172"/>
                </a:cxn>
                <a:cxn ang="0">
                  <a:pos x="3143" y="2303"/>
                </a:cxn>
                <a:cxn ang="0">
                  <a:pos x="3241" y="2459"/>
                </a:cxn>
                <a:cxn ang="0">
                  <a:pos x="3333" y="2637"/>
                </a:cxn>
                <a:cxn ang="0">
                  <a:pos x="1167" y="2787"/>
                </a:cxn>
                <a:cxn ang="0">
                  <a:pos x="1028" y="2664"/>
                </a:cxn>
                <a:cxn ang="0">
                  <a:pos x="898" y="2532"/>
                </a:cxn>
                <a:cxn ang="0">
                  <a:pos x="778" y="2391"/>
                </a:cxn>
                <a:cxn ang="0">
                  <a:pos x="669" y="2241"/>
                </a:cxn>
                <a:cxn ang="0">
                  <a:pos x="570" y="2083"/>
                </a:cxn>
                <a:cxn ang="0">
                  <a:pos x="483" y="1918"/>
                </a:cxn>
                <a:cxn ang="0">
                  <a:pos x="408" y="1745"/>
                </a:cxn>
                <a:cxn ang="0">
                  <a:pos x="345" y="1568"/>
                </a:cxn>
                <a:cxn ang="0">
                  <a:pos x="375" y="1479"/>
                </a:cxn>
                <a:cxn ang="0">
                  <a:pos x="409" y="1393"/>
                </a:cxn>
                <a:cxn ang="0">
                  <a:pos x="3009" y="1311"/>
                </a:cxn>
                <a:cxn ang="0">
                  <a:pos x="3140" y="1196"/>
                </a:cxn>
                <a:cxn ang="0">
                  <a:pos x="3280" y="1055"/>
                </a:cxn>
                <a:cxn ang="0">
                  <a:pos x="610" y="1001"/>
                </a:cxn>
                <a:cxn ang="0">
                  <a:pos x="668" y="914"/>
                </a:cxn>
                <a:cxn ang="0">
                  <a:pos x="3445" y="852"/>
                </a:cxn>
                <a:cxn ang="0">
                  <a:pos x="3531" y="722"/>
                </a:cxn>
                <a:cxn ang="0">
                  <a:pos x="3641" y="534"/>
                </a:cxn>
                <a:cxn ang="0">
                  <a:pos x="1048" y="477"/>
                </a:cxn>
                <a:cxn ang="0">
                  <a:pos x="1148" y="390"/>
                </a:cxn>
                <a:cxn ang="0">
                  <a:pos x="3754" y="286"/>
                </a:cxn>
                <a:cxn ang="0">
                  <a:pos x="3829" y="67"/>
                </a:cxn>
                <a:cxn ang="0">
                  <a:pos x="1099" y="0"/>
                </a:cxn>
                <a:cxn ang="0">
                  <a:pos x="909" y="149"/>
                </a:cxn>
                <a:cxn ang="0">
                  <a:pos x="732" y="312"/>
                </a:cxn>
                <a:cxn ang="0">
                  <a:pos x="568" y="490"/>
                </a:cxn>
                <a:cxn ang="0">
                  <a:pos x="421" y="682"/>
                </a:cxn>
                <a:cxn ang="0">
                  <a:pos x="288" y="887"/>
                </a:cxn>
                <a:cxn ang="0">
                  <a:pos x="173" y="1103"/>
                </a:cxn>
                <a:cxn ang="0">
                  <a:pos x="77" y="1331"/>
                </a:cxn>
                <a:cxn ang="0">
                  <a:pos x="0" y="1568"/>
                </a:cxn>
                <a:cxn ang="0">
                  <a:pos x="76" y="1802"/>
                </a:cxn>
                <a:cxn ang="0">
                  <a:pos x="172" y="2028"/>
                </a:cxn>
                <a:cxn ang="0">
                  <a:pos x="286" y="2244"/>
                </a:cxn>
                <a:cxn ang="0">
                  <a:pos x="417" y="2449"/>
                </a:cxn>
                <a:cxn ang="0">
                  <a:pos x="565" y="2641"/>
                </a:cxn>
                <a:cxn ang="0">
                  <a:pos x="728" y="2821"/>
                </a:cxn>
                <a:cxn ang="0">
                  <a:pos x="907" y="2985"/>
                </a:cxn>
                <a:cxn ang="0">
                  <a:pos x="1098" y="3135"/>
                </a:cxn>
                <a:cxn ang="0">
                  <a:pos x="3830" y="3053"/>
                </a:cxn>
                <a:cxn ang="0">
                  <a:pos x="3791" y="2878"/>
                </a:cxn>
                <a:cxn ang="0">
                  <a:pos x="3726" y="2682"/>
                </a:cxn>
                <a:cxn ang="0">
                  <a:pos x="3623" y="2449"/>
                </a:cxn>
                <a:cxn ang="0">
                  <a:pos x="3471" y="2189"/>
                </a:cxn>
                <a:cxn ang="0">
                  <a:pos x="3261" y="1916"/>
                </a:cxn>
                <a:cxn ang="0">
                  <a:pos x="2983" y="1637"/>
                </a:cxn>
              </a:cxnLst>
              <a:rect l="0" t="0" r="r" b="b"/>
              <a:pathLst>
                <a:path w="3848" h="3135">
                  <a:moveTo>
                    <a:pt x="2902" y="1568"/>
                  </a:moveTo>
                  <a:lnTo>
                    <a:pt x="524" y="1568"/>
                  </a:lnTo>
                  <a:lnTo>
                    <a:pt x="527" y="1577"/>
                  </a:lnTo>
                  <a:lnTo>
                    <a:pt x="536" y="1605"/>
                  </a:lnTo>
                  <a:lnTo>
                    <a:pt x="551" y="1646"/>
                  </a:lnTo>
                  <a:lnTo>
                    <a:pt x="570" y="1697"/>
                  </a:lnTo>
                  <a:lnTo>
                    <a:pt x="581" y="1725"/>
                  </a:lnTo>
                  <a:lnTo>
                    <a:pt x="593" y="1754"/>
                  </a:lnTo>
                  <a:lnTo>
                    <a:pt x="606" y="1783"/>
                  </a:lnTo>
                  <a:lnTo>
                    <a:pt x="619" y="1811"/>
                  </a:lnTo>
                  <a:lnTo>
                    <a:pt x="634" y="1840"/>
                  </a:lnTo>
                  <a:lnTo>
                    <a:pt x="648" y="1867"/>
                  </a:lnTo>
                  <a:lnTo>
                    <a:pt x="663" y="1892"/>
                  </a:lnTo>
                  <a:lnTo>
                    <a:pt x="679" y="1916"/>
                  </a:lnTo>
                  <a:lnTo>
                    <a:pt x="2795" y="1916"/>
                  </a:lnTo>
                  <a:lnTo>
                    <a:pt x="2800" y="1920"/>
                  </a:lnTo>
                  <a:lnTo>
                    <a:pt x="2813" y="1931"/>
                  </a:lnTo>
                  <a:lnTo>
                    <a:pt x="2834" y="1949"/>
                  </a:lnTo>
                  <a:lnTo>
                    <a:pt x="2861" y="1974"/>
                  </a:lnTo>
                  <a:lnTo>
                    <a:pt x="2895" y="2006"/>
                  </a:lnTo>
                  <a:lnTo>
                    <a:pt x="2934" y="2045"/>
                  </a:lnTo>
                  <a:lnTo>
                    <a:pt x="2976" y="2091"/>
                  </a:lnTo>
                  <a:lnTo>
                    <a:pt x="3022" y="2144"/>
                  </a:lnTo>
                  <a:lnTo>
                    <a:pt x="3045" y="2172"/>
                  </a:lnTo>
                  <a:lnTo>
                    <a:pt x="3069" y="2202"/>
                  </a:lnTo>
                  <a:lnTo>
                    <a:pt x="3094" y="2234"/>
                  </a:lnTo>
                  <a:lnTo>
                    <a:pt x="3119" y="2268"/>
                  </a:lnTo>
                  <a:lnTo>
                    <a:pt x="3143" y="2303"/>
                  </a:lnTo>
                  <a:lnTo>
                    <a:pt x="3168" y="2339"/>
                  </a:lnTo>
                  <a:lnTo>
                    <a:pt x="3193" y="2378"/>
                  </a:lnTo>
                  <a:lnTo>
                    <a:pt x="3218" y="2418"/>
                  </a:lnTo>
                  <a:lnTo>
                    <a:pt x="3241" y="2459"/>
                  </a:lnTo>
                  <a:lnTo>
                    <a:pt x="3265" y="2501"/>
                  </a:lnTo>
                  <a:lnTo>
                    <a:pt x="3289" y="2545"/>
                  </a:lnTo>
                  <a:lnTo>
                    <a:pt x="3311" y="2591"/>
                  </a:lnTo>
                  <a:lnTo>
                    <a:pt x="3333" y="2637"/>
                  </a:lnTo>
                  <a:lnTo>
                    <a:pt x="3354" y="2686"/>
                  </a:lnTo>
                  <a:lnTo>
                    <a:pt x="3374" y="2735"/>
                  </a:lnTo>
                  <a:lnTo>
                    <a:pt x="3392" y="2787"/>
                  </a:lnTo>
                  <a:lnTo>
                    <a:pt x="1167" y="2787"/>
                  </a:lnTo>
                  <a:lnTo>
                    <a:pt x="1132" y="2758"/>
                  </a:lnTo>
                  <a:lnTo>
                    <a:pt x="1096" y="2727"/>
                  </a:lnTo>
                  <a:lnTo>
                    <a:pt x="1062" y="2697"/>
                  </a:lnTo>
                  <a:lnTo>
                    <a:pt x="1028" y="2664"/>
                  </a:lnTo>
                  <a:lnTo>
                    <a:pt x="995" y="2632"/>
                  </a:lnTo>
                  <a:lnTo>
                    <a:pt x="962" y="2600"/>
                  </a:lnTo>
                  <a:lnTo>
                    <a:pt x="929" y="2566"/>
                  </a:lnTo>
                  <a:lnTo>
                    <a:pt x="898" y="2532"/>
                  </a:lnTo>
                  <a:lnTo>
                    <a:pt x="867" y="2497"/>
                  </a:lnTo>
                  <a:lnTo>
                    <a:pt x="837" y="2463"/>
                  </a:lnTo>
                  <a:lnTo>
                    <a:pt x="807" y="2427"/>
                  </a:lnTo>
                  <a:lnTo>
                    <a:pt x="778" y="2391"/>
                  </a:lnTo>
                  <a:lnTo>
                    <a:pt x="750" y="2354"/>
                  </a:lnTo>
                  <a:lnTo>
                    <a:pt x="722" y="2316"/>
                  </a:lnTo>
                  <a:lnTo>
                    <a:pt x="695" y="2279"/>
                  </a:lnTo>
                  <a:lnTo>
                    <a:pt x="669" y="2241"/>
                  </a:lnTo>
                  <a:lnTo>
                    <a:pt x="643" y="2202"/>
                  </a:lnTo>
                  <a:lnTo>
                    <a:pt x="619" y="2162"/>
                  </a:lnTo>
                  <a:lnTo>
                    <a:pt x="594" y="2122"/>
                  </a:lnTo>
                  <a:lnTo>
                    <a:pt x="570" y="2083"/>
                  </a:lnTo>
                  <a:lnTo>
                    <a:pt x="548" y="2042"/>
                  </a:lnTo>
                  <a:lnTo>
                    <a:pt x="525" y="2001"/>
                  </a:lnTo>
                  <a:lnTo>
                    <a:pt x="503" y="1960"/>
                  </a:lnTo>
                  <a:lnTo>
                    <a:pt x="483" y="1918"/>
                  </a:lnTo>
                  <a:lnTo>
                    <a:pt x="464" y="1875"/>
                  </a:lnTo>
                  <a:lnTo>
                    <a:pt x="444" y="1833"/>
                  </a:lnTo>
                  <a:lnTo>
                    <a:pt x="426" y="1790"/>
                  </a:lnTo>
                  <a:lnTo>
                    <a:pt x="408" y="1745"/>
                  </a:lnTo>
                  <a:lnTo>
                    <a:pt x="390" y="1701"/>
                  </a:lnTo>
                  <a:lnTo>
                    <a:pt x="374" y="1657"/>
                  </a:lnTo>
                  <a:lnTo>
                    <a:pt x="359" y="1613"/>
                  </a:lnTo>
                  <a:lnTo>
                    <a:pt x="345" y="1568"/>
                  </a:lnTo>
                  <a:lnTo>
                    <a:pt x="352" y="1545"/>
                  </a:lnTo>
                  <a:lnTo>
                    <a:pt x="359" y="1523"/>
                  </a:lnTo>
                  <a:lnTo>
                    <a:pt x="368" y="1502"/>
                  </a:lnTo>
                  <a:lnTo>
                    <a:pt x="375" y="1479"/>
                  </a:lnTo>
                  <a:lnTo>
                    <a:pt x="383" y="1458"/>
                  </a:lnTo>
                  <a:lnTo>
                    <a:pt x="392" y="1436"/>
                  </a:lnTo>
                  <a:lnTo>
                    <a:pt x="400" y="1415"/>
                  </a:lnTo>
                  <a:lnTo>
                    <a:pt x="409" y="1393"/>
                  </a:lnTo>
                  <a:lnTo>
                    <a:pt x="2901" y="1393"/>
                  </a:lnTo>
                  <a:lnTo>
                    <a:pt x="2938" y="1367"/>
                  </a:lnTo>
                  <a:lnTo>
                    <a:pt x="2973" y="1339"/>
                  </a:lnTo>
                  <a:lnTo>
                    <a:pt x="3009" y="1311"/>
                  </a:lnTo>
                  <a:lnTo>
                    <a:pt x="3044" y="1282"/>
                  </a:lnTo>
                  <a:lnTo>
                    <a:pt x="3078" y="1253"/>
                  </a:lnTo>
                  <a:lnTo>
                    <a:pt x="3109" y="1224"/>
                  </a:lnTo>
                  <a:lnTo>
                    <a:pt x="3140" y="1196"/>
                  </a:lnTo>
                  <a:lnTo>
                    <a:pt x="3168" y="1168"/>
                  </a:lnTo>
                  <a:lnTo>
                    <a:pt x="3218" y="1119"/>
                  </a:lnTo>
                  <a:lnTo>
                    <a:pt x="3256" y="1081"/>
                  </a:lnTo>
                  <a:lnTo>
                    <a:pt x="3280" y="1055"/>
                  </a:lnTo>
                  <a:lnTo>
                    <a:pt x="3289" y="1045"/>
                  </a:lnTo>
                  <a:lnTo>
                    <a:pt x="583" y="1045"/>
                  </a:lnTo>
                  <a:lnTo>
                    <a:pt x="597" y="1022"/>
                  </a:lnTo>
                  <a:lnTo>
                    <a:pt x="610" y="1001"/>
                  </a:lnTo>
                  <a:lnTo>
                    <a:pt x="624" y="978"/>
                  </a:lnTo>
                  <a:lnTo>
                    <a:pt x="639" y="957"/>
                  </a:lnTo>
                  <a:lnTo>
                    <a:pt x="653" y="935"/>
                  </a:lnTo>
                  <a:lnTo>
                    <a:pt x="668" y="914"/>
                  </a:lnTo>
                  <a:lnTo>
                    <a:pt x="682" y="892"/>
                  </a:lnTo>
                  <a:lnTo>
                    <a:pt x="698" y="871"/>
                  </a:lnTo>
                  <a:lnTo>
                    <a:pt x="3431" y="871"/>
                  </a:lnTo>
                  <a:lnTo>
                    <a:pt x="3445" y="852"/>
                  </a:lnTo>
                  <a:lnTo>
                    <a:pt x="3461" y="831"/>
                  </a:lnTo>
                  <a:lnTo>
                    <a:pt x="3477" y="806"/>
                  </a:lnTo>
                  <a:lnTo>
                    <a:pt x="3495" y="780"/>
                  </a:lnTo>
                  <a:lnTo>
                    <a:pt x="3531" y="722"/>
                  </a:lnTo>
                  <a:lnTo>
                    <a:pt x="3566" y="664"/>
                  </a:lnTo>
                  <a:lnTo>
                    <a:pt x="3597" y="610"/>
                  </a:lnTo>
                  <a:lnTo>
                    <a:pt x="3624" y="565"/>
                  </a:lnTo>
                  <a:lnTo>
                    <a:pt x="3641" y="534"/>
                  </a:lnTo>
                  <a:lnTo>
                    <a:pt x="3648" y="523"/>
                  </a:lnTo>
                  <a:lnTo>
                    <a:pt x="999" y="523"/>
                  </a:lnTo>
                  <a:lnTo>
                    <a:pt x="1023" y="500"/>
                  </a:lnTo>
                  <a:lnTo>
                    <a:pt x="1048" y="477"/>
                  </a:lnTo>
                  <a:lnTo>
                    <a:pt x="1071" y="455"/>
                  </a:lnTo>
                  <a:lnTo>
                    <a:pt x="1097" y="433"/>
                  </a:lnTo>
                  <a:lnTo>
                    <a:pt x="1122" y="412"/>
                  </a:lnTo>
                  <a:lnTo>
                    <a:pt x="1148" y="390"/>
                  </a:lnTo>
                  <a:lnTo>
                    <a:pt x="1174" y="370"/>
                  </a:lnTo>
                  <a:lnTo>
                    <a:pt x="1199" y="348"/>
                  </a:lnTo>
                  <a:lnTo>
                    <a:pt x="3729" y="348"/>
                  </a:lnTo>
                  <a:lnTo>
                    <a:pt x="3754" y="286"/>
                  </a:lnTo>
                  <a:lnTo>
                    <a:pt x="3777" y="224"/>
                  </a:lnTo>
                  <a:lnTo>
                    <a:pt x="3796" y="165"/>
                  </a:lnTo>
                  <a:lnTo>
                    <a:pt x="3815" y="112"/>
                  </a:lnTo>
                  <a:lnTo>
                    <a:pt x="3829" y="67"/>
                  </a:lnTo>
                  <a:lnTo>
                    <a:pt x="3838" y="31"/>
                  </a:lnTo>
                  <a:lnTo>
                    <a:pt x="3846" y="9"/>
                  </a:lnTo>
                  <a:lnTo>
                    <a:pt x="3848" y="0"/>
                  </a:lnTo>
                  <a:lnTo>
                    <a:pt x="1099" y="0"/>
                  </a:lnTo>
                  <a:lnTo>
                    <a:pt x="1051" y="36"/>
                  </a:lnTo>
                  <a:lnTo>
                    <a:pt x="1003" y="72"/>
                  </a:lnTo>
                  <a:lnTo>
                    <a:pt x="955" y="110"/>
                  </a:lnTo>
                  <a:lnTo>
                    <a:pt x="909" y="149"/>
                  </a:lnTo>
                  <a:lnTo>
                    <a:pt x="864" y="189"/>
                  </a:lnTo>
                  <a:lnTo>
                    <a:pt x="819" y="228"/>
                  </a:lnTo>
                  <a:lnTo>
                    <a:pt x="775" y="270"/>
                  </a:lnTo>
                  <a:lnTo>
                    <a:pt x="732" y="312"/>
                  </a:lnTo>
                  <a:lnTo>
                    <a:pt x="690" y="356"/>
                  </a:lnTo>
                  <a:lnTo>
                    <a:pt x="648" y="400"/>
                  </a:lnTo>
                  <a:lnTo>
                    <a:pt x="608" y="445"/>
                  </a:lnTo>
                  <a:lnTo>
                    <a:pt x="568" y="490"/>
                  </a:lnTo>
                  <a:lnTo>
                    <a:pt x="529" y="538"/>
                  </a:lnTo>
                  <a:lnTo>
                    <a:pt x="493" y="585"/>
                  </a:lnTo>
                  <a:lnTo>
                    <a:pt x="456" y="634"/>
                  </a:lnTo>
                  <a:lnTo>
                    <a:pt x="421" y="682"/>
                  </a:lnTo>
                  <a:lnTo>
                    <a:pt x="385" y="733"/>
                  </a:lnTo>
                  <a:lnTo>
                    <a:pt x="352" y="783"/>
                  </a:lnTo>
                  <a:lnTo>
                    <a:pt x="319" y="835"/>
                  </a:lnTo>
                  <a:lnTo>
                    <a:pt x="288" y="887"/>
                  </a:lnTo>
                  <a:lnTo>
                    <a:pt x="258" y="941"/>
                  </a:lnTo>
                  <a:lnTo>
                    <a:pt x="228" y="993"/>
                  </a:lnTo>
                  <a:lnTo>
                    <a:pt x="200" y="1048"/>
                  </a:lnTo>
                  <a:lnTo>
                    <a:pt x="173" y="1103"/>
                  </a:lnTo>
                  <a:lnTo>
                    <a:pt x="147" y="1159"/>
                  </a:lnTo>
                  <a:lnTo>
                    <a:pt x="123" y="1215"/>
                  </a:lnTo>
                  <a:lnTo>
                    <a:pt x="99" y="1272"/>
                  </a:lnTo>
                  <a:lnTo>
                    <a:pt x="77" y="1331"/>
                  </a:lnTo>
                  <a:lnTo>
                    <a:pt x="56" y="1389"/>
                  </a:lnTo>
                  <a:lnTo>
                    <a:pt x="35" y="1448"/>
                  </a:lnTo>
                  <a:lnTo>
                    <a:pt x="17" y="1507"/>
                  </a:lnTo>
                  <a:lnTo>
                    <a:pt x="0" y="1568"/>
                  </a:lnTo>
                  <a:lnTo>
                    <a:pt x="17" y="1627"/>
                  </a:lnTo>
                  <a:lnTo>
                    <a:pt x="35" y="1686"/>
                  </a:lnTo>
                  <a:lnTo>
                    <a:pt x="55" y="1744"/>
                  </a:lnTo>
                  <a:lnTo>
                    <a:pt x="76" y="1802"/>
                  </a:lnTo>
                  <a:lnTo>
                    <a:pt x="99" y="1860"/>
                  </a:lnTo>
                  <a:lnTo>
                    <a:pt x="122" y="1917"/>
                  </a:lnTo>
                  <a:lnTo>
                    <a:pt x="146" y="1973"/>
                  </a:lnTo>
                  <a:lnTo>
                    <a:pt x="172" y="2028"/>
                  </a:lnTo>
                  <a:lnTo>
                    <a:pt x="199" y="2083"/>
                  </a:lnTo>
                  <a:lnTo>
                    <a:pt x="227" y="2138"/>
                  </a:lnTo>
                  <a:lnTo>
                    <a:pt x="256" y="2190"/>
                  </a:lnTo>
                  <a:lnTo>
                    <a:pt x="286" y="2244"/>
                  </a:lnTo>
                  <a:lnTo>
                    <a:pt x="317" y="2296"/>
                  </a:lnTo>
                  <a:lnTo>
                    <a:pt x="350" y="2348"/>
                  </a:lnTo>
                  <a:lnTo>
                    <a:pt x="383" y="2398"/>
                  </a:lnTo>
                  <a:lnTo>
                    <a:pt x="417" y="2449"/>
                  </a:lnTo>
                  <a:lnTo>
                    <a:pt x="453" y="2497"/>
                  </a:lnTo>
                  <a:lnTo>
                    <a:pt x="489" y="2546"/>
                  </a:lnTo>
                  <a:lnTo>
                    <a:pt x="527" y="2594"/>
                  </a:lnTo>
                  <a:lnTo>
                    <a:pt x="565" y="2641"/>
                  </a:lnTo>
                  <a:lnTo>
                    <a:pt x="605" y="2687"/>
                  </a:lnTo>
                  <a:lnTo>
                    <a:pt x="645" y="2732"/>
                  </a:lnTo>
                  <a:lnTo>
                    <a:pt x="686" y="2776"/>
                  </a:lnTo>
                  <a:lnTo>
                    <a:pt x="728" y="2821"/>
                  </a:lnTo>
                  <a:lnTo>
                    <a:pt x="771" y="2863"/>
                  </a:lnTo>
                  <a:lnTo>
                    <a:pt x="815" y="2905"/>
                  </a:lnTo>
                  <a:lnTo>
                    <a:pt x="861" y="2946"/>
                  </a:lnTo>
                  <a:lnTo>
                    <a:pt x="907" y="2985"/>
                  </a:lnTo>
                  <a:lnTo>
                    <a:pt x="953" y="3024"/>
                  </a:lnTo>
                  <a:lnTo>
                    <a:pt x="1000" y="3062"/>
                  </a:lnTo>
                  <a:lnTo>
                    <a:pt x="1049" y="3100"/>
                  </a:lnTo>
                  <a:lnTo>
                    <a:pt x="1098" y="3135"/>
                  </a:lnTo>
                  <a:lnTo>
                    <a:pt x="3840" y="3135"/>
                  </a:lnTo>
                  <a:lnTo>
                    <a:pt x="3839" y="3125"/>
                  </a:lnTo>
                  <a:lnTo>
                    <a:pt x="3836" y="3097"/>
                  </a:lnTo>
                  <a:lnTo>
                    <a:pt x="3830" y="3053"/>
                  </a:lnTo>
                  <a:lnTo>
                    <a:pt x="3819" y="2993"/>
                  </a:lnTo>
                  <a:lnTo>
                    <a:pt x="3811" y="2958"/>
                  </a:lnTo>
                  <a:lnTo>
                    <a:pt x="3802" y="2920"/>
                  </a:lnTo>
                  <a:lnTo>
                    <a:pt x="3791" y="2878"/>
                  </a:lnTo>
                  <a:lnTo>
                    <a:pt x="3778" y="2832"/>
                  </a:lnTo>
                  <a:lnTo>
                    <a:pt x="3763" y="2785"/>
                  </a:lnTo>
                  <a:lnTo>
                    <a:pt x="3746" y="2734"/>
                  </a:lnTo>
                  <a:lnTo>
                    <a:pt x="3726" y="2682"/>
                  </a:lnTo>
                  <a:lnTo>
                    <a:pt x="3705" y="2627"/>
                  </a:lnTo>
                  <a:lnTo>
                    <a:pt x="3680" y="2570"/>
                  </a:lnTo>
                  <a:lnTo>
                    <a:pt x="3653" y="2510"/>
                  </a:lnTo>
                  <a:lnTo>
                    <a:pt x="3623" y="2449"/>
                  </a:lnTo>
                  <a:lnTo>
                    <a:pt x="3590" y="2386"/>
                  </a:lnTo>
                  <a:lnTo>
                    <a:pt x="3554" y="2322"/>
                  </a:lnTo>
                  <a:lnTo>
                    <a:pt x="3514" y="2256"/>
                  </a:lnTo>
                  <a:lnTo>
                    <a:pt x="3471" y="2189"/>
                  </a:lnTo>
                  <a:lnTo>
                    <a:pt x="3424" y="2122"/>
                  </a:lnTo>
                  <a:lnTo>
                    <a:pt x="3374" y="2053"/>
                  </a:lnTo>
                  <a:lnTo>
                    <a:pt x="3320" y="1985"/>
                  </a:lnTo>
                  <a:lnTo>
                    <a:pt x="3261" y="1916"/>
                  </a:lnTo>
                  <a:lnTo>
                    <a:pt x="3198" y="1846"/>
                  </a:lnTo>
                  <a:lnTo>
                    <a:pt x="3132" y="1776"/>
                  </a:lnTo>
                  <a:lnTo>
                    <a:pt x="3059" y="1705"/>
                  </a:lnTo>
                  <a:lnTo>
                    <a:pt x="2983" y="1637"/>
                  </a:lnTo>
                  <a:lnTo>
                    <a:pt x="2902" y="1568"/>
                  </a:lnTo>
                  <a:close/>
                </a:path>
              </a:pathLst>
            </a:custGeom>
            <a:solidFill>
              <a:srgbClr val="0A2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045168" y="755865"/>
              <a:ext cx="253986" cy="390251"/>
            </a:xfrm>
            <a:custGeom>
              <a:avLst/>
              <a:gdLst/>
              <a:ahLst/>
              <a:cxnLst>
                <a:cxn ang="0">
                  <a:pos x="198" y="323"/>
                </a:cxn>
                <a:cxn ang="0">
                  <a:pos x="198" y="840"/>
                </a:cxn>
                <a:cxn ang="0">
                  <a:pos x="284" y="845"/>
                </a:cxn>
                <a:cxn ang="0">
                  <a:pos x="496" y="735"/>
                </a:cxn>
                <a:cxn ang="0">
                  <a:pos x="755" y="640"/>
                </a:cxn>
                <a:cxn ang="0">
                  <a:pos x="898" y="609"/>
                </a:cxn>
                <a:cxn ang="0">
                  <a:pos x="1029" y="600"/>
                </a:cxn>
                <a:cxn ang="0">
                  <a:pos x="1137" y="616"/>
                </a:cxn>
                <a:cxn ang="0">
                  <a:pos x="1232" y="656"/>
                </a:cxn>
                <a:cxn ang="0">
                  <a:pos x="1309" y="717"/>
                </a:cxn>
                <a:cxn ang="0">
                  <a:pos x="1357" y="781"/>
                </a:cxn>
                <a:cxn ang="0">
                  <a:pos x="1386" y="854"/>
                </a:cxn>
                <a:cxn ang="0">
                  <a:pos x="1397" y="934"/>
                </a:cxn>
                <a:cxn ang="0">
                  <a:pos x="1383" y="1059"/>
                </a:cxn>
                <a:cxn ang="0">
                  <a:pos x="1343" y="1167"/>
                </a:cxn>
                <a:cxn ang="0">
                  <a:pos x="1282" y="1260"/>
                </a:cxn>
                <a:cxn ang="0">
                  <a:pos x="1201" y="1341"/>
                </a:cxn>
                <a:cxn ang="0">
                  <a:pos x="1001" y="1486"/>
                </a:cxn>
                <a:cxn ang="0">
                  <a:pos x="746" y="1648"/>
                </a:cxn>
                <a:cxn ang="0">
                  <a:pos x="515" y="1824"/>
                </a:cxn>
                <a:cxn ang="0">
                  <a:pos x="322" y="2018"/>
                </a:cxn>
                <a:cxn ang="0">
                  <a:pos x="171" y="2237"/>
                </a:cxn>
                <a:cxn ang="0">
                  <a:pos x="67" y="2489"/>
                </a:cxn>
                <a:cxn ang="0">
                  <a:pos x="10" y="2784"/>
                </a:cxn>
                <a:cxn ang="0">
                  <a:pos x="0" y="3012"/>
                </a:cxn>
                <a:cxn ang="0">
                  <a:pos x="2" y="3178"/>
                </a:cxn>
                <a:cxn ang="0">
                  <a:pos x="321" y="3199"/>
                </a:cxn>
                <a:cxn ang="0">
                  <a:pos x="1162" y="3199"/>
                </a:cxn>
                <a:cxn ang="0">
                  <a:pos x="1869" y="3199"/>
                </a:cxn>
                <a:cxn ang="0">
                  <a:pos x="756" y="2564"/>
                </a:cxn>
                <a:cxn ang="0">
                  <a:pos x="800" y="2440"/>
                </a:cxn>
                <a:cxn ang="0">
                  <a:pos x="846" y="2357"/>
                </a:cxn>
                <a:cxn ang="0">
                  <a:pos x="979" y="2204"/>
                </a:cxn>
                <a:cxn ang="0">
                  <a:pos x="1176" y="2058"/>
                </a:cxn>
                <a:cxn ang="0">
                  <a:pos x="1385" y="1929"/>
                </a:cxn>
                <a:cxn ang="0">
                  <a:pos x="1547" y="1826"/>
                </a:cxn>
                <a:cxn ang="0">
                  <a:pos x="1697" y="1706"/>
                </a:cxn>
                <a:cxn ang="0">
                  <a:pos x="1825" y="1568"/>
                </a:cxn>
                <a:cxn ang="0">
                  <a:pos x="1929" y="1418"/>
                </a:cxn>
                <a:cxn ang="0">
                  <a:pos x="2007" y="1256"/>
                </a:cxn>
                <a:cxn ang="0">
                  <a:pos x="2056" y="1089"/>
                </a:cxn>
                <a:cxn ang="0">
                  <a:pos x="2074" y="918"/>
                </a:cxn>
                <a:cxn ang="0">
                  <a:pos x="2059" y="719"/>
                </a:cxn>
                <a:cxn ang="0">
                  <a:pos x="1999" y="518"/>
                </a:cxn>
                <a:cxn ang="0">
                  <a:pos x="1894" y="344"/>
                </a:cxn>
                <a:cxn ang="0">
                  <a:pos x="1786" y="233"/>
                </a:cxn>
                <a:cxn ang="0">
                  <a:pos x="1689" y="161"/>
                </a:cxn>
                <a:cxn ang="0">
                  <a:pos x="1581" y="101"/>
                </a:cxn>
                <a:cxn ang="0">
                  <a:pos x="1461" y="55"/>
                </a:cxn>
                <a:cxn ang="0">
                  <a:pos x="1333" y="24"/>
                </a:cxn>
                <a:cxn ang="0">
                  <a:pos x="1195" y="5"/>
                </a:cxn>
                <a:cxn ang="0">
                  <a:pos x="1026" y="1"/>
                </a:cxn>
                <a:cxn ang="0">
                  <a:pos x="749" y="32"/>
                </a:cxn>
                <a:cxn ang="0">
                  <a:pos x="472" y="102"/>
                </a:cxn>
                <a:cxn ang="0">
                  <a:pos x="221" y="205"/>
                </a:cxn>
              </a:cxnLst>
              <a:rect l="0" t="0" r="r" b="b"/>
              <a:pathLst>
                <a:path w="2076" h="3199">
                  <a:moveTo>
                    <a:pt x="221" y="205"/>
                  </a:moveTo>
                  <a:lnTo>
                    <a:pt x="213" y="209"/>
                  </a:lnTo>
                  <a:lnTo>
                    <a:pt x="198" y="217"/>
                  </a:lnTo>
                  <a:lnTo>
                    <a:pt x="198" y="250"/>
                  </a:lnTo>
                  <a:lnTo>
                    <a:pt x="198" y="323"/>
                  </a:lnTo>
                  <a:lnTo>
                    <a:pt x="198" y="422"/>
                  </a:lnTo>
                  <a:lnTo>
                    <a:pt x="198" y="537"/>
                  </a:lnTo>
                  <a:lnTo>
                    <a:pt x="198" y="653"/>
                  </a:lnTo>
                  <a:lnTo>
                    <a:pt x="198" y="759"/>
                  </a:lnTo>
                  <a:lnTo>
                    <a:pt x="198" y="840"/>
                  </a:lnTo>
                  <a:lnTo>
                    <a:pt x="198" y="887"/>
                  </a:lnTo>
                  <a:lnTo>
                    <a:pt x="226" y="874"/>
                  </a:lnTo>
                  <a:lnTo>
                    <a:pt x="254" y="860"/>
                  </a:lnTo>
                  <a:lnTo>
                    <a:pt x="276" y="849"/>
                  </a:lnTo>
                  <a:lnTo>
                    <a:pt x="284" y="845"/>
                  </a:lnTo>
                  <a:lnTo>
                    <a:pt x="320" y="824"/>
                  </a:lnTo>
                  <a:lnTo>
                    <a:pt x="377" y="793"/>
                  </a:lnTo>
                  <a:lnTo>
                    <a:pt x="412" y="775"/>
                  </a:lnTo>
                  <a:lnTo>
                    <a:pt x="453" y="755"/>
                  </a:lnTo>
                  <a:lnTo>
                    <a:pt x="496" y="735"/>
                  </a:lnTo>
                  <a:lnTo>
                    <a:pt x="544" y="714"/>
                  </a:lnTo>
                  <a:lnTo>
                    <a:pt x="593" y="695"/>
                  </a:lnTo>
                  <a:lnTo>
                    <a:pt x="645" y="675"/>
                  </a:lnTo>
                  <a:lnTo>
                    <a:pt x="700" y="656"/>
                  </a:lnTo>
                  <a:lnTo>
                    <a:pt x="755" y="640"/>
                  </a:lnTo>
                  <a:lnTo>
                    <a:pt x="782" y="633"/>
                  </a:lnTo>
                  <a:lnTo>
                    <a:pt x="812" y="626"/>
                  </a:lnTo>
                  <a:lnTo>
                    <a:pt x="840" y="620"/>
                  </a:lnTo>
                  <a:lnTo>
                    <a:pt x="869" y="614"/>
                  </a:lnTo>
                  <a:lnTo>
                    <a:pt x="898" y="609"/>
                  </a:lnTo>
                  <a:lnTo>
                    <a:pt x="926" y="606"/>
                  </a:lnTo>
                  <a:lnTo>
                    <a:pt x="955" y="602"/>
                  </a:lnTo>
                  <a:lnTo>
                    <a:pt x="983" y="600"/>
                  </a:lnTo>
                  <a:lnTo>
                    <a:pt x="1006" y="599"/>
                  </a:lnTo>
                  <a:lnTo>
                    <a:pt x="1029" y="600"/>
                  </a:lnTo>
                  <a:lnTo>
                    <a:pt x="1051" y="601"/>
                  </a:lnTo>
                  <a:lnTo>
                    <a:pt x="1073" y="603"/>
                  </a:lnTo>
                  <a:lnTo>
                    <a:pt x="1094" y="607"/>
                  </a:lnTo>
                  <a:lnTo>
                    <a:pt x="1116" y="611"/>
                  </a:lnTo>
                  <a:lnTo>
                    <a:pt x="1137" y="616"/>
                  </a:lnTo>
                  <a:lnTo>
                    <a:pt x="1157" y="623"/>
                  </a:lnTo>
                  <a:lnTo>
                    <a:pt x="1177" y="629"/>
                  </a:lnTo>
                  <a:lnTo>
                    <a:pt x="1196" y="638"/>
                  </a:lnTo>
                  <a:lnTo>
                    <a:pt x="1215" y="647"/>
                  </a:lnTo>
                  <a:lnTo>
                    <a:pt x="1232" y="656"/>
                  </a:lnTo>
                  <a:lnTo>
                    <a:pt x="1249" y="668"/>
                  </a:lnTo>
                  <a:lnTo>
                    <a:pt x="1267" y="679"/>
                  </a:lnTo>
                  <a:lnTo>
                    <a:pt x="1282" y="692"/>
                  </a:lnTo>
                  <a:lnTo>
                    <a:pt x="1297" y="706"/>
                  </a:lnTo>
                  <a:lnTo>
                    <a:pt x="1309" y="717"/>
                  </a:lnTo>
                  <a:lnTo>
                    <a:pt x="1319" y="729"/>
                  </a:lnTo>
                  <a:lnTo>
                    <a:pt x="1330" y="741"/>
                  </a:lnTo>
                  <a:lnTo>
                    <a:pt x="1340" y="754"/>
                  </a:lnTo>
                  <a:lnTo>
                    <a:pt x="1348" y="768"/>
                  </a:lnTo>
                  <a:lnTo>
                    <a:pt x="1357" y="781"/>
                  </a:lnTo>
                  <a:lnTo>
                    <a:pt x="1364" y="795"/>
                  </a:lnTo>
                  <a:lnTo>
                    <a:pt x="1371" y="810"/>
                  </a:lnTo>
                  <a:lnTo>
                    <a:pt x="1376" y="824"/>
                  </a:lnTo>
                  <a:lnTo>
                    <a:pt x="1382" y="839"/>
                  </a:lnTo>
                  <a:lnTo>
                    <a:pt x="1386" y="854"/>
                  </a:lnTo>
                  <a:lnTo>
                    <a:pt x="1389" y="871"/>
                  </a:lnTo>
                  <a:lnTo>
                    <a:pt x="1392" y="886"/>
                  </a:lnTo>
                  <a:lnTo>
                    <a:pt x="1395" y="902"/>
                  </a:lnTo>
                  <a:lnTo>
                    <a:pt x="1396" y="918"/>
                  </a:lnTo>
                  <a:lnTo>
                    <a:pt x="1397" y="934"/>
                  </a:lnTo>
                  <a:lnTo>
                    <a:pt x="1396" y="961"/>
                  </a:lnTo>
                  <a:lnTo>
                    <a:pt x="1394" y="987"/>
                  </a:lnTo>
                  <a:lnTo>
                    <a:pt x="1391" y="1012"/>
                  </a:lnTo>
                  <a:lnTo>
                    <a:pt x="1387" y="1035"/>
                  </a:lnTo>
                  <a:lnTo>
                    <a:pt x="1383" y="1059"/>
                  </a:lnTo>
                  <a:lnTo>
                    <a:pt x="1376" y="1082"/>
                  </a:lnTo>
                  <a:lnTo>
                    <a:pt x="1369" y="1104"/>
                  </a:lnTo>
                  <a:lnTo>
                    <a:pt x="1361" y="1125"/>
                  </a:lnTo>
                  <a:lnTo>
                    <a:pt x="1353" y="1146"/>
                  </a:lnTo>
                  <a:lnTo>
                    <a:pt x="1343" y="1167"/>
                  </a:lnTo>
                  <a:lnTo>
                    <a:pt x="1332" y="1186"/>
                  </a:lnTo>
                  <a:lnTo>
                    <a:pt x="1320" y="1206"/>
                  </a:lnTo>
                  <a:lnTo>
                    <a:pt x="1309" y="1224"/>
                  </a:lnTo>
                  <a:lnTo>
                    <a:pt x="1295" y="1242"/>
                  </a:lnTo>
                  <a:lnTo>
                    <a:pt x="1282" y="1260"/>
                  </a:lnTo>
                  <a:lnTo>
                    <a:pt x="1267" y="1277"/>
                  </a:lnTo>
                  <a:lnTo>
                    <a:pt x="1252" y="1294"/>
                  </a:lnTo>
                  <a:lnTo>
                    <a:pt x="1235" y="1310"/>
                  </a:lnTo>
                  <a:lnTo>
                    <a:pt x="1218" y="1326"/>
                  </a:lnTo>
                  <a:lnTo>
                    <a:pt x="1201" y="1341"/>
                  </a:lnTo>
                  <a:lnTo>
                    <a:pt x="1165" y="1373"/>
                  </a:lnTo>
                  <a:lnTo>
                    <a:pt x="1127" y="1402"/>
                  </a:lnTo>
                  <a:lnTo>
                    <a:pt x="1087" y="1431"/>
                  </a:lnTo>
                  <a:lnTo>
                    <a:pt x="1045" y="1459"/>
                  </a:lnTo>
                  <a:lnTo>
                    <a:pt x="1001" y="1486"/>
                  </a:lnTo>
                  <a:lnTo>
                    <a:pt x="957" y="1514"/>
                  </a:lnTo>
                  <a:lnTo>
                    <a:pt x="902" y="1547"/>
                  </a:lnTo>
                  <a:lnTo>
                    <a:pt x="848" y="1581"/>
                  </a:lnTo>
                  <a:lnTo>
                    <a:pt x="796" y="1614"/>
                  </a:lnTo>
                  <a:lnTo>
                    <a:pt x="746" y="1648"/>
                  </a:lnTo>
                  <a:lnTo>
                    <a:pt x="696" y="1683"/>
                  </a:lnTo>
                  <a:lnTo>
                    <a:pt x="649" y="1717"/>
                  </a:lnTo>
                  <a:lnTo>
                    <a:pt x="603" y="1752"/>
                  </a:lnTo>
                  <a:lnTo>
                    <a:pt x="558" y="1789"/>
                  </a:lnTo>
                  <a:lnTo>
                    <a:pt x="515" y="1824"/>
                  </a:lnTo>
                  <a:lnTo>
                    <a:pt x="473" y="1862"/>
                  </a:lnTo>
                  <a:lnTo>
                    <a:pt x="433" y="1900"/>
                  </a:lnTo>
                  <a:lnTo>
                    <a:pt x="394" y="1938"/>
                  </a:lnTo>
                  <a:lnTo>
                    <a:pt x="358" y="1977"/>
                  </a:lnTo>
                  <a:lnTo>
                    <a:pt x="322" y="2018"/>
                  </a:lnTo>
                  <a:lnTo>
                    <a:pt x="289" y="2060"/>
                  </a:lnTo>
                  <a:lnTo>
                    <a:pt x="258" y="2102"/>
                  </a:lnTo>
                  <a:lnTo>
                    <a:pt x="227" y="2146"/>
                  </a:lnTo>
                  <a:lnTo>
                    <a:pt x="198" y="2190"/>
                  </a:lnTo>
                  <a:lnTo>
                    <a:pt x="171" y="2237"/>
                  </a:lnTo>
                  <a:lnTo>
                    <a:pt x="147" y="2284"/>
                  </a:lnTo>
                  <a:lnTo>
                    <a:pt x="124" y="2334"/>
                  </a:lnTo>
                  <a:lnTo>
                    <a:pt x="103" y="2384"/>
                  </a:lnTo>
                  <a:lnTo>
                    <a:pt x="84" y="2436"/>
                  </a:lnTo>
                  <a:lnTo>
                    <a:pt x="67" y="2489"/>
                  </a:lnTo>
                  <a:lnTo>
                    <a:pt x="51" y="2545"/>
                  </a:lnTo>
                  <a:lnTo>
                    <a:pt x="38" y="2602"/>
                  </a:lnTo>
                  <a:lnTo>
                    <a:pt x="26" y="2660"/>
                  </a:lnTo>
                  <a:lnTo>
                    <a:pt x="18" y="2722"/>
                  </a:lnTo>
                  <a:lnTo>
                    <a:pt x="10" y="2784"/>
                  </a:lnTo>
                  <a:lnTo>
                    <a:pt x="5" y="2849"/>
                  </a:lnTo>
                  <a:lnTo>
                    <a:pt x="2" y="2915"/>
                  </a:lnTo>
                  <a:lnTo>
                    <a:pt x="0" y="2983"/>
                  </a:lnTo>
                  <a:lnTo>
                    <a:pt x="0" y="2992"/>
                  </a:lnTo>
                  <a:lnTo>
                    <a:pt x="0" y="3012"/>
                  </a:lnTo>
                  <a:lnTo>
                    <a:pt x="0" y="3042"/>
                  </a:lnTo>
                  <a:lnTo>
                    <a:pt x="0" y="3077"/>
                  </a:lnTo>
                  <a:lnTo>
                    <a:pt x="0" y="3114"/>
                  </a:lnTo>
                  <a:lnTo>
                    <a:pt x="0" y="3149"/>
                  </a:lnTo>
                  <a:lnTo>
                    <a:pt x="2" y="3178"/>
                  </a:lnTo>
                  <a:lnTo>
                    <a:pt x="2" y="3199"/>
                  </a:lnTo>
                  <a:lnTo>
                    <a:pt x="31" y="3199"/>
                  </a:lnTo>
                  <a:lnTo>
                    <a:pt x="96" y="3199"/>
                  </a:lnTo>
                  <a:lnTo>
                    <a:pt x="195" y="3199"/>
                  </a:lnTo>
                  <a:lnTo>
                    <a:pt x="321" y="3199"/>
                  </a:lnTo>
                  <a:lnTo>
                    <a:pt x="467" y="3199"/>
                  </a:lnTo>
                  <a:lnTo>
                    <a:pt x="631" y="3199"/>
                  </a:lnTo>
                  <a:lnTo>
                    <a:pt x="804" y="3199"/>
                  </a:lnTo>
                  <a:lnTo>
                    <a:pt x="983" y="3199"/>
                  </a:lnTo>
                  <a:lnTo>
                    <a:pt x="1162" y="3199"/>
                  </a:lnTo>
                  <a:lnTo>
                    <a:pt x="1335" y="3199"/>
                  </a:lnTo>
                  <a:lnTo>
                    <a:pt x="1498" y="3199"/>
                  </a:lnTo>
                  <a:lnTo>
                    <a:pt x="1645" y="3199"/>
                  </a:lnTo>
                  <a:lnTo>
                    <a:pt x="1770" y="3199"/>
                  </a:lnTo>
                  <a:lnTo>
                    <a:pt x="1869" y="3199"/>
                  </a:lnTo>
                  <a:lnTo>
                    <a:pt x="1936" y="3199"/>
                  </a:lnTo>
                  <a:lnTo>
                    <a:pt x="1965" y="3199"/>
                  </a:lnTo>
                  <a:lnTo>
                    <a:pt x="1965" y="2593"/>
                  </a:lnTo>
                  <a:lnTo>
                    <a:pt x="748" y="2593"/>
                  </a:lnTo>
                  <a:lnTo>
                    <a:pt x="756" y="2564"/>
                  </a:lnTo>
                  <a:lnTo>
                    <a:pt x="766" y="2528"/>
                  </a:lnTo>
                  <a:lnTo>
                    <a:pt x="778" y="2492"/>
                  </a:lnTo>
                  <a:lnTo>
                    <a:pt x="785" y="2475"/>
                  </a:lnTo>
                  <a:lnTo>
                    <a:pt x="792" y="2458"/>
                  </a:lnTo>
                  <a:lnTo>
                    <a:pt x="800" y="2440"/>
                  </a:lnTo>
                  <a:lnTo>
                    <a:pt x="808" y="2423"/>
                  </a:lnTo>
                  <a:lnTo>
                    <a:pt x="817" y="2407"/>
                  </a:lnTo>
                  <a:lnTo>
                    <a:pt x="826" y="2390"/>
                  </a:lnTo>
                  <a:lnTo>
                    <a:pt x="835" y="2374"/>
                  </a:lnTo>
                  <a:lnTo>
                    <a:pt x="846" y="2357"/>
                  </a:lnTo>
                  <a:lnTo>
                    <a:pt x="869" y="2326"/>
                  </a:lnTo>
                  <a:lnTo>
                    <a:pt x="892" y="2295"/>
                  </a:lnTo>
                  <a:lnTo>
                    <a:pt x="919" y="2265"/>
                  </a:lnTo>
                  <a:lnTo>
                    <a:pt x="948" y="2235"/>
                  </a:lnTo>
                  <a:lnTo>
                    <a:pt x="979" y="2204"/>
                  </a:lnTo>
                  <a:lnTo>
                    <a:pt x="1014" y="2175"/>
                  </a:lnTo>
                  <a:lnTo>
                    <a:pt x="1050" y="2145"/>
                  </a:lnTo>
                  <a:lnTo>
                    <a:pt x="1089" y="2116"/>
                  </a:lnTo>
                  <a:lnTo>
                    <a:pt x="1131" y="2087"/>
                  </a:lnTo>
                  <a:lnTo>
                    <a:pt x="1176" y="2058"/>
                  </a:lnTo>
                  <a:lnTo>
                    <a:pt x="1189" y="2050"/>
                  </a:lnTo>
                  <a:lnTo>
                    <a:pt x="1224" y="2029"/>
                  </a:lnTo>
                  <a:lnTo>
                    <a:pt x="1273" y="1999"/>
                  </a:lnTo>
                  <a:lnTo>
                    <a:pt x="1329" y="1963"/>
                  </a:lnTo>
                  <a:lnTo>
                    <a:pt x="1385" y="1929"/>
                  </a:lnTo>
                  <a:lnTo>
                    <a:pt x="1433" y="1898"/>
                  </a:lnTo>
                  <a:lnTo>
                    <a:pt x="1468" y="1877"/>
                  </a:lnTo>
                  <a:lnTo>
                    <a:pt x="1482" y="1869"/>
                  </a:lnTo>
                  <a:lnTo>
                    <a:pt x="1514" y="1848"/>
                  </a:lnTo>
                  <a:lnTo>
                    <a:pt x="1547" y="1826"/>
                  </a:lnTo>
                  <a:lnTo>
                    <a:pt x="1579" y="1804"/>
                  </a:lnTo>
                  <a:lnTo>
                    <a:pt x="1610" y="1780"/>
                  </a:lnTo>
                  <a:lnTo>
                    <a:pt x="1640" y="1756"/>
                  </a:lnTo>
                  <a:lnTo>
                    <a:pt x="1669" y="1731"/>
                  </a:lnTo>
                  <a:lnTo>
                    <a:pt x="1697" y="1706"/>
                  </a:lnTo>
                  <a:lnTo>
                    <a:pt x="1725" y="1680"/>
                  </a:lnTo>
                  <a:lnTo>
                    <a:pt x="1751" y="1653"/>
                  </a:lnTo>
                  <a:lnTo>
                    <a:pt x="1776" y="1625"/>
                  </a:lnTo>
                  <a:lnTo>
                    <a:pt x="1801" y="1597"/>
                  </a:lnTo>
                  <a:lnTo>
                    <a:pt x="1825" y="1568"/>
                  </a:lnTo>
                  <a:lnTo>
                    <a:pt x="1847" y="1539"/>
                  </a:lnTo>
                  <a:lnTo>
                    <a:pt x="1869" y="1510"/>
                  </a:lnTo>
                  <a:lnTo>
                    <a:pt x="1891" y="1479"/>
                  </a:lnTo>
                  <a:lnTo>
                    <a:pt x="1910" y="1448"/>
                  </a:lnTo>
                  <a:lnTo>
                    <a:pt x="1929" y="1418"/>
                  </a:lnTo>
                  <a:lnTo>
                    <a:pt x="1946" y="1386"/>
                  </a:lnTo>
                  <a:lnTo>
                    <a:pt x="1963" y="1354"/>
                  </a:lnTo>
                  <a:lnTo>
                    <a:pt x="1979" y="1322"/>
                  </a:lnTo>
                  <a:lnTo>
                    <a:pt x="1993" y="1290"/>
                  </a:lnTo>
                  <a:lnTo>
                    <a:pt x="2007" y="1256"/>
                  </a:lnTo>
                  <a:lnTo>
                    <a:pt x="2019" y="1224"/>
                  </a:lnTo>
                  <a:lnTo>
                    <a:pt x="2029" y="1191"/>
                  </a:lnTo>
                  <a:lnTo>
                    <a:pt x="2040" y="1157"/>
                  </a:lnTo>
                  <a:lnTo>
                    <a:pt x="2049" y="1123"/>
                  </a:lnTo>
                  <a:lnTo>
                    <a:pt x="2056" y="1089"/>
                  </a:lnTo>
                  <a:lnTo>
                    <a:pt x="2062" y="1055"/>
                  </a:lnTo>
                  <a:lnTo>
                    <a:pt x="2067" y="1020"/>
                  </a:lnTo>
                  <a:lnTo>
                    <a:pt x="2071" y="987"/>
                  </a:lnTo>
                  <a:lnTo>
                    <a:pt x="2073" y="953"/>
                  </a:lnTo>
                  <a:lnTo>
                    <a:pt x="2074" y="918"/>
                  </a:lnTo>
                  <a:lnTo>
                    <a:pt x="2076" y="895"/>
                  </a:lnTo>
                  <a:lnTo>
                    <a:pt x="2074" y="850"/>
                  </a:lnTo>
                  <a:lnTo>
                    <a:pt x="2071" y="806"/>
                  </a:lnTo>
                  <a:lnTo>
                    <a:pt x="2067" y="762"/>
                  </a:lnTo>
                  <a:lnTo>
                    <a:pt x="2059" y="719"/>
                  </a:lnTo>
                  <a:lnTo>
                    <a:pt x="2052" y="677"/>
                  </a:lnTo>
                  <a:lnTo>
                    <a:pt x="2041" y="636"/>
                  </a:lnTo>
                  <a:lnTo>
                    <a:pt x="2029" y="596"/>
                  </a:lnTo>
                  <a:lnTo>
                    <a:pt x="2015" y="556"/>
                  </a:lnTo>
                  <a:lnTo>
                    <a:pt x="1999" y="518"/>
                  </a:lnTo>
                  <a:lnTo>
                    <a:pt x="1982" y="482"/>
                  </a:lnTo>
                  <a:lnTo>
                    <a:pt x="1963" y="445"/>
                  </a:lnTo>
                  <a:lnTo>
                    <a:pt x="1941" y="411"/>
                  </a:lnTo>
                  <a:lnTo>
                    <a:pt x="1918" y="376"/>
                  </a:lnTo>
                  <a:lnTo>
                    <a:pt x="1894" y="344"/>
                  </a:lnTo>
                  <a:lnTo>
                    <a:pt x="1868" y="313"/>
                  </a:lnTo>
                  <a:lnTo>
                    <a:pt x="1840" y="282"/>
                  </a:lnTo>
                  <a:lnTo>
                    <a:pt x="1823" y="265"/>
                  </a:lnTo>
                  <a:lnTo>
                    <a:pt x="1804" y="249"/>
                  </a:lnTo>
                  <a:lnTo>
                    <a:pt x="1786" y="233"/>
                  </a:lnTo>
                  <a:lnTo>
                    <a:pt x="1768" y="217"/>
                  </a:lnTo>
                  <a:lnTo>
                    <a:pt x="1750" y="203"/>
                  </a:lnTo>
                  <a:lnTo>
                    <a:pt x="1729" y="188"/>
                  </a:lnTo>
                  <a:lnTo>
                    <a:pt x="1710" y="174"/>
                  </a:lnTo>
                  <a:lnTo>
                    <a:pt x="1689" y="161"/>
                  </a:lnTo>
                  <a:lnTo>
                    <a:pt x="1668" y="148"/>
                  </a:lnTo>
                  <a:lnTo>
                    <a:pt x="1647" y="135"/>
                  </a:lnTo>
                  <a:lnTo>
                    <a:pt x="1626" y="123"/>
                  </a:lnTo>
                  <a:lnTo>
                    <a:pt x="1603" y="112"/>
                  </a:lnTo>
                  <a:lnTo>
                    <a:pt x="1581" y="101"/>
                  </a:lnTo>
                  <a:lnTo>
                    <a:pt x="1558" y="91"/>
                  </a:lnTo>
                  <a:lnTo>
                    <a:pt x="1534" y="81"/>
                  </a:lnTo>
                  <a:lnTo>
                    <a:pt x="1511" y="72"/>
                  </a:lnTo>
                  <a:lnTo>
                    <a:pt x="1486" y="64"/>
                  </a:lnTo>
                  <a:lnTo>
                    <a:pt x="1461" y="55"/>
                  </a:lnTo>
                  <a:lnTo>
                    <a:pt x="1437" y="48"/>
                  </a:lnTo>
                  <a:lnTo>
                    <a:pt x="1412" y="41"/>
                  </a:lnTo>
                  <a:lnTo>
                    <a:pt x="1386" y="35"/>
                  </a:lnTo>
                  <a:lnTo>
                    <a:pt x="1359" y="29"/>
                  </a:lnTo>
                  <a:lnTo>
                    <a:pt x="1333" y="24"/>
                  </a:lnTo>
                  <a:lnTo>
                    <a:pt x="1306" y="18"/>
                  </a:lnTo>
                  <a:lnTo>
                    <a:pt x="1278" y="14"/>
                  </a:lnTo>
                  <a:lnTo>
                    <a:pt x="1252" y="11"/>
                  </a:lnTo>
                  <a:lnTo>
                    <a:pt x="1224" y="8"/>
                  </a:lnTo>
                  <a:lnTo>
                    <a:pt x="1195" y="5"/>
                  </a:lnTo>
                  <a:lnTo>
                    <a:pt x="1167" y="3"/>
                  </a:lnTo>
                  <a:lnTo>
                    <a:pt x="1137" y="1"/>
                  </a:lnTo>
                  <a:lnTo>
                    <a:pt x="1107" y="1"/>
                  </a:lnTo>
                  <a:lnTo>
                    <a:pt x="1078" y="0"/>
                  </a:lnTo>
                  <a:lnTo>
                    <a:pt x="1026" y="1"/>
                  </a:lnTo>
                  <a:lnTo>
                    <a:pt x="972" y="4"/>
                  </a:lnTo>
                  <a:lnTo>
                    <a:pt x="917" y="9"/>
                  </a:lnTo>
                  <a:lnTo>
                    <a:pt x="862" y="15"/>
                  </a:lnTo>
                  <a:lnTo>
                    <a:pt x="806" y="23"/>
                  </a:lnTo>
                  <a:lnTo>
                    <a:pt x="749" y="32"/>
                  </a:lnTo>
                  <a:lnTo>
                    <a:pt x="693" y="43"/>
                  </a:lnTo>
                  <a:lnTo>
                    <a:pt x="637" y="56"/>
                  </a:lnTo>
                  <a:lnTo>
                    <a:pt x="581" y="70"/>
                  </a:lnTo>
                  <a:lnTo>
                    <a:pt x="526" y="85"/>
                  </a:lnTo>
                  <a:lnTo>
                    <a:pt x="472" y="102"/>
                  </a:lnTo>
                  <a:lnTo>
                    <a:pt x="419" y="121"/>
                  </a:lnTo>
                  <a:lnTo>
                    <a:pt x="367" y="140"/>
                  </a:lnTo>
                  <a:lnTo>
                    <a:pt x="317" y="161"/>
                  </a:lnTo>
                  <a:lnTo>
                    <a:pt x="267" y="18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C19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8303717" y="764097"/>
              <a:ext cx="314821" cy="382019"/>
            </a:xfrm>
            <a:custGeom>
              <a:avLst/>
              <a:gdLst/>
              <a:ahLst/>
              <a:cxnLst>
                <a:cxn ang="0">
                  <a:pos x="1260" y="0"/>
                </a:cxn>
                <a:cxn ang="0">
                  <a:pos x="1244" y="26"/>
                </a:cxn>
                <a:cxn ang="0">
                  <a:pos x="1202" y="91"/>
                </a:cxn>
                <a:cxn ang="0">
                  <a:pos x="1139" y="189"/>
                </a:cxn>
                <a:cxn ang="0">
                  <a:pos x="1057" y="316"/>
                </a:cxn>
                <a:cxn ang="0">
                  <a:pos x="963" y="466"/>
                </a:cxn>
                <a:cxn ang="0">
                  <a:pos x="857" y="632"/>
                </a:cxn>
                <a:cxn ang="0">
                  <a:pos x="744" y="810"/>
                </a:cxn>
                <a:cxn ang="0">
                  <a:pos x="627" y="992"/>
                </a:cxn>
                <a:cxn ang="0">
                  <a:pos x="511" y="1175"/>
                </a:cxn>
                <a:cxn ang="0">
                  <a:pos x="398" y="1352"/>
                </a:cxn>
                <a:cxn ang="0">
                  <a:pos x="293" y="1518"/>
                </a:cxn>
                <a:cxn ang="0">
                  <a:pos x="198" y="1666"/>
                </a:cxn>
                <a:cxn ang="0">
                  <a:pos x="118" y="1792"/>
                </a:cxn>
                <a:cxn ang="0">
                  <a:pos x="56" y="1890"/>
                </a:cxn>
                <a:cxn ang="0">
                  <a:pos x="15" y="1953"/>
                </a:cxn>
                <a:cxn ang="0">
                  <a:pos x="0" y="1978"/>
                </a:cxn>
                <a:cxn ang="0">
                  <a:pos x="0" y="2528"/>
                </a:cxn>
                <a:cxn ang="0">
                  <a:pos x="1397" y="2528"/>
                </a:cxn>
                <a:cxn ang="0">
                  <a:pos x="1397" y="3141"/>
                </a:cxn>
                <a:cxn ang="0">
                  <a:pos x="1982" y="3141"/>
                </a:cxn>
                <a:cxn ang="0">
                  <a:pos x="1982" y="2528"/>
                </a:cxn>
                <a:cxn ang="0">
                  <a:pos x="2367" y="2528"/>
                </a:cxn>
                <a:cxn ang="0">
                  <a:pos x="2570" y="1925"/>
                </a:cxn>
                <a:cxn ang="0">
                  <a:pos x="1982" y="1925"/>
                </a:cxn>
                <a:cxn ang="0">
                  <a:pos x="1982" y="1307"/>
                </a:cxn>
                <a:cxn ang="0">
                  <a:pos x="1397" y="1307"/>
                </a:cxn>
                <a:cxn ang="0">
                  <a:pos x="1397" y="1925"/>
                </a:cxn>
                <a:cxn ang="0">
                  <a:pos x="707" y="1925"/>
                </a:cxn>
                <a:cxn ang="0">
                  <a:pos x="727" y="1892"/>
                </a:cxn>
                <a:cxn ang="0">
                  <a:pos x="767" y="1828"/>
                </a:cxn>
                <a:cxn ang="0">
                  <a:pos x="823" y="1737"/>
                </a:cxn>
                <a:cxn ang="0">
                  <a:pos x="895" y="1624"/>
                </a:cxn>
                <a:cxn ang="0">
                  <a:pos x="978" y="1493"/>
                </a:cxn>
                <a:cxn ang="0">
                  <a:pos x="1070" y="1347"/>
                </a:cxn>
                <a:cxn ang="0">
                  <a:pos x="1169" y="1191"/>
                </a:cxn>
                <a:cxn ang="0">
                  <a:pos x="1273" y="1029"/>
                </a:cxn>
                <a:cxn ang="0">
                  <a:pos x="1377" y="864"/>
                </a:cxn>
                <a:cxn ang="0">
                  <a:pos x="1479" y="702"/>
                </a:cxn>
                <a:cxn ang="0">
                  <a:pos x="1578" y="545"/>
                </a:cxn>
                <a:cxn ang="0">
                  <a:pos x="1672" y="399"/>
                </a:cxn>
                <a:cxn ang="0">
                  <a:pos x="1755" y="268"/>
                </a:cxn>
                <a:cxn ang="0">
                  <a:pos x="1827" y="155"/>
                </a:cxn>
                <a:cxn ang="0">
                  <a:pos x="1885" y="64"/>
                </a:cxn>
                <a:cxn ang="0">
                  <a:pos x="1926" y="0"/>
                </a:cxn>
                <a:cxn ang="0">
                  <a:pos x="1260" y="0"/>
                </a:cxn>
              </a:cxnLst>
              <a:rect l="0" t="0" r="r" b="b"/>
              <a:pathLst>
                <a:path w="2570" h="3141">
                  <a:moveTo>
                    <a:pt x="1260" y="0"/>
                  </a:moveTo>
                  <a:lnTo>
                    <a:pt x="1244" y="26"/>
                  </a:lnTo>
                  <a:lnTo>
                    <a:pt x="1202" y="91"/>
                  </a:lnTo>
                  <a:lnTo>
                    <a:pt x="1139" y="189"/>
                  </a:lnTo>
                  <a:lnTo>
                    <a:pt x="1057" y="316"/>
                  </a:lnTo>
                  <a:lnTo>
                    <a:pt x="963" y="466"/>
                  </a:lnTo>
                  <a:lnTo>
                    <a:pt x="857" y="632"/>
                  </a:lnTo>
                  <a:lnTo>
                    <a:pt x="744" y="810"/>
                  </a:lnTo>
                  <a:lnTo>
                    <a:pt x="627" y="992"/>
                  </a:lnTo>
                  <a:lnTo>
                    <a:pt x="511" y="1175"/>
                  </a:lnTo>
                  <a:lnTo>
                    <a:pt x="398" y="1352"/>
                  </a:lnTo>
                  <a:lnTo>
                    <a:pt x="293" y="1518"/>
                  </a:lnTo>
                  <a:lnTo>
                    <a:pt x="198" y="1666"/>
                  </a:lnTo>
                  <a:lnTo>
                    <a:pt x="118" y="1792"/>
                  </a:lnTo>
                  <a:lnTo>
                    <a:pt x="56" y="1890"/>
                  </a:lnTo>
                  <a:lnTo>
                    <a:pt x="15" y="1953"/>
                  </a:lnTo>
                  <a:lnTo>
                    <a:pt x="0" y="1978"/>
                  </a:lnTo>
                  <a:lnTo>
                    <a:pt x="0" y="2528"/>
                  </a:lnTo>
                  <a:lnTo>
                    <a:pt x="1397" y="2528"/>
                  </a:lnTo>
                  <a:lnTo>
                    <a:pt x="1397" y="3141"/>
                  </a:lnTo>
                  <a:lnTo>
                    <a:pt x="1982" y="3141"/>
                  </a:lnTo>
                  <a:lnTo>
                    <a:pt x="1982" y="2528"/>
                  </a:lnTo>
                  <a:lnTo>
                    <a:pt x="2367" y="2528"/>
                  </a:lnTo>
                  <a:lnTo>
                    <a:pt x="2570" y="1925"/>
                  </a:lnTo>
                  <a:lnTo>
                    <a:pt x="1982" y="1925"/>
                  </a:lnTo>
                  <a:lnTo>
                    <a:pt x="1982" y="1307"/>
                  </a:lnTo>
                  <a:lnTo>
                    <a:pt x="1397" y="1307"/>
                  </a:lnTo>
                  <a:lnTo>
                    <a:pt x="1397" y="1925"/>
                  </a:lnTo>
                  <a:lnTo>
                    <a:pt x="707" y="1925"/>
                  </a:lnTo>
                  <a:lnTo>
                    <a:pt x="727" y="1892"/>
                  </a:lnTo>
                  <a:lnTo>
                    <a:pt x="767" y="1828"/>
                  </a:lnTo>
                  <a:lnTo>
                    <a:pt x="823" y="1737"/>
                  </a:lnTo>
                  <a:lnTo>
                    <a:pt x="895" y="1624"/>
                  </a:lnTo>
                  <a:lnTo>
                    <a:pt x="978" y="1493"/>
                  </a:lnTo>
                  <a:lnTo>
                    <a:pt x="1070" y="1347"/>
                  </a:lnTo>
                  <a:lnTo>
                    <a:pt x="1169" y="1191"/>
                  </a:lnTo>
                  <a:lnTo>
                    <a:pt x="1273" y="1029"/>
                  </a:lnTo>
                  <a:lnTo>
                    <a:pt x="1377" y="864"/>
                  </a:lnTo>
                  <a:lnTo>
                    <a:pt x="1479" y="702"/>
                  </a:lnTo>
                  <a:lnTo>
                    <a:pt x="1578" y="545"/>
                  </a:lnTo>
                  <a:lnTo>
                    <a:pt x="1672" y="399"/>
                  </a:lnTo>
                  <a:lnTo>
                    <a:pt x="1755" y="268"/>
                  </a:lnTo>
                  <a:lnTo>
                    <a:pt x="1827" y="155"/>
                  </a:lnTo>
                  <a:lnTo>
                    <a:pt x="1885" y="64"/>
                  </a:lnTo>
                  <a:lnTo>
                    <a:pt x="1926" y="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C19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959107"/>
            <a:ext cx="7072362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Оптимизация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потоков денежной наличности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0290" y="5857892"/>
            <a:ext cx="6400800" cy="5715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Чулков Валерий Владимирович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9612" y="646961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Москва 2012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и дальнейшие плана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14283" y="661969"/>
            <a:ext cx="4357717" cy="5410237"/>
            <a:chOff x="214283" y="661969"/>
            <a:chExt cx="4357717" cy="5410237"/>
          </a:xfrm>
        </p:grpSpPr>
        <p:sp>
          <p:nvSpPr>
            <p:cNvPr id="4" name="AutoShape 74"/>
            <p:cNvSpPr>
              <a:spLocks noChangeArrowheads="1"/>
            </p:cNvSpPr>
            <p:nvPr/>
          </p:nvSpPr>
          <p:spPr bwMode="gray">
            <a:xfrm>
              <a:off x="214283" y="1623994"/>
              <a:ext cx="4329142" cy="4448212"/>
            </a:xfrm>
            <a:prstGeom prst="roundRect">
              <a:avLst>
                <a:gd name="adj" fmla="val 10347"/>
              </a:avLst>
            </a:prstGeom>
            <a:noFill/>
            <a:ln w="38100"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3781425" y="661969"/>
              <a:ext cx="790575" cy="1566873"/>
              <a:chOff x="2304" y="1344"/>
              <a:chExt cx="498" cy="1245"/>
            </a:xfrm>
          </p:grpSpPr>
          <p:sp>
            <p:nvSpPr>
              <p:cNvPr id="6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  <p:sp>
            <p:nvSpPr>
              <p:cNvPr id="7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</p:grpSp>
        <p:sp>
          <p:nvSpPr>
            <p:cNvPr id="8" name="Text Box 78"/>
            <p:cNvSpPr txBox="1">
              <a:spLocks noChangeArrowheads="1"/>
            </p:cNvSpPr>
            <p:nvPr/>
          </p:nvSpPr>
          <p:spPr bwMode="gray">
            <a:xfrm>
              <a:off x="314295" y="2500308"/>
              <a:ext cx="4214842" cy="3416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>
                <a:buBlip>
                  <a:blip r:embed="rId2"/>
                </a:buBlip>
              </a:pP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Сокращение совокупных затрат на 7 – 10%</a:t>
              </a:r>
            </a:p>
            <a:p>
              <a:pPr lvl="0">
                <a:buBlip>
                  <a:blip r:embed="rId2"/>
                </a:buBlip>
              </a:pPr>
              <a:endParaRPr lang="ru-RU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lvl="0">
                <a:buBlip>
                  <a:blip r:embed="rId2"/>
                </a:buBlip>
              </a:pP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Оптимизация кассовых процессов</a:t>
              </a:r>
            </a:p>
            <a:p>
              <a:pPr lvl="0">
                <a:buBlip>
                  <a:blip r:embed="rId2"/>
                </a:buBlip>
              </a:pPr>
              <a:endParaRPr lang="ru-RU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lvl="0">
                <a:buBlip>
                  <a:blip r:embed="rId2"/>
                </a:buBlip>
              </a:pP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Автоматизация заявок на подкрепление и инкассацию денежной наличности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100" y="1714488"/>
              <a:ext cx="2673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Достижения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95825" y="661969"/>
            <a:ext cx="4271994" cy="5410237"/>
            <a:chOff x="4695825" y="661969"/>
            <a:chExt cx="4271994" cy="5410237"/>
          </a:xfrm>
        </p:grpSpPr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718049" y="1623994"/>
              <a:ext cx="4140231" cy="4448212"/>
            </a:xfrm>
            <a:prstGeom prst="roundRect">
              <a:avLst>
                <a:gd name="adj" fmla="val 10347"/>
              </a:avLst>
            </a:prstGeom>
            <a:noFill/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695825" y="661969"/>
              <a:ext cx="790575" cy="1566873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</p:grpSp>
        <p:sp>
          <p:nvSpPr>
            <p:cNvPr id="15" name="Text Box 78"/>
            <p:cNvSpPr txBox="1">
              <a:spLocks noChangeArrowheads="1"/>
            </p:cNvSpPr>
            <p:nvPr/>
          </p:nvSpPr>
          <p:spPr bwMode="gray">
            <a:xfrm>
              <a:off x="4752977" y="2490782"/>
              <a:ext cx="4214842" cy="3416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buBlip>
                  <a:blip r:embed="rId3"/>
                </a:buBlip>
              </a:pPr>
              <a:r>
                <a:rPr lang="ru-RU" sz="2400" b="1" dirty="0">
                  <a:solidFill>
                    <a:srgbClr val="002060"/>
                  </a:solidFill>
                  <a:latin typeface="Calibri" pitchFamily="34" charset="0"/>
                </a:rPr>
                <a:t>Оперативное управление денежной </a:t>
              </a: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наличностью</a:t>
              </a:r>
            </a:p>
            <a:p>
              <a:pPr lvl="0">
                <a:spcAft>
                  <a:spcPts val="0"/>
                </a:spcAft>
                <a:buBlip>
                  <a:blip r:embed="rId3"/>
                </a:buBlip>
              </a:pPr>
              <a:endParaRPr lang="en-US" sz="2400" b="1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lvl="0">
                <a:spcAft>
                  <a:spcPts val="0"/>
                </a:spcAft>
                <a:buBlip>
                  <a:blip r:embed="rId3"/>
                </a:buBlip>
              </a:pPr>
              <a:r>
                <a:rPr lang="ru-RU" sz="2400" b="1" dirty="0">
                  <a:solidFill>
                    <a:srgbClr val="002060"/>
                  </a:solidFill>
                  <a:latin typeface="Calibri" pitchFamily="34" charset="0"/>
                </a:rPr>
                <a:t>Внедрение системы во всех </a:t>
              </a: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регионах</a:t>
              </a:r>
            </a:p>
            <a:p>
              <a:pPr lvl="0">
                <a:spcAft>
                  <a:spcPts val="0"/>
                </a:spcAft>
                <a:buBlip>
                  <a:blip r:embed="rId3"/>
                </a:buBlip>
              </a:pPr>
              <a:endParaRPr lang="en-US" sz="2400" b="1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lvl="0">
                <a:spcAft>
                  <a:spcPts val="0"/>
                </a:spcAft>
                <a:buBlip>
                  <a:blip r:embed="rId3"/>
                </a:buBlip>
              </a:pPr>
              <a:r>
                <a:rPr lang="ru-RU" sz="2400" b="1" dirty="0">
                  <a:solidFill>
                    <a:srgbClr val="002060"/>
                  </a:solidFill>
                  <a:latin typeface="Calibri" pitchFamily="34" charset="0"/>
                </a:rPr>
                <a:t>Интеграция счетно-сортировальной техники </a:t>
              </a:r>
              <a:r>
                <a:rPr lang="ru-RU" sz="2400" b="1" dirty="0" smtClean="0">
                  <a:solidFill>
                    <a:srgbClr val="002060"/>
                  </a:solidFill>
                  <a:latin typeface="Calibri" pitchFamily="34" charset="0"/>
                </a:rPr>
                <a:t>        с ПО Банка</a:t>
              </a:r>
              <a:endParaRPr lang="en-US" sz="24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9333" y="1714488"/>
              <a:ext cx="1524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75000"/>
                    </a:schemeClr>
                  </a:solidFill>
                </a:rPr>
                <a:t>Планы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6234108"/>
            <a:ext cx="8858280" cy="642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763" marR="0" lvl="0" indent="-47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Внедрение ИАС «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SC-</a:t>
            </a:r>
            <a:r>
              <a:rPr lang="ru-RU" sz="2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аличность» до конца 2012 г.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авнобедренный треугольник 56"/>
          <p:cNvSpPr/>
          <p:nvPr/>
        </p:nvSpPr>
        <p:spPr>
          <a:xfrm rot="10800000">
            <a:off x="571472" y="4443425"/>
            <a:ext cx="7929618" cy="914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9" name="Picture 47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2400" y="1352567"/>
            <a:ext cx="1219200" cy="1219200"/>
          </a:xfrm>
          <a:prstGeom prst="rect">
            <a:avLst/>
          </a:prstGeom>
          <a:noFill/>
        </p:spPr>
      </p:pic>
      <p:pic>
        <p:nvPicPr>
          <p:cNvPr id="30" name="Picture 49" descr="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048000" y="1733567"/>
            <a:ext cx="1514475" cy="1725613"/>
          </a:xfrm>
          <a:prstGeom prst="rect">
            <a:avLst/>
          </a:prstGeom>
          <a:noFill/>
          <a:effectLst/>
        </p:spPr>
      </p:pic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181100" y="4744"/>
            <a:ext cx="6819900" cy="4975225"/>
            <a:chOff x="735" y="117"/>
            <a:chExt cx="4315" cy="3352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381750" y="2038367"/>
            <a:ext cx="1466850" cy="1447800"/>
            <a:chOff x="6381750" y="2038367"/>
            <a:chExt cx="1466850" cy="1447800"/>
          </a:xfrm>
        </p:grpSpPr>
        <p:grpSp>
          <p:nvGrpSpPr>
            <p:cNvPr id="36" name="Group 29"/>
            <p:cNvGrpSpPr>
              <a:grpSpLocks/>
            </p:cNvGrpSpPr>
            <p:nvPr/>
          </p:nvGrpSpPr>
          <p:grpSpPr bwMode="auto">
            <a:xfrm>
              <a:off x="6381750" y="2038367"/>
              <a:ext cx="1466850" cy="1447800"/>
              <a:chOff x="708" y="2203"/>
              <a:chExt cx="751" cy="741"/>
            </a:xfrm>
          </p:grpSpPr>
          <p:sp>
            <p:nvSpPr>
              <p:cNvPr id="37" name="Oval 30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  <p:pic>
            <p:nvPicPr>
              <p:cNvPr id="38" name="Picture 31" descr="cir_lighteffect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 Box 21"/>
            <p:cNvSpPr txBox="1">
              <a:spLocks noChangeArrowheads="1"/>
            </p:cNvSpPr>
            <p:nvPr/>
          </p:nvSpPr>
          <p:spPr bwMode="gray">
            <a:xfrm>
              <a:off x="6457950" y="2419367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Прогнозирование</a:t>
              </a:r>
              <a:endParaRPr lang="en-US" sz="2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867150" y="3638567"/>
            <a:ext cx="1466850" cy="1447800"/>
            <a:chOff x="3867150" y="3638567"/>
            <a:chExt cx="1466850" cy="1447800"/>
          </a:xfrm>
        </p:grpSpPr>
        <p:grpSp>
          <p:nvGrpSpPr>
            <p:cNvPr id="39" name="Group 32"/>
            <p:cNvGrpSpPr>
              <a:grpSpLocks/>
            </p:cNvGrpSpPr>
            <p:nvPr/>
          </p:nvGrpSpPr>
          <p:grpSpPr bwMode="auto">
            <a:xfrm>
              <a:off x="3867150" y="3638567"/>
              <a:ext cx="1466850" cy="1447800"/>
              <a:chOff x="708" y="2203"/>
              <a:chExt cx="751" cy="741"/>
            </a:xfrm>
          </p:grpSpPr>
          <p:sp>
            <p:nvSpPr>
              <p:cNvPr id="40" name="Oval 33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  <p:pic>
            <p:nvPicPr>
              <p:cNvPr id="41" name="Picture 34" descr="cir_lighteffect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943350" y="4095767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FFFFF"/>
                  </a:solidFill>
                  <a:latin typeface="Century Gothic" pitchFamily="34" charset="0"/>
                </a:rPr>
                <a:t>П</a:t>
              </a:r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розрачность</a:t>
              </a:r>
              <a:endParaRPr lang="en-US" sz="2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295400" y="2114567"/>
            <a:ext cx="1466850" cy="1447800"/>
            <a:chOff x="1295400" y="2114567"/>
            <a:chExt cx="1466850" cy="1447800"/>
          </a:xfrm>
        </p:grpSpPr>
        <p:grpSp>
          <p:nvGrpSpPr>
            <p:cNvPr id="42" name="Group 35"/>
            <p:cNvGrpSpPr>
              <a:grpSpLocks/>
            </p:cNvGrpSpPr>
            <p:nvPr/>
          </p:nvGrpSpPr>
          <p:grpSpPr bwMode="auto">
            <a:xfrm>
              <a:off x="1295400" y="2114567"/>
              <a:ext cx="1466850" cy="1447800"/>
              <a:chOff x="708" y="2203"/>
              <a:chExt cx="751" cy="741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latin typeface="Century Gothic" pitchFamily="34" charset="0"/>
                </a:endParaRPr>
              </a:p>
            </p:txBody>
          </p:sp>
          <p:pic>
            <p:nvPicPr>
              <p:cNvPr id="44" name="Picture 37" descr="cir_lighteffect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39"/>
            <p:cNvSpPr txBox="1">
              <a:spLocks noChangeArrowheads="1"/>
            </p:cNvSpPr>
            <p:nvPr/>
          </p:nvSpPr>
          <p:spPr bwMode="gray">
            <a:xfrm>
              <a:off x="1371600" y="2666961"/>
              <a:ext cx="12954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Анализ</a:t>
              </a:r>
              <a:endParaRPr lang="en-US" sz="24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8" name="Group 40"/>
          <p:cNvGrpSpPr>
            <a:grpSpLocks/>
          </p:cNvGrpSpPr>
          <p:nvPr/>
        </p:nvGrpSpPr>
        <p:grpSpPr bwMode="auto">
          <a:xfrm>
            <a:off x="4724400" y="1581167"/>
            <a:ext cx="1371600" cy="1447800"/>
            <a:chOff x="482" y="1851"/>
            <a:chExt cx="860" cy="796"/>
          </a:xfrm>
        </p:grpSpPr>
        <p:sp>
          <p:nvSpPr>
            <p:cNvPr id="49" name="Freeform 41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pic>
        <p:nvPicPr>
          <p:cNvPr id="55" name="Picture 48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267200" y="2495567"/>
            <a:ext cx="1371600" cy="120015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976061" y="728649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SC-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0100" y="5357826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управления потоками денежной наличности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ВТБ 24 сегодня</a:t>
            </a:r>
            <a:endParaRPr lang="ru-RU" dirty="0"/>
          </a:p>
        </p:txBody>
      </p:sp>
      <p:pic>
        <p:nvPicPr>
          <p:cNvPr id="3" name="Рисунок 2" descr="iCAH0YO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22"/>
            <a:ext cx="1333500" cy="1428750"/>
          </a:xfrm>
          <a:prstGeom prst="roundRect">
            <a:avLst/>
          </a:prstGeom>
        </p:spPr>
      </p:pic>
      <p:sp>
        <p:nvSpPr>
          <p:cNvPr id="14" name="Куб 13"/>
          <p:cNvSpPr/>
          <p:nvPr/>
        </p:nvSpPr>
        <p:spPr>
          <a:xfrm>
            <a:off x="1604941" y="3500439"/>
            <a:ext cx="1652400" cy="1636676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851700" y="2071678"/>
            <a:ext cx="1652400" cy="3074961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4101216" y="2071678"/>
            <a:ext cx="1652400" cy="3071834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5353221" y="3509963"/>
            <a:ext cx="1652400" cy="1636676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6600948" y="3511600"/>
            <a:ext cx="1652400" cy="1625514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00512" y="2528881"/>
            <a:ext cx="500066" cy="500066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857488" y="2533643"/>
            <a:ext cx="500066" cy="500066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348293" y="3933829"/>
            <a:ext cx="500066" cy="500066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614467" y="3929066"/>
            <a:ext cx="500066" cy="500066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605602" y="3929066"/>
            <a:ext cx="500066" cy="500066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4786322"/>
            <a:ext cx="6334169" cy="3333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6314" y="857232"/>
            <a:ext cx="149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Вклады ФЛ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25596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Чистая прибыль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2396" y="2357430"/>
            <a:ext cx="11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Капитал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6429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Кредитный портфель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27860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Активы нетто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166921" y="1357298"/>
            <a:ext cx="1500198" cy="1000132"/>
            <a:chOff x="2071670" y="2571744"/>
            <a:chExt cx="1500198" cy="64294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2857488" y="2571744"/>
              <a:ext cx="714380" cy="6429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2071670" y="2571744"/>
              <a:ext cx="78581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857224" y="3071810"/>
            <a:ext cx="1500198" cy="642942"/>
            <a:chOff x="2071670" y="2571744"/>
            <a:chExt cx="1500198" cy="642942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10800000">
              <a:off x="2857488" y="2571744"/>
              <a:ext cx="714380" cy="6429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>
              <a:off x="2071670" y="2571744"/>
              <a:ext cx="78581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6017429" y="3107529"/>
            <a:ext cx="714380" cy="357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553214" y="2928934"/>
            <a:ext cx="78581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7072330" y="3071810"/>
            <a:ext cx="857256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643834" y="2786058"/>
            <a:ext cx="92869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4572000" y="1643050"/>
            <a:ext cx="1000132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14942" y="1285860"/>
            <a:ext cx="57150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>
            <a:spLocks noChangeArrowheads="1"/>
          </p:cNvSpPr>
          <p:nvPr/>
        </p:nvSpPr>
        <p:spPr bwMode="black">
          <a:xfrm>
            <a:off x="1500166" y="5072074"/>
            <a:ext cx="68580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963" lvl="0" indent="47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A2973"/>
                </a:solidFill>
              </a:rPr>
              <a:t>Клиентская база физических лиц, индивидуальных предпринимателей и малого бизнеса превышает 10 млн. клиентов</a:t>
            </a:r>
            <a:endParaRPr lang="ru-RU" sz="2400" b="1" dirty="0">
              <a:solidFill>
                <a:srgbClr val="0A29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/>
      <p:bldP spid="28" grpId="0"/>
      <p:bldP spid="29" grpId="0"/>
      <p:bldP spid="30" grpId="0"/>
      <p:bldP spid="3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</a:t>
            </a:r>
            <a:r>
              <a:rPr lang="ru-RU" smtClean="0"/>
              <a:t>офисов и </a:t>
            </a:r>
            <a:r>
              <a:rPr lang="ru-RU" dirty="0" smtClean="0"/>
              <a:t>банкоматов</a:t>
            </a:r>
            <a:endParaRPr lang="ru-RU" dirty="0"/>
          </a:p>
        </p:txBody>
      </p:sp>
      <p:pic>
        <p:nvPicPr>
          <p:cNvPr id="22" name="Рисунок 21" descr="map_2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652" y="1181083"/>
            <a:ext cx="8904629" cy="440534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500035" y="1304909"/>
          <a:ext cx="828680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2704" y="391645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4.0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364331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5.0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44804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16229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2090726"/>
            <a:ext cx="487935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7" y="4681546"/>
            <a:ext cx="555594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0.5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608" y="4638683"/>
            <a:ext cx="555594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0.5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9019" y="4591057"/>
            <a:ext cx="555594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0.6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3953" y="4233867"/>
            <a:ext cx="555594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0.7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9835" y="3814764"/>
            <a:ext cx="555594" cy="51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1.0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2" y="1304909"/>
            <a:ext cx="469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Динамика развития сети офисов и банкоматов Банка                         в тыс. единиц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0931" y="6396058"/>
            <a:ext cx="8429684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Сеть Банка на 01.04.2012 формируют 628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офисов в 69 регионах страны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142976" y="3357562"/>
            <a:ext cx="5429288" cy="101918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469" y="1119171"/>
            <a:ext cx="8715436" cy="5010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Остатки наличных денежных средств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32" y="6211669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 indent="-4763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Среднедневной остаток наличных денег по всем офисам Банка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составляет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8 - 40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млрд.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242E88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Динамика объемов ежегодно пересчитываемых наличных денег  в центральном кассовом узле </a:t>
            </a:r>
          </a:p>
          <a:p>
            <a:pPr algn="ctr">
              <a:defRPr sz="1400" b="1" i="0" u="none" strike="noStrike" kern="1200" baseline="0">
                <a:solidFill>
                  <a:srgbClr val="242E88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г. Москвы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(трлн.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руб. в год)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14282" y="2357430"/>
          <a:ext cx="8786874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gray">
          <a:xfrm>
            <a:off x="385731" y="2235189"/>
            <a:ext cx="2538413" cy="2557463"/>
          </a:xfrm>
          <a:prstGeom prst="ellipse">
            <a:avLst/>
          </a:prstGeom>
          <a:noFill/>
          <a:ln w="9525">
            <a:solidFill>
              <a:schemeClr val="tx2">
                <a:lumMod val="75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228569" y="2071677"/>
            <a:ext cx="2870200" cy="2895600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gray">
          <a:xfrm>
            <a:off x="71406" y="3525827"/>
            <a:ext cx="3170238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gray">
          <a:xfrm>
            <a:off x="1655731" y="1857364"/>
            <a:ext cx="0" cy="3333750"/>
          </a:xfrm>
          <a:prstGeom prst="line">
            <a:avLst/>
          </a:prstGeom>
          <a:noFill/>
          <a:ln w="12700">
            <a:solidFill>
              <a:schemeClr val="tx2">
                <a:lumMod val="75000"/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>
              <a:latin typeface="Century Gothic" pitchFamily="34" charset="0"/>
            </a:endParaRPr>
          </a:p>
        </p:txBody>
      </p: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2165319" y="2055802"/>
            <a:ext cx="303212" cy="303212"/>
            <a:chOff x="2928" y="2208"/>
            <a:chExt cx="262" cy="262"/>
          </a:xfrm>
        </p:grpSpPr>
        <p:sp>
          <p:nvSpPr>
            <p:cNvPr id="34" name="Oval 2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sp>
        <p:nvSpPr>
          <p:cNvPr id="36" name="Rectangle 22"/>
          <p:cNvSpPr>
            <a:spLocks noChangeArrowheads="1"/>
          </p:cNvSpPr>
          <p:nvPr/>
        </p:nvSpPr>
        <p:spPr bwMode="black">
          <a:xfrm>
            <a:off x="2446306" y="2030402"/>
            <a:ext cx="65548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Уменьшение объемов денежной наличности в обороте</a:t>
            </a:r>
            <a:endParaRPr lang="en-US" sz="20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black">
          <a:xfrm>
            <a:off x="3070194" y="2662232"/>
            <a:ext cx="62591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Оперативное управление денежной наличностью</a:t>
            </a:r>
            <a:endParaRPr lang="en-US" sz="20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black">
          <a:xfrm>
            <a:off x="3019393" y="4111614"/>
            <a:ext cx="50481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Эффективное управление расходами</a:t>
            </a:r>
            <a:endParaRPr lang="en-US" sz="20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black">
          <a:xfrm>
            <a:off x="2441543" y="4672002"/>
            <a:ext cx="52136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Оптимизация работы кассовых узлов</a:t>
            </a:r>
            <a:endParaRPr lang="en-US" sz="20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grpSp>
        <p:nvGrpSpPr>
          <p:cNvPr id="40" name="Group 28"/>
          <p:cNvGrpSpPr>
            <a:grpSpLocks/>
          </p:cNvGrpSpPr>
          <p:nvPr/>
        </p:nvGrpSpPr>
        <p:grpSpPr bwMode="auto">
          <a:xfrm>
            <a:off x="2798731" y="2684452"/>
            <a:ext cx="303213" cy="303212"/>
            <a:chOff x="2928" y="2208"/>
            <a:chExt cx="262" cy="262"/>
          </a:xfrm>
        </p:grpSpPr>
        <p:sp>
          <p:nvSpPr>
            <p:cNvPr id="41" name="Oval 2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3006694" y="3370252"/>
            <a:ext cx="301625" cy="303212"/>
            <a:chOff x="2928" y="2208"/>
            <a:chExt cx="262" cy="262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2790794" y="4097327"/>
            <a:ext cx="303212" cy="303212"/>
            <a:chOff x="2928" y="2208"/>
            <a:chExt cx="262" cy="262"/>
          </a:xfrm>
        </p:grpSpPr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pic>
        <p:nvPicPr>
          <p:cNvPr id="49" name="Picture 4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8520"/>
          <a:stretch>
            <a:fillRect/>
          </a:stretch>
        </p:blipFill>
        <p:spPr bwMode="auto">
          <a:xfrm>
            <a:off x="452406" y="2325677"/>
            <a:ext cx="23987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2231994" y="4652952"/>
            <a:ext cx="303212" cy="303212"/>
            <a:chOff x="2928" y="2208"/>
            <a:chExt cx="262" cy="262"/>
          </a:xfrm>
        </p:grpSpPr>
        <p:sp>
          <p:nvSpPr>
            <p:cNvPr id="51" name="Oval 3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latin typeface="Century Gothic" pitchFamily="34" charset="0"/>
              </a:endParaRPr>
            </a:p>
          </p:txBody>
        </p:sp>
      </p:grpSp>
      <p:sp>
        <p:nvSpPr>
          <p:cNvPr id="53" name="Rectangle 24"/>
          <p:cNvSpPr>
            <a:spLocks noChangeArrowheads="1"/>
          </p:cNvSpPr>
          <p:nvPr/>
        </p:nvSpPr>
        <p:spPr bwMode="black">
          <a:xfrm>
            <a:off x="3327369" y="3383114"/>
            <a:ext cx="62591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Повышение прозрачности процессов</a:t>
            </a:r>
            <a:endParaRPr lang="en-US" sz="20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/>
      <p:bldP spid="37" grpId="0"/>
      <p:bldP spid="38" grpId="0"/>
      <p:bldP spid="3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поставщика системы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181814" y="1698451"/>
            <a:ext cx="4871697" cy="951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endParaRPr lang="en-US" b="1" dirty="0">
              <a:solidFill>
                <a:srgbClr val="B10303"/>
              </a:solidFill>
              <a:latin typeface="Arial" charset="0"/>
            </a:endParaRPr>
          </a:p>
          <a:p>
            <a:pPr marL="80963" lvl="0" indent="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A2973"/>
                </a:solidFill>
              </a:rPr>
              <a:t>Банком был проведен тендер </a:t>
            </a:r>
            <a:r>
              <a:rPr lang="ru-RU" b="1" dirty="0" smtClean="0">
                <a:solidFill>
                  <a:srgbClr val="0A2973"/>
                </a:solidFill>
              </a:rPr>
              <a:t> по </a:t>
            </a:r>
            <a:r>
              <a:rPr lang="ru-RU" b="1" dirty="0">
                <a:solidFill>
                  <a:srgbClr val="0A2973"/>
                </a:solidFill>
              </a:rPr>
              <a:t>выбору поставщика </a:t>
            </a:r>
            <a:r>
              <a:rPr lang="ru-RU" b="1" dirty="0" smtClean="0">
                <a:solidFill>
                  <a:srgbClr val="0A2973"/>
                </a:solidFill>
              </a:rPr>
              <a:t>по следующим </a:t>
            </a:r>
            <a:r>
              <a:rPr lang="ru-RU" b="1" dirty="0">
                <a:solidFill>
                  <a:srgbClr val="0A2973"/>
                </a:solidFill>
              </a:rPr>
              <a:t>критериям: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175464" y="1973100"/>
            <a:ext cx="4762" cy="309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rot="2692993">
            <a:off x="293995" y="1793428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rot="-2707007">
            <a:off x="320189" y="1821209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">
          <a:xfrm rot="18907007" flipV="1">
            <a:off x="290820" y="178390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rot="2692993" flipH="1" flipV="1">
            <a:off x="319395" y="178390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1148081" y="3112925"/>
            <a:ext cx="17367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Выбор поставщика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gray">
          <a:xfrm>
            <a:off x="1057593" y="3765392"/>
            <a:ext cx="1895475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4556464" y="345599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gray">
          <a:xfrm>
            <a:off x="4556464" y="3788247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4556464" y="412050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invGray">
          <a:xfrm>
            <a:off x="4556464" y="4452757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gray">
          <a:xfrm>
            <a:off x="4918044" y="3429000"/>
            <a:ext cx="23018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Функциональность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gray">
          <a:xfrm>
            <a:off x="4918044" y="3787527"/>
            <a:ext cx="23018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Финансовые условия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gray">
          <a:xfrm>
            <a:off x="4918044" y="4127004"/>
            <a:ext cx="23018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Условия  сопровождения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gray">
          <a:xfrm>
            <a:off x="4918044" y="4561730"/>
            <a:ext cx="37973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внедрения (методология, план и сроки, поддержка), опыт внедрения аналогичных решений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rot="16200000" flipH="1">
            <a:off x="5993945" y="888044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6234108"/>
            <a:ext cx="8858280" cy="642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результатам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проведенного тендера,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была выбрана 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</a:t>
            </a:r>
          </a:p>
          <a:p>
            <a:pPr marL="4763" marR="0" lvl="0" indent="-47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ИАС «</a:t>
            </a:r>
            <a:r>
              <a: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SC-</a:t>
            </a:r>
            <a:r>
              <a:rPr lang="ru-RU" sz="2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аличность» к</a:t>
            </a:r>
            <a:r>
              <a:rPr lang="ru-RU" sz="2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омпании </a:t>
            </a:r>
            <a:r>
              <a:rPr lang="ru-RU" sz="2200" b="1" noProof="0" dirty="0" smtClean="0">
                <a:solidFill>
                  <a:srgbClr val="002060"/>
                </a:solidFill>
                <a:latin typeface="+mj-lt"/>
              </a:rPr>
              <a:t>ООО «СОФТКЛУБ-СХ»</a:t>
            </a:r>
            <a:endParaRPr kumimoji="0" lang="ru-RU" sz="2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Модули ИАС «</a:t>
            </a:r>
            <a:r>
              <a:rPr lang="en-US" dirty="0" smtClean="0"/>
              <a:t>SC-</a:t>
            </a:r>
            <a:r>
              <a:rPr lang="ru-RU" dirty="0" smtClean="0"/>
              <a:t>Наличность»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-502712" y="714356"/>
          <a:ext cx="1014419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685C4-9401-4FE0-9475-32EAA5F0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5A685C4-9401-4FE0-9475-32EAA5F0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5A685C4-9401-4FE0-9475-32EAA5F0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F5A685C4-9401-4FE0-9475-32EAA5F0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5A685C4-9401-4FE0-9475-32EAA5F01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48D4B-96D9-4DDA-8D29-AE57C044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AD48D4B-96D9-4DDA-8D29-AE57C044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AD48D4B-96D9-4DDA-8D29-AE57C044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AD48D4B-96D9-4DDA-8D29-AE57C044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AD48D4B-96D9-4DDA-8D29-AE57C0443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B134E-892E-4995-8DE0-9B23F6E8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23B134E-892E-4995-8DE0-9B23F6E8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23B134E-892E-4995-8DE0-9B23F6E8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23B134E-892E-4995-8DE0-9B23F6E8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23B134E-892E-4995-8DE0-9B23F6E8F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496F1-2EB8-4018-8EDD-3C61B39B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6496F1-2EB8-4018-8EDD-3C61B39B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56496F1-2EB8-4018-8EDD-3C61B39B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56496F1-2EB8-4018-8EDD-3C61B39B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56496F1-2EB8-4018-8EDD-3C61B39BB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3A084-2D37-4558-A91D-0B4252AB5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E03A084-2D37-4558-A91D-0B4252AB5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E03A084-2D37-4558-A91D-0B4252AB5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03A084-2D37-4558-A91D-0B4252AB5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E03A084-2D37-4558-A91D-0B4252AB5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9558BD-D4D4-4B57-A626-D2E0A363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39558BD-D4D4-4B57-A626-D2E0A363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39558BD-D4D4-4B57-A626-D2E0A363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39558BD-D4D4-4B57-A626-D2E0A363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39558BD-D4D4-4B57-A626-D2E0A3631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C0D07B-ED93-4B16-AE00-C2E00765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C0D07B-ED93-4B16-AE00-C2E00765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C0D07B-ED93-4B16-AE00-C2E00765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9C0D07B-ED93-4B16-AE00-C2E00765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9C0D07B-ED93-4B16-AE00-C2E00765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F42FA-3D6A-4B6D-B7B8-26977FA50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57F42FA-3D6A-4B6D-B7B8-26977FA50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57F42FA-3D6A-4B6D-B7B8-26977FA50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57F42FA-3D6A-4B6D-B7B8-26977FA50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E57F42FA-3D6A-4B6D-B7B8-26977FA50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0746A-6A39-4B2F-A4C4-C70B31F6F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B00746A-6A39-4B2F-A4C4-C70B31F6F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B00746A-6A39-4B2F-A4C4-C70B31F6F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9B00746A-6A39-4B2F-A4C4-C70B31F6F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B00746A-6A39-4B2F-A4C4-C70B31F6F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5DA5B-67CB-4A01-8F20-6832A9E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7965DA5B-67CB-4A01-8F20-6832A9E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7965DA5B-67CB-4A01-8F20-6832A9E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7965DA5B-67CB-4A01-8F20-6832A9E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7965DA5B-67CB-4A01-8F20-6832A9E6E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D05D2-C5F4-4AB2-8729-B200A402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AE1D05D2-C5F4-4AB2-8729-B200A402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AE1D05D2-C5F4-4AB2-8729-B200A402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AE1D05D2-C5F4-4AB2-8729-B200A402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AE1D05D2-C5F4-4AB2-8729-B200A402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2509DC-4C8D-41C3-8257-4621291C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B92509DC-4C8D-41C3-8257-4621291C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B92509DC-4C8D-41C3-8257-4621291C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B92509DC-4C8D-41C3-8257-4621291C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B92509DC-4C8D-41C3-8257-4621291C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69187E-70CB-4BE1-9D15-32A09462B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F369187E-70CB-4BE1-9D15-32A09462B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369187E-70CB-4BE1-9D15-32A09462B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F369187E-70CB-4BE1-9D15-32A09462B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F369187E-70CB-4BE1-9D15-32A09462B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0E3F9-A833-4E6E-B722-707D8B14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A30E3F9-A833-4E6E-B722-707D8B14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1A30E3F9-A833-4E6E-B722-707D8B14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1A30E3F9-A833-4E6E-B722-707D8B14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1A30E3F9-A833-4E6E-B722-707D8B140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9312C-2E92-438B-A932-B09D0F2A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2FB9312C-2E92-438B-A932-B09D0F2A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2FB9312C-2E92-438B-A932-B09D0F2A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2FB9312C-2E92-438B-A932-B09D0F2A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2FB9312C-2E92-438B-A932-B09D0F2A5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09107" y="1081572"/>
            <a:ext cx="1954343" cy="1573160"/>
            <a:chOff x="2356" y="960"/>
            <a:chExt cx="1192" cy="959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43" name="AutoShape 2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44" name="AutoShape 2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45" name="AutoShape 3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42" name="Text Box 31"/>
            <p:cNvSpPr txBox="1">
              <a:spLocks noChangeArrowheads="1"/>
            </p:cNvSpPr>
            <p:nvPr/>
          </p:nvSpPr>
          <p:spPr bwMode="gray">
            <a:xfrm>
              <a:off x="2577" y="1221"/>
              <a:ext cx="71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-4 %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5978" y="1865691"/>
            <a:ext cx="1955982" cy="1573160"/>
            <a:chOff x="1488" y="1438"/>
            <a:chExt cx="1193" cy="959"/>
          </a:xfrm>
        </p:grpSpPr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110" y="2656"/>
              <a:chExt cx="1549" cy="1351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39" name="AutoShape 3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40" name="AutoShape 3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49ACE3">
                      <a:gamma/>
                      <a:shade val="94118"/>
                      <a:invGamma/>
                    </a:srgbClr>
                  </a:gs>
                  <a:gs pos="100000">
                    <a:srgbClr val="49ACE3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37" name="Text Box 37"/>
            <p:cNvSpPr txBox="1">
              <a:spLocks noChangeArrowheads="1"/>
            </p:cNvSpPr>
            <p:nvPr/>
          </p:nvSpPr>
          <p:spPr bwMode="gray">
            <a:xfrm>
              <a:off x="1662" y="1700"/>
              <a:ext cx="867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-45 %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830596" y="1865691"/>
            <a:ext cx="1955982" cy="1573160"/>
            <a:chOff x="3223" y="1438"/>
            <a:chExt cx="1193" cy="959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2057" y="862"/>
              <a:chExt cx="1549" cy="1351"/>
            </a:xfrm>
          </p:grpSpPr>
          <p:sp>
            <p:nvSpPr>
              <p:cNvPr id="28" name="AutoShape 4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29" name="AutoShape 4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30" name="AutoShape 4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85B9C3">
                      <a:gamma/>
                      <a:shade val="46275"/>
                      <a:invGamma/>
                    </a:srgbClr>
                  </a:gs>
                  <a:gs pos="100000">
                    <a:srgbClr val="85B9C3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27" name="Text Box 49"/>
            <p:cNvSpPr txBox="1">
              <a:spLocks noChangeArrowheads="1"/>
            </p:cNvSpPr>
            <p:nvPr/>
          </p:nvSpPr>
          <p:spPr bwMode="gray">
            <a:xfrm>
              <a:off x="3492" y="1744"/>
              <a:ext cx="71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-3 %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830596" y="3443772"/>
            <a:ext cx="1955982" cy="1573160"/>
            <a:chOff x="3223" y="2400"/>
            <a:chExt cx="1193" cy="959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3" name="AutoShape 5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24" name="AutoShape 5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25" name="AutoShape 5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41D592">
                      <a:gamma/>
                      <a:shade val="51373"/>
                      <a:invGamma/>
                    </a:srgbClr>
                  </a:gs>
                  <a:gs pos="100000">
                    <a:srgbClr val="41D592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22" name="Text Box 55"/>
            <p:cNvSpPr txBox="1">
              <a:spLocks noChangeArrowheads="1"/>
            </p:cNvSpPr>
            <p:nvPr/>
          </p:nvSpPr>
          <p:spPr bwMode="gray">
            <a:xfrm>
              <a:off x="3492" y="2702"/>
              <a:ext cx="71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-8 %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1985978" y="3443772"/>
            <a:ext cx="1955982" cy="1573160"/>
            <a:chOff x="1488" y="2400"/>
            <a:chExt cx="1193" cy="959"/>
          </a:xfrm>
        </p:grpSpPr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3174" y="2656"/>
              <a:chExt cx="1549" cy="1351"/>
            </a:xfrm>
          </p:grpSpPr>
          <p:sp>
            <p:nvSpPr>
              <p:cNvPr id="18" name="AutoShape 5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19" name="AutoShape 5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20" name="AutoShape 6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99CC">
                      <a:gamma/>
                      <a:shade val="84706"/>
                      <a:invGamma/>
                    </a:srgbClr>
                  </a:gs>
                  <a:gs pos="100000">
                    <a:srgbClr val="0099CC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17" name="Text Box 61"/>
            <p:cNvSpPr txBox="1">
              <a:spLocks noChangeArrowheads="1"/>
            </p:cNvSpPr>
            <p:nvPr/>
          </p:nvSpPr>
          <p:spPr bwMode="gray">
            <a:xfrm>
              <a:off x="1662" y="2702"/>
              <a:ext cx="867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-30 %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409107" y="4232812"/>
            <a:ext cx="1954343" cy="1573160"/>
            <a:chOff x="2356" y="2881"/>
            <a:chExt cx="1192" cy="959"/>
          </a:xfrm>
        </p:grpSpPr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3" name="AutoShape 6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14" name="AutoShape 6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  <p:sp>
            <p:nvSpPr>
              <p:cNvPr id="15" name="AutoShape 6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CCCC">
                      <a:gamma/>
                      <a:shade val="46275"/>
                      <a:invGamma/>
                    </a:srgbClr>
                  </a:gs>
                  <a:gs pos="100000">
                    <a:srgbClr val="33CCCC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12" name="Text Box 67"/>
            <p:cNvSpPr txBox="1">
              <a:spLocks noChangeArrowheads="1"/>
            </p:cNvSpPr>
            <p:nvPr/>
          </p:nvSpPr>
          <p:spPr bwMode="gray">
            <a:xfrm>
              <a:off x="2534" y="3181"/>
              <a:ext cx="867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 dirty="0" smtClean="0">
                  <a:solidFill>
                    <a:srgbClr val="FFFFFF"/>
                  </a:solidFill>
                  <a:latin typeface="Century Gothic" pitchFamily="34" charset="0"/>
                </a:rPr>
                <a:t>-10 %</a:t>
              </a:r>
              <a:endParaRPr lang="en-US" sz="2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4280441" y="1005121"/>
            <a:ext cx="1536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57488" y="568436"/>
            <a:ext cx="346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A2973"/>
                </a:solidFill>
                <a:latin typeface="+mn-lt"/>
              </a:rPr>
              <a:t>Общие</a:t>
            </a:r>
            <a:r>
              <a:rPr lang="ru-RU" b="1" dirty="0">
                <a:solidFill>
                  <a:srgbClr val="0A2973"/>
                </a:solidFill>
              </a:rPr>
              <a:t> расходы </a:t>
            </a:r>
            <a:r>
              <a:rPr lang="ru-RU" b="1" dirty="0" smtClean="0">
                <a:solidFill>
                  <a:srgbClr val="0A2973"/>
                </a:solidFill>
                <a:latin typeface="+mn-lt"/>
              </a:rPr>
              <a:t>на 1 офис Банка</a:t>
            </a:r>
            <a:endParaRPr lang="ru-RU" b="1" dirty="0">
              <a:solidFill>
                <a:srgbClr val="0A2973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6503207" y="1955497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757800" y="1919778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357918" y="121442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A2973"/>
                </a:solidFill>
              </a:rPr>
              <a:t>Общие расходы на </a:t>
            </a:r>
            <a:r>
              <a:rPr lang="ru-RU" b="1" dirty="0" smtClean="0">
                <a:solidFill>
                  <a:srgbClr val="0A2973"/>
                </a:solidFill>
              </a:rPr>
              <a:t>            1 </a:t>
            </a:r>
            <a:r>
              <a:rPr lang="ru-RU" b="1" dirty="0">
                <a:solidFill>
                  <a:srgbClr val="0A2973"/>
                </a:solidFill>
              </a:rPr>
              <a:t>банкомат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536545" y="4689191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86578" y="4939224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Текст 20"/>
          <p:cNvSpPr txBox="1">
            <a:spLocks/>
          </p:cNvSpPr>
          <p:nvPr/>
        </p:nvSpPr>
        <p:spPr bwMode="auto">
          <a:xfrm>
            <a:off x="6072198" y="5000636"/>
            <a:ext cx="32861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="1" dirty="0">
                <a:solidFill>
                  <a:srgbClr val="0A2973"/>
                </a:solidFill>
              </a:rPr>
              <a:t>Расходы на инкассацию </a:t>
            </a:r>
            <a:r>
              <a:rPr lang="ru-RU" b="1" dirty="0" smtClean="0">
                <a:solidFill>
                  <a:srgbClr val="0A2973"/>
                </a:solidFill>
              </a:rPr>
              <a:t>           1 </a:t>
            </a:r>
            <a:r>
              <a:rPr lang="ru-RU" b="1" dirty="0">
                <a:solidFill>
                  <a:srgbClr val="0A2973"/>
                </a:solidFill>
              </a:rPr>
              <a:t>банкомата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4286248" y="58578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285984" y="5857892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A2973"/>
                </a:solidFill>
              </a:rPr>
              <a:t>Среднедневные остатки на 1 офис Банка 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6200000" flipV="1">
            <a:off x="2000232" y="192880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>
            <a:off x="0" y="1860706"/>
            <a:ext cx="20716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1211033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A2973"/>
                </a:solidFill>
              </a:rPr>
              <a:t>Сокращение времени приема 1 сумки 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2000232" y="4714884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0" y="4929198"/>
            <a:ext cx="20002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0" y="5000636"/>
            <a:ext cx="292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A2973"/>
                </a:solidFill>
              </a:rPr>
              <a:t>Сокращение времени </a:t>
            </a:r>
            <a:r>
              <a:rPr lang="ru-RU" b="1" dirty="0" smtClean="0">
                <a:solidFill>
                  <a:srgbClr val="0A2973"/>
                </a:solidFill>
              </a:rPr>
              <a:t>       оформления документа</a:t>
            </a:r>
            <a:endParaRPr lang="ru-RU" b="1" dirty="0">
              <a:solidFill>
                <a:srgbClr val="0A2973"/>
              </a:solidFill>
            </a:endParaRPr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9" grpId="0"/>
      <p:bldP spid="64" grpId="0"/>
      <p:bldP spid="75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системы</a:t>
            </a:r>
            <a:endParaRPr lang="ru-RU" dirty="0"/>
          </a:p>
        </p:txBody>
      </p:sp>
      <p:pic>
        <p:nvPicPr>
          <p:cNvPr id="3" name="Рисунок 2" descr="map_2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652" y="1476361"/>
            <a:ext cx="8904629" cy="440534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42976" y="324326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381476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214414" y="714356"/>
            <a:ext cx="3324242" cy="2528905"/>
            <a:chOff x="1214414" y="714356"/>
            <a:chExt cx="3324242" cy="252890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035819" y="2278848"/>
              <a:ext cx="1143008" cy="785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00232" y="2100253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Блок-схема: магнитный диск 14"/>
            <p:cNvSpPr/>
            <p:nvPr/>
          </p:nvSpPr>
          <p:spPr>
            <a:xfrm>
              <a:off x="2643174" y="1457311"/>
              <a:ext cx="914400" cy="1255590"/>
            </a:xfrm>
            <a:prstGeom prst="flowChartMagneticDisk">
              <a:avLst/>
            </a:prstGeom>
            <a:solidFill>
              <a:srgbClr val="00B05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Блок-схема: магнитный диск 15"/>
            <p:cNvSpPr/>
            <p:nvPr/>
          </p:nvSpPr>
          <p:spPr>
            <a:xfrm>
              <a:off x="3624256" y="714356"/>
              <a:ext cx="914400" cy="2041408"/>
            </a:xfrm>
            <a:prstGeom prst="flowChartMagneticDisk">
              <a:avLst/>
            </a:prstGeom>
            <a:solidFill>
              <a:srgbClr val="9999FF">
                <a:alpha val="7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886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00298" y="1488032"/>
              <a:ext cx="1223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Офисы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81420" y="871519"/>
              <a:ext cx="6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АТМ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47027" y="3875740"/>
            <a:ext cx="3710943" cy="1982152"/>
            <a:chOff x="2847027" y="3875740"/>
            <a:chExt cx="3710943" cy="1982152"/>
          </a:xfrm>
        </p:grpSpPr>
        <p:cxnSp>
          <p:nvCxnSpPr>
            <p:cNvPr id="11" name="Прямая соединительная линия 10"/>
            <p:cNvCxnSpPr>
              <a:stCxn id="5" idx="5"/>
            </p:cNvCxnSpPr>
            <p:nvPr/>
          </p:nvCxnSpPr>
          <p:spPr>
            <a:xfrm rot="16200000" flipH="1">
              <a:off x="2432686" y="4290081"/>
              <a:ext cx="1624961" cy="796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643306" y="5500702"/>
              <a:ext cx="10001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Блок-схема: магнитный диск 18"/>
            <p:cNvSpPr/>
            <p:nvPr/>
          </p:nvSpPr>
          <p:spPr>
            <a:xfrm>
              <a:off x="4662488" y="4998825"/>
              <a:ext cx="914400" cy="816203"/>
            </a:xfrm>
            <a:prstGeom prst="flowChartMagneticDisk">
              <a:avLst/>
            </a:prstGeom>
            <a:solidFill>
              <a:srgbClr val="00B05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Блок-схема: магнитный диск 19"/>
            <p:cNvSpPr/>
            <p:nvPr/>
          </p:nvSpPr>
          <p:spPr>
            <a:xfrm>
              <a:off x="5643570" y="4530864"/>
              <a:ext cx="914400" cy="1327028"/>
            </a:xfrm>
            <a:prstGeom prst="flowChartMagneticDisk">
              <a:avLst/>
            </a:prstGeom>
            <a:solidFill>
              <a:srgbClr val="9999FF">
                <a:alpha val="7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429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0115" y="4949967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Офисы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5971" y="4578489"/>
              <a:ext cx="6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АТМ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714876" y="1571612"/>
            <a:ext cx="4214842" cy="2714644"/>
            <a:chOff x="4714876" y="1571612"/>
            <a:chExt cx="4214842" cy="271464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714876" y="1571612"/>
              <a:ext cx="4214842" cy="271464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 descr="52SCAR1BTXMCA2K1YX6CA9AJQBGCAGM16AQCAZNMTT1CAX2HB0JCA0I2I59CAGIXE2UCA9IX23PCA2WTMAMCAR0F472CAD96ZX7CA2UVROCCAIRN0MECAK0APQDCA9NREE7CABJRHDKCAJ4S3U0CA7ED9R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4889" y="1671625"/>
              <a:ext cx="571504" cy="571504"/>
            </a:xfrm>
            <a:prstGeom prst="ellipse">
              <a:avLst/>
            </a:prstGeom>
          </p:spPr>
        </p:pic>
        <p:sp>
          <p:nvSpPr>
            <p:cNvPr id="28" name="Заголовок 1"/>
            <p:cNvSpPr txBox="1">
              <a:spLocks/>
            </p:cNvSpPr>
            <p:nvPr/>
          </p:nvSpPr>
          <p:spPr bwMode="auto">
            <a:xfrm>
              <a:off x="5072066" y="1714488"/>
              <a:ext cx="3857652" cy="50006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Сложности, связанные с процессом внедрения системы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7752" y="2228842"/>
              <a:ext cx="40719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Недоверие к системе;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Невозможность перевозчиком обеспечить соблюдение графика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заездов;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Увеличение трудозатрат на настройку параметров системы и контроль ее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использования;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FDC-EA68-43E0-93A0-19030659F9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960"/>
    </a:dk2>
    <a:lt2>
      <a:srgbClr val="FFFFFF"/>
    </a:lt2>
    <a:accent1>
      <a:srgbClr val="FFFFFF"/>
    </a:accent1>
    <a:accent2>
      <a:srgbClr val="BFCAD7"/>
    </a:accent2>
    <a:accent3>
      <a:srgbClr val="FFFFFF"/>
    </a:accent3>
    <a:accent4>
      <a:srgbClr val="000000"/>
    </a:accent4>
    <a:accent5>
      <a:srgbClr val="FFFFFF"/>
    </a:accent5>
    <a:accent6>
      <a:srgbClr val="ADB7C3"/>
    </a:accent6>
    <a:hlink>
      <a:srgbClr val="8094AF"/>
    </a:hlink>
    <a:folHlink>
      <a:srgbClr val="405E88"/>
    </a:folHlink>
  </a:clrScheme>
  <a:fontScheme name="Blank Presentation">
    <a:majorFont>
      <a:latin typeface="MetaNormalCyr-Roman"/>
      <a:ea typeface=""/>
      <a:cs typeface=""/>
    </a:majorFont>
    <a:minorFont>
      <a:latin typeface="MetaNormalCyr-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409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Оптимизация  потоков денежной наличности</vt:lpstr>
      <vt:lpstr>ВТБ 24 сегодня</vt:lpstr>
      <vt:lpstr>Сеть офисов и банкоматов</vt:lpstr>
      <vt:lpstr>Остатки наличных денежных средств</vt:lpstr>
      <vt:lpstr>Цели проекта</vt:lpstr>
      <vt:lpstr>Выбор поставщика системы</vt:lpstr>
      <vt:lpstr>Модули ИАС «SC-Наличность»</vt:lpstr>
      <vt:lpstr>Достигнутые результаты</vt:lpstr>
      <vt:lpstr>Внедрение системы</vt:lpstr>
      <vt:lpstr>Достижения и дальнейшие плана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ivanovoa</dc:creator>
  <cp:lastModifiedBy>ivanovoa</cp:lastModifiedBy>
  <cp:revision>74</cp:revision>
  <dcterms:created xsi:type="dcterms:W3CDTF">2012-04-16T08:53:37Z</dcterms:created>
  <dcterms:modified xsi:type="dcterms:W3CDTF">2012-04-20T08:42:53Z</dcterms:modified>
</cp:coreProperties>
</file>