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99" r:id="rId4"/>
    <p:sldId id="297" r:id="rId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6F6F"/>
    <a:srgbClr val="C05E0D"/>
    <a:srgbClr val="C06D0D"/>
    <a:srgbClr val="D05E0D"/>
    <a:srgbClr val="C46109"/>
    <a:srgbClr val="C0610D"/>
    <a:srgbClr val="C06109"/>
    <a:srgbClr val="D55E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6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cked"/>
        <c:ser>
          <c:idx val="0"/>
          <c:order val="0"/>
          <c:tx>
            <c:strRef>
              <c:f>Лист2!$B$1</c:f>
              <c:strCache>
                <c:ptCount val="1"/>
                <c:pt idx="0">
                  <c:v>Задолженность по операциям прямого РЕПО 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Лист2!$A$2:$A$1317</c:f>
              <c:numCache>
                <c:formatCode>dd/mm/yyyy</c:formatCode>
                <c:ptCount val="1316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</c:numCache>
            </c:numRef>
          </c:cat>
          <c:val>
            <c:numRef>
              <c:f>Лист2!$B$2:$B$1317</c:f>
              <c:numCache>
                <c:formatCode>_-* #,##0_р_._-;\-* #,##0_р_._-;_-* "-"??_р_._-;_-@_-</c:formatCode>
                <c:ptCount val="1316"/>
                <c:pt idx="0">
                  <c:v>15227.5</c:v>
                </c:pt>
                <c:pt idx="1">
                  <c:v>6481.9</c:v>
                </c:pt>
                <c:pt idx="2">
                  <c:v>4461.5</c:v>
                </c:pt>
                <c:pt idx="3">
                  <c:v>2864.4</c:v>
                </c:pt>
                <c:pt idx="4">
                  <c:v>2677.2</c:v>
                </c:pt>
                <c:pt idx="5">
                  <c:v>2639.8</c:v>
                </c:pt>
                <c:pt idx="6">
                  <c:v>2639.6</c:v>
                </c:pt>
                <c:pt idx="7">
                  <c:v>139.30000000000001</c:v>
                </c:pt>
                <c:pt idx="8">
                  <c:v>139.5</c:v>
                </c:pt>
                <c:pt idx="9">
                  <c:v>102.2</c:v>
                </c:pt>
                <c:pt idx="10">
                  <c:v>102.2</c:v>
                </c:pt>
                <c:pt idx="11">
                  <c:v>102.2</c:v>
                </c:pt>
                <c:pt idx="12">
                  <c:v>110.4</c:v>
                </c:pt>
                <c:pt idx="13">
                  <c:v>110.5</c:v>
                </c:pt>
                <c:pt idx="14">
                  <c:v>110.6</c:v>
                </c:pt>
                <c:pt idx="15">
                  <c:v>119.6</c:v>
                </c:pt>
                <c:pt idx="16">
                  <c:v>110.7</c:v>
                </c:pt>
                <c:pt idx="17">
                  <c:v>110.7</c:v>
                </c:pt>
                <c:pt idx="18">
                  <c:v>110.7</c:v>
                </c:pt>
                <c:pt idx="19">
                  <c:v>110.8</c:v>
                </c:pt>
                <c:pt idx="20">
                  <c:v>110.8</c:v>
                </c:pt>
                <c:pt idx="21">
                  <c:v>110.9</c:v>
                </c:pt>
                <c:pt idx="22">
                  <c:v>111</c:v>
                </c:pt>
                <c:pt idx="23">
                  <c:v>111.1</c:v>
                </c:pt>
                <c:pt idx="24">
                  <c:v>24347.8</c:v>
                </c:pt>
                <c:pt idx="25">
                  <c:v>50378.400000000001</c:v>
                </c:pt>
                <c:pt idx="26">
                  <c:v>5325.3</c:v>
                </c:pt>
                <c:pt idx="27">
                  <c:v>1185.5999999999999</c:v>
                </c:pt>
                <c:pt idx="28">
                  <c:v>22853.599999999995</c:v>
                </c:pt>
                <c:pt idx="29">
                  <c:v>56607.6</c:v>
                </c:pt>
                <c:pt idx="30">
                  <c:v>48461</c:v>
                </c:pt>
                <c:pt idx="31">
                  <c:v>39459.699999999997</c:v>
                </c:pt>
                <c:pt idx="32">
                  <c:v>39560.1</c:v>
                </c:pt>
                <c:pt idx="33">
                  <c:v>53458.3</c:v>
                </c:pt>
                <c:pt idx="34">
                  <c:v>89568.6</c:v>
                </c:pt>
                <c:pt idx="35">
                  <c:v>118005.6</c:v>
                </c:pt>
                <c:pt idx="36">
                  <c:v>196429.1</c:v>
                </c:pt>
                <c:pt idx="37">
                  <c:v>198624.4</c:v>
                </c:pt>
                <c:pt idx="38">
                  <c:v>98550.6</c:v>
                </c:pt>
                <c:pt idx="39">
                  <c:v>76636</c:v>
                </c:pt>
                <c:pt idx="40">
                  <c:v>46790.3</c:v>
                </c:pt>
                <c:pt idx="41">
                  <c:v>35859.5</c:v>
                </c:pt>
                <c:pt idx="42">
                  <c:v>11474</c:v>
                </c:pt>
                <c:pt idx="43">
                  <c:v>5609.6</c:v>
                </c:pt>
                <c:pt idx="44">
                  <c:v>5588.3</c:v>
                </c:pt>
                <c:pt idx="45">
                  <c:v>5451.6</c:v>
                </c:pt>
                <c:pt idx="46">
                  <c:v>5152.5</c:v>
                </c:pt>
                <c:pt idx="47">
                  <c:v>5257.9</c:v>
                </c:pt>
                <c:pt idx="48">
                  <c:v>5388.3</c:v>
                </c:pt>
                <c:pt idx="49">
                  <c:v>5400.3</c:v>
                </c:pt>
                <c:pt idx="50">
                  <c:v>5286.8</c:v>
                </c:pt>
                <c:pt idx="51">
                  <c:v>5677.4</c:v>
                </c:pt>
                <c:pt idx="52">
                  <c:v>5655.9</c:v>
                </c:pt>
                <c:pt idx="53">
                  <c:v>6086.7</c:v>
                </c:pt>
                <c:pt idx="54">
                  <c:v>6519.8</c:v>
                </c:pt>
                <c:pt idx="55">
                  <c:v>29492</c:v>
                </c:pt>
                <c:pt idx="56">
                  <c:v>110602.7</c:v>
                </c:pt>
                <c:pt idx="57">
                  <c:v>121128.2</c:v>
                </c:pt>
                <c:pt idx="58">
                  <c:v>76942.399999999994</c:v>
                </c:pt>
                <c:pt idx="59">
                  <c:v>46136.4</c:v>
                </c:pt>
                <c:pt idx="60">
                  <c:v>5010.3</c:v>
                </c:pt>
                <c:pt idx="61">
                  <c:v>4919.3</c:v>
                </c:pt>
                <c:pt idx="62">
                  <c:v>4771.8</c:v>
                </c:pt>
                <c:pt idx="63">
                  <c:v>4768.1000000000004</c:v>
                </c:pt>
                <c:pt idx="64">
                  <c:v>6302.7</c:v>
                </c:pt>
                <c:pt idx="65">
                  <c:v>6304.3</c:v>
                </c:pt>
                <c:pt idx="66">
                  <c:v>6363.6</c:v>
                </c:pt>
                <c:pt idx="67">
                  <c:v>6458.4</c:v>
                </c:pt>
                <c:pt idx="68">
                  <c:v>6787.7</c:v>
                </c:pt>
                <c:pt idx="69">
                  <c:v>6855.8</c:v>
                </c:pt>
                <c:pt idx="70">
                  <c:v>6870.2</c:v>
                </c:pt>
                <c:pt idx="71">
                  <c:v>6858.6</c:v>
                </c:pt>
                <c:pt idx="72">
                  <c:v>12894</c:v>
                </c:pt>
                <c:pt idx="73">
                  <c:v>11062.5</c:v>
                </c:pt>
                <c:pt idx="74">
                  <c:v>9977.7999999999975</c:v>
                </c:pt>
                <c:pt idx="75">
                  <c:v>6717.3</c:v>
                </c:pt>
                <c:pt idx="76">
                  <c:v>7522.3</c:v>
                </c:pt>
                <c:pt idx="77">
                  <c:v>110237.7</c:v>
                </c:pt>
                <c:pt idx="78">
                  <c:v>256011.9</c:v>
                </c:pt>
                <c:pt idx="79">
                  <c:v>62999.9</c:v>
                </c:pt>
                <c:pt idx="80">
                  <c:v>12718.8</c:v>
                </c:pt>
                <c:pt idx="81">
                  <c:v>9878.4</c:v>
                </c:pt>
                <c:pt idx="82">
                  <c:v>8810.2999999999975</c:v>
                </c:pt>
                <c:pt idx="83">
                  <c:v>8199.9</c:v>
                </c:pt>
                <c:pt idx="84">
                  <c:v>8323</c:v>
                </c:pt>
                <c:pt idx="85">
                  <c:v>7532.9</c:v>
                </c:pt>
                <c:pt idx="86">
                  <c:v>7088.4</c:v>
                </c:pt>
                <c:pt idx="87">
                  <c:v>6456.1</c:v>
                </c:pt>
                <c:pt idx="88">
                  <c:v>5640.2</c:v>
                </c:pt>
                <c:pt idx="89">
                  <c:v>5953</c:v>
                </c:pt>
                <c:pt idx="90">
                  <c:v>6235.3</c:v>
                </c:pt>
                <c:pt idx="91">
                  <c:v>7457.2</c:v>
                </c:pt>
                <c:pt idx="92">
                  <c:v>7136.2</c:v>
                </c:pt>
                <c:pt idx="93">
                  <c:v>7049.5</c:v>
                </c:pt>
                <c:pt idx="94">
                  <c:v>5893.1</c:v>
                </c:pt>
                <c:pt idx="95">
                  <c:v>6207.8</c:v>
                </c:pt>
                <c:pt idx="96">
                  <c:v>6115.3</c:v>
                </c:pt>
                <c:pt idx="97">
                  <c:v>6201.3</c:v>
                </c:pt>
                <c:pt idx="98">
                  <c:v>6714.7</c:v>
                </c:pt>
                <c:pt idx="99">
                  <c:v>6726.3</c:v>
                </c:pt>
                <c:pt idx="100">
                  <c:v>6722.3</c:v>
                </c:pt>
                <c:pt idx="101">
                  <c:v>6275.4</c:v>
                </c:pt>
                <c:pt idx="102">
                  <c:v>2896.7</c:v>
                </c:pt>
                <c:pt idx="103">
                  <c:v>2416.1</c:v>
                </c:pt>
                <c:pt idx="104">
                  <c:v>2298.6</c:v>
                </c:pt>
                <c:pt idx="105">
                  <c:v>2133</c:v>
                </c:pt>
                <c:pt idx="106">
                  <c:v>3096.6</c:v>
                </c:pt>
                <c:pt idx="107">
                  <c:v>3057.7</c:v>
                </c:pt>
                <c:pt idx="108">
                  <c:v>3097.1</c:v>
                </c:pt>
                <c:pt idx="109">
                  <c:v>4772.6000000000004</c:v>
                </c:pt>
                <c:pt idx="110">
                  <c:v>3302.6</c:v>
                </c:pt>
                <c:pt idx="111">
                  <c:v>2285.3000000000002</c:v>
                </c:pt>
                <c:pt idx="112">
                  <c:v>407.9</c:v>
                </c:pt>
                <c:pt idx="113">
                  <c:v>567.4</c:v>
                </c:pt>
                <c:pt idx="114">
                  <c:v>452.9</c:v>
                </c:pt>
                <c:pt idx="115">
                  <c:v>444.4</c:v>
                </c:pt>
                <c:pt idx="116">
                  <c:v>419.5</c:v>
                </c:pt>
                <c:pt idx="117">
                  <c:v>424.5</c:v>
                </c:pt>
                <c:pt idx="118">
                  <c:v>364.4</c:v>
                </c:pt>
                <c:pt idx="119">
                  <c:v>393.1</c:v>
                </c:pt>
                <c:pt idx="120">
                  <c:v>400.7</c:v>
                </c:pt>
                <c:pt idx="121">
                  <c:v>408.6</c:v>
                </c:pt>
                <c:pt idx="122">
                  <c:v>366.2</c:v>
                </c:pt>
                <c:pt idx="123">
                  <c:v>353.5</c:v>
                </c:pt>
                <c:pt idx="124">
                  <c:v>357.9</c:v>
                </c:pt>
                <c:pt idx="125">
                  <c:v>434.6</c:v>
                </c:pt>
                <c:pt idx="126">
                  <c:v>443.8</c:v>
                </c:pt>
                <c:pt idx="127">
                  <c:v>518.4</c:v>
                </c:pt>
                <c:pt idx="128">
                  <c:v>474.4</c:v>
                </c:pt>
                <c:pt idx="129">
                  <c:v>371.9</c:v>
                </c:pt>
                <c:pt idx="130">
                  <c:v>381.7</c:v>
                </c:pt>
                <c:pt idx="131">
                  <c:v>651.20000000000005</c:v>
                </c:pt>
                <c:pt idx="132">
                  <c:v>705.6</c:v>
                </c:pt>
                <c:pt idx="133">
                  <c:v>730.5</c:v>
                </c:pt>
                <c:pt idx="134">
                  <c:v>732.1</c:v>
                </c:pt>
                <c:pt idx="135">
                  <c:v>744.6</c:v>
                </c:pt>
                <c:pt idx="136">
                  <c:v>805.1</c:v>
                </c:pt>
                <c:pt idx="137">
                  <c:v>750.4</c:v>
                </c:pt>
                <c:pt idx="138">
                  <c:v>33727.9</c:v>
                </c:pt>
                <c:pt idx="139">
                  <c:v>174782.6</c:v>
                </c:pt>
                <c:pt idx="140">
                  <c:v>194845.3</c:v>
                </c:pt>
                <c:pt idx="141">
                  <c:v>96391.3</c:v>
                </c:pt>
                <c:pt idx="142">
                  <c:v>23557.599999999995</c:v>
                </c:pt>
                <c:pt idx="143">
                  <c:v>2295.6999999999998</c:v>
                </c:pt>
                <c:pt idx="144">
                  <c:v>1613.6</c:v>
                </c:pt>
                <c:pt idx="145">
                  <c:v>1561.7</c:v>
                </c:pt>
                <c:pt idx="146">
                  <c:v>2248.5</c:v>
                </c:pt>
                <c:pt idx="147">
                  <c:v>13611.4</c:v>
                </c:pt>
                <c:pt idx="148">
                  <c:v>127793.2</c:v>
                </c:pt>
                <c:pt idx="149">
                  <c:v>260392.3</c:v>
                </c:pt>
                <c:pt idx="150">
                  <c:v>212350.4</c:v>
                </c:pt>
                <c:pt idx="151">
                  <c:v>120175.1</c:v>
                </c:pt>
                <c:pt idx="152">
                  <c:v>80283.100000000006</c:v>
                </c:pt>
                <c:pt idx="153">
                  <c:v>58438.5</c:v>
                </c:pt>
                <c:pt idx="154">
                  <c:v>56939.8</c:v>
                </c:pt>
                <c:pt idx="155">
                  <c:v>54732.3</c:v>
                </c:pt>
                <c:pt idx="156">
                  <c:v>34854.400000000001</c:v>
                </c:pt>
                <c:pt idx="157">
                  <c:v>6962.3</c:v>
                </c:pt>
                <c:pt idx="158">
                  <c:v>4686.2</c:v>
                </c:pt>
                <c:pt idx="159">
                  <c:v>24430.3</c:v>
                </c:pt>
                <c:pt idx="160">
                  <c:v>28743.200000000001</c:v>
                </c:pt>
                <c:pt idx="161">
                  <c:v>50267.9</c:v>
                </c:pt>
                <c:pt idx="162">
                  <c:v>167886.4</c:v>
                </c:pt>
                <c:pt idx="163">
                  <c:v>127004.8</c:v>
                </c:pt>
                <c:pt idx="164">
                  <c:v>159665.79999999999</c:v>
                </c:pt>
                <c:pt idx="165">
                  <c:v>124618.7</c:v>
                </c:pt>
                <c:pt idx="166">
                  <c:v>68153.600000000006</c:v>
                </c:pt>
                <c:pt idx="167">
                  <c:v>65996.600000000006</c:v>
                </c:pt>
                <c:pt idx="168">
                  <c:v>149140.20000000001</c:v>
                </c:pt>
                <c:pt idx="169">
                  <c:v>172287.6</c:v>
                </c:pt>
                <c:pt idx="170">
                  <c:v>282763.09999999998</c:v>
                </c:pt>
                <c:pt idx="171">
                  <c:v>292350.40000000002</c:v>
                </c:pt>
                <c:pt idx="172">
                  <c:v>318605.2</c:v>
                </c:pt>
                <c:pt idx="173">
                  <c:v>364275.3</c:v>
                </c:pt>
                <c:pt idx="174">
                  <c:v>345157.4</c:v>
                </c:pt>
                <c:pt idx="175">
                  <c:v>380387.3</c:v>
                </c:pt>
                <c:pt idx="176">
                  <c:v>388218.5</c:v>
                </c:pt>
                <c:pt idx="177">
                  <c:v>253377.1</c:v>
                </c:pt>
                <c:pt idx="178">
                  <c:v>189462.7</c:v>
                </c:pt>
                <c:pt idx="179">
                  <c:v>177558</c:v>
                </c:pt>
                <c:pt idx="180">
                  <c:v>83518.7</c:v>
                </c:pt>
                <c:pt idx="181">
                  <c:v>73147.3</c:v>
                </c:pt>
                <c:pt idx="182">
                  <c:v>74589.100000000006</c:v>
                </c:pt>
                <c:pt idx="183">
                  <c:v>92878.8</c:v>
                </c:pt>
                <c:pt idx="184">
                  <c:v>144854.70000000001</c:v>
                </c:pt>
                <c:pt idx="185">
                  <c:v>154815.5</c:v>
                </c:pt>
                <c:pt idx="186">
                  <c:v>103781</c:v>
                </c:pt>
                <c:pt idx="187">
                  <c:v>84361.5</c:v>
                </c:pt>
                <c:pt idx="188">
                  <c:v>79346.399999999994</c:v>
                </c:pt>
                <c:pt idx="189">
                  <c:v>85554.2</c:v>
                </c:pt>
                <c:pt idx="190">
                  <c:v>97492</c:v>
                </c:pt>
                <c:pt idx="191">
                  <c:v>201459.9</c:v>
                </c:pt>
                <c:pt idx="192">
                  <c:v>223030.5</c:v>
                </c:pt>
                <c:pt idx="193">
                  <c:v>245452.6</c:v>
                </c:pt>
                <c:pt idx="194">
                  <c:v>290552.59999999998</c:v>
                </c:pt>
                <c:pt idx="195">
                  <c:v>243946.6</c:v>
                </c:pt>
                <c:pt idx="196">
                  <c:v>290679.90000000002</c:v>
                </c:pt>
                <c:pt idx="197">
                  <c:v>282749.09999999998</c:v>
                </c:pt>
                <c:pt idx="198">
                  <c:v>253233.3</c:v>
                </c:pt>
                <c:pt idx="199">
                  <c:v>261967.5</c:v>
                </c:pt>
                <c:pt idx="200">
                  <c:v>254719.1</c:v>
                </c:pt>
                <c:pt idx="201">
                  <c:v>185768.6</c:v>
                </c:pt>
                <c:pt idx="202">
                  <c:v>198027.9</c:v>
                </c:pt>
                <c:pt idx="203">
                  <c:v>268140.5</c:v>
                </c:pt>
                <c:pt idx="204">
                  <c:v>333302.40000000002</c:v>
                </c:pt>
                <c:pt idx="205">
                  <c:v>276986.3</c:v>
                </c:pt>
                <c:pt idx="206">
                  <c:v>309668.59999999998</c:v>
                </c:pt>
                <c:pt idx="207">
                  <c:v>252077.5</c:v>
                </c:pt>
                <c:pt idx="208">
                  <c:v>234656</c:v>
                </c:pt>
                <c:pt idx="209">
                  <c:v>161749.79999999999</c:v>
                </c:pt>
                <c:pt idx="210">
                  <c:v>193281.6</c:v>
                </c:pt>
                <c:pt idx="211">
                  <c:v>186763.5</c:v>
                </c:pt>
                <c:pt idx="212">
                  <c:v>113495.1</c:v>
                </c:pt>
                <c:pt idx="213">
                  <c:v>106362.5</c:v>
                </c:pt>
                <c:pt idx="214">
                  <c:v>97757.7</c:v>
                </c:pt>
                <c:pt idx="215">
                  <c:v>163850.70000000001</c:v>
                </c:pt>
                <c:pt idx="216">
                  <c:v>157939.4</c:v>
                </c:pt>
                <c:pt idx="217">
                  <c:v>194406.5</c:v>
                </c:pt>
                <c:pt idx="218">
                  <c:v>206400.6</c:v>
                </c:pt>
                <c:pt idx="219">
                  <c:v>225102.9</c:v>
                </c:pt>
                <c:pt idx="220">
                  <c:v>198011.9</c:v>
                </c:pt>
                <c:pt idx="221">
                  <c:v>173726.6</c:v>
                </c:pt>
                <c:pt idx="222">
                  <c:v>175043.8</c:v>
                </c:pt>
                <c:pt idx="223">
                  <c:v>254590.8</c:v>
                </c:pt>
                <c:pt idx="224">
                  <c:v>276621.40000000002</c:v>
                </c:pt>
                <c:pt idx="225">
                  <c:v>217703.7</c:v>
                </c:pt>
                <c:pt idx="226">
                  <c:v>142403.4</c:v>
                </c:pt>
                <c:pt idx="227">
                  <c:v>206559.1</c:v>
                </c:pt>
                <c:pt idx="228">
                  <c:v>163923</c:v>
                </c:pt>
                <c:pt idx="229">
                  <c:v>151262.9</c:v>
                </c:pt>
                <c:pt idx="230">
                  <c:v>146174.5</c:v>
                </c:pt>
                <c:pt idx="231">
                  <c:v>153704.79999999999</c:v>
                </c:pt>
                <c:pt idx="232">
                  <c:v>219293.4</c:v>
                </c:pt>
                <c:pt idx="233">
                  <c:v>187064.5</c:v>
                </c:pt>
                <c:pt idx="234">
                  <c:v>230537.7</c:v>
                </c:pt>
                <c:pt idx="235">
                  <c:v>362071.1</c:v>
                </c:pt>
                <c:pt idx="236">
                  <c:v>387960.1</c:v>
                </c:pt>
                <c:pt idx="237">
                  <c:v>391026.6</c:v>
                </c:pt>
                <c:pt idx="238">
                  <c:v>464760.9</c:v>
                </c:pt>
                <c:pt idx="239">
                  <c:v>356836.3</c:v>
                </c:pt>
                <c:pt idx="240">
                  <c:v>329254.3</c:v>
                </c:pt>
                <c:pt idx="241">
                  <c:v>321089</c:v>
                </c:pt>
                <c:pt idx="242">
                  <c:v>316376.90000000002</c:v>
                </c:pt>
                <c:pt idx="243">
                  <c:v>302842.3</c:v>
                </c:pt>
                <c:pt idx="244">
                  <c:v>313127.59999999998</c:v>
                </c:pt>
                <c:pt idx="245">
                  <c:v>268546.2</c:v>
                </c:pt>
                <c:pt idx="246">
                  <c:v>259376.1</c:v>
                </c:pt>
                <c:pt idx="247">
                  <c:v>339331.5</c:v>
                </c:pt>
                <c:pt idx="248">
                  <c:v>402142.8</c:v>
                </c:pt>
                <c:pt idx="249">
                  <c:v>616727.30000000005</c:v>
                </c:pt>
                <c:pt idx="250">
                  <c:v>504497.9</c:v>
                </c:pt>
                <c:pt idx="251">
                  <c:v>354039.7</c:v>
                </c:pt>
                <c:pt idx="252">
                  <c:v>353632.3</c:v>
                </c:pt>
                <c:pt idx="253">
                  <c:v>379653.3</c:v>
                </c:pt>
                <c:pt idx="254">
                  <c:v>396525.4</c:v>
                </c:pt>
                <c:pt idx="255">
                  <c:v>405478.6</c:v>
                </c:pt>
                <c:pt idx="256">
                  <c:v>564006.5</c:v>
                </c:pt>
                <c:pt idx="257">
                  <c:v>554460.80000000005</c:v>
                </c:pt>
                <c:pt idx="258">
                  <c:v>718083.8</c:v>
                </c:pt>
                <c:pt idx="259">
                  <c:v>781498.3</c:v>
                </c:pt>
                <c:pt idx="260">
                  <c:v>797139.8</c:v>
                </c:pt>
                <c:pt idx="261">
                  <c:v>780098.4</c:v>
                </c:pt>
                <c:pt idx="262">
                  <c:v>848497.5</c:v>
                </c:pt>
                <c:pt idx="263">
                  <c:v>780930.2</c:v>
                </c:pt>
                <c:pt idx="264">
                  <c:v>718310.3</c:v>
                </c:pt>
                <c:pt idx="265">
                  <c:v>703472.6</c:v>
                </c:pt>
                <c:pt idx="266">
                  <c:v>763675</c:v>
                </c:pt>
                <c:pt idx="267">
                  <c:v>716860.1</c:v>
                </c:pt>
                <c:pt idx="268">
                  <c:v>637481.5</c:v>
                </c:pt>
                <c:pt idx="269">
                  <c:v>557008.30000000005</c:v>
                </c:pt>
                <c:pt idx="270">
                  <c:v>476689.4</c:v>
                </c:pt>
                <c:pt idx="271">
                  <c:v>465965.3</c:v>
                </c:pt>
                <c:pt idx="272">
                  <c:v>453604.6</c:v>
                </c:pt>
                <c:pt idx="273">
                  <c:v>482191.8</c:v>
                </c:pt>
                <c:pt idx="274">
                  <c:v>440832.4</c:v>
                </c:pt>
                <c:pt idx="275">
                  <c:v>437108.5</c:v>
                </c:pt>
                <c:pt idx="276">
                  <c:v>499328.4</c:v>
                </c:pt>
                <c:pt idx="277">
                  <c:v>505319.1</c:v>
                </c:pt>
                <c:pt idx="278">
                  <c:v>480682.1</c:v>
                </c:pt>
                <c:pt idx="279">
                  <c:v>435114.4</c:v>
                </c:pt>
                <c:pt idx="280">
                  <c:v>435208.8</c:v>
                </c:pt>
                <c:pt idx="281">
                  <c:v>433287.5</c:v>
                </c:pt>
                <c:pt idx="282">
                  <c:v>449247.4</c:v>
                </c:pt>
                <c:pt idx="283">
                  <c:v>397789.2</c:v>
                </c:pt>
                <c:pt idx="284">
                  <c:v>370546.2</c:v>
                </c:pt>
                <c:pt idx="285">
                  <c:v>371682.3</c:v>
                </c:pt>
                <c:pt idx="286">
                  <c:v>359960.3</c:v>
                </c:pt>
                <c:pt idx="287">
                  <c:v>293205.8</c:v>
                </c:pt>
                <c:pt idx="288">
                  <c:v>289179.40000000002</c:v>
                </c:pt>
                <c:pt idx="289">
                  <c:v>296631.40000000002</c:v>
                </c:pt>
                <c:pt idx="290">
                  <c:v>269818.3</c:v>
                </c:pt>
                <c:pt idx="291">
                  <c:v>252193</c:v>
                </c:pt>
                <c:pt idx="292">
                  <c:v>276975</c:v>
                </c:pt>
                <c:pt idx="293">
                  <c:v>112999.1</c:v>
                </c:pt>
                <c:pt idx="294">
                  <c:v>267162.90000000002</c:v>
                </c:pt>
                <c:pt idx="295">
                  <c:v>282082.7</c:v>
                </c:pt>
                <c:pt idx="296">
                  <c:v>261673.2</c:v>
                </c:pt>
                <c:pt idx="297">
                  <c:v>228864.2</c:v>
                </c:pt>
                <c:pt idx="298">
                  <c:v>231539.9</c:v>
                </c:pt>
                <c:pt idx="299">
                  <c:v>226384.2</c:v>
                </c:pt>
                <c:pt idx="300">
                  <c:v>206207.9</c:v>
                </c:pt>
                <c:pt idx="301">
                  <c:v>207608</c:v>
                </c:pt>
                <c:pt idx="302">
                  <c:v>285902.90000000002</c:v>
                </c:pt>
                <c:pt idx="303">
                  <c:v>262634</c:v>
                </c:pt>
                <c:pt idx="304">
                  <c:v>255602</c:v>
                </c:pt>
                <c:pt idx="305">
                  <c:v>326176.5</c:v>
                </c:pt>
                <c:pt idx="306">
                  <c:v>292631.90000000002</c:v>
                </c:pt>
                <c:pt idx="307">
                  <c:v>257462.8</c:v>
                </c:pt>
                <c:pt idx="308">
                  <c:v>246483.7</c:v>
                </c:pt>
                <c:pt idx="309">
                  <c:v>232500.7</c:v>
                </c:pt>
                <c:pt idx="310">
                  <c:v>224835.1</c:v>
                </c:pt>
                <c:pt idx="311">
                  <c:v>214179.7</c:v>
                </c:pt>
                <c:pt idx="312">
                  <c:v>200467.1</c:v>
                </c:pt>
                <c:pt idx="313">
                  <c:v>200725.3</c:v>
                </c:pt>
                <c:pt idx="314">
                  <c:v>197801.9</c:v>
                </c:pt>
                <c:pt idx="315">
                  <c:v>199263.2</c:v>
                </c:pt>
                <c:pt idx="316">
                  <c:v>197149.1</c:v>
                </c:pt>
                <c:pt idx="317">
                  <c:v>198065.2</c:v>
                </c:pt>
                <c:pt idx="318">
                  <c:v>195307.2</c:v>
                </c:pt>
                <c:pt idx="319">
                  <c:v>195554.8</c:v>
                </c:pt>
                <c:pt idx="320">
                  <c:v>213043.20000000001</c:v>
                </c:pt>
                <c:pt idx="321">
                  <c:v>210714.1</c:v>
                </c:pt>
                <c:pt idx="322">
                  <c:v>211957.8</c:v>
                </c:pt>
                <c:pt idx="323">
                  <c:v>214234.5</c:v>
                </c:pt>
                <c:pt idx="324">
                  <c:v>213882.5</c:v>
                </c:pt>
                <c:pt idx="325">
                  <c:v>262357.90000000002</c:v>
                </c:pt>
                <c:pt idx="326">
                  <c:v>315023.3</c:v>
                </c:pt>
                <c:pt idx="327">
                  <c:v>331343.90000000002</c:v>
                </c:pt>
                <c:pt idx="328">
                  <c:v>252805.4</c:v>
                </c:pt>
                <c:pt idx="329">
                  <c:v>224221.1</c:v>
                </c:pt>
                <c:pt idx="330">
                  <c:v>242836.8</c:v>
                </c:pt>
                <c:pt idx="331">
                  <c:v>232135.9</c:v>
                </c:pt>
                <c:pt idx="332">
                  <c:v>216182.3</c:v>
                </c:pt>
                <c:pt idx="333">
                  <c:v>198540.1</c:v>
                </c:pt>
                <c:pt idx="334">
                  <c:v>197916.9</c:v>
                </c:pt>
                <c:pt idx="335">
                  <c:v>197065.3</c:v>
                </c:pt>
                <c:pt idx="336">
                  <c:v>196270</c:v>
                </c:pt>
                <c:pt idx="337">
                  <c:v>196467.20000000001</c:v>
                </c:pt>
                <c:pt idx="338">
                  <c:v>215478.3</c:v>
                </c:pt>
                <c:pt idx="339">
                  <c:v>201140.8</c:v>
                </c:pt>
                <c:pt idx="340">
                  <c:v>197545.60000000001</c:v>
                </c:pt>
                <c:pt idx="341">
                  <c:v>196158.2</c:v>
                </c:pt>
                <c:pt idx="342">
                  <c:v>195890.2</c:v>
                </c:pt>
                <c:pt idx="343">
                  <c:v>196536.4</c:v>
                </c:pt>
                <c:pt idx="344">
                  <c:v>197886.2</c:v>
                </c:pt>
                <c:pt idx="345">
                  <c:v>197331.6</c:v>
                </c:pt>
                <c:pt idx="346">
                  <c:v>197214.7</c:v>
                </c:pt>
                <c:pt idx="347">
                  <c:v>197795.6</c:v>
                </c:pt>
                <c:pt idx="348">
                  <c:v>194483.8</c:v>
                </c:pt>
                <c:pt idx="349">
                  <c:v>195637.7</c:v>
                </c:pt>
                <c:pt idx="350">
                  <c:v>202628.6</c:v>
                </c:pt>
                <c:pt idx="351">
                  <c:v>196567.4</c:v>
                </c:pt>
                <c:pt idx="352">
                  <c:v>196406.7</c:v>
                </c:pt>
                <c:pt idx="353">
                  <c:v>198928.4</c:v>
                </c:pt>
                <c:pt idx="354">
                  <c:v>199374.8</c:v>
                </c:pt>
                <c:pt idx="355">
                  <c:v>195648.5</c:v>
                </c:pt>
                <c:pt idx="356">
                  <c:v>190366.7</c:v>
                </c:pt>
                <c:pt idx="357">
                  <c:v>97964.2</c:v>
                </c:pt>
                <c:pt idx="358">
                  <c:v>101796</c:v>
                </c:pt>
                <c:pt idx="359">
                  <c:v>101348.2</c:v>
                </c:pt>
                <c:pt idx="360">
                  <c:v>98895</c:v>
                </c:pt>
                <c:pt idx="361">
                  <c:v>96431.7</c:v>
                </c:pt>
                <c:pt idx="362">
                  <c:v>96271.9</c:v>
                </c:pt>
                <c:pt idx="363">
                  <c:v>97721.7</c:v>
                </c:pt>
                <c:pt idx="364">
                  <c:v>98734</c:v>
                </c:pt>
                <c:pt idx="365">
                  <c:v>96194.3</c:v>
                </c:pt>
                <c:pt idx="366">
                  <c:v>95825.600000000006</c:v>
                </c:pt>
                <c:pt idx="367">
                  <c:v>94796.7</c:v>
                </c:pt>
                <c:pt idx="368">
                  <c:v>99061.5</c:v>
                </c:pt>
                <c:pt idx="369">
                  <c:v>96636</c:v>
                </c:pt>
                <c:pt idx="370">
                  <c:v>95704</c:v>
                </c:pt>
                <c:pt idx="371">
                  <c:v>95471.8</c:v>
                </c:pt>
                <c:pt idx="372">
                  <c:v>95457.1</c:v>
                </c:pt>
                <c:pt idx="373">
                  <c:v>95006</c:v>
                </c:pt>
                <c:pt idx="374">
                  <c:v>107204.7</c:v>
                </c:pt>
                <c:pt idx="375">
                  <c:v>103185</c:v>
                </c:pt>
                <c:pt idx="376">
                  <c:v>105544.1</c:v>
                </c:pt>
                <c:pt idx="377">
                  <c:v>117072.8</c:v>
                </c:pt>
                <c:pt idx="378">
                  <c:v>123329.4</c:v>
                </c:pt>
                <c:pt idx="379">
                  <c:v>125792.3</c:v>
                </c:pt>
                <c:pt idx="380">
                  <c:v>127363.9</c:v>
                </c:pt>
                <c:pt idx="381">
                  <c:v>114036.6</c:v>
                </c:pt>
                <c:pt idx="382">
                  <c:v>114434.3</c:v>
                </c:pt>
                <c:pt idx="383">
                  <c:v>117259.3</c:v>
                </c:pt>
                <c:pt idx="384">
                  <c:v>117877.4</c:v>
                </c:pt>
                <c:pt idx="385">
                  <c:v>118067.1</c:v>
                </c:pt>
                <c:pt idx="386">
                  <c:v>118763.4</c:v>
                </c:pt>
                <c:pt idx="387">
                  <c:v>119189.9</c:v>
                </c:pt>
                <c:pt idx="388">
                  <c:v>118341.9</c:v>
                </c:pt>
                <c:pt idx="389">
                  <c:v>114805.3</c:v>
                </c:pt>
                <c:pt idx="390">
                  <c:v>112147.8</c:v>
                </c:pt>
                <c:pt idx="391">
                  <c:v>110444.5</c:v>
                </c:pt>
                <c:pt idx="392">
                  <c:v>112075.9</c:v>
                </c:pt>
                <c:pt idx="393">
                  <c:v>109995.3</c:v>
                </c:pt>
                <c:pt idx="394">
                  <c:v>136739.20000000001</c:v>
                </c:pt>
                <c:pt idx="395">
                  <c:v>137287.70000000001</c:v>
                </c:pt>
                <c:pt idx="396">
                  <c:v>137335.79999999999</c:v>
                </c:pt>
                <c:pt idx="397">
                  <c:v>143139.6</c:v>
                </c:pt>
                <c:pt idx="398">
                  <c:v>142223.5</c:v>
                </c:pt>
                <c:pt idx="399">
                  <c:v>137918.39999999997</c:v>
                </c:pt>
                <c:pt idx="400">
                  <c:v>136854.70000000001</c:v>
                </c:pt>
                <c:pt idx="401">
                  <c:v>135698.6</c:v>
                </c:pt>
                <c:pt idx="402">
                  <c:v>137175</c:v>
                </c:pt>
                <c:pt idx="403">
                  <c:v>153465.5</c:v>
                </c:pt>
                <c:pt idx="404">
                  <c:v>173686.1</c:v>
                </c:pt>
                <c:pt idx="405">
                  <c:v>164685.6</c:v>
                </c:pt>
                <c:pt idx="406">
                  <c:v>165376.70000000001</c:v>
                </c:pt>
                <c:pt idx="407">
                  <c:v>166747.9</c:v>
                </c:pt>
                <c:pt idx="408">
                  <c:v>212422.39999999997</c:v>
                </c:pt>
                <c:pt idx="409">
                  <c:v>206046.4</c:v>
                </c:pt>
                <c:pt idx="410">
                  <c:v>191830.3</c:v>
                </c:pt>
                <c:pt idx="411">
                  <c:v>181122.9</c:v>
                </c:pt>
                <c:pt idx="412">
                  <c:v>172142.1</c:v>
                </c:pt>
                <c:pt idx="413">
                  <c:v>174559.4</c:v>
                </c:pt>
                <c:pt idx="414">
                  <c:v>142647.4</c:v>
                </c:pt>
                <c:pt idx="415">
                  <c:v>145591.20000000001</c:v>
                </c:pt>
                <c:pt idx="416">
                  <c:v>152418.6</c:v>
                </c:pt>
                <c:pt idx="417">
                  <c:v>153254.6</c:v>
                </c:pt>
                <c:pt idx="418">
                  <c:v>160299.70000000001</c:v>
                </c:pt>
                <c:pt idx="419">
                  <c:v>111578.8</c:v>
                </c:pt>
                <c:pt idx="420">
                  <c:v>86211</c:v>
                </c:pt>
                <c:pt idx="421">
                  <c:v>93645.5</c:v>
                </c:pt>
                <c:pt idx="422">
                  <c:v>108819.2</c:v>
                </c:pt>
                <c:pt idx="423">
                  <c:v>150476.4</c:v>
                </c:pt>
                <c:pt idx="424">
                  <c:v>166594.9</c:v>
                </c:pt>
                <c:pt idx="425">
                  <c:v>144663.1</c:v>
                </c:pt>
                <c:pt idx="426">
                  <c:v>102648.5</c:v>
                </c:pt>
                <c:pt idx="427">
                  <c:v>128116</c:v>
                </c:pt>
                <c:pt idx="428">
                  <c:v>168301.1</c:v>
                </c:pt>
                <c:pt idx="429">
                  <c:v>234106.2</c:v>
                </c:pt>
                <c:pt idx="430">
                  <c:v>230937</c:v>
                </c:pt>
                <c:pt idx="431">
                  <c:v>345533.5</c:v>
                </c:pt>
                <c:pt idx="432">
                  <c:v>301772</c:v>
                </c:pt>
                <c:pt idx="433">
                  <c:v>316157.59999999998</c:v>
                </c:pt>
                <c:pt idx="434">
                  <c:v>272562.7</c:v>
                </c:pt>
                <c:pt idx="435">
                  <c:v>212169.5</c:v>
                </c:pt>
                <c:pt idx="436">
                  <c:v>203428.7</c:v>
                </c:pt>
                <c:pt idx="437">
                  <c:v>200441.9</c:v>
                </c:pt>
                <c:pt idx="438">
                  <c:v>201431.1</c:v>
                </c:pt>
                <c:pt idx="439">
                  <c:v>190312.4</c:v>
                </c:pt>
                <c:pt idx="440">
                  <c:v>180628</c:v>
                </c:pt>
                <c:pt idx="441">
                  <c:v>175871.5</c:v>
                </c:pt>
                <c:pt idx="442">
                  <c:v>169874.7</c:v>
                </c:pt>
                <c:pt idx="443">
                  <c:v>171908.6</c:v>
                </c:pt>
                <c:pt idx="444">
                  <c:v>141930.6</c:v>
                </c:pt>
                <c:pt idx="445">
                  <c:v>137748.70000000001</c:v>
                </c:pt>
                <c:pt idx="446">
                  <c:v>135168.4</c:v>
                </c:pt>
                <c:pt idx="447">
                  <c:v>148266.5</c:v>
                </c:pt>
                <c:pt idx="448">
                  <c:v>146099.1</c:v>
                </c:pt>
                <c:pt idx="449">
                  <c:v>149539.70000000001</c:v>
                </c:pt>
                <c:pt idx="450">
                  <c:v>147541.5</c:v>
                </c:pt>
                <c:pt idx="451">
                  <c:v>145356</c:v>
                </c:pt>
                <c:pt idx="452">
                  <c:v>146386.29999999999</c:v>
                </c:pt>
                <c:pt idx="453">
                  <c:v>142304.70000000001</c:v>
                </c:pt>
                <c:pt idx="454">
                  <c:v>145371.6</c:v>
                </c:pt>
                <c:pt idx="455">
                  <c:v>152460.6</c:v>
                </c:pt>
                <c:pt idx="456">
                  <c:v>90884.5</c:v>
                </c:pt>
                <c:pt idx="457">
                  <c:v>79111.7</c:v>
                </c:pt>
                <c:pt idx="458">
                  <c:v>78121.399999999994</c:v>
                </c:pt>
                <c:pt idx="459">
                  <c:v>73584.800000000003</c:v>
                </c:pt>
                <c:pt idx="460">
                  <c:v>74142.8</c:v>
                </c:pt>
                <c:pt idx="461">
                  <c:v>73622.7</c:v>
                </c:pt>
                <c:pt idx="462">
                  <c:v>76810.2</c:v>
                </c:pt>
                <c:pt idx="463">
                  <c:v>74318.2</c:v>
                </c:pt>
                <c:pt idx="464">
                  <c:v>73689.100000000006</c:v>
                </c:pt>
                <c:pt idx="465">
                  <c:v>72461.8</c:v>
                </c:pt>
                <c:pt idx="466">
                  <c:v>127205.5</c:v>
                </c:pt>
                <c:pt idx="467">
                  <c:v>127664.5</c:v>
                </c:pt>
                <c:pt idx="468">
                  <c:v>115094.7</c:v>
                </c:pt>
                <c:pt idx="469">
                  <c:v>104766.9</c:v>
                </c:pt>
                <c:pt idx="470">
                  <c:v>73288.5</c:v>
                </c:pt>
                <c:pt idx="471">
                  <c:v>63567.1</c:v>
                </c:pt>
                <c:pt idx="472">
                  <c:v>68838.8</c:v>
                </c:pt>
                <c:pt idx="473">
                  <c:v>178254.9</c:v>
                </c:pt>
                <c:pt idx="474">
                  <c:v>219616.6</c:v>
                </c:pt>
                <c:pt idx="475">
                  <c:v>127739.4</c:v>
                </c:pt>
                <c:pt idx="476">
                  <c:v>120928.3</c:v>
                </c:pt>
                <c:pt idx="477">
                  <c:v>95479.9</c:v>
                </c:pt>
                <c:pt idx="478">
                  <c:v>82055.7</c:v>
                </c:pt>
                <c:pt idx="479">
                  <c:v>98767.5</c:v>
                </c:pt>
                <c:pt idx="480">
                  <c:v>92055.8</c:v>
                </c:pt>
                <c:pt idx="481">
                  <c:v>90047.2</c:v>
                </c:pt>
                <c:pt idx="482">
                  <c:v>105039.8</c:v>
                </c:pt>
                <c:pt idx="483">
                  <c:v>106005.5</c:v>
                </c:pt>
                <c:pt idx="484">
                  <c:v>93295.4</c:v>
                </c:pt>
                <c:pt idx="485">
                  <c:v>87271</c:v>
                </c:pt>
                <c:pt idx="486">
                  <c:v>95627.7</c:v>
                </c:pt>
                <c:pt idx="487">
                  <c:v>187311.5</c:v>
                </c:pt>
                <c:pt idx="488">
                  <c:v>228131.7</c:v>
                </c:pt>
                <c:pt idx="489">
                  <c:v>160177.70000000001</c:v>
                </c:pt>
                <c:pt idx="490">
                  <c:v>126778.6</c:v>
                </c:pt>
                <c:pt idx="491">
                  <c:v>111326.2</c:v>
                </c:pt>
                <c:pt idx="492">
                  <c:v>114685.8</c:v>
                </c:pt>
                <c:pt idx="493">
                  <c:v>132857.70000000001</c:v>
                </c:pt>
                <c:pt idx="494">
                  <c:v>142869.5</c:v>
                </c:pt>
                <c:pt idx="495">
                  <c:v>281235</c:v>
                </c:pt>
                <c:pt idx="496">
                  <c:v>270587.5</c:v>
                </c:pt>
                <c:pt idx="497">
                  <c:v>236501.7</c:v>
                </c:pt>
                <c:pt idx="498">
                  <c:v>251435.4</c:v>
                </c:pt>
                <c:pt idx="499">
                  <c:v>251435.4</c:v>
                </c:pt>
                <c:pt idx="500">
                  <c:v>180515.1</c:v>
                </c:pt>
                <c:pt idx="501">
                  <c:v>171144.9</c:v>
                </c:pt>
                <c:pt idx="502">
                  <c:v>105304</c:v>
                </c:pt>
                <c:pt idx="503">
                  <c:v>102364</c:v>
                </c:pt>
                <c:pt idx="504">
                  <c:v>98856.3</c:v>
                </c:pt>
                <c:pt idx="505">
                  <c:v>98159.1</c:v>
                </c:pt>
                <c:pt idx="506">
                  <c:v>97805</c:v>
                </c:pt>
                <c:pt idx="507">
                  <c:v>69179.8</c:v>
                </c:pt>
                <c:pt idx="508">
                  <c:v>66576.3</c:v>
                </c:pt>
                <c:pt idx="509">
                  <c:v>117500.4</c:v>
                </c:pt>
                <c:pt idx="510">
                  <c:v>130429.6</c:v>
                </c:pt>
                <c:pt idx="511">
                  <c:v>112814.5</c:v>
                </c:pt>
                <c:pt idx="512">
                  <c:v>110568.8</c:v>
                </c:pt>
                <c:pt idx="513">
                  <c:v>111757.9</c:v>
                </c:pt>
                <c:pt idx="514">
                  <c:v>111933.4</c:v>
                </c:pt>
                <c:pt idx="515">
                  <c:v>112331.4</c:v>
                </c:pt>
                <c:pt idx="516">
                  <c:v>110892.9</c:v>
                </c:pt>
                <c:pt idx="517">
                  <c:v>78308.3</c:v>
                </c:pt>
                <c:pt idx="518">
                  <c:v>74732.600000000006</c:v>
                </c:pt>
                <c:pt idx="519">
                  <c:v>66595.100000000006</c:v>
                </c:pt>
                <c:pt idx="520">
                  <c:v>57053.3</c:v>
                </c:pt>
                <c:pt idx="521">
                  <c:v>44490.9</c:v>
                </c:pt>
                <c:pt idx="522">
                  <c:v>39982.9</c:v>
                </c:pt>
                <c:pt idx="523">
                  <c:v>37863.800000000003</c:v>
                </c:pt>
                <c:pt idx="524">
                  <c:v>39125.300000000003</c:v>
                </c:pt>
                <c:pt idx="525">
                  <c:v>39373.1</c:v>
                </c:pt>
                <c:pt idx="526">
                  <c:v>39469</c:v>
                </c:pt>
                <c:pt idx="527">
                  <c:v>38196.400000000001</c:v>
                </c:pt>
                <c:pt idx="528">
                  <c:v>36486.400000000001</c:v>
                </c:pt>
                <c:pt idx="529">
                  <c:v>37028.300000000003</c:v>
                </c:pt>
                <c:pt idx="530">
                  <c:v>67013.100000000006</c:v>
                </c:pt>
                <c:pt idx="531">
                  <c:v>67958.2</c:v>
                </c:pt>
                <c:pt idx="532">
                  <c:v>67114.2</c:v>
                </c:pt>
                <c:pt idx="533">
                  <c:v>62663.7</c:v>
                </c:pt>
                <c:pt idx="534">
                  <c:v>64577.1</c:v>
                </c:pt>
                <c:pt idx="535">
                  <c:v>69263.899999999994</c:v>
                </c:pt>
                <c:pt idx="536">
                  <c:v>68111.399999999994</c:v>
                </c:pt>
                <c:pt idx="537">
                  <c:v>66212.399999999994</c:v>
                </c:pt>
                <c:pt idx="538">
                  <c:v>60887.7</c:v>
                </c:pt>
                <c:pt idx="539">
                  <c:v>69746.3</c:v>
                </c:pt>
                <c:pt idx="540">
                  <c:v>60430.2</c:v>
                </c:pt>
                <c:pt idx="541">
                  <c:v>60723.199999999997</c:v>
                </c:pt>
                <c:pt idx="542">
                  <c:v>56114.7</c:v>
                </c:pt>
                <c:pt idx="543">
                  <c:v>56329</c:v>
                </c:pt>
                <c:pt idx="544">
                  <c:v>57489.3</c:v>
                </c:pt>
                <c:pt idx="545">
                  <c:v>46551.6</c:v>
                </c:pt>
                <c:pt idx="546">
                  <c:v>45194.1</c:v>
                </c:pt>
                <c:pt idx="547">
                  <c:v>42165.5</c:v>
                </c:pt>
                <c:pt idx="548">
                  <c:v>40263.599999999999</c:v>
                </c:pt>
                <c:pt idx="549">
                  <c:v>40808.400000000001</c:v>
                </c:pt>
                <c:pt idx="550">
                  <c:v>38850.1</c:v>
                </c:pt>
                <c:pt idx="551">
                  <c:v>37440.800000000003</c:v>
                </c:pt>
                <c:pt idx="552">
                  <c:v>37551.199999999997</c:v>
                </c:pt>
                <c:pt idx="553">
                  <c:v>37987.199999999997</c:v>
                </c:pt>
                <c:pt idx="554">
                  <c:v>38847.599999999999</c:v>
                </c:pt>
                <c:pt idx="555">
                  <c:v>16055.6</c:v>
                </c:pt>
                <c:pt idx="556">
                  <c:v>16243</c:v>
                </c:pt>
                <c:pt idx="557">
                  <c:v>15282.1</c:v>
                </c:pt>
                <c:pt idx="558">
                  <c:v>15822</c:v>
                </c:pt>
                <c:pt idx="559">
                  <c:v>19215.5</c:v>
                </c:pt>
                <c:pt idx="560">
                  <c:v>16666.400000000001</c:v>
                </c:pt>
                <c:pt idx="561">
                  <c:v>12683.2</c:v>
                </c:pt>
                <c:pt idx="562">
                  <c:v>11577.2</c:v>
                </c:pt>
                <c:pt idx="563">
                  <c:v>12383.3</c:v>
                </c:pt>
                <c:pt idx="564">
                  <c:v>13088.2</c:v>
                </c:pt>
                <c:pt idx="565">
                  <c:v>14459.5</c:v>
                </c:pt>
                <c:pt idx="566">
                  <c:v>13666.1</c:v>
                </c:pt>
                <c:pt idx="567">
                  <c:v>14291.8</c:v>
                </c:pt>
                <c:pt idx="568">
                  <c:v>31046.9</c:v>
                </c:pt>
                <c:pt idx="569">
                  <c:v>14232.3</c:v>
                </c:pt>
                <c:pt idx="570">
                  <c:v>7173.9</c:v>
                </c:pt>
                <c:pt idx="571">
                  <c:v>36855.699999999997</c:v>
                </c:pt>
                <c:pt idx="572">
                  <c:v>40371.5</c:v>
                </c:pt>
                <c:pt idx="573">
                  <c:v>37163.800000000003</c:v>
                </c:pt>
                <c:pt idx="574">
                  <c:v>34883.599999999999</c:v>
                </c:pt>
                <c:pt idx="575">
                  <c:v>35912.300000000003</c:v>
                </c:pt>
                <c:pt idx="576">
                  <c:v>14801.8</c:v>
                </c:pt>
                <c:pt idx="577">
                  <c:v>12817.1</c:v>
                </c:pt>
                <c:pt idx="578">
                  <c:v>10587.9</c:v>
                </c:pt>
                <c:pt idx="579">
                  <c:v>11217.6</c:v>
                </c:pt>
                <c:pt idx="580">
                  <c:v>10423.700000000003</c:v>
                </c:pt>
                <c:pt idx="581">
                  <c:v>11353.7</c:v>
                </c:pt>
                <c:pt idx="582">
                  <c:v>13643</c:v>
                </c:pt>
                <c:pt idx="583">
                  <c:v>12067.4</c:v>
                </c:pt>
                <c:pt idx="584">
                  <c:v>11598.2</c:v>
                </c:pt>
                <c:pt idx="585">
                  <c:v>11176.8</c:v>
                </c:pt>
                <c:pt idx="586">
                  <c:v>8494.2000000000007</c:v>
                </c:pt>
                <c:pt idx="587">
                  <c:v>8499.6</c:v>
                </c:pt>
                <c:pt idx="588">
                  <c:v>6524.6</c:v>
                </c:pt>
                <c:pt idx="589">
                  <c:v>7200.2</c:v>
                </c:pt>
                <c:pt idx="590">
                  <c:v>7477.3</c:v>
                </c:pt>
                <c:pt idx="591">
                  <c:v>7416.6</c:v>
                </c:pt>
                <c:pt idx="592">
                  <c:v>7833.7</c:v>
                </c:pt>
                <c:pt idx="593">
                  <c:v>7774.7</c:v>
                </c:pt>
                <c:pt idx="594">
                  <c:v>6123</c:v>
                </c:pt>
                <c:pt idx="595">
                  <c:v>6122.5</c:v>
                </c:pt>
                <c:pt idx="596">
                  <c:v>6107.4</c:v>
                </c:pt>
                <c:pt idx="597">
                  <c:v>6518.3</c:v>
                </c:pt>
                <c:pt idx="598">
                  <c:v>5336</c:v>
                </c:pt>
                <c:pt idx="599">
                  <c:v>5411.9</c:v>
                </c:pt>
                <c:pt idx="600">
                  <c:v>20000.400000000001</c:v>
                </c:pt>
                <c:pt idx="601">
                  <c:v>13347.7</c:v>
                </c:pt>
                <c:pt idx="602">
                  <c:v>20331.8</c:v>
                </c:pt>
                <c:pt idx="603">
                  <c:v>15067.6</c:v>
                </c:pt>
                <c:pt idx="604">
                  <c:v>14617.3</c:v>
                </c:pt>
                <c:pt idx="605">
                  <c:v>9680.7000000000007</c:v>
                </c:pt>
                <c:pt idx="606">
                  <c:v>12000.8</c:v>
                </c:pt>
                <c:pt idx="607">
                  <c:v>7919.6</c:v>
                </c:pt>
                <c:pt idx="608">
                  <c:v>8469.2000000000007</c:v>
                </c:pt>
                <c:pt idx="609">
                  <c:v>6730.3</c:v>
                </c:pt>
                <c:pt idx="610">
                  <c:v>6524.6</c:v>
                </c:pt>
                <c:pt idx="611">
                  <c:v>5715.5</c:v>
                </c:pt>
                <c:pt idx="612">
                  <c:v>4979.2</c:v>
                </c:pt>
                <c:pt idx="613">
                  <c:v>4623.5</c:v>
                </c:pt>
                <c:pt idx="614">
                  <c:v>4667.3</c:v>
                </c:pt>
                <c:pt idx="615">
                  <c:v>7714.6</c:v>
                </c:pt>
                <c:pt idx="616">
                  <c:v>9073.9</c:v>
                </c:pt>
                <c:pt idx="617">
                  <c:v>12635</c:v>
                </c:pt>
                <c:pt idx="618">
                  <c:v>12237.1</c:v>
                </c:pt>
                <c:pt idx="619">
                  <c:v>10842.2</c:v>
                </c:pt>
                <c:pt idx="620">
                  <c:v>10842.1</c:v>
                </c:pt>
                <c:pt idx="621">
                  <c:v>10898.2</c:v>
                </c:pt>
                <c:pt idx="622">
                  <c:v>6330.3</c:v>
                </c:pt>
                <c:pt idx="623">
                  <c:v>7522.4</c:v>
                </c:pt>
                <c:pt idx="624">
                  <c:v>6506.4</c:v>
                </c:pt>
                <c:pt idx="625">
                  <c:v>6452.5</c:v>
                </c:pt>
                <c:pt idx="626">
                  <c:v>6511</c:v>
                </c:pt>
                <c:pt idx="627">
                  <c:v>5629.2</c:v>
                </c:pt>
                <c:pt idx="628">
                  <c:v>5699.6</c:v>
                </c:pt>
                <c:pt idx="629">
                  <c:v>5561.5</c:v>
                </c:pt>
                <c:pt idx="630">
                  <c:v>5591.5</c:v>
                </c:pt>
                <c:pt idx="631">
                  <c:v>7373.6</c:v>
                </c:pt>
                <c:pt idx="632">
                  <c:v>7282.1</c:v>
                </c:pt>
                <c:pt idx="633">
                  <c:v>7281.1</c:v>
                </c:pt>
                <c:pt idx="634">
                  <c:v>7281.4</c:v>
                </c:pt>
                <c:pt idx="635">
                  <c:v>7293.8</c:v>
                </c:pt>
                <c:pt idx="636">
                  <c:v>7355.3</c:v>
                </c:pt>
                <c:pt idx="637">
                  <c:v>7886.1</c:v>
                </c:pt>
                <c:pt idx="638">
                  <c:v>7869.4</c:v>
                </c:pt>
                <c:pt idx="639">
                  <c:v>7890.8</c:v>
                </c:pt>
                <c:pt idx="640">
                  <c:v>7750.9</c:v>
                </c:pt>
                <c:pt idx="641">
                  <c:v>7883.7</c:v>
                </c:pt>
                <c:pt idx="642">
                  <c:v>7821</c:v>
                </c:pt>
                <c:pt idx="643">
                  <c:v>9292.1</c:v>
                </c:pt>
                <c:pt idx="644">
                  <c:v>7628.7</c:v>
                </c:pt>
                <c:pt idx="645">
                  <c:v>7765.1</c:v>
                </c:pt>
                <c:pt idx="646">
                  <c:v>7589.2</c:v>
                </c:pt>
                <c:pt idx="647">
                  <c:v>6619.9</c:v>
                </c:pt>
                <c:pt idx="648">
                  <c:v>6525.6</c:v>
                </c:pt>
                <c:pt idx="649">
                  <c:v>9558.1</c:v>
                </c:pt>
                <c:pt idx="650">
                  <c:v>6950.6</c:v>
                </c:pt>
                <c:pt idx="651">
                  <c:v>6625.6</c:v>
                </c:pt>
                <c:pt idx="652">
                  <c:v>5089.5</c:v>
                </c:pt>
                <c:pt idx="653">
                  <c:v>5170.5</c:v>
                </c:pt>
                <c:pt idx="654">
                  <c:v>9739.1</c:v>
                </c:pt>
                <c:pt idx="655">
                  <c:v>5613.7</c:v>
                </c:pt>
                <c:pt idx="656">
                  <c:v>5410.1</c:v>
                </c:pt>
                <c:pt idx="657">
                  <c:v>4597</c:v>
                </c:pt>
                <c:pt idx="658">
                  <c:v>4792</c:v>
                </c:pt>
                <c:pt idx="659">
                  <c:v>4578.5</c:v>
                </c:pt>
                <c:pt idx="660">
                  <c:v>4602.9000000000005</c:v>
                </c:pt>
                <c:pt idx="661">
                  <c:v>4500.8</c:v>
                </c:pt>
                <c:pt idx="662">
                  <c:v>3975.4</c:v>
                </c:pt>
                <c:pt idx="663">
                  <c:v>3977.3</c:v>
                </c:pt>
                <c:pt idx="664">
                  <c:v>4280.7</c:v>
                </c:pt>
                <c:pt idx="665">
                  <c:v>4545.9000000000005</c:v>
                </c:pt>
                <c:pt idx="666">
                  <c:v>4431.9000000000005</c:v>
                </c:pt>
                <c:pt idx="667">
                  <c:v>3020.7</c:v>
                </c:pt>
                <c:pt idx="668">
                  <c:v>3022.2</c:v>
                </c:pt>
                <c:pt idx="669">
                  <c:v>3022.3</c:v>
                </c:pt>
                <c:pt idx="670">
                  <c:v>4398.4000000000005</c:v>
                </c:pt>
                <c:pt idx="671">
                  <c:v>4108.2</c:v>
                </c:pt>
                <c:pt idx="672">
                  <c:v>1303.5</c:v>
                </c:pt>
                <c:pt idx="673">
                  <c:v>822.4</c:v>
                </c:pt>
                <c:pt idx="674">
                  <c:v>822.4</c:v>
                </c:pt>
                <c:pt idx="675">
                  <c:v>963.2</c:v>
                </c:pt>
                <c:pt idx="676">
                  <c:v>2056.6</c:v>
                </c:pt>
                <c:pt idx="677">
                  <c:v>1906.8</c:v>
                </c:pt>
                <c:pt idx="678">
                  <c:v>869.1</c:v>
                </c:pt>
                <c:pt idx="679">
                  <c:v>945.9</c:v>
                </c:pt>
                <c:pt idx="680">
                  <c:v>1250.5999999999999</c:v>
                </c:pt>
                <c:pt idx="681">
                  <c:v>1399.3</c:v>
                </c:pt>
                <c:pt idx="682">
                  <c:v>339.2</c:v>
                </c:pt>
                <c:pt idx="683">
                  <c:v>460.2</c:v>
                </c:pt>
                <c:pt idx="684">
                  <c:v>772.5</c:v>
                </c:pt>
                <c:pt idx="685">
                  <c:v>288.3</c:v>
                </c:pt>
                <c:pt idx="686">
                  <c:v>197.4</c:v>
                </c:pt>
                <c:pt idx="687">
                  <c:v>166.9</c:v>
                </c:pt>
                <c:pt idx="688">
                  <c:v>166.9</c:v>
                </c:pt>
                <c:pt idx="689">
                  <c:v>167</c:v>
                </c:pt>
                <c:pt idx="690">
                  <c:v>166.9</c:v>
                </c:pt>
                <c:pt idx="691">
                  <c:v>166.9</c:v>
                </c:pt>
                <c:pt idx="692">
                  <c:v>143.6</c:v>
                </c:pt>
                <c:pt idx="693">
                  <c:v>182.3</c:v>
                </c:pt>
                <c:pt idx="694">
                  <c:v>143.6</c:v>
                </c:pt>
                <c:pt idx="695">
                  <c:v>190.3</c:v>
                </c:pt>
                <c:pt idx="696">
                  <c:v>191.5</c:v>
                </c:pt>
                <c:pt idx="697">
                  <c:v>231.6</c:v>
                </c:pt>
                <c:pt idx="698">
                  <c:v>418.2</c:v>
                </c:pt>
                <c:pt idx="699">
                  <c:v>346.5</c:v>
                </c:pt>
                <c:pt idx="700">
                  <c:v>378.9</c:v>
                </c:pt>
                <c:pt idx="701">
                  <c:v>406</c:v>
                </c:pt>
                <c:pt idx="702">
                  <c:v>434.9</c:v>
                </c:pt>
                <c:pt idx="703">
                  <c:v>462.1</c:v>
                </c:pt>
                <c:pt idx="704">
                  <c:v>436.4</c:v>
                </c:pt>
                <c:pt idx="705">
                  <c:v>765.9</c:v>
                </c:pt>
                <c:pt idx="706">
                  <c:v>315.7</c:v>
                </c:pt>
                <c:pt idx="707">
                  <c:v>392.1</c:v>
                </c:pt>
                <c:pt idx="708">
                  <c:v>392.1</c:v>
                </c:pt>
                <c:pt idx="709">
                  <c:v>392.1</c:v>
                </c:pt>
                <c:pt idx="710">
                  <c:v>225.7</c:v>
                </c:pt>
                <c:pt idx="711">
                  <c:v>162.4</c:v>
                </c:pt>
                <c:pt idx="712">
                  <c:v>162.4</c:v>
                </c:pt>
                <c:pt idx="713">
                  <c:v>162.4</c:v>
                </c:pt>
                <c:pt idx="714">
                  <c:v>162.4</c:v>
                </c:pt>
                <c:pt idx="715">
                  <c:v>194.5</c:v>
                </c:pt>
                <c:pt idx="716">
                  <c:v>162.4</c:v>
                </c:pt>
                <c:pt idx="717">
                  <c:v>162.4</c:v>
                </c:pt>
                <c:pt idx="718">
                  <c:v>162.4</c:v>
                </c:pt>
                <c:pt idx="719">
                  <c:v>964.3</c:v>
                </c:pt>
                <c:pt idx="720">
                  <c:v>1146.2</c:v>
                </c:pt>
                <c:pt idx="721">
                  <c:v>162.4</c:v>
                </c:pt>
                <c:pt idx="722">
                  <c:v>188</c:v>
                </c:pt>
                <c:pt idx="723">
                  <c:v>162.4</c:v>
                </c:pt>
                <c:pt idx="724">
                  <c:v>8849.5</c:v>
                </c:pt>
                <c:pt idx="725">
                  <c:v>35067.5</c:v>
                </c:pt>
                <c:pt idx="726">
                  <c:v>7210.4</c:v>
                </c:pt>
                <c:pt idx="727">
                  <c:v>5649.5</c:v>
                </c:pt>
                <c:pt idx="728">
                  <c:v>4775.5</c:v>
                </c:pt>
                <c:pt idx="729">
                  <c:v>5611.3</c:v>
                </c:pt>
                <c:pt idx="730">
                  <c:v>6036.5</c:v>
                </c:pt>
                <c:pt idx="731">
                  <c:v>4277.1000000000004</c:v>
                </c:pt>
                <c:pt idx="732">
                  <c:v>4056.1</c:v>
                </c:pt>
                <c:pt idx="733">
                  <c:v>2304.5</c:v>
                </c:pt>
                <c:pt idx="734">
                  <c:v>341.2</c:v>
                </c:pt>
                <c:pt idx="735">
                  <c:v>4160.5</c:v>
                </c:pt>
                <c:pt idx="736">
                  <c:v>259.8</c:v>
                </c:pt>
                <c:pt idx="737">
                  <c:v>467.3</c:v>
                </c:pt>
                <c:pt idx="738">
                  <c:v>258.5</c:v>
                </c:pt>
                <c:pt idx="739">
                  <c:v>258.5</c:v>
                </c:pt>
                <c:pt idx="740">
                  <c:v>258.5</c:v>
                </c:pt>
                <c:pt idx="741">
                  <c:v>2323.1999999999998</c:v>
                </c:pt>
                <c:pt idx="742">
                  <c:v>2338.1999999999998</c:v>
                </c:pt>
                <c:pt idx="743">
                  <c:v>3002.4</c:v>
                </c:pt>
                <c:pt idx="744">
                  <c:v>3403.2</c:v>
                </c:pt>
                <c:pt idx="745">
                  <c:v>3484.9</c:v>
                </c:pt>
                <c:pt idx="746">
                  <c:v>4749.3</c:v>
                </c:pt>
                <c:pt idx="747">
                  <c:v>2965</c:v>
                </c:pt>
                <c:pt idx="748">
                  <c:v>2965</c:v>
                </c:pt>
                <c:pt idx="749">
                  <c:v>2965</c:v>
                </c:pt>
                <c:pt idx="750">
                  <c:v>2323.1999999999998</c:v>
                </c:pt>
                <c:pt idx="751">
                  <c:v>2323.1999999999998</c:v>
                </c:pt>
                <c:pt idx="752">
                  <c:v>2323.1999999999998</c:v>
                </c:pt>
                <c:pt idx="753">
                  <c:v>2323.1999999999998</c:v>
                </c:pt>
                <c:pt idx="754">
                  <c:v>2323.1999999999998</c:v>
                </c:pt>
                <c:pt idx="755">
                  <c:v>2323.1999999999998</c:v>
                </c:pt>
                <c:pt idx="756">
                  <c:v>2323.1999999999998</c:v>
                </c:pt>
                <c:pt idx="757">
                  <c:v>2323.1999999999998</c:v>
                </c:pt>
                <c:pt idx="758">
                  <c:v>2323.1999999999998</c:v>
                </c:pt>
                <c:pt idx="759">
                  <c:v>2323.1999999999998</c:v>
                </c:pt>
                <c:pt idx="760">
                  <c:v>2323.1999999999998</c:v>
                </c:pt>
                <c:pt idx="761">
                  <c:v>2323.1999999999998</c:v>
                </c:pt>
                <c:pt idx="762">
                  <c:v>2323.1999999999998</c:v>
                </c:pt>
                <c:pt idx="763">
                  <c:v>2323.1999999999998</c:v>
                </c:pt>
                <c:pt idx="764">
                  <c:v>2323.1999999999998</c:v>
                </c:pt>
                <c:pt idx="765">
                  <c:v>2237.1</c:v>
                </c:pt>
                <c:pt idx="766">
                  <c:v>2237.1</c:v>
                </c:pt>
                <c:pt idx="767">
                  <c:v>2237.1</c:v>
                </c:pt>
                <c:pt idx="768">
                  <c:v>2237.1</c:v>
                </c:pt>
                <c:pt idx="769">
                  <c:v>2237.1</c:v>
                </c:pt>
                <c:pt idx="770">
                  <c:v>2237.1</c:v>
                </c:pt>
                <c:pt idx="771">
                  <c:v>2237.1</c:v>
                </c:pt>
                <c:pt idx="772">
                  <c:v>2237.1</c:v>
                </c:pt>
                <c:pt idx="773">
                  <c:v>2237.1</c:v>
                </c:pt>
                <c:pt idx="774">
                  <c:v>2238.1</c:v>
                </c:pt>
                <c:pt idx="775">
                  <c:v>2237.1</c:v>
                </c:pt>
                <c:pt idx="776">
                  <c:v>2237.1</c:v>
                </c:pt>
                <c:pt idx="777">
                  <c:v>2237.1</c:v>
                </c:pt>
                <c:pt idx="778">
                  <c:v>2237.1</c:v>
                </c:pt>
                <c:pt idx="779">
                  <c:v>2237.1</c:v>
                </c:pt>
                <c:pt idx="780">
                  <c:v>2237.1</c:v>
                </c:pt>
                <c:pt idx="781">
                  <c:v>2237.1</c:v>
                </c:pt>
                <c:pt idx="782">
                  <c:v>2237.1</c:v>
                </c:pt>
                <c:pt idx="783">
                  <c:v>2237.1</c:v>
                </c:pt>
                <c:pt idx="784">
                  <c:v>2237.1</c:v>
                </c:pt>
                <c:pt idx="785">
                  <c:v>2237.1</c:v>
                </c:pt>
                <c:pt idx="786">
                  <c:v>2237.1</c:v>
                </c:pt>
                <c:pt idx="787">
                  <c:v>2237.1</c:v>
                </c:pt>
                <c:pt idx="788">
                  <c:v>2064.6999999999998</c:v>
                </c:pt>
                <c:pt idx="789">
                  <c:v>2064.6999999999998</c:v>
                </c:pt>
                <c:pt idx="790">
                  <c:v>2064.6999999999998</c:v>
                </c:pt>
                <c:pt idx="791">
                  <c:v>2064.6999999999998</c:v>
                </c:pt>
                <c:pt idx="792">
                  <c:v>2064.6999999999998</c:v>
                </c:pt>
                <c:pt idx="793">
                  <c:v>2064.6999999999998</c:v>
                </c:pt>
                <c:pt idx="794">
                  <c:v>2065.6999999999998</c:v>
                </c:pt>
                <c:pt idx="795">
                  <c:v>2064.6999999999998</c:v>
                </c:pt>
                <c:pt idx="796">
                  <c:v>2089.8000000000002</c:v>
                </c:pt>
                <c:pt idx="797">
                  <c:v>2064.6999999999998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1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15</c:v>
                </c:pt>
                <c:pt idx="822">
                  <c:v>0</c:v>
                </c:pt>
                <c:pt idx="823">
                  <c:v>0</c:v>
                </c:pt>
                <c:pt idx="824">
                  <c:v>18506.8</c:v>
                </c:pt>
                <c:pt idx="825">
                  <c:v>9855.7999999999975</c:v>
                </c:pt>
                <c:pt idx="826">
                  <c:v>19417.400000000001</c:v>
                </c:pt>
                <c:pt idx="827">
                  <c:v>1516.6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4480</c:v>
                </c:pt>
                <c:pt idx="844">
                  <c:v>10759.5</c:v>
                </c:pt>
                <c:pt idx="845">
                  <c:v>253.9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21.9</c:v>
                </c:pt>
                <c:pt idx="857">
                  <c:v>21.9</c:v>
                </c:pt>
                <c:pt idx="858">
                  <c:v>56.4</c:v>
                </c:pt>
                <c:pt idx="859">
                  <c:v>0</c:v>
                </c:pt>
                <c:pt idx="860">
                  <c:v>1965.8</c:v>
                </c:pt>
                <c:pt idx="861">
                  <c:v>1946.4</c:v>
                </c:pt>
                <c:pt idx="862">
                  <c:v>1947.2</c:v>
                </c:pt>
                <c:pt idx="863">
                  <c:v>1946.9</c:v>
                </c:pt>
                <c:pt idx="864">
                  <c:v>1985.4</c:v>
                </c:pt>
                <c:pt idx="865">
                  <c:v>2116.9</c:v>
                </c:pt>
                <c:pt idx="866">
                  <c:v>2081.4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10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15</c:v>
                </c:pt>
                <c:pt idx="883">
                  <c:v>74.8</c:v>
                </c:pt>
                <c:pt idx="884">
                  <c:v>24.8</c:v>
                </c:pt>
                <c:pt idx="885">
                  <c:v>15</c:v>
                </c:pt>
                <c:pt idx="886">
                  <c:v>14137.3</c:v>
                </c:pt>
                <c:pt idx="887">
                  <c:v>9492.7999999999975</c:v>
                </c:pt>
                <c:pt idx="888">
                  <c:v>2149.1999999999998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574.79999999999995</c:v>
                </c:pt>
                <c:pt idx="894">
                  <c:v>617.5</c:v>
                </c:pt>
                <c:pt idx="895">
                  <c:v>430.2</c:v>
                </c:pt>
                <c:pt idx="896">
                  <c:v>561.9</c:v>
                </c:pt>
                <c:pt idx="897">
                  <c:v>490.2</c:v>
                </c:pt>
                <c:pt idx="898">
                  <c:v>602.6</c:v>
                </c:pt>
                <c:pt idx="899">
                  <c:v>1261.5999999999999</c:v>
                </c:pt>
                <c:pt idx="900">
                  <c:v>1267.5999999999999</c:v>
                </c:pt>
                <c:pt idx="901">
                  <c:v>1170.5999999999999</c:v>
                </c:pt>
                <c:pt idx="902">
                  <c:v>1596.1</c:v>
                </c:pt>
                <c:pt idx="903">
                  <c:v>1416.5</c:v>
                </c:pt>
                <c:pt idx="904">
                  <c:v>1357.1</c:v>
                </c:pt>
                <c:pt idx="905">
                  <c:v>1180.9000000000001</c:v>
                </c:pt>
                <c:pt idx="906">
                  <c:v>881</c:v>
                </c:pt>
                <c:pt idx="907">
                  <c:v>1196.5</c:v>
                </c:pt>
                <c:pt idx="908">
                  <c:v>8601.1</c:v>
                </c:pt>
                <c:pt idx="909">
                  <c:v>14005.1</c:v>
                </c:pt>
                <c:pt idx="910">
                  <c:v>3924.1</c:v>
                </c:pt>
                <c:pt idx="911">
                  <c:v>3524.6</c:v>
                </c:pt>
                <c:pt idx="912">
                  <c:v>2905.3</c:v>
                </c:pt>
                <c:pt idx="913">
                  <c:v>43619.1</c:v>
                </c:pt>
                <c:pt idx="914">
                  <c:v>2848.6</c:v>
                </c:pt>
                <c:pt idx="915">
                  <c:v>375.2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384.9</c:v>
                </c:pt>
                <c:pt idx="920">
                  <c:v>405.6</c:v>
                </c:pt>
                <c:pt idx="921">
                  <c:v>31247.4</c:v>
                </c:pt>
                <c:pt idx="922">
                  <c:v>160491.5</c:v>
                </c:pt>
                <c:pt idx="923">
                  <c:v>137359.70000000001</c:v>
                </c:pt>
                <c:pt idx="924">
                  <c:v>183294.6</c:v>
                </c:pt>
                <c:pt idx="925">
                  <c:v>99852.800000000003</c:v>
                </c:pt>
                <c:pt idx="926">
                  <c:v>110643.9</c:v>
                </c:pt>
                <c:pt idx="927">
                  <c:v>110644.8</c:v>
                </c:pt>
                <c:pt idx="928">
                  <c:v>196224.5</c:v>
                </c:pt>
                <c:pt idx="929">
                  <c:v>186149.9</c:v>
                </c:pt>
                <c:pt idx="930">
                  <c:v>232017.4</c:v>
                </c:pt>
                <c:pt idx="931">
                  <c:v>172928</c:v>
                </c:pt>
                <c:pt idx="932">
                  <c:v>201929.5</c:v>
                </c:pt>
                <c:pt idx="933">
                  <c:v>197090</c:v>
                </c:pt>
                <c:pt idx="934">
                  <c:v>127858.1</c:v>
                </c:pt>
                <c:pt idx="935">
                  <c:v>113454</c:v>
                </c:pt>
                <c:pt idx="936">
                  <c:v>110093.8</c:v>
                </c:pt>
                <c:pt idx="937">
                  <c:v>92232.5</c:v>
                </c:pt>
                <c:pt idx="938">
                  <c:v>202212.1</c:v>
                </c:pt>
                <c:pt idx="939">
                  <c:v>286146.3</c:v>
                </c:pt>
                <c:pt idx="940">
                  <c:v>475291.5</c:v>
                </c:pt>
                <c:pt idx="941">
                  <c:v>363141.8</c:v>
                </c:pt>
                <c:pt idx="942">
                  <c:v>352850.1</c:v>
                </c:pt>
                <c:pt idx="943">
                  <c:v>428632.2</c:v>
                </c:pt>
                <c:pt idx="944">
                  <c:v>465833.2</c:v>
                </c:pt>
                <c:pt idx="945">
                  <c:v>364803.6</c:v>
                </c:pt>
                <c:pt idx="946">
                  <c:v>411031.2</c:v>
                </c:pt>
                <c:pt idx="947">
                  <c:v>452544.5</c:v>
                </c:pt>
                <c:pt idx="948">
                  <c:v>501966.4</c:v>
                </c:pt>
                <c:pt idx="949">
                  <c:v>648407.9</c:v>
                </c:pt>
                <c:pt idx="950">
                  <c:v>612587.5</c:v>
                </c:pt>
                <c:pt idx="951">
                  <c:v>504792.3</c:v>
                </c:pt>
                <c:pt idx="952">
                  <c:v>481263.7</c:v>
                </c:pt>
                <c:pt idx="953">
                  <c:v>581488.5</c:v>
                </c:pt>
                <c:pt idx="954">
                  <c:v>517618.6</c:v>
                </c:pt>
                <c:pt idx="955">
                  <c:v>396046.3</c:v>
                </c:pt>
                <c:pt idx="956">
                  <c:v>338775.2</c:v>
                </c:pt>
                <c:pt idx="957">
                  <c:v>348374.2</c:v>
                </c:pt>
                <c:pt idx="958">
                  <c:v>391683.2</c:v>
                </c:pt>
                <c:pt idx="959">
                  <c:v>314148.3</c:v>
                </c:pt>
                <c:pt idx="960">
                  <c:v>589570</c:v>
                </c:pt>
                <c:pt idx="961">
                  <c:v>584544.1</c:v>
                </c:pt>
                <c:pt idx="962">
                  <c:v>650287.4</c:v>
                </c:pt>
                <c:pt idx="963">
                  <c:v>693320.8</c:v>
                </c:pt>
                <c:pt idx="964">
                  <c:v>693567.4</c:v>
                </c:pt>
                <c:pt idx="965">
                  <c:v>484614.40000000002</c:v>
                </c:pt>
                <c:pt idx="966">
                  <c:v>495847.5</c:v>
                </c:pt>
                <c:pt idx="967">
                  <c:v>534189.4</c:v>
                </c:pt>
                <c:pt idx="968">
                  <c:v>518069.3</c:v>
                </c:pt>
                <c:pt idx="969">
                  <c:v>529100.5</c:v>
                </c:pt>
                <c:pt idx="970">
                  <c:v>485039.2</c:v>
                </c:pt>
                <c:pt idx="971">
                  <c:v>744233.5</c:v>
                </c:pt>
                <c:pt idx="972">
                  <c:v>795663.2</c:v>
                </c:pt>
                <c:pt idx="973">
                  <c:v>798330.9</c:v>
                </c:pt>
                <c:pt idx="974">
                  <c:v>777028.4</c:v>
                </c:pt>
                <c:pt idx="975">
                  <c:v>650595</c:v>
                </c:pt>
                <c:pt idx="976">
                  <c:v>570048.30000000005</c:v>
                </c:pt>
                <c:pt idx="977">
                  <c:v>554722.30000000005</c:v>
                </c:pt>
                <c:pt idx="978">
                  <c:v>519398</c:v>
                </c:pt>
                <c:pt idx="979">
                  <c:v>593239.5</c:v>
                </c:pt>
                <c:pt idx="980">
                  <c:v>581113.4</c:v>
                </c:pt>
                <c:pt idx="981">
                  <c:v>599545.30000000005</c:v>
                </c:pt>
                <c:pt idx="982">
                  <c:v>727400.2</c:v>
                </c:pt>
                <c:pt idx="983">
                  <c:v>786348</c:v>
                </c:pt>
                <c:pt idx="984">
                  <c:v>916739.1</c:v>
                </c:pt>
                <c:pt idx="985">
                  <c:v>879178.8</c:v>
                </c:pt>
                <c:pt idx="986">
                  <c:v>859235.4</c:v>
                </c:pt>
                <c:pt idx="987">
                  <c:v>794045.7</c:v>
                </c:pt>
                <c:pt idx="988">
                  <c:v>825314.3</c:v>
                </c:pt>
                <c:pt idx="989">
                  <c:v>843178.4</c:v>
                </c:pt>
                <c:pt idx="990">
                  <c:v>831772.6</c:v>
                </c:pt>
                <c:pt idx="991">
                  <c:v>855335.8</c:v>
                </c:pt>
                <c:pt idx="992">
                  <c:v>1004168.2</c:v>
                </c:pt>
                <c:pt idx="993">
                  <c:v>973626.4</c:v>
                </c:pt>
                <c:pt idx="994">
                  <c:v>958322.1</c:v>
                </c:pt>
                <c:pt idx="995">
                  <c:v>723315.7</c:v>
                </c:pt>
                <c:pt idx="996">
                  <c:v>524166.1</c:v>
                </c:pt>
                <c:pt idx="997">
                  <c:v>542464.80000000005</c:v>
                </c:pt>
                <c:pt idx="998">
                  <c:v>542018.1</c:v>
                </c:pt>
                <c:pt idx="999">
                  <c:v>542667.4</c:v>
                </c:pt>
                <c:pt idx="1000">
                  <c:v>523572.3</c:v>
                </c:pt>
                <c:pt idx="1001">
                  <c:v>543559.19999999972</c:v>
                </c:pt>
                <c:pt idx="1002">
                  <c:v>393796.7</c:v>
                </c:pt>
                <c:pt idx="1003">
                  <c:v>368341.6</c:v>
                </c:pt>
                <c:pt idx="1004">
                  <c:v>364606.4</c:v>
                </c:pt>
                <c:pt idx="1005">
                  <c:v>358196.9</c:v>
                </c:pt>
                <c:pt idx="1006">
                  <c:v>358746.1</c:v>
                </c:pt>
                <c:pt idx="1007">
                  <c:v>223690.4</c:v>
                </c:pt>
                <c:pt idx="1008">
                  <c:v>312115.7</c:v>
                </c:pt>
                <c:pt idx="1009">
                  <c:v>306300.7</c:v>
                </c:pt>
                <c:pt idx="1010">
                  <c:v>312121.3</c:v>
                </c:pt>
                <c:pt idx="1011">
                  <c:v>311562.3</c:v>
                </c:pt>
                <c:pt idx="1012">
                  <c:v>349877.1</c:v>
                </c:pt>
                <c:pt idx="1013">
                  <c:v>539099.5</c:v>
                </c:pt>
                <c:pt idx="1014">
                  <c:v>551314.69999999972</c:v>
                </c:pt>
                <c:pt idx="1015">
                  <c:v>542273.80000000005</c:v>
                </c:pt>
                <c:pt idx="1016">
                  <c:v>544898.9</c:v>
                </c:pt>
                <c:pt idx="1017">
                  <c:v>505638.3</c:v>
                </c:pt>
                <c:pt idx="1018">
                  <c:v>317464.7</c:v>
                </c:pt>
                <c:pt idx="1019">
                  <c:v>313265.7</c:v>
                </c:pt>
                <c:pt idx="1020">
                  <c:v>312185.8</c:v>
                </c:pt>
                <c:pt idx="1021">
                  <c:v>309451.7</c:v>
                </c:pt>
                <c:pt idx="1022">
                  <c:v>309487.09999999998</c:v>
                </c:pt>
                <c:pt idx="1023">
                  <c:v>304964.5</c:v>
                </c:pt>
                <c:pt idx="1024">
                  <c:v>302757.59999999998</c:v>
                </c:pt>
                <c:pt idx="1025">
                  <c:v>303021.90000000002</c:v>
                </c:pt>
                <c:pt idx="1026">
                  <c:v>302530.59999999998</c:v>
                </c:pt>
                <c:pt idx="1027">
                  <c:v>303517.40000000002</c:v>
                </c:pt>
                <c:pt idx="1028">
                  <c:v>268969.3</c:v>
                </c:pt>
                <c:pt idx="1029">
                  <c:v>267390.59999999998</c:v>
                </c:pt>
                <c:pt idx="1030">
                  <c:v>267222.40000000002</c:v>
                </c:pt>
                <c:pt idx="1031">
                  <c:v>269346</c:v>
                </c:pt>
                <c:pt idx="1032">
                  <c:v>268460.5</c:v>
                </c:pt>
                <c:pt idx="1033">
                  <c:v>284252.7</c:v>
                </c:pt>
                <c:pt idx="1034">
                  <c:v>281772.5</c:v>
                </c:pt>
                <c:pt idx="1035">
                  <c:v>282110.40000000002</c:v>
                </c:pt>
                <c:pt idx="1036">
                  <c:v>346057.2</c:v>
                </c:pt>
                <c:pt idx="1037">
                  <c:v>468364.6</c:v>
                </c:pt>
                <c:pt idx="1038">
                  <c:v>344011.1</c:v>
                </c:pt>
                <c:pt idx="1039">
                  <c:v>301031</c:v>
                </c:pt>
                <c:pt idx="1040">
                  <c:v>293493.7</c:v>
                </c:pt>
                <c:pt idx="1041">
                  <c:v>292655.2</c:v>
                </c:pt>
                <c:pt idx="1042">
                  <c:v>221184.8</c:v>
                </c:pt>
                <c:pt idx="1043">
                  <c:v>234151.6</c:v>
                </c:pt>
                <c:pt idx="1044">
                  <c:v>297172.5</c:v>
                </c:pt>
                <c:pt idx="1045">
                  <c:v>342837.9</c:v>
                </c:pt>
                <c:pt idx="1046">
                  <c:v>367467.3</c:v>
                </c:pt>
                <c:pt idx="1047">
                  <c:v>350080</c:v>
                </c:pt>
                <c:pt idx="1048">
                  <c:v>379348.1</c:v>
                </c:pt>
                <c:pt idx="1049">
                  <c:v>390530.3</c:v>
                </c:pt>
                <c:pt idx="1050">
                  <c:v>468790.4</c:v>
                </c:pt>
                <c:pt idx="1051">
                  <c:v>419828.9</c:v>
                </c:pt>
                <c:pt idx="1052">
                  <c:v>372493.4</c:v>
                </c:pt>
                <c:pt idx="1053">
                  <c:v>342393.59999999998</c:v>
                </c:pt>
                <c:pt idx="1054">
                  <c:v>554280.30000000005</c:v>
                </c:pt>
                <c:pt idx="1055">
                  <c:v>590102.19999999972</c:v>
                </c:pt>
                <c:pt idx="1056">
                  <c:v>654059.4</c:v>
                </c:pt>
                <c:pt idx="1057">
                  <c:v>688341.2</c:v>
                </c:pt>
                <c:pt idx="1058">
                  <c:v>678678.5</c:v>
                </c:pt>
                <c:pt idx="1059">
                  <c:v>609093</c:v>
                </c:pt>
                <c:pt idx="1060">
                  <c:v>557522.19999999972</c:v>
                </c:pt>
                <c:pt idx="1061">
                  <c:v>488803.6</c:v>
                </c:pt>
                <c:pt idx="1062">
                  <c:v>460011.6</c:v>
                </c:pt>
                <c:pt idx="1063">
                  <c:v>453848.3</c:v>
                </c:pt>
                <c:pt idx="1064">
                  <c:v>453652</c:v>
                </c:pt>
                <c:pt idx="1065">
                  <c:v>453022</c:v>
                </c:pt>
                <c:pt idx="1066">
                  <c:v>386798.5</c:v>
                </c:pt>
                <c:pt idx="1067">
                  <c:v>376916.8</c:v>
                </c:pt>
                <c:pt idx="1068">
                  <c:v>417428.8</c:v>
                </c:pt>
                <c:pt idx="1069">
                  <c:v>466732.3</c:v>
                </c:pt>
                <c:pt idx="1070">
                  <c:v>466892.3</c:v>
                </c:pt>
                <c:pt idx="1071">
                  <c:v>532472.80000000005</c:v>
                </c:pt>
                <c:pt idx="1072">
                  <c:v>530403.5</c:v>
                </c:pt>
                <c:pt idx="1073">
                  <c:v>670246.9</c:v>
                </c:pt>
                <c:pt idx="1074">
                  <c:v>640570.19999999972</c:v>
                </c:pt>
                <c:pt idx="1075">
                  <c:v>642738.19999999972</c:v>
                </c:pt>
                <c:pt idx="1076">
                  <c:v>843104</c:v>
                </c:pt>
                <c:pt idx="1077">
                  <c:v>899341</c:v>
                </c:pt>
                <c:pt idx="1078">
                  <c:v>1110285</c:v>
                </c:pt>
                <c:pt idx="1079">
                  <c:v>1120013.8</c:v>
                </c:pt>
                <c:pt idx="1080">
                  <c:v>1080791.1000000001</c:v>
                </c:pt>
                <c:pt idx="1081">
                  <c:v>1091544.5</c:v>
                </c:pt>
                <c:pt idx="1082">
                  <c:v>874870.7</c:v>
                </c:pt>
                <c:pt idx="1083">
                  <c:v>732305.6</c:v>
                </c:pt>
                <c:pt idx="1084">
                  <c:v>1079651.2</c:v>
                </c:pt>
                <c:pt idx="1085">
                  <c:v>1091908.5</c:v>
                </c:pt>
                <c:pt idx="1086">
                  <c:v>1110630.6000000001</c:v>
                </c:pt>
                <c:pt idx="1087">
                  <c:v>1121606.6000000001</c:v>
                </c:pt>
                <c:pt idx="1088">
                  <c:v>1129975.5</c:v>
                </c:pt>
                <c:pt idx="1089">
                  <c:v>788715.7</c:v>
                </c:pt>
                <c:pt idx="1090">
                  <c:v>800049.3</c:v>
                </c:pt>
                <c:pt idx="1091">
                  <c:v>864198.7</c:v>
                </c:pt>
                <c:pt idx="1092">
                  <c:v>913179</c:v>
                </c:pt>
                <c:pt idx="1093">
                  <c:v>930536.6</c:v>
                </c:pt>
                <c:pt idx="1094">
                  <c:v>914507.1</c:v>
                </c:pt>
                <c:pt idx="1095">
                  <c:v>953191.8</c:v>
                </c:pt>
                <c:pt idx="1096">
                  <c:v>1103475.9000000004</c:v>
                </c:pt>
                <c:pt idx="1097">
                  <c:v>1199892.5</c:v>
                </c:pt>
                <c:pt idx="1098">
                  <c:v>1200018</c:v>
                </c:pt>
                <c:pt idx="1099">
                  <c:v>1086027.6000000001</c:v>
                </c:pt>
                <c:pt idx="1100">
                  <c:v>1050409.4000000004</c:v>
                </c:pt>
                <c:pt idx="1101">
                  <c:v>1076864.7</c:v>
                </c:pt>
                <c:pt idx="1102">
                  <c:v>954328.8</c:v>
                </c:pt>
                <c:pt idx="1103">
                  <c:v>912400.7</c:v>
                </c:pt>
                <c:pt idx="1104">
                  <c:v>936351.1</c:v>
                </c:pt>
                <c:pt idx="1105">
                  <c:v>995900.9</c:v>
                </c:pt>
                <c:pt idx="1106">
                  <c:v>1114439</c:v>
                </c:pt>
                <c:pt idx="1107">
                  <c:v>1270177</c:v>
                </c:pt>
                <c:pt idx="1108">
                  <c:v>1246333.3</c:v>
                </c:pt>
                <c:pt idx="1109">
                  <c:v>1382093</c:v>
                </c:pt>
                <c:pt idx="1110">
                  <c:v>1451264.7</c:v>
                </c:pt>
                <c:pt idx="1111">
                  <c:v>1414462.1</c:v>
                </c:pt>
                <c:pt idx="1112">
                  <c:v>1345790.7</c:v>
                </c:pt>
                <c:pt idx="1113">
                  <c:v>1199110.2</c:v>
                </c:pt>
                <c:pt idx="1114">
                  <c:v>1252173.2</c:v>
                </c:pt>
                <c:pt idx="1115">
                  <c:v>1250980.1000000001</c:v>
                </c:pt>
                <c:pt idx="1116">
                  <c:v>1332255.3</c:v>
                </c:pt>
                <c:pt idx="1117">
                  <c:v>1306100.6000000001</c:v>
                </c:pt>
                <c:pt idx="1118">
                  <c:v>1307957.2</c:v>
                </c:pt>
                <c:pt idx="1119">
                  <c:v>1422881.2</c:v>
                </c:pt>
                <c:pt idx="1120">
                  <c:v>1407327.1</c:v>
                </c:pt>
                <c:pt idx="1121">
                  <c:v>1355503.2</c:v>
                </c:pt>
                <c:pt idx="1122">
                  <c:v>1293339.1000000001</c:v>
                </c:pt>
                <c:pt idx="1123">
                  <c:v>1166830.7</c:v>
                </c:pt>
                <c:pt idx="1124">
                  <c:v>1209490.7</c:v>
                </c:pt>
                <c:pt idx="1125">
                  <c:v>1223926.7</c:v>
                </c:pt>
                <c:pt idx="1126">
                  <c:v>1253986.3</c:v>
                </c:pt>
                <c:pt idx="1127">
                  <c:v>1241628.6000000001</c:v>
                </c:pt>
                <c:pt idx="1128">
                  <c:v>1373485.7</c:v>
                </c:pt>
                <c:pt idx="1129">
                  <c:v>1423970.7</c:v>
                </c:pt>
                <c:pt idx="1130">
                  <c:v>1500343.2</c:v>
                </c:pt>
                <c:pt idx="1131">
                  <c:v>1502241.2</c:v>
                </c:pt>
                <c:pt idx="1132">
                  <c:v>1484780.6</c:v>
                </c:pt>
                <c:pt idx="1133">
                  <c:v>1427505.3</c:v>
                </c:pt>
                <c:pt idx="1134">
                  <c:v>1439345.3</c:v>
                </c:pt>
                <c:pt idx="1135">
                  <c:v>1482717.9</c:v>
                </c:pt>
                <c:pt idx="1136">
                  <c:v>1539392.9</c:v>
                </c:pt>
                <c:pt idx="1137">
                  <c:v>1540488.9</c:v>
                </c:pt>
                <c:pt idx="1138">
                  <c:v>1763593.4</c:v>
                </c:pt>
                <c:pt idx="1139">
                  <c:v>1780122.5</c:v>
                </c:pt>
                <c:pt idx="1140">
                  <c:v>1698585.5</c:v>
                </c:pt>
                <c:pt idx="1141">
                  <c:v>1762304.6</c:v>
                </c:pt>
                <c:pt idx="1142">
                  <c:v>1744131.3</c:v>
                </c:pt>
                <c:pt idx="1143">
                  <c:v>1647304</c:v>
                </c:pt>
                <c:pt idx="1144">
                  <c:v>1559821.4</c:v>
                </c:pt>
                <c:pt idx="1145">
                  <c:v>1514994.1</c:v>
                </c:pt>
                <c:pt idx="1146">
                  <c:v>1453479.7</c:v>
                </c:pt>
                <c:pt idx="1147">
                  <c:v>1379212.3</c:v>
                </c:pt>
                <c:pt idx="1148">
                  <c:v>1389819.1</c:v>
                </c:pt>
                <c:pt idx="1149">
                  <c:v>1347289.6</c:v>
                </c:pt>
                <c:pt idx="1150">
                  <c:v>1347698</c:v>
                </c:pt>
                <c:pt idx="1151">
                  <c:v>1351774.5</c:v>
                </c:pt>
                <c:pt idx="1152">
                  <c:v>1352611.3</c:v>
                </c:pt>
                <c:pt idx="1153">
                  <c:v>1404442.2</c:v>
                </c:pt>
                <c:pt idx="1154">
                  <c:v>1404202.2</c:v>
                </c:pt>
                <c:pt idx="1155">
                  <c:v>1404341.9</c:v>
                </c:pt>
                <c:pt idx="1156">
                  <c:v>1406044.5</c:v>
                </c:pt>
                <c:pt idx="1157">
                  <c:v>1403339.3</c:v>
                </c:pt>
                <c:pt idx="1158">
                  <c:v>1265833.4000000004</c:v>
                </c:pt>
                <c:pt idx="1159">
                  <c:v>1236931.4000000004</c:v>
                </c:pt>
                <c:pt idx="1160">
                  <c:v>1236911.2</c:v>
                </c:pt>
                <c:pt idx="1161">
                  <c:v>1546844</c:v>
                </c:pt>
                <c:pt idx="1162">
                  <c:v>1608966.3</c:v>
                </c:pt>
                <c:pt idx="1163">
                  <c:v>1500984.8</c:v>
                </c:pt>
                <c:pt idx="1164">
                  <c:v>1437301.6</c:v>
                </c:pt>
                <c:pt idx="1165">
                  <c:v>1431097.4</c:v>
                </c:pt>
                <c:pt idx="1166">
                  <c:v>1418633.5</c:v>
                </c:pt>
                <c:pt idx="1167">
                  <c:v>1415770</c:v>
                </c:pt>
                <c:pt idx="1168">
                  <c:v>1052441.6000000001</c:v>
                </c:pt>
                <c:pt idx="1169">
                  <c:v>1028057.1</c:v>
                </c:pt>
                <c:pt idx="1170">
                  <c:v>1016904.6</c:v>
                </c:pt>
                <c:pt idx="1171">
                  <c:v>1202454.1000000001</c:v>
                </c:pt>
                <c:pt idx="1172">
                  <c:v>1254556.1000000001</c:v>
                </c:pt>
                <c:pt idx="1173">
                  <c:v>1329172</c:v>
                </c:pt>
                <c:pt idx="1174">
                  <c:v>1346093.7</c:v>
                </c:pt>
                <c:pt idx="1175">
                  <c:v>1376062.6</c:v>
                </c:pt>
                <c:pt idx="1176">
                  <c:v>1399169.6</c:v>
                </c:pt>
                <c:pt idx="1177">
                  <c:v>1417910.3</c:v>
                </c:pt>
                <c:pt idx="1178">
                  <c:v>1441406.9</c:v>
                </c:pt>
                <c:pt idx="1179">
                  <c:v>1440255.9</c:v>
                </c:pt>
                <c:pt idx="1180">
                  <c:v>1411699.5</c:v>
                </c:pt>
                <c:pt idx="1181">
                  <c:v>1454590.7</c:v>
                </c:pt>
                <c:pt idx="1182">
                  <c:v>1603757.6</c:v>
                </c:pt>
                <c:pt idx="1183">
                  <c:v>1515061</c:v>
                </c:pt>
                <c:pt idx="1184">
                  <c:v>1538125.2</c:v>
                </c:pt>
                <c:pt idx="1185">
                  <c:v>1461484.6</c:v>
                </c:pt>
                <c:pt idx="1186">
                  <c:v>1395112.7</c:v>
                </c:pt>
                <c:pt idx="1187">
                  <c:v>1379940</c:v>
                </c:pt>
                <c:pt idx="1188">
                  <c:v>1183462.2</c:v>
                </c:pt>
                <c:pt idx="1189">
                  <c:v>1196409.3</c:v>
                </c:pt>
                <c:pt idx="1190">
                  <c:v>1198725.7</c:v>
                </c:pt>
                <c:pt idx="1191">
                  <c:v>1277166.6000000001</c:v>
                </c:pt>
                <c:pt idx="1192">
                  <c:v>1287062.3</c:v>
                </c:pt>
                <c:pt idx="1193">
                  <c:v>1336811.8</c:v>
                </c:pt>
                <c:pt idx="1194">
                  <c:v>1361157.6</c:v>
                </c:pt>
                <c:pt idx="1195">
                  <c:v>1380758.1</c:v>
                </c:pt>
                <c:pt idx="1196">
                  <c:v>1445788.1</c:v>
                </c:pt>
                <c:pt idx="1197">
                  <c:v>1465014.6</c:v>
                </c:pt>
                <c:pt idx="1198">
                  <c:v>1522837.1</c:v>
                </c:pt>
                <c:pt idx="1199">
                  <c:v>1507150.5</c:v>
                </c:pt>
                <c:pt idx="1200">
                  <c:v>1504101.4</c:v>
                </c:pt>
                <c:pt idx="1201">
                  <c:v>1534048.9</c:v>
                </c:pt>
                <c:pt idx="1202">
                  <c:v>1523867.5</c:v>
                </c:pt>
                <c:pt idx="1203">
                  <c:v>1424754.6</c:v>
                </c:pt>
                <c:pt idx="1204">
                  <c:v>1623099</c:v>
                </c:pt>
                <c:pt idx="1205">
                  <c:v>1650792.8</c:v>
                </c:pt>
                <c:pt idx="1206">
                  <c:v>1723357.8</c:v>
                </c:pt>
                <c:pt idx="1207">
                  <c:v>1712885.2</c:v>
                </c:pt>
                <c:pt idx="1208">
                  <c:v>1563296.1</c:v>
                </c:pt>
                <c:pt idx="1209">
                  <c:v>1543248.4</c:v>
                </c:pt>
                <c:pt idx="1210">
                  <c:v>1476893.2</c:v>
                </c:pt>
                <c:pt idx="1211">
                  <c:v>1429900.8</c:v>
                </c:pt>
                <c:pt idx="1212">
                  <c:v>1436055.7</c:v>
                </c:pt>
                <c:pt idx="1213">
                  <c:v>1406895</c:v>
                </c:pt>
                <c:pt idx="1214">
                  <c:v>1307153.4000000004</c:v>
                </c:pt>
                <c:pt idx="1215">
                  <c:v>1340767.6000000001</c:v>
                </c:pt>
                <c:pt idx="1216">
                  <c:v>1339106.6000000001</c:v>
                </c:pt>
                <c:pt idx="1217">
                  <c:v>1429898.1</c:v>
                </c:pt>
                <c:pt idx="1218">
                  <c:v>1493598.2</c:v>
                </c:pt>
                <c:pt idx="1219">
                  <c:v>1583849.1</c:v>
                </c:pt>
                <c:pt idx="1220">
                  <c:v>1574602.5</c:v>
                </c:pt>
                <c:pt idx="1221">
                  <c:v>1606118.8</c:v>
                </c:pt>
                <c:pt idx="1222">
                  <c:v>1549699.7</c:v>
                </c:pt>
                <c:pt idx="1223">
                  <c:v>1550831.2</c:v>
                </c:pt>
                <c:pt idx="1224">
                  <c:v>1597959.7</c:v>
                </c:pt>
                <c:pt idx="1225">
                  <c:v>1817193.7</c:v>
                </c:pt>
                <c:pt idx="1226">
                  <c:v>1782999</c:v>
                </c:pt>
                <c:pt idx="1227">
                  <c:v>1830648</c:v>
                </c:pt>
                <c:pt idx="1228">
                  <c:v>1899688.2</c:v>
                </c:pt>
                <c:pt idx="1229">
                  <c:v>1890762.8</c:v>
                </c:pt>
                <c:pt idx="1230">
                  <c:v>1804361.4</c:v>
                </c:pt>
                <c:pt idx="1231">
                  <c:v>1860728.9</c:v>
                </c:pt>
                <c:pt idx="1232">
                  <c:v>1625762.5</c:v>
                </c:pt>
                <c:pt idx="1233">
                  <c:v>1551921</c:v>
                </c:pt>
                <c:pt idx="1234">
                  <c:v>1484494.9</c:v>
                </c:pt>
                <c:pt idx="1235">
                  <c:v>1644928.3</c:v>
                </c:pt>
                <c:pt idx="1236">
                  <c:v>1661254.5</c:v>
                </c:pt>
                <c:pt idx="1237">
                  <c:v>1853115.7</c:v>
                </c:pt>
                <c:pt idx="1238">
                  <c:v>1753865.7</c:v>
                </c:pt>
                <c:pt idx="1239">
                  <c:v>1825663.8</c:v>
                </c:pt>
                <c:pt idx="1240">
                  <c:v>1890828.1</c:v>
                </c:pt>
                <c:pt idx="1241">
                  <c:v>1997167.2</c:v>
                </c:pt>
                <c:pt idx="1242">
                  <c:v>1910740.5</c:v>
                </c:pt>
                <c:pt idx="1243">
                  <c:v>1954809.1</c:v>
                </c:pt>
                <c:pt idx="1244">
                  <c:v>1971072.1</c:v>
                </c:pt>
                <c:pt idx="1245">
                  <c:v>1936928.4</c:v>
                </c:pt>
                <c:pt idx="1246">
                  <c:v>1947539.2</c:v>
                </c:pt>
                <c:pt idx="1247">
                  <c:v>1875923.7</c:v>
                </c:pt>
                <c:pt idx="1248">
                  <c:v>1833363.1</c:v>
                </c:pt>
                <c:pt idx="1249">
                  <c:v>1795032.4</c:v>
                </c:pt>
                <c:pt idx="1250">
                  <c:v>1795032.4</c:v>
                </c:pt>
                <c:pt idx="1251">
                  <c:v>1990838.4</c:v>
                </c:pt>
                <c:pt idx="1252">
                  <c:v>1478000.7</c:v>
                </c:pt>
                <c:pt idx="1253">
                  <c:v>1405846.4</c:v>
                </c:pt>
                <c:pt idx="1254">
                  <c:v>1401065.2</c:v>
                </c:pt>
                <c:pt idx="1255">
                  <c:v>1400106.9</c:v>
                </c:pt>
                <c:pt idx="1256">
                  <c:v>1399359.2</c:v>
                </c:pt>
                <c:pt idx="1257">
                  <c:v>1103428</c:v>
                </c:pt>
                <c:pt idx="1258">
                  <c:v>1095432</c:v>
                </c:pt>
                <c:pt idx="1259">
                  <c:v>1143067.3</c:v>
                </c:pt>
                <c:pt idx="1260">
                  <c:v>1302611.8</c:v>
                </c:pt>
                <c:pt idx="1261">
                  <c:v>1284616.3</c:v>
                </c:pt>
                <c:pt idx="1262">
                  <c:v>1438336</c:v>
                </c:pt>
                <c:pt idx="1263">
                  <c:v>1434449.4</c:v>
                </c:pt>
                <c:pt idx="1264">
                  <c:v>1641787.4</c:v>
                </c:pt>
                <c:pt idx="1265">
                  <c:v>1559319.7</c:v>
                </c:pt>
                <c:pt idx="1266">
                  <c:v>1554874.4</c:v>
                </c:pt>
                <c:pt idx="1267">
                  <c:v>1528054</c:v>
                </c:pt>
                <c:pt idx="1268">
                  <c:v>1409551.6</c:v>
                </c:pt>
                <c:pt idx="1269">
                  <c:v>1345402.1</c:v>
                </c:pt>
                <c:pt idx="1270">
                  <c:v>1340383.5</c:v>
                </c:pt>
                <c:pt idx="1271">
                  <c:v>1340685.9000000004</c:v>
                </c:pt>
                <c:pt idx="1272">
                  <c:v>838546.4</c:v>
                </c:pt>
                <c:pt idx="1273">
                  <c:v>837674.7</c:v>
                </c:pt>
                <c:pt idx="1274">
                  <c:v>834217.9</c:v>
                </c:pt>
                <c:pt idx="1275">
                  <c:v>863706.9</c:v>
                </c:pt>
                <c:pt idx="1276">
                  <c:v>887919.4</c:v>
                </c:pt>
                <c:pt idx="1277">
                  <c:v>995813.9</c:v>
                </c:pt>
                <c:pt idx="1278">
                  <c:v>1025847</c:v>
                </c:pt>
                <c:pt idx="1279">
                  <c:v>1085690.4000000004</c:v>
                </c:pt>
                <c:pt idx="1280">
                  <c:v>1128277.4000000004</c:v>
                </c:pt>
                <c:pt idx="1281">
                  <c:v>1137681.7</c:v>
                </c:pt>
                <c:pt idx="1282">
                  <c:v>1339970.3</c:v>
                </c:pt>
                <c:pt idx="1283">
                  <c:v>1287386</c:v>
                </c:pt>
                <c:pt idx="1284">
                  <c:v>1349174.3</c:v>
                </c:pt>
                <c:pt idx="1285">
                  <c:v>1524763</c:v>
                </c:pt>
                <c:pt idx="1286">
                  <c:v>1454598.1</c:v>
                </c:pt>
                <c:pt idx="1287">
                  <c:v>1426993.1</c:v>
                </c:pt>
                <c:pt idx="1288">
                  <c:v>1506186.9</c:v>
                </c:pt>
                <c:pt idx="1289">
                  <c:v>1447152.8</c:v>
                </c:pt>
                <c:pt idx="1290">
                  <c:v>1377148.8</c:v>
                </c:pt>
                <c:pt idx="1291">
                  <c:v>1331067.9000000004</c:v>
                </c:pt>
                <c:pt idx="1292">
                  <c:v>1346098.5</c:v>
                </c:pt>
                <c:pt idx="1293">
                  <c:v>1420658</c:v>
                </c:pt>
                <c:pt idx="1294">
                  <c:v>1478904.1</c:v>
                </c:pt>
                <c:pt idx="1295">
                  <c:v>1398910.7</c:v>
                </c:pt>
                <c:pt idx="1296">
                  <c:v>1320100.9000000004</c:v>
                </c:pt>
                <c:pt idx="1297">
                  <c:v>1350005.1</c:v>
                </c:pt>
                <c:pt idx="1298">
                  <c:v>1369611.3</c:v>
                </c:pt>
                <c:pt idx="1299">
                  <c:v>1330223.7</c:v>
                </c:pt>
                <c:pt idx="1300">
                  <c:v>1331393.9000000004</c:v>
                </c:pt>
                <c:pt idx="1301">
                  <c:v>1444782.8</c:v>
                </c:pt>
                <c:pt idx="1302">
                  <c:v>1442931.1</c:v>
                </c:pt>
                <c:pt idx="1303">
                  <c:v>1444520.6</c:v>
                </c:pt>
                <c:pt idx="1304">
                  <c:v>1641508.6</c:v>
                </c:pt>
                <c:pt idx="1305">
                  <c:v>1514149.5</c:v>
                </c:pt>
                <c:pt idx="1306">
                  <c:v>1544885.5</c:v>
                </c:pt>
                <c:pt idx="1307">
                  <c:v>1774608.9</c:v>
                </c:pt>
                <c:pt idx="1308">
                  <c:v>1552797.1</c:v>
                </c:pt>
                <c:pt idx="1309">
                  <c:v>1565519.2</c:v>
                </c:pt>
                <c:pt idx="1310">
                  <c:v>1492593.8</c:v>
                </c:pt>
                <c:pt idx="1311">
                  <c:v>1393449.5</c:v>
                </c:pt>
                <c:pt idx="1312">
                  <c:v>1270024.6000000001</c:v>
                </c:pt>
                <c:pt idx="1313">
                  <c:v>1197295.3</c:v>
                </c:pt>
                <c:pt idx="1314">
                  <c:v>1253414</c:v>
                </c:pt>
                <c:pt idx="1315">
                  <c:v>1355983.6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Задолженность по кредитам под нерыночные активы и поручительства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accent1"/>
              </a:solidFill>
            </a:ln>
          </c:spPr>
          <c:cat>
            <c:numRef>
              <c:f>Лист2!$A$2:$A$1317</c:f>
              <c:numCache>
                <c:formatCode>dd/mm/yyyy</c:formatCode>
                <c:ptCount val="1316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</c:numCache>
            </c:numRef>
          </c:cat>
          <c:val>
            <c:numRef>
              <c:f>Лист2!$C$2:$C$1317</c:f>
              <c:numCache>
                <c:formatCode>_-* #,##0_р_._-;\-* #,##0_р_._-;_-* "-"??_р_._-;_-@_-</c:formatCode>
                <c:ptCount val="1316"/>
                <c:pt idx="0">
                  <c:v>32534.5</c:v>
                </c:pt>
                <c:pt idx="1">
                  <c:v>39534.5</c:v>
                </c:pt>
                <c:pt idx="2">
                  <c:v>39534.5</c:v>
                </c:pt>
                <c:pt idx="3">
                  <c:v>39534.5</c:v>
                </c:pt>
                <c:pt idx="4">
                  <c:v>39534.5</c:v>
                </c:pt>
                <c:pt idx="5">
                  <c:v>39534.5</c:v>
                </c:pt>
                <c:pt idx="6">
                  <c:v>41834.5</c:v>
                </c:pt>
                <c:pt idx="7">
                  <c:v>41834.5</c:v>
                </c:pt>
                <c:pt idx="8">
                  <c:v>41834.5</c:v>
                </c:pt>
                <c:pt idx="9">
                  <c:v>41834.5</c:v>
                </c:pt>
                <c:pt idx="10">
                  <c:v>41834.5</c:v>
                </c:pt>
                <c:pt idx="11">
                  <c:v>42834.5</c:v>
                </c:pt>
                <c:pt idx="12">
                  <c:v>42834.5</c:v>
                </c:pt>
                <c:pt idx="13">
                  <c:v>42834.5</c:v>
                </c:pt>
                <c:pt idx="14">
                  <c:v>42834.5</c:v>
                </c:pt>
                <c:pt idx="15">
                  <c:v>42834.5</c:v>
                </c:pt>
                <c:pt idx="16">
                  <c:v>42834.5</c:v>
                </c:pt>
                <c:pt idx="17">
                  <c:v>42834.5</c:v>
                </c:pt>
                <c:pt idx="18">
                  <c:v>42834.5</c:v>
                </c:pt>
                <c:pt idx="19">
                  <c:v>42834.5</c:v>
                </c:pt>
                <c:pt idx="20">
                  <c:v>42834.5</c:v>
                </c:pt>
                <c:pt idx="21">
                  <c:v>42834.5</c:v>
                </c:pt>
                <c:pt idx="22">
                  <c:v>42834.5</c:v>
                </c:pt>
                <c:pt idx="23">
                  <c:v>42834.5</c:v>
                </c:pt>
                <c:pt idx="24">
                  <c:v>42834.5</c:v>
                </c:pt>
                <c:pt idx="25">
                  <c:v>42834.5</c:v>
                </c:pt>
                <c:pt idx="26">
                  <c:v>42834.5</c:v>
                </c:pt>
                <c:pt idx="27">
                  <c:v>42834.5</c:v>
                </c:pt>
                <c:pt idx="28">
                  <c:v>42834.5</c:v>
                </c:pt>
                <c:pt idx="29">
                  <c:v>42834.5</c:v>
                </c:pt>
                <c:pt idx="30">
                  <c:v>42834.5</c:v>
                </c:pt>
                <c:pt idx="31">
                  <c:v>42834.5</c:v>
                </c:pt>
                <c:pt idx="32">
                  <c:v>34134.5</c:v>
                </c:pt>
                <c:pt idx="33">
                  <c:v>34134.5</c:v>
                </c:pt>
                <c:pt idx="34">
                  <c:v>34134.5</c:v>
                </c:pt>
                <c:pt idx="35">
                  <c:v>34134.5</c:v>
                </c:pt>
                <c:pt idx="36">
                  <c:v>34134.5</c:v>
                </c:pt>
                <c:pt idx="37">
                  <c:v>34134.5</c:v>
                </c:pt>
                <c:pt idx="38">
                  <c:v>34134.5</c:v>
                </c:pt>
                <c:pt idx="39">
                  <c:v>34134.5</c:v>
                </c:pt>
                <c:pt idx="40">
                  <c:v>34134.5</c:v>
                </c:pt>
                <c:pt idx="41">
                  <c:v>34134.5</c:v>
                </c:pt>
                <c:pt idx="42">
                  <c:v>34134.5</c:v>
                </c:pt>
                <c:pt idx="43">
                  <c:v>34134.5</c:v>
                </c:pt>
                <c:pt idx="44">
                  <c:v>34134.5</c:v>
                </c:pt>
                <c:pt idx="45">
                  <c:v>34134.5</c:v>
                </c:pt>
                <c:pt idx="46">
                  <c:v>34134.5</c:v>
                </c:pt>
                <c:pt idx="47">
                  <c:v>34134.5</c:v>
                </c:pt>
                <c:pt idx="48">
                  <c:v>34134.5</c:v>
                </c:pt>
                <c:pt idx="49">
                  <c:v>34134.5</c:v>
                </c:pt>
                <c:pt idx="50">
                  <c:v>36134.5</c:v>
                </c:pt>
                <c:pt idx="51">
                  <c:v>36134.5</c:v>
                </c:pt>
                <c:pt idx="52">
                  <c:v>36134.5</c:v>
                </c:pt>
                <c:pt idx="53">
                  <c:v>36134.5</c:v>
                </c:pt>
                <c:pt idx="54">
                  <c:v>36134.5</c:v>
                </c:pt>
                <c:pt idx="55">
                  <c:v>36134.5</c:v>
                </c:pt>
                <c:pt idx="56">
                  <c:v>36334.5</c:v>
                </c:pt>
                <c:pt idx="57">
                  <c:v>36334.5</c:v>
                </c:pt>
                <c:pt idx="58">
                  <c:v>36334.5</c:v>
                </c:pt>
                <c:pt idx="59">
                  <c:v>36334.5</c:v>
                </c:pt>
                <c:pt idx="60">
                  <c:v>36334.5</c:v>
                </c:pt>
                <c:pt idx="61">
                  <c:v>29614.5</c:v>
                </c:pt>
                <c:pt idx="62">
                  <c:v>29614.5</c:v>
                </c:pt>
                <c:pt idx="63">
                  <c:v>29614.5</c:v>
                </c:pt>
                <c:pt idx="64">
                  <c:v>29614.5</c:v>
                </c:pt>
                <c:pt idx="65">
                  <c:v>29614.5</c:v>
                </c:pt>
                <c:pt idx="66">
                  <c:v>29614.5</c:v>
                </c:pt>
                <c:pt idx="67">
                  <c:v>29614.5</c:v>
                </c:pt>
                <c:pt idx="68">
                  <c:v>29614.5</c:v>
                </c:pt>
                <c:pt idx="69">
                  <c:v>30089.5</c:v>
                </c:pt>
                <c:pt idx="70">
                  <c:v>30089.5</c:v>
                </c:pt>
                <c:pt idx="71">
                  <c:v>30089.5</c:v>
                </c:pt>
                <c:pt idx="72">
                  <c:v>30089.5</c:v>
                </c:pt>
                <c:pt idx="73">
                  <c:v>30089.5</c:v>
                </c:pt>
                <c:pt idx="74">
                  <c:v>28189.5</c:v>
                </c:pt>
                <c:pt idx="75">
                  <c:v>36489.5</c:v>
                </c:pt>
                <c:pt idx="76">
                  <c:v>36489.5</c:v>
                </c:pt>
                <c:pt idx="77">
                  <c:v>35475</c:v>
                </c:pt>
                <c:pt idx="78">
                  <c:v>35475</c:v>
                </c:pt>
                <c:pt idx="79">
                  <c:v>35475</c:v>
                </c:pt>
                <c:pt idx="80">
                  <c:v>33475</c:v>
                </c:pt>
                <c:pt idx="81">
                  <c:v>33475</c:v>
                </c:pt>
                <c:pt idx="82">
                  <c:v>33475</c:v>
                </c:pt>
                <c:pt idx="83">
                  <c:v>33950</c:v>
                </c:pt>
                <c:pt idx="84">
                  <c:v>33950</c:v>
                </c:pt>
                <c:pt idx="85">
                  <c:v>33950</c:v>
                </c:pt>
                <c:pt idx="86">
                  <c:v>33950</c:v>
                </c:pt>
                <c:pt idx="87">
                  <c:v>33950</c:v>
                </c:pt>
                <c:pt idx="88">
                  <c:v>33950</c:v>
                </c:pt>
                <c:pt idx="89">
                  <c:v>33950</c:v>
                </c:pt>
                <c:pt idx="90">
                  <c:v>30450</c:v>
                </c:pt>
                <c:pt idx="91">
                  <c:v>30450</c:v>
                </c:pt>
                <c:pt idx="92">
                  <c:v>34450</c:v>
                </c:pt>
                <c:pt idx="93">
                  <c:v>34450</c:v>
                </c:pt>
                <c:pt idx="94">
                  <c:v>35450</c:v>
                </c:pt>
                <c:pt idx="95">
                  <c:v>35450</c:v>
                </c:pt>
                <c:pt idx="96">
                  <c:v>35450</c:v>
                </c:pt>
                <c:pt idx="97">
                  <c:v>33450</c:v>
                </c:pt>
                <c:pt idx="98">
                  <c:v>39450</c:v>
                </c:pt>
                <c:pt idx="99">
                  <c:v>40950</c:v>
                </c:pt>
                <c:pt idx="100">
                  <c:v>40950</c:v>
                </c:pt>
                <c:pt idx="101">
                  <c:v>34250</c:v>
                </c:pt>
                <c:pt idx="102">
                  <c:v>36195</c:v>
                </c:pt>
                <c:pt idx="103">
                  <c:v>36195</c:v>
                </c:pt>
                <c:pt idx="104">
                  <c:v>38195</c:v>
                </c:pt>
                <c:pt idx="105">
                  <c:v>38195</c:v>
                </c:pt>
                <c:pt idx="106">
                  <c:v>41279</c:v>
                </c:pt>
                <c:pt idx="107">
                  <c:v>41279</c:v>
                </c:pt>
                <c:pt idx="108">
                  <c:v>41279</c:v>
                </c:pt>
                <c:pt idx="109">
                  <c:v>41279</c:v>
                </c:pt>
                <c:pt idx="110">
                  <c:v>41279</c:v>
                </c:pt>
                <c:pt idx="111">
                  <c:v>39279</c:v>
                </c:pt>
                <c:pt idx="112">
                  <c:v>38979</c:v>
                </c:pt>
                <c:pt idx="113">
                  <c:v>40829</c:v>
                </c:pt>
                <c:pt idx="114">
                  <c:v>40829</c:v>
                </c:pt>
                <c:pt idx="115">
                  <c:v>40829</c:v>
                </c:pt>
                <c:pt idx="116">
                  <c:v>42309</c:v>
                </c:pt>
                <c:pt idx="117">
                  <c:v>42309</c:v>
                </c:pt>
                <c:pt idx="118">
                  <c:v>42309</c:v>
                </c:pt>
                <c:pt idx="119">
                  <c:v>42309</c:v>
                </c:pt>
                <c:pt idx="120">
                  <c:v>42309</c:v>
                </c:pt>
                <c:pt idx="121">
                  <c:v>43739</c:v>
                </c:pt>
                <c:pt idx="122">
                  <c:v>49739</c:v>
                </c:pt>
                <c:pt idx="123">
                  <c:v>49739</c:v>
                </c:pt>
                <c:pt idx="124">
                  <c:v>42739</c:v>
                </c:pt>
                <c:pt idx="125">
                  <c:v>42739</c:v>
                </c:pt>
                <c:pt idx="126">
                  <c:v>42739</c:v>
                </c:pt>
                <c:pt idx="127">
                  <c:v>42739</c:v>
                </c:pt>
                <c:pt idx="128">
                  <c:v>42739</c:v>
                </c:pt>
                <c:pt idx="129">
                  <c:v>42739</c:v>
                </c:pt>
                <c:pt idx="130">
                  <c:v>42739</c:v>
                </c:pt>
                <c:pt idx="131">
                  <c:v>42739</c:v>
                </c:pt>
                <c:pt idx="132">
                  <c:v>42739</c:v>
                </c:pt>
                <c:pt idx="133">
                  <c:v>42739</c:v>
                </c:pt>
                <c:pt idx="134">
                  <c:v>39739</c:v>
                </c:pt>
                <c:pt idx="135">
                  <c:v>39793.800000000003</c:v>
                </c:pt>
                <c:pt idx="136">
                  <c:v>39793.800000000003</c:v>
                </c:pt>
                <c:pt idx="137">
                  <c:v>39793.800000000003</c:v>
                </c:pt>
                <c:pt idx="138">
                  <c:v>39793.800000000003</c:v>
                </c:pt>
                <c:pt idx="139">
                  <c:v>39793.800000000003</c:v>
                </c:pt>
                <c:pt idx="140">
                  <c:v>39793.800000000003</c:v>
                </c:pt>
                <c:pt idx="141">
                  <c:v>39793.800000000003</c:v>
                </c:pt>
                <c:pt idx="142">
                  <c:v>39793.800000000003</c:v>
                </c:pt>
                <c:pt idx="143">
                  <c:v>39793.800000000003</c:v>
                </c:pt>
                <c:pt idx="144">
                  <c:v>39793.800000000003</c:v>
                </c:pt>
                <c:pt idx="145">
                  <c:v>39793.800000000003</c:v>
                </c:pt>
                <c:pt idx="146">
                  <c:v>39793.800000000003</c:v>
                </c:pt>
                <c:pt idx="147">
                  <c:v>39908.800000000003</c:v>
                </c:pt>
                <c:pt idx="148">
                  <c:v>39908.800000000003</c:v>
                </c:pt>
                <c:pt idx="149">
                  <c:v>39908.800000000003</c:v>
                </c:pt>
                <c:pt idx="150">
                  <c:v>39908.800000000003</c:v>
                </c:pt>
                <c:pt idx="151">
                  <c:v>39908.800000000003</c:v>
                </c:pt>
                <c:pt idx="152">
                  <c:v>39908.800000000003</c:v>
                </c:pt>
                <c:pt idx="153">
                  <c:v>39908.800000000003</c:v>
                </c:pt>
                <c:pt idx="154">
                  <c:v>39908.800000000003</c:v>
                </c:pt>
                <c:pt idx="155">
                  <c:v>39908.800000000003</c:v>
                </c:pt>
                <c:pt idx="156">
                  <c:v>39908.800000000003</c:v>
                </c:pt>
                <c:pt idx="157">
                  <c:v>39907.800000000003</c:v>
                </c:pt>
                <c:pt idx="158">
                  <c:v>47407.8</c:v>
                </c:pt>
                <c:pt idx="159">
                  <c:v>47407.8</c:v>
                </c:pt>
                <c:pt idx="160">
                  <c:v>47407.8</c:v>
                </c:pt>
                <c:pt idx="161">
                  <c:v>47407.8</c:v>
                </c:pt>
                <c:pt idx="162">
                  <c:v>47407.8</c:v>
                </c:pt>
                <c:pt idx="163">
                  <c:v>47407.8</c:v>
                </c:pt>
                <c:pt idx="164">
                  <c:v>47407.8</c:v>
                </c:pt>
                <c:pt idx="165">
                  <c:v>47407.8</c:v>
                </c:pt>
                <c:pt idx="166">
                  <c:v>47407.8</c:v>
                </c:pt>
                <c:pt idx="167">
                  <c:v>47407.8</c:v>
                </c:pt>
                <c:pt idx="168">
                  <c:v>47407.8</c:v>
                </c:pt>
                <c:pt idx="169">
                  <c:v>47407.8</c:v>
                </c:pt>
                <c:pt idx="170">
                  <c:v>47407.8</c:v>
                </c:pt>
                <c:pt idx="171">
                  <c:v>47407.8</c:v>
                </c:pt>
                <c:pt idx="172">
                  <c:v>55327.8</c:v>
                </c:pt>
                <c:pt idx="173">
                  <c:v>55327.8</c:v>
                </c:pt>
                <c:pt idx="174">
                  <c:v>55327.8</c:v>
                </c:pt>
                <c:pt idx="175">
                  <c:v>55327.8</c:v>
                </c:pt>
                <c:pt idx="176">
                  <c:v>55327.8</c:v>
                </c:pt>
                <c:pt idx="177">
                  <c:v>59327.8</c:v>
                </c:pt>
                <c:pt idx="178">
                  <c:v>59326</c:v>
                </c:pt>
                <c:pt idx="179">
                  <c:v>61126</c:v>
                </c:pt>
                <c:pt idx="180">
                  <c:v>61126</c:v>
                </c:pt>
                <c:pt idx="181">
                  <c:v>60993</c:v>
                </c:pt>
                <c:pt idx="182">
                  <c:v>60993</c:v>
                </c:pt>
                <c:pt idx="183">
                  <c:v>61693</c:v>
                </c:pt>
                <c:pt idx="184">
                  <c:v>61693</c:v>
                </c:pt>
                <c:pt idx="185">
                  <c:v>61693</c:v>
                </c:pt>
                <c:pt idx="186">
                  <c:v>61943</c:v>
                </c:pt>
                <c:pt idx="187">
                  <c:v>62643</c:v>
                </c:pt>
                <c:pt idx="188">
                  <c:v>63343</c:v>
                </c:pt>
                <c:pt idx="189">
                  <c:v>71343</c:v>
                </c:pt>
                <c:pt idx="190">
                  <c:v>71343</c:v>
                </c:pt>
                <c:pt idx="191">
                  <c:v>71343</c:v>
                </c:pt>
                <c:pt idx="192">
                  <c:v>72385</c:v>
                </c:pt>
                <c:pt idx="193">
                  <c:v>72735</c:v>
                </c:pt>
                <c:pt idx="194">
                  <c:v>72281</c:v>
                </c:pt>
                <c:pt idx="195">
                  <c:v>87495.5</c:v>
                </c:pt>
                <c:pt idx="196">
                  <c:v>87549.61</c:v>
                </c:pt>
                <c:pt idx="197">
                  <c:v>87549.61</c:v>
                </c:pt>
                <c:pt idx="198">
                  <c:v>87595.61</c:v>
                </c:pt>
                <c:pt idx="199">
                  <c:v>91772.409999999989</c:v>
                </c:pt>
                <c:pt idx="200">
                  <c:v>89296.670000000013</c:v>
                </c:pt>
                <c:pt idx="201">
                  <c:v>93508.92</c:v>
                </c:pt>
                <c:pt idx="202">
                  <c:v>98324.12000000001</c:v>
                </c:pt>
                <c:pt idx="203">
                  <c:v>98717.87000000001</c:v>
                </c:pt>
                <c:pt idx="204">
                  <c:v>99558.170000000013</c:v>
                </c:pt>
                <c:pt idx="205">
                  <c:v>99936.170000000013</c:v>
                </c:pt>
                <c:pt idx="206">
                  <c:v>102684.73999999999</c:v>
                </c:pt>
                <c:pt idx="207">
                  <c:v>104195.23999999999</c:v>
                </c:pt>
                <c:pt idx="208">
                  <c:v>104480.73</c:v>
                </c:pt>
                <c:pt idx="209">
                  <c:v>104119.8</c:v>
                </c:pt>
                <c:pt idx="210">
                  <c:v>104677.47</c:v>
                </c:pt>
                <c:pt idx="211">
                  <c:v>112174.8</c:v>
                </c:pt>
                <c:pt idx="212">
                  <c:v>112763.61</c:v>
                </c:pt>
                <c:pt idx="213">
                  <c:v>112768.23</c:v>
                </c:pt>
                <c:pt idx="214">
                  <c:v>113048.73</c:v>
                </c:pt>
                <c:pt idx="215">
                  <c:v>113984.92</c:v>
                </c:pt>
                <c:pt idx="216">
                  <c:v>114325.62000000001</c:v>
                </c:pt>
                <c:pt idx="217">
                  <c:v>114446.57</c:v>
                </c:pt>
                <c:pt idx="218">
                  <c:v>117579.83</c:v>
                </c:pt>
                <c:pt idx="219">
                  <c:v>125421.08</c:v>
                </c:pt>
                <c:pt idx="220">
                  <c:v>135323.57999999999</c:v>
                </c:pt>
                <c:pt idx="221">
                  <c:v>136879.94999999998</c:v>
                </c:pt>
                <c:pt idx="222">
                  <c:v>140881.1</c:v>
                </c:pt>
                <c:pt idx="223">
                  <c:v>151135.19</c:v>
                </c:pt>
                <c:pt idx="224">
                  <c:v>159508.91999999998</c:v>
                </c:pt>
                <c:pt idx="225">
                  <c:v>172468.94</c:v>
                </c:pt>
                <c:pt idx="226">
                  <c:v>172310.88999999998</c:v>
                </c:pt>
                <c:pt idx="227">
                  <c:v>193003.2</c:v>
                </c:pt>
                <c:pt idx="228">
                  <c:v>192892.75</c:v>
                </c:pt>
                <c:pt idx="229">
                  <c:v>193145.58</c:v>
                </c:pt>
                <c:pt idx="230">
                  <c:v>195158.52</c:v>
                </c:pt>
                <c:pt idx="231">
                  <c:v>195207.1</c:v>
                </c:pt>
                <c:pt idx="232">
                  <c:v>188507.94999999998</c:v>
                </c:pt>
                <c:pt idx="233">
                  <c:v>189959.26</c:v>
                </c:pt>
                <c:pt idx="234">
                  <c:v>190333.06</c:v>
                </c:pt>
                <c:pt idx="235">
                  <c:v>199109.17</c:v>
                </c:pt>
                <c:pt idx="236">
                  <c:v>202425.23</c:v>
                </c:pt>
                <c:pt idx="237">
                  <c:v>202246.87</c:v>
                </c:pt>
                <c:pt idx="238">
                  <c:v>240600.87999999998</c:v>
                </c:pt>
                <c:pt idx="239">
                  <c:v>273720.2</c:v>
                </c:pt>
                <c:pt idx="240">
                  <c:v>287090.21999999997</c:v>
                </c:pt>
                <c:pt idx="241">
                  <c:v>295407.53999999998</c:v>
                </c:pt>
                <c:pt idx="242">
                  <c:v>311159.83</c:v>
                </c:pt>
                <c:pt idx="243">
                  <c:v>314888.76</c:v>
                </c:pt>
                <c:pt idx="244">
                  <c:v>325622.49000000005</c:v>
                </c:pt>
                <c:pt idx="245">
                  <c:v>345681.74</c:v>
                </c:pt>
                <c:pt idx="246">
                  <c:v>354345.08</c:v>
                </c:pt>
                <c:pt idx="247">
                  <c:v>356814.37</c:v>
                </c:pt>
                <c:pt idx="248">
                  <c:v>366061.23000000004</c:v>
                </c:pt>
                <c:pt idx="249">
                  <c:v>390453.31</c:v>
                </c:pt>
                <c:pt idx="250">
                  <c:v>390523.87</c:v>
                </c:pt>
                <c:pt idx="251">
                  <c:v>389831.39</c:v>
                </c:pt>
                <c:pt idx="252">
                  <c:v>389507.22000000003</c:v>
                </c:pt>
                <c:pt idx="253">
                  <c:v>389621.03</c:v>
                </c:pt>
                <c:pt idx="254">
                  <c:v>389242.32</c:v>
                </c:pt>
                <c:pt idx="255">
                  <c:v>388631.07</c:v>
                </c:pt>
                <c:pt idx="256">
                  <c:v>387892.1</c:v>
                </c:pt>
                <c:pt idx="257">
                  <c:v>437502.11</c:v>
                </c:pt>
                <c:pt idx="258">
                  <c:v>438923.06</c:v>
                </c:pt>
                <c:pt idx="259">
                  <c:v>446854.68</c:v>
                </c:pt>
                <c:pt idx="260">
                  <c:v>448316.48000000004</c:v>
                </c:pt>
                <c:pt idx="261">
                  <c:v>448082.67</c:v>
                </c:pt>
                <c:pt idx="262">
                  <c:v>447831.44</c:v>
                </c:pt>
                <c:pt idx="263">
                  <c:v>447881.79000000004</c:v>
                </c:pt>
                <c:pt idx="264">
                  <c:v>447887.87</c:v>
                </c:pt>
                <c:pt idx="265">
                  <c:v>448029.83999999997</c:v>
                </c:pt>
                <c:pt idx="266">
                  <c:v>447906.33999999997</c:v>
                </c:pt>
                <c:pt idx="267">
                  <c:v>447620.09</c:v>
                </c:pt>
                <c:pt idx="268">
                  <c:v>447691.06</c:v>
                </c:pt>
                <c:pt idx="269">
                  <c:v>448685.71</c:v>
                </c:pt>
                <c:pt idx="270">
                  <c:v>448153.31</c:v>
                </c:pt>
                <c:pt idx="271">
                  <c:v>448647.12</c:v>
                </c:pt>
                <c:pt idx="272">
                  <c:v>448947.83</c:v>
                </c:pt>
                <c:pt idx="273">
                  <c:v>449073.98000000004</c:v>
                </c:pt>
                <c:pt idx="274">
                  <c:v>449674.71</c:v>
                </c:pt>
                <c:pt idx="275">
                  <c:v>449753.62</c:v>
                </c:pt>
                <c:pt idx="276">
                  <c:v>445697.5</c:v>
                </c:pt>
                <c:pt idx="277">
                  <c:v>443093.61</c:v>
                </c:pt>
                <c:pt idx="278">
                  <c:v>445855.51</c:v>
                </c:pt>
                <c:pt idx="279">
                  <c:v>446304.85</c:v>
                </c:pt>
                <c:pt idx="280">
                  <c:v>447300.85</c:v>
                </c:pt>
                <c:pt idx="281">
                  <c:v>446817.62</c:v>
                </c:pt>
                <c:pt idx="282">
                  <c:v>493625.26</c:v>
                </c:pt>
                <c:pt idx="283">
                  <c:v>569498.06000000017</c:v>
                </c:pt>
                <c:pt idx="284">
                  <c:v>556901.77999999991</c:v>
                </c:pt>
                <c:pt idx="285">
                  <c:v>556864.96000000008</c:v>
                </c:pt>
                <c:pt idx="286">
                  <c:v>558112.67999999993</c:v>
                </c:pt>
                <c:pt idx="287">
                  <c:v>558057.68999999971</c:v>
                </c:pt>
                <c:pt idx="288">
                  <c:v>558820.7699999999</c:v>
                </c:pt>
                <c:pt idx="289">
                  <c:v>565301.82999999996</c:v>
                </c:pt>
                <c:pt idx="290">
                  <c:v>564943.84000000008</c:v>
                </c:pt>
                <c:pt idx="291">
                  <c:v>556219.6</c:v>
                </c:pt>
                <c:pt idx="292">
                  <c:v>558186.43999999983</c:v>
                </c:pt>
                <c:pt idx="293">
                  <c:v>720617.27999999991</c:v>
                </c:pt>
                <c:pt idx="294">
                  <c:v>719760.02</c:v>
                </c:pt>
                <c:pt idx="295">
                  <c:v>723970.63</c:v>
                </c:pt>
                <c:pt idx="296">
                  <c:v>732288.51</c:v>
                </c:pt>
                <c:pt idx="297">
                  <c:v>732081.23</c:v>
                </c:pt>
                <c:pt idx="298">
                  <c:v>731643.82000000007</c:v>
                </c:pt>
                <c:pt idx="299">
                  <c:v>726061.69</c:v>
                </c:pt>
                <c:pt idx="300">
                  <c:v>764424.06</c:v>
                </c:pt>
                <c:pt idx="301">
                  <c:v>767867.96000000008</c:v>
                </c:pt>
                <c:pt idx="302">
                  <c:v>769678.21</c:v>
                </c:pt>
                <c:pt idx="303">
                  <c:v>771090.82000000007</c:v>
                </c:pt>
                <c:pt idx="304">
                  <c:v>768942.19</c:v>
                </c:pt>
                <c:pt idx="305">
                  <c:v>758133.02</c:v>
                </c:pt>
                <c:pt idx="306">
                  <c:v>760638.7699999999</c:v>
                </c:pt>
                <c:pt idx="307">
                  <c:v>762868.52</c:v>
                </c:pt>
                <c:pt idx="308">
                  <c:v>758554.82000000007</c:v>
                </c:pt>
                <c:pt idx="309">
                  <c:v>750497.4</c:v>
                </c:pt>
                <c:pt idx="310">
                  <c:v>760753.9</c:v>
                </c:pt>
                <c:pt idx="311">
                  <c:v>879693.23</c:v>
                </c:pt>
                <c:pt idx="312">
                  <c:v>879991.63</c:v>
                </c:pt>
                <c:pt idx="313">
                  <c:v>879255.67999999993</c:v>
                </c:pt>
                <c:pt idx="314">
                  <c:v>872582.65</c:v>
                </c:pt>
                <c:pt idx="315">
                  <c:v>895149.39</c:v>
                </c:pt>
                <c:pt idx="316">
                  <c:v>911484.33000000007</c:v>
                </c:pt>
                <c:pt idx="317">
                  <c:v>921842.16</c:v>
                </c:pt>
                <c:pt idx="318">
                  <c:v>921623.91</c:v>
                </c:pt>
                <c:pt idx="319">
                  <c:v>893212.19</c:v>
                </c:pt>
                <c:pt idx="320">
                  <c:v>889410.3</c:v>
                </c:pt>
                <c:pt idx="321">
                  <c:v>883716.19</c:v>
                </c:pt>
                <c:pt idx="322">
                  <c:v>886373.7699999999</c:v>
                </c:pt>
                <c:pt idx="323">
                  <c:v>889019.43</c:v>
                </c:pt>
                <c:pt idx="324">
                  <c:v>897466.43</c:v>
                </c:pt>
                <c:pt idx="325">
                  <c:v>896897.8600000001</c:v>
                </c:pt>
                <c:pt idx="326">
                  <c:v>856566.3600000001</c:v>
                </c:pt>
                <c:pt idx="327">
                  <c:v>851000.03</c:v>
                </c:pt>
                <c:pt idx="328">
                  <c:v>849969.16</c:v>
                </c:pt>
                <c:pt idx="329">
                  <c:v>879780</c:v>
                </c:pt>
                <c:pt idx="330">
                  <c:v>819889.31</c:v>
                </c:pt>
                <c:pt idx="331">
                  <c:v>885160.89</c:v>
                </c:pt>
                <c:pt idx="332">
                  <c:v>814409.95000000007</c:v>
                </c:pt>
                <c:pt idx="333">
                  <c:v>813876.03</c:v>
                </c:pt>
                <c:pt idx="334">
                  <c:v>855710.7699999999</c:v>
                </c:pt>
                <c:pt idx="335">
                  <c:v>862260.14</c:v>
                </c:pt>
                <c:pt idx="336">
                  <c:v>804098.96000000008</c:v>
                </c:pt>
                <c:pt idx="337">
                  <c:v>758250.85000000009</c:v>
                </c:pt>
                <c:pt idx="338">
                  <c:v>764675.8</c:v>
                </c:pt>
                <c:pt idx="339">
                  <c:v>761276.61</c:v>
                </c:pt>
                <c:pt idx="340">
                  <c:v>792634.83000000007</c:v>
                </c:pt>
                <c:pt idx="341">
                  <c:v>725980.74</c:v>
                </c:pt>
                <c:pt idx="342">
                  <c:v>702062.64</c:v>
                </c:pt>
                <c:pt idx="343">
                  <c:v>699995.19</c:v>
                </c:pt>
                <c:pt idx="344">
                  <c:v>695049.19</c:v>
                </c:pt>
                <c:pt idx="345">
                  <c:v>685380.32000000007</c:v>
                </c:pt>
                <c:pt idx="346">
                  <c:v>685915.62</c:v>
                </c:pt>
                <c:pt idx="347">
                  <c:v>670308.30000000005</c:v>
                </c:pt>
                <c:pt idx="348">
                  <c:v>650151.35000000009</c:v>
                </c:pt>
                <c:pt idx="349">
                  <c:v>650187.74</c:v>
                </c:pt>
                <c:pt idx="350">
                  <c:v>654709.22</c:v>
                </c:pt>
                <c:pt idx="351">
                  <c:v>650011.61</c:v>
                </c:pt>
                <c:pt idx="352">
                  <c:v>646506.05000000005</c:v>
                </c:pt>
                <c:pt idx="353">
                  <c:v>680397.28999999992</c:v>
                </c:pt>
                <c:pt idx="354">
                  <c:v>638896.30000000005</c:v>
                </c:pt>
                <c:pt idx="355">
                  <c:v>674440.24</c:v>
                </c:pt>
                <c:pt idx="356">
                  <c:v>628565.66999999993</c:v>
                </c:pt>
                <c:pt idx="357">
                  <c:v>645471.7699999999</c:v>
                </c:pt>
                <c:pt idx="358">
                  <c:v>640873.47</c:v>
                </c:pt>
                <c:pt idx="359">
                  <c:v>654685.22</c:v>
                </c:pt>
                <c:pt idx="360">
                  <c:v>655322.7699999999</c:v>
                </c:pt>
                <c:pt idx="361">
                  <c:v>649991.44999999984</c:v>
                </c:pt>
                <c:pt idx="362">
                  <c:v>639538.30000000005</c:v>
                </c:pt>
                <c:pt idx="363">
                  <c:v>639084.80000000005</c:v>
                </c:pt>
                <c:pt idx="364">
                  <c:v>629381.98</c:v>
                </c:pt>
                <c:pt idx="365">
                  <c:v>628947.23</c:v>
                </c:pt>
                <c:pt idx="366">
                  <c:v>608208.23</c:v>
                </c:pt>
                <c:pt idx="367">
                  <c:v>609530.32999999996</c:v>
                </c:pt>
                <c:pt idx="368">
                  <c:v>607910.44999999984</c:v>
                </c:pt>
                <c:pt idx="369">
                  <c:v>611410</c:v>
                </c:pt>
                <c:pt idx="370">
                  <c:v>611972.1</c:v>
                </c:pt>
                <c:pt idx="371">
                  <c:v>606752</c:v>
                </c:pt>
                <c:pt idx="372">
                  <c:v>606801.42000000004</c:v>
                </c:pt>
                <c:pt idx="373">
                  <c:v>606764.05000000005</c:v>
                </c:pt>
                <c:pt idx="374">
                  <c:v>651036.88</c:v>
                </c:pt>
                <c:pt idx="375">
                  <c:v>621017.7699999999</c:v>
                </c:pt>
                <c:pt idx="376">
                  <c:v>586166.82999999996</c:v>
                </c:pt>
                <c:pt idx="377">
                  <c:v>581991.82999999996</c:v>
                </c:pt>
                <c:pt idx="378">
                  <c:v>583526.53</c:v>
                </c:pt>
                <c:pt idx="379">
                  <c:v>588122.37</c:v>
                </c:pt>
                <c:pt idx="380">
                  <c:v>607037.06999999983</c:v>
                </c:pt>
                <c:pt idx="381">
                  <c:v>589165.72</c:v>
                </c:pt>
                <c:pt idx="382">
                  <c:v>614611.22</c:v>
                </c:pt>
                <c:pt idx="383">
                  <c:v>600292.92000000004</c:v>
                </c:pt>
                <c:pt idx="384">
                  <c:v>630444.48</c:v>
                </c:pt>
                <c:pt idx="385">
                  <c:v>592032.62</c:v>
                </c:pt>
                <c:pt idx="386">
                  <c:v>629339.7699999999</c:v>
                </c:pt>
                <c:pt idx="387">
                  <c:v>635280.31000000017</c:v>
                </c:pt>
                <c:pt idx="388">
                  <c:v>638669.84000000008</c:v>
                </c:pt>
                <c:pt idx="389">
                  <c:v>617675.76</c:v>
                </c:pt>
                <c:pt idx="390">
                  <c:v>607579.98</c:v>
                </c:pt>
                <c:pt idx="391">
                  <c:v>609893.75</c:v>
                </c:pt>
                <c:pt idx="392">
                  <c:v>600809.56999999983</c:v>
                </c:pt>
                <c:pt idx="393">
                  <c:v>600854.26</c:v>
                </c:pt>
                <c:pt idx="394">
                  <c:v>561306.61</c:v>
                </c:pt>
                <c:pt idx="395">
                  <c:v>581736.17999999993</c:v>
                </c:pt>
                <c:pt idx="396">
                  <c:v>561024.2699999999</c:v>
                </c:pt>
                <c:pt idx="397">
                  <c:v>561241.63</c:v>
                </c:pt>
                <c:pt idx="398">
                  <c:v>565486.77999999991</c:v>
                </c:pt>
                <c:pt idx="399">
                  <c:v>529045.49</c:v>
                </c:pt>
                <c:pt idx="400">
                  <c:v>550309.93999999983</c:v>
                </c:pt>
                <c:pt idx="401">
                  <c:v>524088.04</c:v>
                </c:pt>
                <c:pt idx="402">
                  <c:v>541046.98</c:v>
                </c:pt>
                <c:pt idx="403">
                  <c:v>517071.31</c:v>
                </c:pt>
                <c:pt idx="404">
                  <c:v>542469.27999999991</c:v>
                </c:pt>
                <c:pt idx="405">
                  <c:v>527463.21</c:v>
                </c:pt>
                <c:pt idx="406">
                  <c:v>498147.24</c:v>
                </c:pt>
                <c:pt idx="407">
                  <c:v>515265.54</c:v>
                </c:pt>
                <c:pt idx="408">
                  <c:v>591780.09</c:v>
                </c:pt>
                <c:pt idx="409">
                  <c:v>577743.99</c:v>
                </c:pt>
                <c:pt idx="410">
                  <c:v>552832.14</c:v>
                </c:pt>
                <c:pt idx="411">
                  <c:v>563842.39</c:v>
                </c:pt>
                <c:pt idx="412">
                  <c:v>585224.24</c:v>
                </c:pt>
                <c:pt idx="413">
                  <c:v>558263.98</c:v>
                </c:pt>
                <c:pt idx="414">
                  <c:v>549393.17999999993</c:v>
                </c:pt>
                <c:pt idx="415">
                  <c:v>480219.28</c:v>
                </c:pt>
                <c:pt idx="416">
                  <c:v>432418.88</c:v>
                </c:pt>
                <c:pt idx="417">
                  <c:v>433544.28</c:v>
                </c:pt>
                <c:pt idx="418">
                  <c:v>432103.58</c:v>
                </c:pt>
                <c:pt idx="419">
                  <c:v>430097.85</c:v>
                </c:pt>
                <c:pt idx="420">
                  <c:v>428553.27</c:v>
                </c:pt>
                <c:pt idx="421">
                  <c:v>425048.27</c:v>
                </c:pt>
                <c:pt idx="422">
                  <c:v>422072.33999999997</c:v>
                </c:pt>
                <c:pt idx="423">
                  <c:v>428804.24</c:v>
                </c:pt>
                <c:pt idx="424">
                  <c:v>410228.94</c:v>
                </c:pt>
                <c:pt idx="425">
                  <c:v>406581.11</c:v>
                </c:pt>
                <c:pt idx="426">
                  <c:v>401568.13</c:v>
                </c:pt>
                <c:pt idx="427">
                  <c:v>396668.29000000004</c:v>
                </c:pt>
                <c:pt idx="428">
                  <c:v>403672.78</c:v>
                </c:pt>
                <c:pt idx="429">
                  <c:v>397798.38</c:v>
                </c:pt>
                <c:pt idx="430">
                  <c:v>434410.23000000004</c:v>
                </c:pt>
                <c:pt idx="431">
                  <c:v>448438.76</c:v>
                </c:pt>
                <c:pt idx="432">
                  <c:v>429032.1</c:v>
                </c:pt>
                <c:pt idx="433">
                  <c:v>452473.78</c:v>
                </c:pt>
                <c:pt idx="434">
                  <c:v>452207.17</c:v>
                </c:pt>
                <c:pt idx="435">
                  <c:v>446437.12</c:v>
                </c:pt>
                <c:pt idx="436">
                  <c:v>435167.07</c:v>
                </c:pt>
                <c:pt idx="437">
                  <c:v>436422.18</c:v>
                </c:pt>
                <c:pt idx="438">
                  <c:v>486477.6</c:v>
                </c:pt>
                <c:pt idx="439">
                  <c:v>484354.8</c:v>
                </c:pt>
                <c:pt idx="440">
                  <c:v>481428.2</c:v>
                </c:pt>
                <c:pt idx="441">
                  <c:v>474126.9</c:v>
                </c:pt>
                <c:pt idx="442">
                  <c:v>467544.64999999997</c:v>
                </c:pt>
                <c:pt idx="443">
                  <c:v>472262.18</c:v>
                </c:pt>
                <c:pt idx="444">
                  <c:v>445921.93000000005</c:v>
                </c:pt>
                <c:pt idx="445">
                  <c:v>462957.83</c:v>
                </c:pt>
                <c:pt idx="446">
                  <c:v>477410.04</c:v>
                </c:pt>
                <c:pt idx="447">
                  <c:v>469174.33999999997</c:v>
                </c:pt>
                <c:pt idx="448">
                  <c:v>458709.86</c:v>
                </c:pt>
                <c:pt idx="449">
                  <c:v>458024.86</c:v>
                </c:pt>
                <c:pt idx="450">
                  <c:v>451561.61</c:v>
                </c:pt>
                <c:pt idx="451">
                  <c:v>428825.04</c:v>
                </c:pt>
                <c:pt idx="452">
                  <c:v>429015.66</c:v>
                </c:pt>
                <c:pt idx="453">
                  <c:v>443833.26</c:v>
                </c:pt>
                <c:pt idx="454">
                  <c:v>442543.21</c:v>
                </c:pt>
                <c:pt idx="455">
                  <c:v>439323.26</c:v>
                </c:pt>
                <c:pt idx="456">
                  <c:v>424294.19</c:v>
                </c:pt>
                <c:pt idx="457">
                  <c:v>422040.69</c:v>
                </c:pt>
                <c:pt idx="458">
                  <c:v>371249.08</c:v>
                </c:pt>
                <c:pt idx="459">
                  <c:v>370718.58</c:v>
                </c:pt>
                <c:pt idx="460">
                  <c:v>345168.78</c:v>
                </c:pt>
                <c:pt idx="461">
                  <c:v>346298.13</c:v>
                </c:pt>
                <c:pt idx="462">
                  <c:v>335212.03000000009</c:v>
                </c:pt>
                <c:pt idx="463">
                  <c:v>332409.53000000009</c:v>
                </c:pt>
                <c:pt idx="464">
                  <c:v>329419.78000000009</c:v>
                </c:pt>
                <c:pt idx="465">
                  <c:v>328940.48000000004</c:v>
                </c:pt>
                <c:pt idx="466">
                  <c:v>330124.56</c:v>
                </c:pt>
                <c:pt idx="467">
                  <c:v>328913.26</c:v>
                </c:pt>
                <c:pt idx="468">
                  <c:v>327351.31</c:v>
                </c:pt>
                <c:pt idx="469">
                  <c:v>327971.11</c:v>
                </c:pt>
                <c:pt idx="470">
                  <c:v>326091.34000000003</c:v>
                </c:pt>
                <c:pt idx="471">
                  <c:v>325571.84000000003</c:v>
                </c:pt>
                <c:pt idx="472">
                  <c:v>322825.31</c:v>
                </c:pt>
                <c:pt idx="473">
                  <c:v>322698.13</c:v>
                </c:pt>
                <c:pt idx="474">
                  <c:v>330463.7</c:v>
                </c:pt>
                <c:pt idx="475">
                  <c:v>338013.83999999997</c:v>
                </c:pt>
                <c:pt idx="476">
                  <c:v>391432.04</c:v>
                </c:pt>
                <c:pt idx="477">
                  <c:v>408286.51</c:v>
                </c:pt>
                <c:pt idx="478">
                  <c:v>404749.13</c:v>
                </c:pt>
                <c:pt idx="479">
                  <c:v>405564.33999999997</c:v>
                </c:pt>
                <c:pt idx="480">
                  <c:v>405220.13999999996</c:v>
                </c:pt>
                <c:pt idx="481">
                  <c:v>406769.33999999997</c:v>
                </c:pt>
                <c:pt idx="482">
                  <c:v>406534.33999999997</c:v>
                </c:pt>
                <c:pt idx="483">
                  <c:v>407676.29000000004</c:v>
                </c:pt>
                <c:pt idx="484">
                  <c:v>417838.89</c:v>
                </c:pt>
                <c:pt idx="485">
                  <c:v>418961.56</c:v>
                </c:pt>
                <c:pt idx="486">
                  <c:v>434654.2</c:v>
                </c:pt>
                <c:pt idx="487">
                  <c:v>461810.9</c:v>
                </c:pt>
                <c:pt idx="488">
                  <c:v>462441.95</c:v>
                </c:pt>
                <c:pt idx="489">
                  <c:v>484409.62</c:v>
                </c:pt>
                <c:pt idx="490">
                  <c:v>486032.95</c:v>
                </c:pt>
                <c:pt idx="491">
                  <c:v>485624.62</c:v>
                </c:pt>
                <c:pt idx="492">
                  <c:v>485797.88</c:v>
                </c:pt>
                <c:pt idx="493">
                  <c:v>490042.57</c:v>
                </c:pt>
                <c:pt idx="494">
                  <c:v>490542.03</c:v>
                </c:pt>
                <c:pt idx="495">
                  <c:v>450776.78</c:v>
                </c:pt>
                <c:pt idx="496">
                  <c:v>476150.07</c:v>
                </c:pt>
                <c:pt idx="497">
                  <c:v>461184.88</c:v>
                </c:pt>
                <c:pt idx="498">
                  <c:v>440183.59</c:v>
                </c:pt>
                <c:pt idx="499">
                  <c:v>439125.27</c:v>
                </c:pt>
                <c:pt idx="500">
                  <c:v>438928.37</c:v>
                </c:pt>
                <c:pt idx="501">
                  <c:v>439579.22000000003</c:v>
                </c:pt>
                <c:pt idx="502">
                  <c:v>439418.36</c:v>
                </c:pt>
                <c:pt idx="503">
                  <c:v>392987.12</c:v>
                </c:pt>
                <c:pt idx="504">
                  <c:v>392893.2</c:v>
                </c:pt>
                <c:pt idx="505">
                  <c:v>391120.7</c:v>
                </c:pt>
                <c:pt idx="506">
                  <c:v>380397.52</c:v>
                </c:pt>
                <c:pt idx="507">
                  <c:v>378135.97000000003</c:v>
                </c:pt>
                <c:pt idx="508">
                  <c:v>358869.05</c:v>
                </c:pt>
                <c:pt idx="509">
                  <c:v>344059.02</c:v>
                </c:pt>
                <c:pt idx="510">
                  <c:v>342193.37</c:v>
                </c:pt>
                <c:pt idx="511">
                  <c:v>372912.02</c:v>
                </c:pt>
                <c:pt idx="512">
                  <c:v>369741.47000000003</c:v>
                </c:pt>
                <c:pt idx="513">
                  <c:v>363781.33</c:v>
                </c:pt>
                <c:pt idx="514">
                  <c:v>363569.95</c:v>
                </c:pt>
                <c:pt idx="515">
                  <c:v>362735.83</c:v>
                </c:pt>
                <c:pt idx="516">
                  <c:v>362729.33</c:v>
                </c:pt>
                <c:pt idx="517">
                  <c:v>362774.14999999997</c:v>
                </c:pt>
                <c:pt idx="518">
                  <c:v>361738.4</c:v>
                </c:pt>
                <c:pt idx="519">
                  <c:v>337331.61</c:v>
                </c:pt>
                <c:pt idx="520">
                  <c:v>329010.11</c:v>
                </c:pt>
                <c:pt idx="521">
                  <c:v>328532.56</c:v>
                </c:pt>
                <c:pt idx="522">
                  <c:v>328236.77</c:v>
                </c:pt>
                <c:pt idx="523">
                  <c:v>330986.67</c:v>
                </c:pt>
                <c:pt idx="524">
                  <c:v>328265.90000000002</c:v>
                </c:pt>
                <c:pt idx="525">
                  <c:v>328047.90000000002</c:v>
                </c:pt>
                <c:pt idx="526">
                  <c:v>320678.25</c:v>
                </c:pt>
                <c:pt idx="527">
                  <c:v>319253.40000000002</c:v>
                </c:pt>
                <c:pt idx="528">
                  <c:v>291266.77</c:v>
                </c:pt>
                <c:pt idx="529">
                  <c:v>286758.53999999998</c:v>
                </c:pt>
                <c:pt idx="530">
                  <c:v>286279.14999999997</c:v>
                </c:pt>
                <c:pt idx="531">
                  <c:v>277802.27</c:v>
                </c:pt>
                <c:pt idx="532">
                  <c:v>251551.41999999998</c:v>
                </c:pt>
                <c:pt idx="533">
                  <c:v>251551.41999999998</c:v>
                </c:pt>
                <c:pt idx="534">
                  <c:v>251222.41999999998</c:v>
                </c:pt>
                <c:pt idx="535">
                  <c:v>251436.73</c:v>
                </c:pt>
                <c:pt idx="536">
                  <c:v>251272.93</c:v>
                </c:pt>
                <c:pt idx="537">
                  <c:v>252224.59</c:v>
                </c:pt>
                <c:pt idx="538">
                  <c:v>191819.29</c:v>
                </c:pt>
                <c:pt idx="539">
                  <c:v>189047.37999999998</c:v>
                </c:pt>
                <c:pt idx="540">
                  <c:v>192680.04</c:v>
                </c:pt>
                <c:pt idx="541">
                  <c:v>185107.24000000002</c:v>
                </c:pt>
                <c:pt idx="542">
                  <c:v>179515.74000000002</c:v>
                </c:pt>
                <c:pt idx="543">
                  <c:v>172228.24000000002</c:v>
                </c:pt>
                <c:pt idx="544">
                  <c:v>166331.94</c:v>
                </c:pt>
                <c:pt idx="545">
                  <c:v>150041.38999999998</c:v>
                </c:pt>
                <c:pt idx="546">
                  <c:v>136591.37</c:v>
                </c:pt>
                <c:pt idx="547">
                  <c:v>136468.22</c:v>
                </c:pt>
                <c:pt idx="548">
                  <c:v>137333.17000000001</c:v>
                </c:pt>
                <c:pt idx="549">
                  <c:v>92332.01</c:v>
                </c:pt>
                <c:pt idx="550">
                  <c:v>88214.87000000001</c:v>
                </c:pt>
                <c:pt idx="551">
                  <c:v>83688.98</c:v>
                </c:pt>
                <c:pt idx="552">
                  <c:v>83649.02</c:v>
                </c:pt>
                <c:pt idx="553">
                  <c:v>82810.989999999991</c:v>
                </c:pt>
                <c:pt idx="554">
                  <c:v>81673.820000000007</c:v>
                </c:pt>
                <c:pt idx="555">
                  <c:v>81186.720000000001</c:v>
                </c:pt>
                <c:pt idx="556">
                  <c:v>81123.64</c:v>
                </c:pt>
                <c:pt idx="557">
                  <c:v>57316.55</c:v>
                </c:pt>
                <c:pt idx="558">
                  <c:v>57438.450000000004</c:v>
                </c:pt>
                <c:pt idx="559">
                  <c:v>56840.56</c:v>
                </c:pt>
                <c:pt idx="560">
                  <c:v>56753.689999999995</c:v>
                </c:pt>
                <c:pt idx="561">
                  <c:v>56831.54</c:v>
                </c:pt>
                <c:pt idx="562">
                  <c:v>56314.82</c:v>
                </c:pt>
                <c:pt idx="563">
                  <c:v>56076.71</c:v>
                </c:pt>
                <c:pt idx="564">
                  <c:v>55816.729999999996</c:v>
                </c:pt>
                <c:pt idx="565">
                  <c:v>55642.65</c:v>
                </c:pt>
                <c:pt idx="566">
                  <c:v>46989.65</c:v>
                </c:pt>
                <c:pt idx="567">
                  <c:v>46426.58</c:v>
                </c:pt>
                <c:pt idx="568">
                  <c:v>46438.98</c:v>
                </c:pt>
                <c:pt idx="569">
                  <c:v>44898.13</c:v>
                </c:pt>
                <c:pt idx="570">
                  <c:v>44939.87</c:v>
                </c:pt>
                <c:pt idx="571">
                  <c:v>45480.42</c:v>
                </c:pt>
                <c:pt idx="572">
                  <c:v>41716.659999999996</c:v>
                </c:pt>
                <c:pt idx="573">
                  <c:v>82464.709999999992</c:v>
                </c:pt>
                <c:pt idx="574">
                  <c:v>82827.399999999994</c:v>
                </c:pt>
                <c:pt idx="575">
                  <c:v>79284.88</c:v>
                </c:pt>
                <c:pt idx="576">
                  <c:v>77601.59</c:v>
                </c:pt>
                <c:pt idx="577">
                  <c:v>56002.14</c:v>
                </c:pt>
                <c:pt idx="578">
                  <c:v>55836.44</c:v>
                </c:pt>
                <c:pt idx="579">
                  <c:v>56903.13</c:v>
                </c:pt>
                <c:pt idx="580">
                  <c:v>57761.41</c:v>
                </c:pt>
                <c:pt idx="581">
                  <c:v>56568.719999999994</c:v>
                </c:pt>
                <c:pt idx="582">
                  <c:v>56585.189999999995</c:v>
                </c:pt>
                <c:pt idx="583">
                  <c:v>56565.24</c:v>
                </c:pt>
                <c:pt idx="584">
                  <c:v>56390.43</c:v>
                </c:pt>
                <c:pt idx="585">
                  <c:v>56234.48</c:v>
                </c:pt>
                <c:pt idx="586">
                  <c:v>56153.789999999994</c:v>
                </c:pt>
                <c:pt idx="587">
                  <c:v>56180.75</c:v>
                </c:pt>
                <c:pt idx="588">
                  <c:v>56173.02</c:v>
                </c:pt>
                <c:pt idx="589">
                  <c:v>56186.380000000005</c:v>
                </c:pt>
                <c:pt idx="590">
                  <c:v>55774.54</c:v>
                </c:pt>
                <c:pt idx="591">
                  <c:v>55850.54</c:v>
                </c:pt>
                <c:pt idx="592">
                  <c:v>56047.33</c:v>
                </c:pt>
                <c:pt idx="593">
                  <c:v>56027.49</c:v>
                </c:pt>
                <c:pt idx="594">
                  <c:v>55995.99</c:v>
                </c:pt>
                <c:pt idx="595">
                  <c:v>55621.64</c:v>
                </c:pt>
                <c:pt idx="596">
                  <c:v>55622.729999999996</c:v>
                </c:pt>
                <c:pt idx="597">
                  <c:v>55554.51</c:v>
                </c:pt>
                <c:pt idx="598">
                  <c:v>55500.32</c:v>
                </c:pt>
                <c:pt idx="599">
                  <c:v>54844.14</c:v>
                </c:pt>
                <c:pt idx="600">
                  <c:v>55126.02</c:v>
                </c:pt>
                <c:pt idx="601">
                  <c:v>54989.68</c:v>
                </c:pt>
                <c:pt idx="602">
                  <c:v>54728.719999999994</c:v>
                </c:pt>
                <c:pt idx="603">
                  <c:v>54421.65</c:v>
                </c:pt>
                <c:pt idx="604">
                  <c:v>53924.57</c:v>
                </c:pt>
                <c:pt idx="605">
                  <c:v>155388.67000000001</c:v>
                </c:pt>
                <c:pt idx="606">
                  <c:v>156041.5</c:v>
                </c:pt>
                <c:pt idx="607">
                  <c:v>156042.14000000001</c:v>
                </c:pt>
                <c:pt idx="608">
                  <c:v>155552.31999999998</c:v>
                </c:pt>
                <c:pt idx="609">
                  <c:v>155405.57999999999</c:v>
                </c:pt>
                <c:pt idx="610">
                  <c:v>155317.47</c:v>
                </c:pt>
                <c:pt idx="611">
                  <c:v>155513.19</c:v>
                </c:pt>
                <c:pt idx="612">
                  <c:v>154766.19</c:v>
                </c:pt>
                <c:pt idx="613">
                  <c:v>154708.51999999999</c:v>
                </c:pt>
                <c:pt idx="614">
                  <c:v>153882.81999999998</c:v>
                </c:pt>
                <c:pt idx="615">
                  <c:v>153906.79</c:v>
                </c:pt>
                <c:pt idx="616">
                  <c:v>153860.44</c:v>
                </c:pt>
                <c:pt idx="617">
                  <c:v>133748.06</c:v>
                </c:pt>
                <c:pt idx="618">
                  <c:v>134229.79999999999</c:v>
                </c:pt>
                <c:pt idx="619">
                  <c:v>104154.29</c:v>
                </c:pt>
                <c:pt idx="620">
                  <c:v>104036.29</c:v>
                </c:pt>
                <c:pt idx="621">
                  <c:v>104010.37000000001</c:v>
                </c:pt>
                <c:pt idx="622">
                  <c:v>84037.709999999992</c:v>
                </c:pt>
                <c:pt idx="623">
                  <c:v>64121.5</c:v>
                </c:pt>
                <c:pt idx="624">
                  <c:v>64215.51</c:v>
                </c:pt>
                <c:pt idx="625">
                  <c:v>64062.61</c:v>
                </c:pt>
                <c:pt idx="626">
                  <c:v>64318.36</c:v>
                </c:pt>
                <c:pt idx="627">
                  <c:v>64342.86</c:v>
                </c:pt>
                <c:pt idx="628">
                  <c:v>64348.59</c:v>
                </c:pt>
                <c:pt idx="629">
                  <c:v>64328.09</c:v>
                </c:pt>
                <c:pt idx="630">
                  <c:v>64313.289999999994</c:v>
                </c:pt>
                <c:pt idx="631">
                  <c:v>64308.74</c:v>
                </c:pt>
                <c:pt idx="632">
                  <c:v>34396.050000000003</c:v>
                </c:pt>
                <c:pt idx="633">
                  <c:v>34124.350000000006</c:v>
                </c:pt>
                <c:pt idx="634">
                  <c:v>33965.800000000003</c:v>
                </c:pt>
                <c:pt idx="635">
                  <c:v>33889.440000000002</c:v>
                </c:pt>
                <c:pt idx="636">
                  <c:v>33676.050000000003</c:v>
                </c:pt>
                <c:pt idx="637">
                  <c:v>32863.350000000006</c:v>
                </c:pt>
                <c:pt idx="638">
                  <c:v>32816.350000000006</c:v>
                </c:pt>
                <c:pt idx="639">
                  <c:v>32459.309999999998</c:v>
                </c:pt>
                <c:pt idx="640">
                  <c:v>32163.809999999998</c:v>
                </c:pt>
                <c:pt idx="641">
                  <c:v>32045.99</c:v>
                </c:pt>
                <c:pt idx="642">
                  <c:v>32150.89</c:v>
                </c:pt>
                <c:pt idx="643">
                  <c:v>31126.22</c:v>
                </c:pt>
                <c:pt idx="644">
                  <c:v>31138.95</c:v>
                </c:pt>
                <c:pt idx="645">
                  <c:v>31099.149999999998</c:v>
                </c:pt>
                <c:pt idx="646">
                  <c:v>31108.29</c:v>
                </c:pt>
                <c:pt idx="647">
                  <c:v>30920.17</c:v>
                </c:pt>
                <c:pt idx="648">
                  <c:v>30529.439999999995</c:v>
                </c:pt>
                <c:pt idx="649">
                  <c:v>29529.460000000003</c:v>
                </c:pt>
                <c:pt idx="650">
                  <c:v>29611.759999999995</c:v>
                </c:pt>
                <c:pt idx="651">
                  <c:v>29788.760000000002</c:v>
                </c:pt>
                <c:pt idx="652">
                  <c:v>29785.51</c:v>
                </c:pt>
                <c:pt idx="653">
                  <c:v>29777.309999999998</c:v>
                </c:pt>
                <c:pt idx="654">
                  <c:v>26872.82</c:v>
                </c:pt>
                <c:pt idx="655">
                  <c:v>26835.809999999998</c:v>
                </c:pt>
                <c:pt idx="656">
                  <c:v>26884.91</c:v>
                </c:pt>
                <c:pt idx="657">
                  <c:v>26785.89</c:v>
                </c:pt>
                <c:pt idx="658">
                  <c:v>26785.109999999997</c:v>
                </c:pt>
                <c:pt idx="659">
                  <c:v>26697.360000000001</c:v>
                </c:pt>
                <c:pt idx="660">
                  <c:v>26712.400000000001</c:v>
                </c:pt>
                <c:pt idx="661">
                  <c:v>23514.9</c:v>
                </c:pt>
                <c:pt idx="662">
                  <c:v>23483.4</c:v>
                </c:pt>
                <c:pt idx="663">
                  <c:v>23478.91</c:v>
                </c:pt>
                <c:pt idx="664">
                  <c:v>22473.329999999998</c:v>
                </c:pt>
                <c:pt idx="665">
                  <c:v>22518.329999999998</c:v>
                </c:pt>
                <c:pt idx="666">
                  <c:v>22586.68</c:v>
                </c:pt>
                <c:pt idx="667">
                  <c:v>22607.68</c:v>
                </c:pt>
                <c:pt idx="668">
                  <c:v>22632.080000000005</c:v>
                </c:pt>
                <c:pt idx="669">
                  <c:v>21647.829999999998</c:v>
                </c:pt>
                <c:pt idx="670">
                  <c:v>21666.18</c:v>
                </c:pt>
                <c:pt idx="671">
                  <c:v>21687.95</c:v>
                </c:pt>
                <c:pt idx="672">
                  <c:v>21764.799999999996</c:v>
                </c:pt>
                <c:pt idx="673">
                  <c:v>21679.129999999997</c:v>
                </c:pt>
                <c:pt idx="674">
                  <c:v>20922.830000000002</c:v>
                </c:pt>
                <c:pt idx="675">
                  <c:v>20929.53</c:v>
                </c:pt>
                <c:pt idx="676">
                  <c:v>20900.34</c:v>
                </c:pt>
                <c:pt idx="677">
                  <c:v>20589.62</c:v>
                </c:pt>
                <c:pt idx="678">
                  <c:v>20655.960000000003</c:v>
                </c:pt>
                <c:pt idx="679">
                  <c:v>20572.149999999998</c:v>
                </c:pt>
                <c:pt idx="680">
                  <c:v>20560.47</c:v>
                </c:pt>
                <c:pt idx="681">
                  <c:v>20546.689999999995</c:v>
                </c:pt>
                <c:pt idx="682">
                  <c:v>20457.349999999995</c:v>
                </c:pt>
                <c:pt idx="683">
                  <c:v>19855.460000000003</c:v>
                </c:pt>
                <c:pt idx="684">
                  <c:v>19335.53</c:v>
                </c:pt>
                <c:pt idx="685">
                  <c:v>19099.38</c:v>
                </c:pt>
                <c:pt idx="686">
                  <c:v>19105.79</c:v>
                </c:pt>
                <c:pt idx="687">
                  <c:v>19223.990000000005</c:v>
                </c:pt>
                <c:pt idx="688">
                  <c:v>19284.490000000005</c:v>
                </c:pt>
                <c:pt idx="689">
                  <c:v>19186.95</c:v>
                </c:pt>
                <c:pt idx="690">
                  <c:v>19263.649999999998</c:v>
                </c:pt>
                <c:pt idx="691">
                  <c:v>19323.05</c:v>
                </c:pt>
                <c:pt idx="692">
                  <c:v>18715.849999999995</c:v>
                </c:pt>
                <c:pt idx="693">
                  <c:v>18460.88</c:v>
                </c:pt>
                <c:pt idx="694">
                  <c:v>18458.18</c:v>
                </c:pt>
                <c:pt idx="695">
                  <c:v>18762.309999999998</c:v>
                </c:pt>
                <c:pt idx="696">
                  <c:v>18732.609999999997</c:v>
                </c:pt>
                <c:pt idx="697">
                  <c:v>18699.29</c:v>
                </c:pt>
                <c:pt idx="698">
                  <c:v>17648.64</c:v>
                </c:pt>
                <c:pt idx="699">
                  <c:v>17833.740000000005</c:v>
                </c:pt>
                <c:pt idx="700">
                  <c:v>17796.97</c:v>
                </c:pt>
                <c:pt idx="701">
                  <c:v>17965.240000000005</c:v>
                </c:pt>
                <c:pt idx="702">
                  <c:v>18005.060000000001</c:v>
                </c:pt>
                <c:pt idx="703">
                  <c:v>18069.32</c:v>
                </c:pt>
                <c:pt idx="704">
                  <c:v>17990.309999999998</c:v>
                </c:pt>
                <c:pt idx="705">
                  <c:v>17685.52</c:v>
                </c:pt>
                <c:pt idx="706">
                  <c:v>18006.68</c:v>
                </c:pt>
                <c:pt idx="707">
                  <c:v>17823.099999999995</c:v>
                </c:pt>
                <c:pt idx="708">
                  <c:v>18220.189999999995</c:v>
                </c:pt>
                <c:pt idx="709">
                  <c:v>18075.45</c:v>
                </c:pt>
                <c:pt idx="710">
                  <c:v>18020.740000000005</c:v>
                </c:pt>
                <c:pt idx="711">
                  <c:v>17803.740000000005</c:v>
                </c:pt>
                <c:pt idx="712">
                  <c:v>17779.39</c:v>
                </c:pt>
                <c:pt idx="713">
                  <c:v>17773.21</c:v>
                </c:pt>
                <c:pt idx="714">
                  <c:v>17839.89</c:v>
                </c:pt>
                <c:pt idx="715">
                  <c:v>17822.89</c:v>
                </c:pt>
                <c:pt idx="716">
                  <c:v>17824.939999999995</c:v>
                </c:pt>
                <c:pt idx="717">
                  <c:v>17834.169999999995</c:v>
                </c:pt>
                <c:pt idx="718">
                  <c:v>17773.82</c:v>
                </c:pt>
                <c:pt idx="719">
                  <c:v>17928.830000000002</c:v>
                </c:pt>
                <c:pt idx="720">
                  <c:v>17950.629999999997</c:v>
                </c:pt>
                <c:pt idx="721">
                  <c:v>17892.129999999997</c:v>
                </c:pt>
                <c:pt idx="722">
                  <c:v>17313.060000000001</c:v>
                </c:pt>
                <c:pt idx="723">
                  <c:v>16035.7</c:v>
                </c:pt>
                <c:pt idx="724">
                  <c:v>16218.5</c:v>
                </c:pt>
                <c:pt idx="725">
                  <c:v>15672.98</c:v>
                </c:pt>
                <c:pt idx="726">
                  <c:v>15674.88</c:v>
                </c:pt>
                <c:pt idx="727">
                  <c:v>20241.980000000003</c:v>
                </c:pt>
                <c:pt idx="728">
                  <c:v>19633.73</c:v>
                </c:pt>
                <c:pt idx="729">
                  <c:v>19684.07</c:v>
                </c:pt>
                <c:pt idx="730">
                  <c:v>19889.169999999995</c:v>
                </c:pt>
                <c:pt idx="731">
                  <c:v>19262.560000000001</c:v>
                </c:pt>
                <c:pt idx="732">
                  <c:v>19043.259999999995</c:v>
                </c:pt>
                <c:pt idx="733">
                  <c:v>19038.16</c:v>
                </c:pt>
                <c:pt idx="734">
                  <c:v>18995.919999999995</c:v>
                </c:pt>
                <c:pt idx="735">
                  <c:v>18890.77</c:v>
                </c:pt>
                <c:pt idx="736">
                  <c:v>18825.77</c:v>
                </c:pt>
                <c:pt idx="737">
                  <c:v>18835.740000000005</c:v>
                </c:pt>
                <c:pt idx="738">
                  <c:v>20070.240000000005</c:v>
                </c:pt>
                <c:pt idx="739">
                  <c:v>18325.37</c:v>
                </c:pt>
                <c:pt idx="740">
                  <c:v>18182.669999999995</c:v>
                </c:pt>
                <c:pt idx="741">
                  <c:v>18167.759999999995</c:v>
                </c:pt>
                <c:pt idx="742">
                  <c:v>18637.66</c:v>
                </c:pt>
                <c:pt idx="743">
                  <c:v>18404.39</c:v>
                </c:pt>
                <c:pt idx="744">
                  <c:v>14088.349999999999</c:v>
                </c:pt>
                <c:pt idx="745">
                  <c:v>13530.230000000001</c:v>
                </c:pt>
                <c:pt idx="746">
                  <c:v>12429.18</c:v>
                </c:pt>
                <c:pt idx="747">
                  <c:v>12500.140000000001</c:v>
                </c:pt>
                <c:pt idx="748">
                  <c:v>12177.26</c:v>
                </c:pt>
                <c:pt idx="749">
                  <c:v>12001.16</c:v>
                </c:pt>
                <c:pt idx="750">
                  <c:v>11717.16</c:v>
                </c:pt>
                <c:pt idx="751">
                  <c:v>11711.359999999999</c:v>
                </c:pt>
                <c:pt idx="752">
                  <c:v>11411.359999999999</c:v>
                </c:pt>
                <c:pt idx="753">
                  <c:v>10974.26</c:v>
                </c:pt>
                <c:pt idx="754">
                  <c:v>11085.359999999999</c:v>
                </c:pt>
                <c:pt idx="755">
                  <c:v>11075.359999999999</c:v>
                </c:pt>
                <c:pt idx="756">
                  <c:v>11035.210000000001</c:v>
                </c:pt>
                <c:pt idx="757">
                  <c:v>10561.57</c:v>
                </c:pt>
                <c:pt idx="758">
                  <c:v>10485.25</c:v>
                </c:pt>
                <c:pt idx="759">
                  <c:v>10210.16</c:v>
                </c:pt>
                <c:pt idx="760">
                  <c:v>10309.25</c:v>
                </c:pt>
                <c:pt idx="761">
                  <c:v>10210.530000000002</c:v>
                </c:pt>
                <c:pt idx="762">
                  <c:v>9429.6299999999974</c:v>
                </c:pt>
                <c:pt idx="763">
                  <c:v>9420.98</c:v>
                </c:pt>
                <c:pt idx="764">
                  <c:v>9457.52</c:v>
                </c:pt>
                <c:pt idx="765">
                  <c:v>9457.52</c:v>
                </c:pt>
                <c:pt idx="766">
                  <c:v>7442.52</c:v>
                </c:pt>
                <c:pt idx="767">
                  <c:v>6761.4699999999993</c:v>
                </c:pt>
                <c:pt idx="768">
                  <c:v>6633.07</c:v>
                </c:pt>
                <c:pt idx="769">
                  <c:v>6595.56</c:v>
                </c:pt>
                <c:pt idx="770">
                  <c:v>6781.76</c:v>
                </c:pt>
                <c:pt idx="771">
                  <c:v>6737.1200000000008</c:v>
                </c:pt>
                <c:pt idx="772">
                  <c:v>6276.1100000000006</c:v>
                </c:pt>
                <c:pt idx="773">
                  <c:v>6266.6100000000006</c:v>
                </c:pt>
                <c:pt idx="774">
                  <c:v>6266.6100000000006</c:v>
                </c:pt>
                <c:pt idx="775">
                  <c:v>4984.45</c:v>
                </c:pt>
                <c:pt idx="776">
                  <c:v>4085</c:v>
                </c:pt>
                <c:pt idx="777">
                  <c:v>3792.3300000000004</c:v>
                </c:pt>
                <c:pt idx="778">
                  <c:v>3757.2799999999997</c:v>
                </c:pt>
                <c:pt idx="779">
                  <c:v>3601.53</c:v>
                </c:pt>
                <c:pt idx="780">
                  <c:v>3550.15</c:v>
                </c:pt>
                <c:pt idx="781">
                  <c:v>3514.8500000000004</c:v>
                </c:pt>
                <c:pt idx="782">
                  <c:v>3478.7</c:v>
                </c:pt>
                <c:pt idx="783">
                  <c:v>3431.8</c:v>
                </c:pt>
                <c:pt idx="784">
                  <c:v>3421.63</c:v>
                </c:pt>
                <c:pt idx="785">
                  <c:v>3367.4100000000003</c:v>
                </c:pt>
                <c:pt idx="786">
                  <c:v>3333.3100000000004</c:v>
                </c:pt>
                <c:pt idx="787">
                  <c:v>3333.3100000000004</c:v>
                </c:pt>
                <c:pt idx="788">
                  <c:v>3269.56</c:v>
                </c:pt>
                <c:pt idx="789">
                  <c:v>3169.21</c:v>
                </c:pt>
                <c:pt idx="790">
                  <c:v>3158.3100000000004</c:v>
                </c:pt>
                <c:pt idx="791">
                  <c:v>3145.01</c:v>
                </c:pt>
                <c:pt idx="792">
                  <c:v>3138.88</c:v>
                </c:pt>
                <c:pt idx="793">
                  <c:v>2729.38</c:v>
                </c:pt>
                <c:pt idx="794">
                  <c:v>2729.38</c:v>
                </c:pt>
                <c:pt idx="795">
                  <c:v>2855.38</c:v>
                </c:pt>
                <c:pt idx="796">
                  <c:v>3763.07</c:v>
                </c:pt>
                <c:pt idx="797">
                  <c:v>3749.07</c:v>
                </c:pt>
                <c:pt idx="798">
                  <c:v>2715.8700000000003</c:v>
                </c:pt>
                <c:pt idx="799">
                  <c:v>2703.3700000000003</c:v>
                </c:pt>
                <c:pt idx="800">
                  <c:v>2692.2799999999997</c:v>
                </c:pt>
                <c:pt idx="801">
                  <c:v>2623.56</c:v>
                </c:pt>
                <c:pt idx="802">
                  <c:v>2593.5300000000002</c:v>
                </c:pt>
                <c:pt idx="803">
                  <c:v>2950.03</c:v>
                </c:pt>
                <c:pt idx="804">
                  <c:v>2442.34</c:v>
                </c:pt>
                <c:pt idx="805">
                  <c:v>2442.34</c:v>
                </c:pt>
                <c:pt idx="806">
                  <c:v>2442.34</c:v>
                </c:pt>
                <c:pt idx="807">
                  <c:v>2085.84</c:v>
                </c:pt>
                <c:pt idx="808">
                  <c:v>2080.6999999999998</c:v>
                </c:pt>
                <c:pt idx="809">
                  <c:v>2080.6999999999998</c:v>
                </c:pt>
                <c:pt idx="810">
                  <c:v>2062.88</c:v>
                </c:pt>
                <c:pt idx="811">
                  <c:v>2057.48</c:v>
                </c:pt>
                <c:pt idx="812">
                  <c:v>1992.28</c:v>
                </c:pt>
                <c:pt idx="813">
                  <c:v>1992.28</c:v>
                </c:pt>
                <c:pt idx="814">
                  <c:v>1992.28</c:v>
                </c:pt>
                <c:pt idx="815">
                  <c:v>1992.28</c:v>
                </c:pt>
                <c:pt idx="816">
                  <c:v>1967.3799999999999</c:v>
                </c:pt>
                <c:pt idx="817">
                  <c:v>1938.3799999999999</c:v>
                </c:pt>
                <c:pt idx="818">
                  <c:v>1936.53</c:v>
                </c:pt>
                <c:pt idx="819">
                  <c:v>1936.53</c:v>
                </c:pt>
                <c:pt idx="820">
                  <c:v>1987.06</c:v>
                </c:pt>
                <c:pt idx="821">
                  <c:v>1982.06</c:v>
                </c:pt>
                <c:pt idx="822">
                  <c:v>2002.76</c:v>
                </c:pt>
                <c:pt idx="823">
                  <c:v>1469.76</c:v>
                </c:pt>
                <c:pt idx="824">
                  <c:v>1499.76</c:v>
                </c:pt>
                <c:pt idx="825">
                  <c:v>1549.76</c:v>
                </c:pt>
                <c:pt idx="826">
                  <c:v>1549.76</c:v>
                </c:pt>
                <c:pt idx="827">
                  <c:v>1545.26</c:v>
                </c:pt>
                <c:pt idx="828">
                  <c:v>1545.26</c:v>
                </c:pt>
                <c:pt idx="829">
                  <c:v>1527.56</c:v>
                </c:pt>
                <c:pt idx="830">
                  <c:v>1486.6599999999999</c:v>
                </c:pt>
                <c:pt idx="831">
                  <c:v>1747.96</c:v>
                </c:pt>
                <c:pt idx="832">
                  <c:v>1692.96</c:v>
                </c:pt>
                <c:pt idx="833">
                  <c:v>1692.96</c:v>
                </c:pt>
                <c:pt idx="834">
                  <c:v>1687.41</c:v>
                </c:pt>
                <c:pt idx="835">
                  <c:v>1687.41</c:v>
                </c:pt>
                <c:pt idx="836">
                  <c:v>1700.91</c:v>
                </c:pt>
                <c:pt idx="837">
                  <c:v>1773.21</c:v>
                </c:pt>
                <c:pt idx="838">
                  <c:v>1773.21</c:v>
                </c:pt>
                <c:pt idx="839">
                  <c:v>1773.21</c:v>
                </c:pt>
                <c:pt idx="840">
                  <c:v>1773.21</c:v>
                </c:pt>
                <c:pt idx="841">
                  <c:v>1736.71</c:v>
                </c:pt>
                <c:pt idx="842">
                  <c:v>1808.31</c:v>
                </c:pt>
                <c:pt idx="843">
                  <c:v>1771.86</c:v>
                </c:pt>
                <c:pt idx="844">
                  <c:v>1721.86</c:v>
                </c:pt>
                <c:pt idx="845">
                  <c:v>1677.26</c:v>
                </c:pt>
                <c:pt idx="846">
                  <c:v>1656.56</c:v>
                </c:pt>
                <c:pt idx="847">
                  <c:v>1656.56</c:v>
                </c:pt>
                <c:pt idx="848">
                  <c:v>1370.56</c:v>
                </c:pt>
                <c:pt idx="849">
                  <c:v>1370.25</c:v>
                </c:pt>
                <c:pt idx="850">
                  <c:v>1370.25</c:v>
                </c:pt>
                <c:pt idx="851">
                  <c:v>1370.25</c:v>
                </c:pt>
                <c:pt idx="852">
                  <c:v>1370.25</c:v>
                </c:pt>
                <c:pt idx="853">
                  <c:v>1370.25</c:v>
                </c:pt>
                <c:pt idx="854">
                  <c:v>1356.25</c:v>
                </c:pt>
                <c:pt idx="855">
                  <c:v>1508.8799999999999</c:v>
                </c:pt>
                <c:pt idx="856">
                  <c:v>1487.8799999999999</c:v>
                </c:pt>
                <c:pt idx="857">
                  <c:v>1427.58</c:v>
                </c:pt>
                <c:pt idx="858">
                  <c:v>1427.58</c:v>
                </c:pt>
                <c:pt idx="859">
                  <c:v>1427.58</c:v>
                </c:pt>
                <c:pt idx="860">
                  <c:v>1421.58</c:v>
                </c:pt>
                <c:pt idx="861">
                  <c:v>1410.1699999999998</c:v>
                </c:pt>
                <c:pt idx="862">
                  <c:v>1403.47</c:v>
                </c:pt>
                <c:pt idx="863">
                  <c:v>1401.97</c:v>
                </c:pt>
                <c:pt idx="864">
                  <c:v>1395.97</c:v>
                </c:pt>
                <c:pt idx="865">
                  <c:v>1395.97</c:v>
                </c:pt>
                <c:pt idx="866">
                  <c:v>1395.97</c:v>
                </c:pt>
                <c:pt idx="867">
                  <c:v>1386.2</c:v>
                </c:pt>
                <c:pt idx="868">
                  <c:v>1406.6</c:v>
                </c:pt>
                <c:pt idx="869">
                  <c:v>986.82999999999993</c:v>
                </c:pt>
                <c:pt idx="870">
                  <c:v>986.82999999999993</c:v>
                </c:pt>
                <c:pt idx="871">
                  <c:v>986.82999999999993</c:v>
                </c:pt>
                <c:pt idx="872">
                  <c:v>986.82999999999993</c:v>
                </c:pt>
                <c:pt idx="873">
                  <c:v>1374.03</c:v>
                </c:pt>
                <c:pt idx="874">
                  <c:v>1361.35</c:v>
                </c:pt>
                <c:pt idx="875">
                  <c:v>1361.35</c:v>
                </c:pt>
                <c:pt idx="876">
                  <c:v>1361.35</c:v>
                </c:pt>
                <c:pt idx="877">
                  <c:v>1361.35</c:v>
                </c:pt>
                <c:pt idx="878">
                  <c:v>1361.35</c:v>
                </c:pt>
                <c:pt idx="879">
                  <c:v>1358.97</c:v>
                </c:pt>
                <c:pt idx="880">
                  <c:v>1358.97</c:v>
                </c:pt>
                <c:pt idx="881">
                  <c:v>1358.97</c:v>
                </c:pt>
                <c:pt idx="882">
                  <c:v>1358.97</c:v>
                </c:pt>
                <c:pt idx="883">
                  <c:v>1350.37</c:v>
                </c:pt>
                <c:pt idx="884">
                  <c:v>1297.8699999999999</c:v>
                </c:pt>
                <c:pt idx="885">
                  <c:v>1215.6699999999998</c:v>
                </c:pt>
                <c:pt idx="886">
                  <c:v>1245.43</c:v>
                </c:pt>
                <c:pt idx="887">
                  <c:v>1228.23</c:v>
                </c:pt>
                <c:pt idx="888">
                  <c:v>1228.23</c:v>
                </c:pt>
                <c:pt idx="889">
                  <c:v>1228.23</c:v>
                </c:pt>
                <c:pt idx="890">
                  <c:v>478.22999999999996</c:v>
                </c:pt>
                <c:pt idx="891">
                  <c:v>483.56</c:v>
                </c:pt>
                <c:pt idx="892">
                  <c:v>216.16</c:v>
                </c:pt>
                <c:pt idx="893">
                  <c:v>188.16</c:v>
                </c:pt>
                <c:pt idx="894">
                  <c:v>188.16</c:v>
                </c:pt>
                <c:pt idx="895">
                  <c:v>459.19</c:v>
                </c:pt>
                <c:pt idx="896">
                  <c:v>459.19</c:v>
                </c:pt>
                <c:pt idx="897">
                  <c:v>459.19</c:v>
                </c:pt>
                <c:pt idx="898">
                  <c:v>459.19</c:v>
                </c:pt>
                <c:pt idx="899">
                  <c:v>445.69</c:v>
                </c:pt>
                <c:pt idx="900">
                  <c:v>174.66</c:v>
                </c:pt>
                <c:pt idx="901">
                  <c:v>174.66</c:v>
                </c:pt>
                <c:pt idx="902">
                  <c:v>174.66</c:v>
                </c:pt>
                <c:pt idx="903">
                  <c:v>174.66</c:v>
                </c:pt>
                <c:pt idx="904">
                  <c:v>174.66</c:v>
                </c:pt>
                <c:pt idx="905">
                  <c:v>147.66</c:v>
                </c:pt>
                <c:pt idx="906">
                  <c:v>190.16</c:v>
                </c:pt>
                <c:pt idx="907">
                  <c:v>190.16</c:v>
                </c:pt>
                <c:pt idx="908">
                  <c:v>190.16</c:v>
                </c:pt>
                <c:pt idx="909">
                  <c:v>190.16</c:v>
                </c:pt>
                <c:pt idx="910">
                  <c:v>190.16</c:v>
                </c:pt>
                <c:pt idx="911">
                  <c:v>190.16</c:v>
                </c:pt>
                <c:pt idx="912">
                  <c:v>190.16</c:v>
                </c:pt>
                <c:pt idx="913">
                  <c:v>177.93</c:v>
                </c:pt>
                <c:pt idx="914">
                  <c:v>177.93</c:v>
                </c:pt>
                <c:pt idx="915">
                  <c:v>177.93</c:v>
                </c:pt>
                <c:pt idx="916">
                  <c:v>177.93</c:v>
                </c:pt>
                <c:pt idx="917">
                  <c:v>177.93</c:v>
                </c:pt>
                <c:pt idx="918">
                  <c:v>177.93</c:v>
                </c:pt>
                <c:pt idx="919">
                  <c:v>177.93</c:v>
                </c:pt>
                <c:pt idx="920">
                  <c:v>177.93</c:v>
                </c:pt>
                <c:pt idx="921">
                  <c:v>177.93</c:v>
                </c:pt>
                <c:pt idx="922">
                  <c:v>177.93</c:v>
                </c:pt>
                <c:pt idx="923">
                  <c:v>191.43</c:v>
                </c:pt>
                <c:pt idx="924">
                  <c:v>191.43</c:v>
                </c:pt>
                <c:pt idx="925">
                  <c:v>191.43</c:v>
                </c:pt>
                <c:pt idx="926">
                  <c:v>191.43</c:v>
                </c:pt>
                <c:pt idx="927">
                  <c:v>191.43</c:v>
                </c:pt>
                <c:pt idx="928">
                  <c:v>191.43</c:v>
                </c:pt>
                <c:pt idx="929">
                  <c:v>509.12</c:v>
                </c:pt>
                <c:pt idx="930">
                  <c:v>509.12</c:v>
                </c:pt>
                <c:pt idx="931">
                  <c:v>526.30999999999983</c:v>
                </c:pt>
                <c:pt idx="932">
                  <c:v>1267.81</c:v>
                </c:pt>
                <c:pt idx="933">
                  <c:v>1267.81</c:v>
                </c:pt>
                <c:pt idx="934">
                  <c:v>932.93</c:v>
                </c:pt>
                <c:pt idx="935">
                  <c:v>932.93</c:v>
                </c:pt>
                <c:pt idx="936">
                  <c:v>932.93</c:v>
                </c:pt>
                <c:pt idx="937">
                  <c:v>917.93</c:v>
                </c:pt>
                <c:pt idx="938">
                  <c:v>907.93</c:v>
                </c:pt>
                <c:pt idx="939">
                  <c:v>922.93</c:v>
                </c:pt>
                <c:pt idx="940">
                  <c:v>922.93</c:v>
                </c:pt>
                <c:pt idx="941">
                  <c:v>922.93</c:v>
                </c:pt>
                <c:pt idx="942">
                  <c:v>922.93</c:v>
                </c:pt>
                <c:pt idx="943">
                  <c:v>922.93</c:v>
                </c:pt>
                <c:pt idx="944">
                  <c:v>21941.93</c:v>
                </c:pt>
                <c:pt idx="945">
                  <c:v>21941.93</c:v>
                </c:pt>
                <c:pt idx="946">
                  <c:v>21941.93</c:v>
                </c:pt>
                <c:pt idx="947">
                  <c:v>21928.43</c:v>
                </c:pt>
                <c:pt idx="948">
                  <c:v>21928.43</c:v>
                </c:pt>
                <c:pt idx="949">
                  <c:v>79893.429999999993</c:v>
                </c:pt>
                <c:pt idx="950">
                  <c:v>81943.429999999993</c:v>
                </c:pt>
                <c:pt idx="951">
                  <c:v>81943.429999999993</c:v>
                </c:pt>
                <c:pt idx="952">
                  <c:v>81943.429999999993</c:v>
                </c:pt>
                <c:pt idx="953">
                  <c:v>82446.429999999993</c:v>
                </c:pt>
                <c:pt idx="954">
                  <c:v>92852.43</c:v>
                </c:pt>
                <c:pt idx="955">
                  <c:v>93010.43</c:v>
                </c:pt>
                <c:pt idx="956">
                  <c:v>93036.43</c:v>
                </c:pt>
                <c:pt idx="957">
                  <c:v>93036.43</c:v>
                </c:pt>
                <c:pt idx="958">
                  <c:v>93036.43</c:v>
                </c:pt>
                <c:pt idx="959">
                  <c:v>93036.43</c:v>
                </c:pt>
                <c:pt idx="960">
                  <c:v>93036.43</c:v>
                </c:pt>
                <c:pt idx="961">
                  <c:v>92971.43</c:v>
                </c:pt>
                <c:pt idx="962">
                  <c:v>92971.43</c:v>
                </c:pt>
                <c:pt idx="963">
                  <c:v>92971.43</c:v>
                </c:pt>
                <c:pt idx="964">
                  <c:v>93466.93</c:v>
                </c:pt>
                <c:pt idx="965">
                  <c:v>93526.93</c:v>
                </c:pt>
                <c:pt idx="966">
                  <c:v>93526.93</c:v>
                </c:pt>
                <c:pt idx="967">
                  <c:v>93526.93</c:v>
                </c:pt>
                <c:pt idx="968">
                  <c:v>93526.93</c:v>
                </c:pt>
                <c:pt idx="969">
                  <c:v>100920.93</c:v>
                </c:pt>
                <c:pt idx="970">
                  <c:v>100950.93</c:v>
                </c:pt>
                <c:pt idx="971">
                  <c:v>101460.93</c:v>
                </c:pt>
                <c:pt idx="972">
                  <c:v>101662.93</c:v>
                </c:pt>
                <c:pt idx="973">
                  <c:v>101674.93</c:v>
                </c:pt>
                <c:pt idx="974">
                  <c:v>104274.93</c:v>
                </c:pt>
                <c:pt idx="975">
                  <c:v>110333.93</c:v>
                </c:pt>
                <c:pt idx="976">
                  <c:v>110393.93</c:v>
                </c:pt>
                <c:pt idx="977">
                  <c:v>110543.93</c:v>
                </c:pt>
                <c:pt idx="978">
                  <c:v>113035.93</c:v>
                </c:pt>
                <c:pt idx="979">
                  <c:v>82035.929999999993</c:v>
                </c:pt>
                <c:pt idx="980">
                  <c:v>82035.929999999993</c:v>
                </c:pt>
                <c:pt idx="981">
                  <c:v>82035.929999999993</c:v>
                </c:pt>
                <c:pt idx="982">
                  <c:v>84146.63</c:v>
                </c:pt>
                <c:pt idx="983">
                  <c:v>96646.63</c:v>
                </c:pt>
                <c:pt idx="984">
                  <c:v>99621.63</c:v>
                </c:pt>
                <c:pt idx="985">
                  <c:v>301801.63</c:v>
                </c:pt>
                <c:pt idx="986">
                  <c:v>299801.63</c:v>
                </c:pt>
                <c:pt idx="987">
                  <c:v>319801.63</c:v>
                </c:pt>
                <c:pt idx="988">
                  <c:v>328091.63</c:v>
                </c:pt>
                <c:pt idx="989">
                  <c:v>335591.63</c:v>
                </c:pt>
                <c:pt idx="990">
                  <c:v>334632.63</c:v>
                </c:pt>
                <c:pt idx="991">
                  <c:v>335369.43000000005</c:v>
                </c:pt>
                <c:pt idx="992">
                  <c:v>343186.43000000005</c:v>
                </c:pt>
                <c:pt idx="993">
                  <c:v>343507.83</c:v>
                </c:pt>
                <c:pt idx="994">
                  <c:v>376025.83</c:v>
                </c:pt>
                <c:pt idx="995">
                  <c:v>375217.83</c:v>
                </c:pt>
                <c:pt idx="996">
                  <c:v>382046.63</c:v>
                </c:pt>
                <c:pt idx="997">
                  <c:v>382046.63</c:v>
                </c:pt>
                <c:pt idx="998">
                  <c:v>382046.63</c:v>
                </c:pt>
                <c:pt idx="999">
                  <c:v>382046.63</c:v>
                </c:pt>
                <c:pt idx="1000">
                  <c:v>382046.63</c:v>
                </c:pt>
                <c:pt idx="1001">
                  <c:v>382046.63</c:v>
                </c:pt>
                <c:pt idx="1002">
                  <c:v>382179.83</c:v>
                </c:pt>
                <c:pt idx="1003">
                  <c:v>381953.93000000005</c:v>
                </c:pt>
                <c:pt idx="1004">
                  <c:v>381564.93000000005</c:v>
                </c:pt>
                <c:pt idx="1005">
                  <c:v>381468.93000000005</c:v>
                </c:pt>
                <c:pt idx="1006">
                  <c:v>381436.93000000005</c:v>
                </c:pt>
                <c:pt idx="1007">
                  <c:v>404436.93000000005</c:v>
                </c:pt>
                <c:pt idx="1008">
                  <c:v>404486.93000000005</c:v>
                </c:pt>
                <c:pt idx="1009">
                  <c:v>461252.63</c:v>
                </c:pt>
                <c:pt idx="1010">
                  <c:v>458984.93000000005</c:v>
                </c:pt>
                <c:pt idx="1011">
                  <c:v>455984.93000000005</c:v>
                </c:pt>
                <c:pt idx="1012">
                  <c:v>455984.93000000005</c:v>
                </c:pt>
                <c:pt idx="1013">
                  <c:v>456617.93000000005</c:v>
                </c:pt>
                <c:pt idx="1014">
                  <c:v>462617.93000000005</c:v>
                </c:pt>
                <c:pt idx="1015">
                  <c:v>475144.43000000005</c:v>
                </c:pt>
                <c:pt idx="1016">
                  <c:v>556156.43000000005</c:v>
                </c:pt>
                <c:pt idx="1017">
                  <c:v>558156.43000000005</c:v>
                </c:pt>
                <c:pt idx="1018">
                  <c:v>559162.43000000005</c:v>
                </c:pt>
                <c:pt idx="1019">
                  <c:v>558882.43000000005</c:v>
                </c:pt>
                <c:pt idx="1020">
                  <c:v>558762.43000000005</c:v>
                </c:pt>
                <c:pt idx="1021">
                  <c:v>578862.43000000005</c:v>
                </c:pt>
                <c:pt idx="1022">
                  <c:v>578862.43000000005</c:v>
                </c:pt>
                <c:pt idx="1023">
                  <c:v>578987.43000000005</c:v>
                </c:pt>
                <c:pt idx="1024">
                  <c:v>578999.43000000005</c:v>
                </c:pt>
                <c:pt idx="1025">
                  <c:v>578999.43000000005</c:v>
                </c:pt>
                <c:pt idx="1026">
                  <c:v>578999.43000000005</c:v>
                </c:pt>
                <c:pt idx="1027">
                  <c:v>526999.43000000005</c:v>
                </c:pt>
                <c:pt idx="1028">
                  <c:v>526967.32999999996</c:v>
                </c:pt>
                <c:pt idx="1029">
                  <c:v>526887.43000000005</c:v>
                </c:pt>
                <c:pt idx="1030">
                  <c:v>496887.43000000005</c:v>
                </c:pt>
                <c:pt idx="1031">
                  <c:v>497012.43000000005</c:v>
                </c:pt>
                <c:pt idx="1032">
                  <c:v>497030.43000000005</c:v>
                </c:pt>
                <c:pt idx="1033">
                  <c:v>497244.43000000005</c:v>
                </c:pt>
                <c:pt idx="1034">
                  <c:v>497244.43000000005</c:v>
                </c:pt>
                <c:pt idx="1035">
                  <c:v>497244.43000000005</c:v>
                </c:pt>
                <c:pt idx="1036">
                  <c:v>496290.43000000005</c:v>
                </c:pt>
                <c:pt idx="1037">
                  <c:v>496375.43000000005</c:v>
                </c:pt>
                <c:pt idx="1038">
                  <c:v>495118.43000000005</c:v>
                </c:pt>
                <c:pt idx="1039">
                  <c:v>495118.43000000005</c:v>
                </c:pt>
                <c:pt idx="1040">
                  <c:v>495810.43000000005</c:v>
                </c:pt>
                <c:pt idx="1041">
                  <c:v>495810.43000000005</c:v>
                </c:pt>
                <c:pt idx="1042">
                  <c:v>495620.43000000005</c:v>
                </c:pt>
                <c:pt idx="1043">
                  <c:v>495602.43000000005</c:v>
                </c:pt>
                <c:pt idx="1044">
                  <c:v>497412.43000000005</c:v>
                </c:pt>
                <c:pt idx="1045">
                  <c:v>497412.43000000005</c:v>
                </c:pt>
                <c:pt idx="1046">
                  <c:v>502602.43000000005</c:v>
                </c:pt>
                <c:pt idx="1047">
                  <c:v>483102.43000000005</c:v>
                </c:pt>
                <c:pt idx="1048">
                  <c:v>484015.13</c:v>
                </c:pt>
                <c:pt idx="1049">
                  <c:v>488715.13</c:v>
                </c:pt>
                <c:pt idx="1050">
                  <c:v>488715.13</c:v>
                </c:pt>
                <c:pt idx="1051">
                  <c:v>488748.2</c:v>
                </c:pt>
                <c:pt idx="1052">
                  <c:v>489021.2</c:v>
                </c:pt>
                <c:pt idx="1053">
                  <c:v>470004.3</c:v>
                </c:pt>
                <c:pt idx="1054">
                  <c:v>469904.3</c:v>
                </c:pt>
                <c:pt idx="1055">
                  <c:v>492775.3</c:v>
                </c:pt>
                <c:pt idx="1056">
                  <c:v>491859.8</c:v>
                </c:pt>
                <c:pt idx="1057">
                  <c:v>491802</c:v>
                </c:pt>
                <c:pt idx="1058">
                  <c:v>488986.28</c:v>
                </c:pt>
                <c:pt idx="1059">
                  <c:v>488837.78</c:v>
                </c:pt>
                <c:pt idx="1060">
                  <c:v>488687.78</c:v>
                </c:pt>
                <c:pt idx="1061">
                  <c:v>488636.38</c:v>
                </c:pt>
                <c:pt idx="1062">
                  <c:v>488623.88</c:v>
                </c:pt>
                <c:pt idx="1063">
                  <c:v>488578.54</c:v>
                </c:pt>
                <c:pt idx="1064">
                  <c:v>488578.54</c:v>
                </c:pt>
                <c:pt idx="1065">
                  <c:v>490454.44</c:v>
                </c:pt>
                <c:pt idx="1066">
                  <c:v>491208.94</c:v>
                </c:pt>
                <c:pt idx="1067">
                  <c:v>493715.13999999996</c:v>
                </c:pt>
                <c:pt idx="1068">
                  <c:v>493649.33999999997</c:v>
                </c:pt>
                <c:pt idx="1069">
                  <c:v>493718.29000000004</c:v>
                </c:pt>
                <c:pt idx="1070">
                  <c:v>489853.29000000004</c:v>
                </c:pt>
                <c:pt idx="1071">
                  <c:v>491953.29000000004</c:v>
                </c:pt>
                <c:pt idx="1072">
                  <c:v>492653.29000000004</c:v>
                </c:pt>
                <c:pt idx="1073">
                  <c:v>492653.29000000004</c:v>
                </c:pt>
                <c:pt idx="1074">
                  <c:v>492718.29000000004</c:v>
                </c:pt>
                <c:pt idx="1075">
                  <c:v>492718.29000000004</c:v>
                </c:pt>
                <c:pt idx="1076">
                  <c:v>493189.39</c:v>
                </c:pt>
                <c:pt idx="1077">
                  <c:v>495143.89</c:v>
                </c:pt>
                <c:pt idx="1078">
                  <c:v>415638.19</c:v>
                </c:pt>
                <c:pt idx="1079">
                  <c:v>415841.19</c:v>
                </c:pt>
                <c:pt idx="1080">
                  <c:v>413643.29000000004</c:v>
                </c:pt>
                <c:pt idx="1081">
                  <c:v>413518.29000000004</c:v>
                </c:pt>
                <c:pt idx="1082">
                  <c:v>413509.79000000004</c:v>
                </c:pt>
                <c:pt idx="1083">
                  <c:v>413309.79000000004</c:v>
                </c:pt>
                <c:pt idx="1084">
                  <c:v>413271.39</c:v>
                </c:pt>
                <c:pt idx="1085">
                  <c:v>413291.39</c:v>
                </c:pt>
                <c:pt idx="1086">
                  <c:v>413141.39</c:v>
                </c:pt>
                <c:pt idx="1087">
                  <c:v>413041.39</c:v>
                </c:pt>
                <c:pt idx="1088">
                  <c:v>414063.39</c:v>
                </c:pt>
                <c:pt idx="1089">
                  <c:v>384389.89</c:v>
                </c:pt>
                <c:pt idx="1090">
                  <c:v>349406.89</c:v>
                </c:pt>
                <c:pt idx="1091">
                  <c:v>321367.89</c:v>
                </c:pt>
                <c:pt idx="1092">
                  <c:v>315369.89</c:v>
                </c:pt>
                <c:pt idx="1093">
                  <c:v>315613.78999999998</c:v>
                </c:pt>
                <c:pt idx="1094">
                  <c:v>315647.78999999998</c:v>
                </c:pt>
                <c:pt idx="1095">
                  <c:v>315696.78999999998</c:v>
                </c:pt>
                <c:pt idx="1096">
                  <c:v>316063.78999999998</c:v>
                </c:pt>
                <c:pt idx="1097">
                  <c:v>316044.78999999998</c:v>
                </c:pt>
                <c:pt idx="1098">
                  <c:v>340113.59</c:v>
                </c:pt>
                <c:pt idx="1099">
                  <c:v>344413.59</c:v>
                </c:pt>
                <c:pt idx="1100">
                  <c:v>344293.75</c:v>
                </c:pt>
                <c:pt idx="1101">
                  <c:v>344076.75</c:v>
                </c:pt>
                <c:pt idx="1102">
                  <c:v>346076.75</c:v>
                </c:pt>
                <c:pt idx="1103">
                  <c:v>346488.75</c:v>
                </c:pt>
                <c:pt idx="1104">
                  <c:v>347488.75</c:v>
                </c:pt>
                <c:pt idx="1105">
                  <c:v>361279.59</c:v>
                </c:pt>
                <c:pt idx="1106">
                  <c:v>261598.84999999998</c:v>
                </c:pt>
                <c:pt idx="1107">
                  <c:v>259548.84999999998</c:v>
                </c:pt>
                <c:pt idx="1108">
                  <c:v>261192.87999999998</c:v>
                </c:pt>
                <c:pt idx="1109">
                  <c:v>245897.16</c:v>
                </c:pt>
                <c:pt idx="1110">
                  <c:v>316561.15999999992</c:v>
                </c:pt>
                <c:pt idx="1111">
                  <c:v>312598.13999999996</c:v>
                </c:pt>
                <c:pt idx="1112">
                  <c:v>333065.13999999996</c:v>
                </c:pt>
                <c:pt idx="1113">
                  <c:v>433918.61</c:v>
                </c:pt>
                <c:pt idx="1114">
                  <c:v>433697.51</c:v>
                </c:pt>
                <c:pt idx="1115">
                  <c:v>535978.01</c:v>
                </c:pt>
                <c:pt idx="1116">
                  <c:v>525915.81000000017</c:v>
                </c:pt>
                <c:pt idx="1117">
                  <c:v>525464.76</c:v>
                </c:pt>
                <c:pt idx="1118">
                  <c:v>532544.1</c:v>
                </c:pt>
                <c:pt idx="1119">
                  <c:v>534898.92000000004</c:v>
                </c:pt>
                <c:pt idx="1120">
                  <c:v>541428.52</c:v>
                </c:pt>
                <c:pt idx="1121">
                  <c:v>541026.72</c:v>
                </c:pt>
                <c:pt idx="1122">
                  <c:v>540926.71999999986</c:v>
                </c:pt>
                <c:pt idx="1123">
                  <c:v>540880.12</c:v>
                </c:pt>
                <c:pt idx="1124">
                  <c:v>540879.12</c:v>
                </c:pt>
                <c:pt idx="1125">
                  <c:v>540131.97</c:v>
                </c:pt>
                <c:pt idx="1126">
                  <c:v>540468.16999999993</c:v>
                </c:pt>
                <c:pt idx="1127">
                  <c:v>550468.16999999993</c:v>
                </c:pt>
                <c:pt idx="1128">
                  <c:v>550468.16999999993</c:v>
                </c:pt>
                <c:pt idx="1129">
                  <c:v>550468.16999999993</c:v>
                </c:pt>
                <c:pt idx="1130">
                  <c:v>551465.16999999993</c:v>
                </c:pt>
                <c:pt idx="1131">
                  <c:v>551503.16999999993</c:v>
                </c:pt>
                <c:pt idx="1132">
                  <c:v>500032.97000000003</c:v>
                </c:pt>
                <c:pt idx="1133">
                  <c:v>500760.17</c:v>
                </c:pt>
                <c:pt idx="1134">
                  <c:v>500714.17</c:v>
                </c:pt>
                <c:pt idx="1135">
                  <c:v>500691.67</c:v>
                </c:pt>
                <c:pt idx="1136">
                  <c:v>498972.07</c:v>
                </c:pt>
                <c:pt idx="1137">
                  <c:v>483324.87</c:v>
                </c:pt>
                <c:pt idx="1138">
                  <c:v>470826.11</c:v>
                </c:pt>
                <c:pt idx="1139">
                  <c:v>471366.11</c:v>
                </c:pt>
                <c:pt idx="1140">
                  <c:v>543336.76</c:v>
                </c:pt>
                <c:pt idx="1141">
                  <c:v>538914.63</c:v>
                </c:pt>
                <c:pt idx="1142">
                  <c:v>534321.01</c:v>
                </c:pt>
                <c:pt idx="1143">
                  <c:v>535815.59</c:v>
                </c:pt>
                <c:pt idx="1144">
                  <c:v>542279.18999999971</c:v>
                </c:pt>
                <c:pt idx="1145">
                  <c:v>542679.18999999971</c:v>
                </c:pt>
                <c:pt idx="1146">
                  <c:v>542652.71</c:v>
                </c:pt>
                <c:pt idx="1147">
                  <c:v>544585.51</c:v>
                </c:pt>
                <c:pt idx="1148">
                  <c:v>524624.96000000008</c:v>
                </c:pt>
                <c:pt idx="1149">
                  <c:v>524797.66</c:v>
                </c:pt>
                <c:pt idx="1150">
                  <c:v>524751.56000000017</c:v>
                </c:pt>
                <c:pt idx="1151">
                  <c:v>524793.56000000017</c:v>
                </c:pt>
                <c:pt idx="1152">
                  <c:v>524778.56000000017</c:v>
                </c:pt>
                <c:pt idx="1153">
                  <c:v>525219.46000000008</c:v>
                </c:pt>
                <c:pt idx="1154">
                  <c:v>670378.46000000008</c:v>
                </c:pt>
                <c:pt idx="1155">
                  <c:v>670262.76</c:v>
                </c:pt>
                <c:pt idx="1156">
                  <c:v>670262.76</c:v>
                </c:pt>
                <c:pt idx="1157">
                  <c:v>670328.76</c:v>
                </c:pt>
                <c:pt idx="1158">
                  <c:v>670277.96000000008</c:v>
                </c:pt>
                <c:pt idx="1159">
                  <c:v>670200.96000000008</c:v>
                </c:pt>
                <c:pt idx="1160">
                  <c:v>672565.08</c:v>
                </c:pt>
                <c:pt idx="1161">
                  <c:v>670581.07999999984</c:v>
                </c:pt>
                <c:pt idx="1162">
                  <c:v>669360.13</c:v>
                </c:pt>
                <c:pt idx="1163">
                  <c:v>669468.03</c:v>
                </c:pt>
                <c:pt idx="1164">
                  <c:v>671802.73</c:v>
                </c:pt>
                <c:pt idx="1165">
                  <c:v>671783.53</c:v>
                </c:pt>
                <c:pt idx="1166">
                  <c:v>671438.93</c:v>
                </c:pt>
                <c:pt idx="1167">
                  <c:v>673133.43</c:v>
                </c:pt>
                <c:pt idx="1168">
                  <c:v>673005.83000000007</c:v>
                </c:pt>
                <c:pt idx="1169">
                  <c:v>672863.93</c:v>
                </c:pt>
                <c:pt idx="1170">
                  <c:v>672770.93</c:v>
                </c:pt>
                <c:pt idx="1171">
                  <c:v>670580.93000000005</c:v>
                </c:pt>
                <c:pt idx="1172">
                  <c:v>676160.33000000007</c:v>
                </c:pt>
                <c:pt idx="1173">
                  <c:v>654374.73</c:v>
                </c:pt>
                <c:pt idx="1174">
                  <c:v>658433.23</c:v>
                </c:pt>
                <c:pt idx="1175">
                  <c:v>639269.23</c:v>
                </c:pt>
                <c:pt idx="1176">
                  <c:v>638837.39</c:v>
                </c:pt>
                <c:pt idx="1177">
                  <c:v>640571.43999999983</c:v>
                </c:pt>
                <c:pt idx="1178">
                  <c:v>645120.43999999983</c:v>
                </c:pt>
                <c:pt idx="1179">
                  <c:v>647075.09</c:v>
                </c:pt>
                <c:pt idx="1180">
                  <c:v>646269.59</c:v>
                </c:pt>
                <c:pt idx="1181">
                  <c:v>635145.59</c:v>
                </c:pt>
                <c:pt idx="1182">
                  <c:v>642093.59</c:v>
                </c:pt>
                <c:pt idx="1183">
                  <c:v>649622.59</c:v>
                </c:pt>
                <c:pt idx="1184">
                  <c:v>649246.59</c:v>
                </c:pt>
                <c:pt idx="1185">
                  <c:v>651095.59</c:v>
                </c:pt>
                <c:pt idx="1186">
                  <c:v>651618.91</c:v>
                </c:pt>
                <c:pt idx="1187">
                  <c:v>651618.91</c:v>
                </c:pt>
                <c:pt idx="1188">
                  <c:v>651791.91</c:v>
                </c:pt>
                <c:pt idx="1189">
                  <c:v>651772.91</c:v>
                </c:pt>
                <c:pt idx="1190">
                  <c:v>651747.91</c:v>
                </c:pt>
                <c:pt idx="1191">
                  <c:v>640779.51</c:v>
                </c:pt>
                <c:pt idx="1192">
                  <c:v>640707.51</c:v>
                </c:pt>
                <c:pt idx="1193">
                  <c:v>640612.8600000001</c:v>
                </c:pt>
                <c:pt idx="1194">
                  <c:v>639612.8600000001</c:v>
                </c:pt>
                <c:pt idx="1195">
                  <c:v>639543.91</c:v>
                </c:pt>
                <c:pt idx="1196">
                  <c:v>637479.28999999992</c:v>
                </c:pt>
                <c:pt idx="1197">
                  <c:v>637649.28999999992</c:v>
                </c:pt>
                <c:pt idx="1198">
                  <c:v>639149.28999999992</c:v>
                </c:pt>
                <c:pt idx="1199">
                  <c:v>638618.99</c:v>
                </c:pt>
                <c:pt idx="1200">
                  <c:v>638618.99</c:v>
                </c:pt>
                <c:pt idx="1201">
                  <c:v>637248.89</c:v>
                </c:pt>
                <c:pt idx="1202">
                  <c:v>636223.68999999971</c:v>
                </c:pt>
                <c:pt idx="1203">
                  <c:v>636198.2699999999</c:v>
                </c:pt>
                <c:pt idx="1204">
                  <c:v>635551.7699999999</c:v>
                </c:pt>
                <c:pt idx="1205">
                  <c:v>635849.06999999983</c:v>
                </c:pt>
                <c:pt idx="1206">
                  <c:v>635907.47</c:v>
                </c:pt>
                <c:pt idx="1207">
                  <c:v>725046.2699999999</c:v>
                </c:pt>
                <c:pt idx="1208">
                  <c:v>727859.7699999999</c:v>
                </c:pt>
                <c:pt idx="1209">
                  <c:v>717481.7699999999</c:v>
                </c:pt>
                <c:pt idx="1210">
                  <c:v>717663.02</c:v>
                </c:pt>
                <c:pt idx="1211">
                  <c:v>716813.02</c:v>
                </c:pt>
                <c:pt idx="1212">
                  <c:v>717359.82000000007</c:v>
                </c:pt>
                <c:pt idx="1213">
                  <c:v>717451.72</c:v>
                </c:pt>
                <c:pt idx="1214">
                  <c:v>721551.72</c:v>
                </c:pt>
                <c:pt idx="1215">
                  <c:v>721354.32000000007</c:v>
                </c:pt>
                <c:pt idx="1216">
                  <c:v>721139.92</c:v>
                </c:pt>
                <c:pt idx="1217">
                  <c:v>719120.42</c:v>
                </c:pt>
                <c:pt idx="1218">
                  <c:v>720130.42</c:v>
                </c:pt>
                <c:pt idx="1219">
                  <c:v>719286.67999999993</c:v>
                </c:pt>
                <c:pt idx="1220">
                  <c:v>729253.88</c:v>
                </c:pt>
                <c:pt idx="1221">
                  <c:v>778936.88</c:v>
                </c:pt>
                <c:pt idx="1222">
                  <c:v>788840.98</c:v>
                </c:pt>
                <c:pt idx="1223">
                  <c:v>790035.98</c:v>
                </c:pt>
                <c:pt idx="1224">
                  <c:v>760291.59</c:v>
                </c:pt>
                <c:pt idx="1225">
                  <c:v>760291.59</c:v>
                </c:pt>
                <c:pt idx="1226">
                  <c:v>758018.59</c:v>
                </c:pt>
                <c:pt idx="1227">
                  <c:v>758458.78999999992</c:v>
                </c:pt>
                <c:pt idx="1228">
                  <c:v>770994.49</c:v>
                </c:pt>
                <c:pt idx="1229">
                  <c:v>771148.49</c:v>
                </c:pt>
                <c:pt idx="1230">
                  <c:v>777395.99</c:v>
                </c:pt>
                <c:pt idx="1231">
                  <c:v>879966.49</c:v>
                </c:pt>
                <c:pt idx="1232">
                  <c:v>883972.49</c:v>
                </c:pt>
                <c:pt idx="1233">
                  <c:v>884972.49</c:v>
                </c:pt>
                <c:pt idx="1234">
                  <c:v>885262.49</c:v>
                </c:pt>
                <c:pt idx="1235">
                  <c:v>905262.49</c:v>
                </c:pt>
                <c:pt idx="1236">
                  <c:v>903340.99</c:v>
                </c:pt>
                <c:pt idx="1237">
                  <c:v>758424.98</c:v>
                </c:pt>
                <c:pt idx="1238">
                  <c:v>759767.77999999991</c:v>
                </c:pt>
                <c:pt idx="1239">
                  <c:v>735218.13</c:v>
                </c:pt>
                <c:pt idx="1240">
                  <c:v>712160.13</c:v>
                </c:pt>
                <c:pt idx="1241">
                  <c:v>712491.26</c:v>
                </c:pt>
                <c:pt idx="1242">
                  <c:v>691419.33000000007</c:v>
                </c:pt>
                <c:pt idx="1243">
                  <c:v>673299.13</c:v>
                </c:pt>
                <c:pt idx="1244">
                  <c:v>673796.22</c:v>
                </c:pt>
                <c:pt idx="1245">
                  <c:v>659259.02</c:v>
                </c:pt>
                <c:pt idx="1246">
                  <c:v>667819.02</c:v>
                </c:pt>
                <c:pt idx="1247">
                  <c:v>659093.42000000004</c:v>
                </c:pt>
                <c:pt idx="1248">
                  <c:v>668472.72</c:v>
                </c:pt>
                <c:pt idx="1249">
                  <c:v>649770.93999999983</c:v>
                </c:pt>
                <c:pt idx="1250">
                  <c:v>649770.93999999983</c:v>
                </c:pt>
                <c:pt idx="1251">
                  <c:v>649928.74</c:v>
                </c:pt>
                <c:pt idx="1252">
                  <c:v>649928.74</c:v>
                </c:pt>
                <c:pt idx="1253">
                  <c:v>645907.49</c:v>
                </c:pt>
                <c:pt idx="1254">
                  <c:v>644945.59</c:v>
                </c:pt>
                <c:pt idx="1255">
                  <c:v>634589.59</c:v>
                </c:pt>
                <c:pt idx="1256">
                  <c:v>630688.59</c:v>
                </c:pt>
                <c:pt idx="1257">
                  <c:v>629614.59</c:v>
                </c:pt>
                <c:pt idx="1258">
                  <c:v>630634.59</c:v>
                </c:pt>
                <c:pt idx="1259">
                  <c:v>626114.59</c:v>
                </c:pt>
                <c:pt idx="1260">
                  <c:v>626089.28999999992</c:v>
                </c:pt>
                <c:pt idx="1261">
                  <c:v>623249.28999999992</c:v>
                </c:pt>
                <c:pt idx="1262">
                  <c:v>546152.28999999992</c:v>
                </c:pt>
                <c:pt idx="1263">
                  <c:v>546188.18999999971</c:v>
                </c:pt>
                <c:pt idx="1264">
                  <c:v>546188.18999999971</c:v>
                </c:pt>
                <c:pt idx="1265">
                  <c:v>537516.89</c:v>
                </c:pt>
                <c:pt idx="1266">
                  <c:v>539315.89</c:v>
                </c:pt>
                <c:pt idx="1267">
                  <c:v>540309.89</c:v>
                </c:pt>
                <c:pt idx="1268">
                  <c:v>540204.89</c:v>
                </c:pt>
                <c:pt idx="1269">
                  <c:v>540418.09</c:v>
                </c:pt>
                <c:pt idx="1270">
                  <c:v>539765.78999999992</c:v>
                </c:pt>
                <c:pt idx="1271">
                  <c:v>533165.78999999992</c:v>
                </c:pt>
                <c:pt idx="1272">
                  <c:v>521729.69</c:v>
                </c:pt>
                <c:pt idx="1273">
                  <c:v>520878.89</c:v>
                </c:pt>
                <c:pt idx="1274">
                  <c:v>521002.89</c:v>
                </c:pt>
                <c:pt idx="1275">
                  <c:v>521002.89</c:v>
                </c:pt>
                <c:pt idx="1276">
                  <c:v>450514.89</c:v>
                </c:pt>
                <c:pt idx="1277">
                  <c:v>450597.39</c:v>
                </c:pt>
                <c:pt idx="1278">
                  <c:v>450477.19</c:v>
                </c:pt>
                <c:pt idx="1279">
                  <c:v>450226.03</c:v>
                </c:pt>
                <c:pt idx="1280">
                  <c:v>400157.73000000004</c:v>
                </c:pt>
                <c:pt idx="1281">
                  <c:v>389857.73000000004</c:v>
                </c:pt>
                <c:pt idx="1282">
                  <c:v>389363.93000000005</c:v>
                </c:pt>
                <c:pt idx="1283">
                  <c:v>389563.93000000005</c:v>
                </c:pt>
                <c:pt idx="1284">
                  <c:v>389405.98000000004</c:v>
                </c:pt>
                <c:pt idx="1285">
                  <c:v>390259.98000000004</c:v>
                </c:pt>
                <c:pt idx="1286">
                  <c:v>388318.38</c:v>
                </c:pt>
                <c:pt idx="1287">
                  <c:v>390318.38</c:v>
                </c:pt>
                <c:pt idx="1288">
                  <c:v>390122.74</c:v>
                </c:pt>
                <c:pt idx="1289">
                  <c:v>383147.74</c:v>
                </c:pt>
                <c:pt idx="1290">
                  <c:v>381166.74</c:v>
                </c:pt>
                <c:pt idx="1291">
                  <c:v>381140.44</c:v>
                </c:pt>
                <c:pt idx="1292">
                  <c:v>382130.44</c:v>
                </c:pt>
                <c:pt idx="1293">
                  <c:v>381118.44</c:v>
                </c:pt>
                <c:pt idx="1294">
                  <c:v>382705.63999999996</c:v>
                </c:pt>
                <c:pt idx="1295">
                  <c:v>381609.63999999996</c:v>
                </c:pt>
                <c:pt idx="1296">
                  <c:v>382306.39</c:v>
                </c:pt>
                <c:pt idx="1297">
                  <c:v>381669.69</c:v>
                </c:pt>
                <c:pt idx="1298">
                  <c:v>382348.16</c:v>
                </c:pt>
                <c:pt idx="1299">
                  <c:v>382366.86</c:v>
                </c:pt>
                <c:pt idx="1300">
                  <c:v>378666.86</c:v>
                </c:pt>
                <c:pt idx="1301">
                  <c:v>377823.09</c:v>
                </c:pt>
                <c:pt idx="1302">
                  <c:v>377333.09</c:v>
                </c:pt>
                <c:pt idx="1303">
                  <c:v>376007.59</c:v>
                </c:pt>
                <c:pt idx="1304">
                  <c:v>375404.19</c:v>
                </c:pt>
                <c:pt idx="1305">
                  <c:v>374778.19</c:v>
                </c:pt>
                <c:pt idx="1306">
                  <c:v>373047.19</c:v>
                </c:pt>
                <c:pt idx="1307">
                  <c:v>370569.36</c:v>
                </c:pt>
                <c:pt idx="1308">
                  <c:v>373958.16</c:v>
                </c:pt>
                <c:pt idx="1309">
                  <c:v>373958.16</c:v>
                </c:pt>
                <c:pt idx="1310">
                  <c:v>373923.16</c:v>
                </c:pt>
                <c:pt idx="1311">
                  <c:v>373447.26</c:v>
                </c:pt>
                <c:pt idx="1312">
                  <c:v>373347.76</c:v>
                </c:pt>
                <c:pt idx="1313">
                  <c:v>372102.26</c:v>
                </c:pt>
                <c:pt idx="1314">
                  <c:v>372152.26</c:v>
                </c:pt>
                <c:pt idx="1315">
                  <c:v>372173.26</c:v>
                </c:pt>
              </c:numCache>
            </c:numRef>
          </c:val>
        </c:ser>
        <c:ser>
          <c:idx val="2"/>
          <c:order val="2"/>
          <c:tx>
            <c:strRef>
              <c:f>Лист2!$D$1</c:f>
              <c:strCache>
                <c:ptCount val="1"/>
                <c:pt idx="0">
                  <c:v>Задолженность по кредитам без обеспечения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Лист2!$A$2:$A$1317</c:f>
              <c:numCache>
                <c:formatCode>dd/mm/yyyy</c:formatCode>
                <c:ptCount val="1316"/>
                <c:pt idx="0">
                  <c:v>39456</c:v>
                </c:pt>
                <c:pt idx="1">
                  <c:v>39457</c:v>
                </c:pt>
                <c:pt idx="2">
                  <c:v>39458</c:v>
                </c:pt>
                <c:pt idx="3">
                  <c:v>39461</c:v>
                </c:pt>
                <c:pt idx="4">
                  <c:v>39462</c:v>
                </c:pt>
                <c:pt idx="5">
                  <c:v>39463</c:v>
                </c:pt>
                <c:pt idx="6">
                  <c:v>39464</c:v>
                </c:pt>
                <c:pt idx="7">
                  <c:v>39465</c:v>
                </c:pt>
                <c:pt idx="8">
                  <c:v>39468</c:v>
                </c:pt>
                <c:pt idx="9">
                  <c:v>39469</c:v>
                </c:pt>
                <c:pt idx="10">
                  <c:v>39470</c:v>
                </c:pt>
                <c:pt idx="11">
                  <c:v>39471</c:v>
                </c:pt>
                <c:pt idx="12">
                  <c:v>39472</c:v>
                </c:pt>
                <c:pt idx="13">
                  <c:v>39475</c:v>
                </c:pt>
                <c:pt idx="14">
                  <c:v>39476</c:v>
                </c:pt>
                <c:pt idx="15">
                  <c:v>39477</c:v>
                </c:pt>
                <c:pt idx="16">
                  <c:v>39478</c:v>
                </c:pt>
                <c:pt idx="17">
                  <c:v>39479</c:v>
                </c:pt>
                <c:pt idx="18">
                  <c:v>39482</c:v>
                </c:pt>
                <c:pt idx="19">
                  <c:v>39483</c:v>
                </c:pt>
                <c:pt idx="20">
                  <c:v>39484</c:v>
                </c:pt>
                <c:pt idx="21">
                  <c:v>39485</c:v>
                </c:pt>
                <c:pt idx="22">
                  <c:v>39486</c:v>
                </c:pt>
                <c:pt idx="23">
                  <c:v>39489</c:v>
                </c:pt>
                <c:pt idx="24">
                  <c:v>39490</c:v>
                </c:pt>
                <c:pt idx="25">
                  <c:v>39491</c:v>
                </c:pt>
                <c:pt idx="26">
                  <c:v>39492</c:v>
                </c:pt>
                <c:pt idx="27">
                  <c:v>39493</c:v>
                </c:pt>
                <c:pt idx="28">
                  <c:v>39496</c:v>
                </c:pt>
                <c:pt idx="29">
                  <c:v>39497</c:v>
                </c:pt>
                <c:pt idx="30">
                  <c:v>39498</c:v>
                </c:pt>
                <c:pt idx="31">
                  <c:v>39499</c:v>
                </c:pt>
                <c:pt idx="32">
                  <c:v>39500</c:v>
                </c:pt>
                <c:pt idx="33">
                  <c:v>39504</c:v>
                </c:pt>
                <c:pt idx="34">
                  <c:v>39505</c:v>
                </c:pt>
                <c:pt idx="35">
                  <c:v>39506</c:v>
                </c:pt>
                <c:pt idx="36">
                  <c:v>39507</c:v>
                </c:pt>
                <c:pt idx="37">
                  <c:v>39510</c:v>
                </c:pt>
                <c:pt idx="38">
                  <c:v>39511</c:v>
                </c:pt>
                <c:pt idx="39">
                  <c:v>39512</c:v>
                </c:pt>
                <c:pt idx="40">
                  <c:v>39513</c:v>
                </c:pt>
                <c:pt idx="41">
                  <c:v>39514</c:v>
                </c:pt>
                <c:pt idx="42">
                  <c:v>39518</c:v>
                </c:pt>
                <c:pt idx="43">
                  <c:v>39519</c:v>
                </c:pt>
                <c:pt idx="44">
                  <c:v>39520</c:v>
                </c:pt>
                <c:pt idx="45">
                  <c:v>39521</c:v>
                </c:pt>
                <c:pt idx="46">
                  <c:v>39524</c:v>
                </c:pt>
                <c:pt idx="47">
                  <c:v>39525</c:v>
                </c:pt>
                <c:pt idx="48">
                  <c:v>39526</c:v>
                </c:pt>
                <c:pt idx="49">
                  <c:v>39527</c:v>
                </c:pt>
                <c:pt idx="50">
                  <c:v>39528</c:v>
                </c:pt>
                <c:pt idx="51">
                  <c:v>39531</c:v>
                </c:pt>
                <c:pt idx="52">
                  <c:v>39532</c:v>
                </c:pt>
                <c:pt idx="53">
                  <c:v>39533</c:v>
                </c:pt>
                <c:pt idx="54">
                  <c:v>39534</c:v>
                </c:pt>
                <c:pt idx="55">
                  <c:v>39535</c:v>
                </c:pt>
                <c:pt idx="56">
                  <c:v>39538</c:v>
                </c:pt>
                <c:pt idx="57">
                  <c:v>39539</c:v>
                </c:pt>
                <c:pt idx="58">
                  <c:v>39540</c:v>
                </c:pt>
                <c:pt idx="59">
                  <c:v>39541</c:v>
                </c:pt>
                <c:pt idx="60">
                  <c:v>39542</c:v>
                </c:pt>
                <c:pt idx="61">
                  <c:v>39545</c:v>
                </c:pt>
                <c:pt idx="62">
                  <c:v>39546</c:v>
                </c:pt>
                <c:pt idx="63">
                  <c:v>39547</c:v>
                </c:pt>
                <c:pt idx="64">
                  <c:v>39548</c:v>
                </c:pt>
                <c:pt idx="65">
                  <c:v>39549</c:v>
                </c:pt>
                <c:pt idx="66">
                  <c:v>39552</c:v>
                </c:pt>
                <c:pt idx="67">
                  <c:v>39553</c:v>
                </c:pt>
                <c:pt idx="68">
                  <c:v>39554</c:v>
                </c:pt>
                <c:pt idx="69">
                  <c:v>39555</c:v>
                </c:pt>
                <c:pt idx="70">
                  <c:v>39556</c:v>
                </c:pt>
                <c:pt idx="71">
                  <c:v>39559</c:v>
                </c:pt>
                <c:pt idx="72">
                  <c:v>39560</c:v>
                </c:pt>
                <c:pt idx="73">
                  <c:v>39561</c:v>
                </c:pt>
                <c:pt idx="74">
                  <c:v>39562</c:v>
                </c:pt>
                <c:pt idx="75">
                  <c:v>39563</c:v>
                </c:pt>
                <c:pt idx="76">
                  <c:v>39566</c:v>
                </c:pt>
                <c:pt idx="77">
                  <c:v>39567</c:v>
                </c:pt>
                <c:pt idx="78">
                  <c:v>39568</c:v>
                </c:pt>
                <c:pt idx="79">
                  <c:v>39572</c:v>
                </c:pt>
                <c:pt idx="80">
                  <c:v>39573</c:v>
                </c:pt>
                <c:pt idx="81">
                  <c:v>39574</c:v>
                </c:pt>
                <c:pt idx="82">
                  <c:v>39575</c:v>
                </c:pt>
                <c:pt idx="83">
                  <c:v>39576</c:v>
                </c:pt>
                <c:pt idx="84">
                  <c:v>39580</c:v>
                </c:pt>
                <c:pt idx="85">
                  <c:v>39581</c:v>
                </c:pt>
                <c:pt idx="86">
                  <c:v>39582</c:v>
                </c:pt>
                <c:pt idx="87">
                  <c:v>39583</c:v>
                </c:pt>
                <c:pt idx="88">
                  <c:v>39584</c:v>
                </c:pt>
                <c:pt idx="89">
                  <c:v>39587</c:v>
                </c:pt>
                <c:pt idx="90">
                  <c:v>39588</c:v>
                </c:pt>
                <c:pt idx="91">
                  <c:v>39589</c:v>
                </c:pt>
                <c:pt idx="92">
                  <c:v>39590</c:v>
                </c:pt>
                <c:pt idx="93">
                  <c:v>39591</c:v>
                </c:pt>
                <c:pt idx="94">
                  <c:v>39594</c:v>
                </c:pt>
                <c:pt idx="95">
                  <c:v>39595</c:v>
                </c:pt>
                <c:pt idx="96">
                  <c:v>39596</c:v>
                </c:pt>
                <c:pt idx="97">
                  <c:v>39597</c:v>
                </c:pt>
                <c:pt idx="98">
                  <c:v>39598</c:v>
                </c:pt>
                <c:pt idx="99">
                  <c:v>39601</c:v>
                </c:pt>
                <c:pt idx="100">
                  <c:v>39602</c:v>
                </c:pt>
                <c:pt idx="101">
                  <c:v>39603</c:v>
                </c:pt>
                <c:pt idx="102">
                  <c:v>39604</c:v>
                </c:pt>
                <c:pt idx="103">
                  <c:v>39605</c:v>
                </c:pt>
                <c:pt idx="104">
                  <c:v>39606</c:v>
                </c:pt>
                <c:pt idx="105">
                  <c:v>39608</c:v>
                </c:pt>
                <c:pt idx="106">
                  <c:v>39609</c:v>
                </c:pt>
                <c:pt idx="107">
                  <c:v>39610</c:v>
                </c:pt>
                <c:pt idx="108">
                  <c:v>39615</c:v>
                </c:pt>
                <c:pt idx="109">
                  <c:v>39616</c:v>
                </c:pt>
                <c:pt idx="110">
                  <c:v>39617</c:v>
                </c:pt>
                <c:pt idx="111">
                  <c:v>39618</c:v>
                </c:pt>
                <c:pt idx="112">
                  <c:v>39619</c:v>
                </c:pt>
                <c:pt idx="113">
                  <c:v>39622</c:v>
                </c:pt>
                <c:pt idx="114">
                  <c:v>39623</c:v>
                </c:pt>
                <c:pt idx="115">
                  <c:v>39624</c:v>
                </c:pt>
                <c:pt idx="116">
                  <c:v>39625</c:v>
                </c:pt>
                <c:pt idx="117">
                  <c:v>39626</c:v>
                </c:pt>
                <c:pt idx="118">
                  <c:v>39629</c:v>
                </c:pt>
                <c:pt idx="119">
                  <c:v>39630</c:v>
                </c:pt>
                <c:pt idx="120">
                  <c:v>39631</c:v>
                </c:pt>
                <c:pt idx="121">
                  <c:v>39632</c:v>
                </c:pt>
                <c:pt idx="122">
                  <c:v>39633</c:v>
                </c:pt>
                <c:pt idx="123">
                  <c:v>39636</c:v>
                </c:pt>
                <c:pt idx="124">
                  <c:v>39637</c:v>
                </c:pt>
                <c:pt idx="125">
                  <c:v>39638</c:v>
                </c:pt>
                <c:pt idx="126">
                  <c:v>39639</c:v>
                </c:pt>
                <c:pt idx="127">
                  <c:v>39640</c:v>
                </c:pt>
                <c:pt idx="128">
                  <c:v>39643</c:v>
                </c:pt>
                <c:pt idx="129">
                  <c:v>39644</c:v>
                </c:pt>
                <c:pt idx="130">
                  <c:v>39645</c:v>
                </c:pt>
                <c:pt idx="131">
                  <c:v>39646</c:v>
                </c:pt>
                <c:pt idx="132">
                  <c:v>39647</c:v>
                </c:pt>
                <c:pt idx="133">
                  <c:v>39650</c:v>
                </c:pt>
                <c:pt idx="134">
                  <c:v>39651</c:v>
                </c:pt>
                <c:pt idx="135">
                  <c:v>39652</c:v>
                </c:pt>
                <c:pt idx="136">
                  <c:v>39653</c:v>
                </c:pt>
                <c:pt idx="137">
                  <c:v>39654</c:v>
                </c:pt>
                <c:pt idx="138">
                  <c:v>39657</c:v>
                </c:pt>
                <c:pt idx="139">
                  <c:v>39658</c:v>
                </c:pt>
                <c:pt idx="140">
                  <c:v>39659</c:v>
                </c:pt>
                <c:pt idx="141">
                  <c:v>39660</c:v>
                </c:pt>
                <c:pt idx="142">
                  <c:v>39661</c:v>
                </c:pt>
                <c:pt idx="143">
                  <c:v>39664</c:v>
                </c:pt>
                <c:pt idx="144">
                  <c:v>39665</c:v>
                </c:pt>
                <c:pt idx="145">
                  <c:v>39666</c:v>
                </c:pt>
                <c:pt idx="146">
                  <c:v>39667</c:v>
                </c:pt>
                <c:pt idx="147">
                  <c:v>39668</c:v>
                </c:pt>
                <c:pt idx="148">
                  <c:v>39671</c:v>
                </c:pt>
                <c:pt idx="149">
                  <c:v>39672</c:v>
                </c:pt>
                <c:pt idx="150">
                  <c:v>39673</c:v>
                </c:pt>
                <c:pt idx="151">
                  <c:v>39674</c:v>
                </c:pt>
                <c:pt idx="152">
                  <c:v>39675</c:v>
                </c:pt>
                <c:pt idx="153">
                  <c:v>39678</c:v>
                </c:pt>
                <c:pt idx="154">
                  <c:v>39679</c:v>
                </c:pt>
                <c:pt idx="155">
                  <c:v>39680</c:v>
                </c:pt>
                <c:pt idx="156">
                  <c:v>39681</c:v>
                </c:pt>
                <c:pt idx="157">
                  <c:v>39682</c:v>
                </c:pt>
                <c:pt idx="158">
                  <c:v>39685</c:v>
                </c:pt>
                <c:pt idx="159">
                  <c:v>39686</c:v>
                </c:pt>
                <c:pt idx="160">
                  <c:v>39687</c:v>
                </c:pt>
                <c:pt idx="161">
                  <c:v>39688</c:v>
                </c:pt>
                <c:pt idx="162">
                  <c:v>39689</c:v>
                </c:pt>
                <c:pt idx="163">
                  <c:v>39692</c:v>
                </c:pt>
                <c:pt idx="164">
                  <c:v>39693</c:v>
                </c:pt>
                <c:pt idx="165">
                  <c:v>39694</c:v>
                </c:pt>
                <c:pt idx="166">
                  <c:v>39695</c:v>
                </c:pt>
                <c:pt idx="167">
                  <c:v>39696</c:v>
                </c:pt>
                <c:pt idx="168">
                  <c:v>39699</c:v>
                </c:pt>
                <c:pt idx="169">
                  <c:v>39700</c:v>
                </c:pt>
                <c:pt idx="170">
                  <c:v>39701</c:v>
                </c:pt>
                <c:pt idx="171">
                  <c:v>39702</c:v>
                </c:pt>
                <c:pt idx="172">
                  <c:v>39703</c:v>
                </c:pt>
                <c:pt idx="173">
                  <c:v>39706</c:v>
                </c:pt>
                <c:pt idx="174">
                  <c:v>39707</c:v>
                </c:pt>
                <c:pt idx="175">
                  <c:v>39708</c:v>
                </c:pt>
                <c:pt idx="176">
                  <c:v>39709</c:v>
                </c:pt>
                <c:pt idx="177">
                  <c:v>39710</c:v>
                </c:pt>
                <c:pt idx="178">
                  <c:v>39713</c:v>
                </c:pt>
                <c:pt idx="179">
                  <c:v>39714</c:v>
                </c:pt>
                <c:pt idx="180">
                  <c:v>39715</c:v>
                </c:pt>
                <c:pt idx="181">
                  <c:v>39716</c:v>
                </c:pt>
                <c:pt idx="182">
                  <c:v>39717</c:v>
                </c:pt>
                <c:pt idx="183">
                  <c:v>39720</c:v>
                </c:pt>
                <c:pt idx="184">
                  <c:v>39721</c:v>
                </c:pt>
                <c:pt idx="185">
                  <c:v>39722</c:v>
                </c:pt>
                <c:pt idx="186">
                  <c:v>39723</c:v>
                </c:pt>
                <c:pt idx="187">
                  <c:v>39724</c:v>
                </c:pt>
                <c:pt idx="188">
                  <c:v>39727</c:v>
                </c:pt>
                <c:pt idx="189">
                  <c:v>39728</c:v>
                </c:pt>
                <c:pt idx="190">
                  <c:v>39729</c:v>
                </c:pt>
                <c:pt idx="191">
                  <c:v>39730</c:v>
                </c:pt>
                <c:pt idx="192">
                  <c:v>39731</c:v>
                </c:pt>
                <c:pt idx="193">
                  <c:v>39734</c:v>
                </c:pt>
                <c:pt idx="194">
                  <c:v>39735</c:v>
                </c:pt>
                <c:pt idx="195">
                  <c:v>39736</c:v>
                </c:pt>
                <c:pt idx="196">
                  <c:v>39737</c:v>
                </c:pt>
                <c:pt idx="197">
                  <c:v>39738</c:v>
                </c:pt>
                <c:pt idx="198">
                  <c:v>39741</c:v>
                </c:pt>
                <c:pt idx="199">
                  <c:v>39742</c:v>
                </c:pt>
                <c:pt idx="200">
                  <c:v>39743</c:v>
                </c:pt>
                <c:pt idx="201">
                  <c:v>39744</c:v>
                </c:pt>
                <c:pt idx="202">
                  <c:v>39745</c:v>
                </c:pt>
                <c:pt idx="203">
                  <c:v>39748</c:v>
                </c:pt>
                <c:pt idx="204">
                  <c:v>39749</c:v>
                </c:pt>
                <c:pt idx="205">
                  <c:v>39750</c:v>
                </c:pt>
                <c:pt idx="206">
                  <c:v>39751</c:v>
                </c:pt>
                <c:pt idx="207">
                  <c:v>39752</c:v>
                </c:pt>
                <c:pt idx="208">
                  <c:v>39753</c:v>
                </c:pt>
                <c:pt idx="209">
                  <c:v>39757</c:v>
                </c:pt>
                <c:pt idx="210">
                  <c:v>39758</c:v>
                </c:pt>
                <c:pt idx="211">
                  <c:v>39759</c:v>
                </c:pt>
                <c:pt idx="212">
                  <c:v>39762</c:v>
                </c:pt>
                <c:pt idx="213">
                  <c:v>39763</c:v>
                </c:pt>
                <c:pt idx="214">
                  <c:v>39764</c:v>
                </c:pt>
                <c:pt idx="215">
                  <c:v>39765</c:v>
                </c:pt>
                <c:pt idx="216">
                  <c:v>39766</c:v>
                </c:pt>
                <c:pt idx="217">
                  <c:v>39769</c:v>
                </c:pt>
                <c:pt idx="218">
                  <c:v>39770</c:v>
                </c:pt>
                <c:pt idx="219">
                  <c:v>39771</c:v>
                </c:pt>
                <c:pt idx="220">
                  <c:v>39772</c:v>
                </c:pt>
                <c:pt idx="221">
                  <c:v>39773</c:v>
                </c:pt>
                <c:pt idx="222">
                  <c:v>39776</c:v>
                </c:pt>
                <c:pt idx="223">
                  <c:v>39777</c:v>
                </c:pt>
                <c:pt idx="224">
                  <c:v>39778</c:v>
                </c:pt>
                <c:pt idx="225">
                  <c:v>39779</c:v>
                </c:pt>
                <c:pt idx="226">
                  <c:v>39780</c:v>
                </c:pt>
                <c:pt idx="227">
                  <c:v>39783</c:v>
                </c:pt>
                <c:pt idx="228">
                  <c:v>39784</c:v>
                </c:pt>
                <c:pt idx="229">
                  <c:v>39785</c:v>
                </c:pt>
                <c:pt idx="230">
                  <c:v>39786</c:v>
                </c:pt>
                <c:pt idx="231">
                  <c:v>39787</c:v>
                </c:pt>
                <c:pt idx="232">
                  <c:v>39790</c:v>
                </c:pt>
                <c:pt idx="233">
                  <c:v>39791</c:v>
                </c:pt>
                <c:pt idx="234">
                  <c:v>39792</c:v>
                </c:pt>
                <c:pt idx="235">
                  <c:v>39793</c:v>
                </c:pt>
                <c:pt idx="236">
                  <c:v>39794</c:v>
                </c:pt>
                <c:pt idx="237">
                  <c:v>39797</c:v>
                </c:pt>
                <c:pt idx="238">
                  <c:v>39798</c:v>
                </c:pt>
                <c:pt idx="239">
                  <c:v>39799</c:v>
                </c:pt>
                <c:pt idx="240">
                  <c:v>39800</c:v>
                </c:pt>
                <c:pt idx="241">
                  <c:v>39801</c:v>
                </c:pt>
                <c:pt idx="242">
                  <c:v>39804</c:v>
                </c:pt>
                <c:pt idx="243">
                  <c:v>39805</c:v>
                </c:pt>
                <c:pt idx="244">
                  <c:v>39806</c:v>
                </c:pt>
                <c:pt idx="245">
                  <c:v>39807</c:v>
                </c:pt>
                <c:pt idx="246">
                  <c:v>39808</c:v>
                </c:pt>
                <c:pt idx="247">
                  <c:v>39811</c:v>
                </c:pt>
                <c:pt idx="248">
                  <c:v>39812</c:v>
                </c:pt>
                <c:pt idx="249">
                  <c:v>39813</c:v>
                </c:pt>
                <c:pt idx="250">
                  <c:v>39824</c:v>
                </c:pt>
                <c:pt idx="251">
                  <c:v>39825</c:v>
                </c:pt>
                <c:pt idx="252">
                  <c:v>39826</c:v>
                </c:pt>
                <c:pt idx="253">
                  <c:v>39827</c:v>
                </c:pt>
                <c:pt idx="254">
                  <c:v>39828</c:v>
                </c:pt>
                <c:pt idx="255">
                  <c:v>39829</c:v>
                </c:pt>
                <c:pt idx="256">
                  <c:v>39832</c:v>
                </c:pt>
                <c:pt idx="257">
                  <c:v>39833</c:v>
                </c:pt>
                <c:pt idx="258">
                  <c:v>39834</c:v>
                </c:pt>
                <c:pt idx="259">
                  <c:v>39835</c:v>
                </c:pt>
                <c:pt idx="260">
                  <c:v>39836</c:v>
                </c:pt>
                <c:pt idx="261">
                  <c:v>39839</c:v>
                </c:pt>
                <c:pt idx="262">
                  <c:v>39840</c:v>
                </c:pt>
                <c:pt idx="263">
                  <c:v>39841</c:v>
                </c:pt>
                <c:pt idx="264">
                  <c:v>39842</c:v>
                </c:pt>
                <c:pt idx="265">
                  <c:v>39843</c:v>
                </c:pt>
                <c:pt idx="266">
                  <c:v>39846</c:v>
                </c:pt>
                <c:pt idx="267">
                  <c:v>39847</c:v>
                </c:pt>
                <c:pt idx="268">
                  <c:v>39848</c:v>
                </c:pt>
                <c:pt idx="269">
                  <c:v>39849</c:v>
                </c:pt>
                <c:pt idx="270">
                  <c:v>39850</c:v>
                </c:pt>
                <c:pt idx="271">
                  <c:v>39853</c:v>
                </c:pt>
                <c:pt idx="272">
                  <c:v>39854</c:v>
                </c:pt>
                <c:pt idx="273">
                  <c:v>39855</c:v>
                </c:pt>
                <c:pt idx="274">
                  <c:v>39856</c:v>
                </c:pt>
                <c:pt idx="275">
                  <c:v>39857</c:v>
                </c:pt>
                <c:pt idx="276">
                  <c:v>39860</c:v>
                </c:pt>
                <c:pt idx="277">
                  <c:v>39861</c:v>
                </c:pt>
                <c:pt idx="278">
                  <c:v>39862</c:v>
                </c:pt>
                <c:pt idx="279">
                  <c:v>39863</c:v>
                </c:pt>
                <c:pt idx="280">
                  <c:v>39864</c:v>
                </c:pt>
                <c:pt idx="281">
                  <c:v>39868</c:v>
                </c:pt>
                <c:pt idx="282">
                  <c:v>39869</c:v>
                </c:pt>
                <c:pt idx="283">
                  <c:v>39870</c:v>
                </c:pt>
                <c:pt idx="284">
                  <c:v>39871</c:v>
                </c:pt>
                <c:pt idx="285">
                  <c:v>39874</c:v>
                </c:pt>
                <c:pt idx="286">
                  <c:v>39875</c:v>
                </c:pt>
                <c:pt idx="287">
                  <c:v>39876</c:v>
                </c:pt>
                <c:pt idx="288">
                  <c:v>39877</c:v>
                </c:pt>
                <c:pt idx="289">
                  <c:v>39878</c:v>
                </c:pt>
                <c:pt idx="290">
                  <c:v>39882</c:v>
                </c:pt>
                <c:pt idx="291">
                  <c:v>39883</c:v>
                </c:pt>
                <c:pt idx="292">
                  <c:v>39884</c:v>
                </c:pt>
                <c:pt idx="293">
                  <c:v>39885</c:v>
                </c:pt>
                <c:pt idx="294">
                  <c:v>39888</c:v>
                </c:pt>
                <c:pt idx="295">
                  <c:v>39889</c:v>
                </c:pt>
                <c:pt idx="296">
                  <c:v>39890</c:v>
                </c:pt>
                <c:pt idx="297">
                  <c:v>39891</c:v>
                </c:pt>
                <c:pt idx="298">
                  <c:v>39892</c:v>
                </c:pt>
                <c:pt idx="299">
                  <c:v>39895</c:v>
                </c:pt>
                <c:pt idx="300">
                  <c:v>39896</c:v>
                </c:pt>
                <c:pt idx="301">
                  <c:v>39897</c:v>
                </c:pt>
                <c:pt idx="302">
                  <c:v>39898</c:v>
                </c:pt>
                <c:pt idx="303">
                  <c:v>39899</c:v>
                </c:pt>
                <c:pt idx="304">
                  <c:v>39902</c:v>
                </c:pt>
                <c:pt idx="305">
                  <c:v>39903</c:v>
                </c:pt>
                <c:pt idx="306">
                  <c:v>39904</c:v>
                </c:pt>
                <c:pt idx="307">
                  <c:v>39905</c:v>
                </c:pt>
                <c:pt idx="308">
                  <c:v>39906</c:v>
                </c:pt>
                <c:pt idx="309">
                  <c:v>39909</c:v>
                </c:pt>
                <c:pt idx="310">
                  <c:v>39910</c:v>
                </c:pt>
                <c:pt idx="311">
                  <c:v>39911</c:v>
                </c:pt>
                <c:pt idx="312">
                  <c:v>39912</c:v>
                </c:pt>
                <c:pt idx="313">
                  <c:v>39913</c:v>
                </c:pt>
                <c:pt idx="314">
                  <c:v>39916</c:v>
                </c:pt>
                <c:pt idx="315">
                  <c:v>39917</c:v>
                </c:pt>
                <c:pt idx="316">
                  <c:v>39918</c:v>
                </c:pt>
                <c:pt idx="317">
                  <c:v>39919</c:v>
                </c:pt>
                <c:pt idx="318">
                  <c:v>39920</c:v>
                </c:pt>
                <c:pt idx="319">
                  <c:v>39923</c:v>
                </c:pt>
                <c:pt idx="320">
                  <c:v>39924</c:v>
                </c:pt>
                <c:pt idx="321">
                  <c:v>39925</c:v>
                </c:pt>
                <c:pt idx="322">
                  <c:v>39926</c:v>
                </c:pt>
                <c:pt idx="323">
                  <c:v>39927</c:v>
                </c:pt>
                <c:pt idx="324">
                  <c:v>39930</c:v>
                </c:pt>
                <c:pt idx="325">
                  <c:v>39931</c:v>
                </c:pt>
                <c:pt idx="326">
                  <c:v>39932</c:v>
                </c:pt>
                <c:pt idx="327">
                  <c:v>39933</c:v>
                </c:pt>
                <c:pt idx="328">
                  <c:v>39937</c:v>
                </c:pt>
                <c:pt idx="329">
                  <c:v>39938</c:v>
                </c:pt>
                <c:pt idx="330">
                  <c:v>39939</c:v>
                </c:pt>
                <c:pt idx="331">
                  <c:v>39940</c:v>
                </c:pt>
                <c:pt idx="332">
                  <c:v>39941</c:v>
                </c:pt>
                <c:pt idx="333">
                  <c:v>39945</c:v>
                </c:pt>
                <c:pt idx="334">
                  <c:v>39946</c:v>
                </c:pt>
                <c:pt idx="335">
                  <c:v>39947</c:v>
                </c:pt>
                <c:pt idx="336">
                  <c:v>39948</c:v>
                </c:pt>
                <c:pt idx="337">
                  <c:v>39951</c:v>
                </c:pt>
                <c:pt idx="338">
                  <c:v>39952</c:v>
                </c:pt>
                <c:pt idx="339">
                  <c:v>39953</c:v>
                </c:pt>
                <c:pt idx="340">
                  <c:v>39954</c:v>
                </c:pt>
                <c:pt idx="341">
                  <c:v>39955</c:v>
                </c:pt>
                <c:pt idx="342">
                  <c:v>39958</c:v>
                </c:pt>
                <c:pt idx="343">
                  <c:v>39959</c:v>
                </c:pt>
                <c:pt idx="344">
                  <c:v>39960</c:v>
                </c:pt>
                <c:pt idx="345">
                  <c:v>39961</c:v>
                </c:pt>
                <c:pt idx="346">
                  <c:v>39962</c:v>
                </c:pt>
                <c:pt idx="347">
                  <c:v>39965</c:v>
                </c:pt>
                <c:pt idx="348">
                  <c:v>39966</c:v>
                </c:pt>
                <c:pt idx="349">
                  <c:v>39967</c:v>
                </c:pt>
                <c:pt idx="350">
                  <c:v>39968</c:v>
                </c:pt>
                <c:pt idx="351">
                  <c:v>39969</c:v>
                </c:pt>
                <c:pt idx="352">
                  <c:v>39972</c:v>
                </c:pt>
                <c:pt idx="353">
                  <c:v>39973</c:v>
                </c:pt>
                <c:pt idx="354">
                  <c:v>39974</c:v>
                </c:pt>
                <c:pt idx="355">
                  <c:v>39975</c:v>
                </c:pt>
                <c:pt idx="356">
                  <c:v>39979</c:v>
                </c:pt>
                <c:pt idx="357">
                  <c:v>39980</c:v>
                </c:pt>
                <c:pt idx="358">
                  <c:v>39981</c:v>
                </c:pt>
                <c:pt idx="359">
                  <c:v>39982</c:v>
                </c:pt>
                <c:pt idx="360">
                  <c:v>39983</c:v>
                </c:pt>
                <c:pt idx="361">
                  <c:v>39986</c:v>
                </c:pt>
                <c:pt idx="362">
                  <c:v>39987</c:v>
                </c:pt>
                <c:pt idx="363">
                  <c:v>39988</c:v>
                </c:pt>
                <c:pt idx="364">
                  <c:v>39989</c:v>
                </c:pt>
                <c:pt idx="365">
                  <c:v>39990</c:v>
                </c:pt>
                <c:pt idx="366">
                  <c:v>39993</c:v>
                </c:pt>
                <c:pt idx="367">
                  <c:v>39994</c:v>
                </c:pt>
                <c:pt idx="368">
                  <c:v>39995</c:v>
                </c:pt>
                <c:pt idx="369">
                  <c:v>39996</c:v>
                </c:pt>
                <c:pt idx="370">
                  <c:v>39997</c:v>
                </c:pt>
                <c:pt idx="371">
                  <c:v>40000</c:v>
                </c:pt>
                <c:pt idx="372">
                  <c:v>40001</c:v>
                </c:pt>
                <c:pt idx="373">
                  <c:v>40002</c:v>
                </c:pt>
                <c:pt idx="374">
                  <c:v>40003</c:v>
                </c:pt>
                <c:pt idx="375">
                  <c:v>40004</c:v>
                </c:pt>
                <c:pt idx="376">
                  <c:v>40007</c:v>
                </c:pt>
                <c:pt idx="377">
                  <c:v>40008</c:v>
                </c:pt>
                <c:pt idx="378">
                  <c:v>40009</c:v>
                </c:pt>
                <c:pt idx="379">
                  <c:v>40010</c:v>
                </c:pt>
                <c:pt idx="380">
                  <c:v>40011</c:v>
                </c:pt>
                <c:pt idx="381">
                  <c:v>40014</c:v>
                </c:pt>
                <c:pt idx="382">
                  <c:v>40015</c:v>
                </c:pt>
                <c:pt idx="383">
                  <c:v>40016</c:v>
                </c:pt>
                <c:pt idx="384">
                  <c:v>40017</c:v>
                </c:pt>
                <c:pt idx="385">
                  <c:v>40018</c:v>
                </c:pt>
                <c:pt idx="386">
                  <c:v>40021</c:v>
                </c:pt>
                <c:pt idx="387">
                  <c:v>40022</c:v>
                </c:pt>
                <c:pt idx="388">
                  <c:v>40023</c:v>
                </c:pt>
                <c:pt idx="389">
                  <c:v>40024</c:v>
                </c:pt>
                <c:pt idx="390">
                  <c:v>40025</c:v>
                </c:pt>
                <c:pt idx="391">
                  <c:v>40028</c:v>
                </c:pt>
                <c:pt idx="392">
                  <c:v>40029</c:v>
                </c:pt>
                <c:pt idx="393">
                  <c:v>40030</c:v>
                </c:pt>
                <c:pt idx="394">
                  <c:v>40031</c:v>
                </c:pt>
                <c:pt idx="395">
                  <c:v>40032</c:v>
                </c:pt>
                <c:pt idx="396">
                  <c:v>40035</c:v>
                </c:pt>
                <c:pt idx="397">
                  <c:v>40036</c:v>
                </c:pt>
                <c:pt idx="398">
                  <c:v>40037</c:v>
                </c:pt>
                <c:pt idx="399">
                  <c:v>40038</c:v>
                </c:pt>
                <c:pt idx="400">
                  <c:v>40039</c:v>
                </c:pt>
                <c:pt idx="401">
                  <c:v>40042</c:v>
                </c:pt>
                <c:pt idx="402">
                  <c:v>40043</c:v>
                </c:pt>
                <c:pt idx="403">
                  <c:v>40044</c:v>
                </c:pt>
                <c:pt idx="404">
                  <c:v>40045</c:v>
                </c:pt>
                <c:pt idx="405">
                  <c:v>40046</c:v>
                </c:pt>
                <c:pt idx="406">
                  <c:v>40049</c:v>
                </c:pt>
                <c:pt idx="407">
                  <c:v>40050</c:v>
                </c:pt>
                <c:pt idx="408">
                  <c:v>40051</c:v>
                </c:pt>
                <c:pt idx="409">
                  <c:v>40052</c:v>
                </c:pt>
                <c:pt idx="410">
                  <c:v>40053</c:v>
                </c:pt>
                <c:pt idx="411">
                  <c:v>40056</c:v>
                </c:pt>
                <c:pt idx="412">
                  <c:v>40057</c:v>
                </c:pt>
                <c:pt idx="413">
                  <c:v>40058</c:v>
                </c:pt>
                <c:pt idx="414">
                  <c:v>40059</c:v>
                </c:pt>
                <c:pt idx="415">
                  <c:v>40060</c:v>
                </c:pt>
                <c:pt idx="416">
                  <c:v>40063</c:v>
                </c:pt>
                <c:pt idx="417">
                  <c:v>40064</c:v>
                </c:pt>
                <c:pt idx="418">
                  <c:v>40065</c:v>
                </c:pt>
                <c:pt idx="419">
                  <c:v>40066</c:v>
                </c:pt>
                <c:pt idx="420">
                  <c:v>40067</c:v>
                </c:pt>
                <c:pt idx="421">
                  <c:v>40070</c:v>
                </c:pt>
                <c:pt idx="422">
                  <c:v>40071</c:v>
                </c:pt>
                <c:pt idx="423">
                  <c:v>40072</c:v>
                </c:pt>
                <c:pt idx="424">
                  <c:v>40073</c:v>
                </c:pt>
                <c:pt idx="425">
                  <c:v>40074</c:v>
                </c:pt>
                <c:pt idx="426">
                  <c:v>40077</c:v>
                </c:pt>
                <c:pt idx="427">
                  <c:v>40078</c:v>
                </c:pt>
                <c:pt idx="428">
                  <c:v>40079</c:v>
                </c:pt>
                <c:pt idx="429">
                  <c:v>40080</c:v>
                </c:pt>
                <c:pt idx="430">
                  <c:v>40081</c:v>
                </c:pt>
                <c:pt idx="431">
                  <c:v>40084</c:v>
                </c:pt>
                <c:pt idx="432">
                  <c:v>40085</c:v>
                </c:pt>
                <c:pt idx="433">
                  <c:v>40086</c:v>
                </c:pt>
                <c:pt idx="434">
                  <c:v>40087</c:v>
                </c:pt>
                <c:pt idx="435">
                  <c:v>40088</c:v>
                </c:pt>
                <c:pt idx="436">
                  <c:v>40091</c:v>
                </c:pt>
                <c:pt idx="437">
                  <c:v>40092</c:v>
                </c:pt>
                <c:pt idx="438">
                  <c:v>40093</c:v>
                </c:pt>
                <c:pt idx="439">
                  <c:v>40094</c:v>
                </c:pt>
                <c:pt idx="440">
                  <c:v>40095</c:v>
                </c:pt>
                <c:pt idx="441">
                  <c:v>40098</c:v>
                </c:pt>
                <c:pt idx="442">
                  <c:v>40099</c:v>
                </c:pt>
                <c:pt idx="443">
                  <c:v>40100</c:v>
                </c:pt>
                <c:pt idx="444">
                  <c:v>40101</c:v>
                </c:pt>
                <c:pt idx="445">
                  <c:v>40102</c:v>
                </c:pt>
                <c:pt idx="446">
                  <c:v>40105</c:v>
                </c:pt>
                <c:pt idx="447">
                  <c:v>40106</c:v>
                </c:pt>
                <c:pt idx="448">
                  <c:v>40107</c:v>
                </c:pt>
                <c:pt idx="449">
                  <c:v>40108</c:v>
                </c:pt>
                <c:pt idx="450">
                  <c:v>40109</c:v>
                </c:pt>
                <c:pt idx="451">
                  <c:v>40112</c:v>
                </c:pt>
                <c:pt idx="452">
                  <c:v>40113</c:v>
                </c:pt>
                <c:pt idx="453">
                  <c:v>40114</c:v>
                </c:pt>
                <c:pt idx="454">
                  <c:v>40115</c:v>
                </c:pt>
                <c:pt idx="455">
                  <c:v>40116</c:v>
                </c:pt>
                <c:pt idx="456">
                  <c:v>40119</c:v>
                </c:pt>
                <c:pt idx="457">
                  <c:v>40120</c:v>
                </c:pt>
                <c:pt idx="458">
                  <c:v>40122</c:v>
                </c:pt>
                <c:pt idx="459">
                  <c:v>40123</c:v>
                </c:pt>
                <c:pt idx="460">
                  <c:v>40126</c:v>
                </c:pt>
                <c:pt idx="461">
                  <c:v>40127</c:v>
                </c:pt>
                <c:pt idx="462">
                  <c:v>40128</c:v>
                </c:pt>
                <c:pt idx="463">
                  <c:v>40129</c:v>
                </c:pt>
                <c:pt idx="464">
                  <c:v>40130</c:v>
                </c:pt>
                <c:pt idx="465">
                  <c:v>40133</c:v>
                </c:pt>
                <c:pt idx="466">
                  <c:v>40134</c:v>
                </c:pt>
                <c:pt idx="467">
                  <c:v>40135</c:v>
                </c:pt>
                <c:pt idx="468">
                  <c:v>40136</c:v>
                </c:pt>
                <c:pt idx="469">
                  <c:v>40137</c:v>
                </c:pt>
                <c:pt idx="470">
                  <c:v>40140</c:v>
                </c:pt>
                <c:pt idx="471">
                  <c:v>40141</c:v>
                </c:pt>
                <c:pt idx="472">
                  <c:v>40142</c:v>
                </c:pt>
                <c:pt idx="473">
                  <c:v>40143</c:v>
                </c:pt>
                <c:pt idx="474">
                  <c:v>40144</c:v>
                </c:pt>
                <c:pt idx="475">
                  <c:v>40147</c:v>
                </c:pt>
                <c:pt idx="476">
                  <c:v>40148</c:v>
                </c:pt>
                <c:pt idx="477">
                  <c:v>40149</c:v>
                </c:pt>
                <c:pt idx="478">
                  <c:v>40150</c:v>
                </c:pt>
                <c:pt idx="479">
                  <c:v>40151</c:v>
                </c:pt>
                <c:pt idx="480">
                  <c:v>40154</c:v>
                </c:pt>
                <c:pt idx="481">
                  <c:v>40155</c:v>
                </c:pt>
                <c:pt idx="482">
                  <c:v>40156</c:v>
                </c:pt>
                <c:pt idx="483">
                  <c:v>40157</c:v>
                </c:pt>
                <c:pt idx="484">
                  <c:v>40158</c:v>
                </c:pt>
                <c:pt idx="485">
                  <c:v>40161</c:v>
                </c:pt>
                <c:pt idx="486">
                  <c:v>40162</c:v>
                </c:pt>
                <c:pt idx="487">
                  <c:v>40163</c:v>
                </c:pt>
                <c:pt idx="488">
                  <c:v>40164</c:v>
                </c:pt>
                <c:pt idx="489">
                  <c:v>40165</c:v>
                </c:pt>
                <c:pt idx="490">
                  <c:v>40168</c:v>
                </c:pt>
                <c:pt idx="491">
                  <c:v>40169</c:v>
                </c:pt>
                <c:pt idx="492">
                  <c:v>40170</c:v>
                </c:pt>
                <c:pt idx="493">
                  <c:v>40171</c:v>
                </c:pt>
                <c:pt idx="494">
                  <c:v>40172</c:v>
                </c:pt>
                <c:pt idx="495">
                  <c:v>40175</c:v>
                </c:pt>
                <c:pt idx="496">
                  <c:v>40176</c:v>
                </c:pt>
                <c:pt idx="497">
                  <c:v>40177</c:v>
                </c:pt>
                <c:pt idx="498">
                  <c:v>40178</c:v>
                </c:pt>
                <c:pt idx="499">
                  <c:v>40189</c:v>
                </c:pt>
                <c:pt idx="500">
                  <c:v>40190</c:v>
                </c:pt>
                <c:pt idx="501">
                  <c:v>40191</c:v>
                </c:pt>
                <c:pt idx="502">
                  <c:v>40192</c:v>
                </c:pt>
                <c:pt idx="503">
                  <c:v>40193</c:v>
                </c:pt>
                <c:pt idx="504">
                  <c:v>40196</c:v>
                </c:pt>
                <c:pt idx="505">
                  <c:v>40197</c:v>
                </c:pt>
                <c:pt idx="506">
                  <c:v>40198</c:v>
                </c:pt>
                <c:pt idx="507">
                  <c:v>40199</c:v>
                </c:pt>
                <c:pt idx="508">
                  <c:v>40200</c:v>
                </c:pt>
                <c:pt idx="509">
                  <c:v>40203</c:v>
                </c:pt>
                <c:pt idx="510">
                  <c:v>40204</c:v>
                </c:pt>
                <c:pt idx="511">
                  <c:v>40205</c:v>
                </c:pt>
                <c:pt idx="512">
                  <c:v>40206</c:v>
                </c:pt>
                <c:pt idx="513">
                  <c:v>40207</c:v>
                </c:pt>
                <c:pt idx="514">
                  <c:v>40210</c:v>
                </c:pt>
                <c:pt idx="515">
                  <c:v>40211</c:v>
                </c:pt>
                <c:pt idx="516">
                  <c:v>40212</c:v>
                </c:pt>
                <c:pt idx="517">
                  <c:v>40213</c:v>
                </c:pt>
                <c:pt idx="518">
                  <c:v>40214</c:v>
                </c:pt>
                <c:pt idx="519">
                  <c:v>40217</c:v>
                </c:pt>
                <c:pt idx="520">
                  <c:v>40218</c:v>
                </c:pt>
                <c:pt idx="521">
                  <c:v>40219</c:v>
                </c:pt>
                <c:pt idx="522">
                  <c:v>40220</c:v>
                </c:pt>
                <c:pt idx="523">
                  <c:v>40221</c:v>
                </c:pt>
                <c:pt idx="524">
                  <c:v>40224</c:v>
                </c:pt>
                <c:pt idx="525">
                  <c:v>40225</c:v>
                </c:pt>
                <c:pt idx="526">
                  <c:v>40226</c:v>
                </c:pt>
                <c:pt idx="527">
                  <c:v>40227</c:v>
                </c:pt>
                <c:pt idx="528">
                  <c:v>40228</c:v>
                </c:pt>
                <c:pt idx="529">
                  <c:v>40233</c:v>
                </c:pt>
                <c:pt idx="530">
                  <c:v>40234</c:v>
                </c:pt>
                <c:pt idx="531">
                  <c:v>40235</c:v>
                </c:pt>
                <c:pt idx="532">
                  <c:v>40236</c:v>
                </c:pt>
                <c:pt idx="533">
                  <c:v>40238</c:v>
                </c:pt>
                <c:pt idx="534">
                  <c:v>40239</c:v>
                </c:pt>
                <c:pt idx="535">
                  <c:v>40240</c:v>
                </c:pt>
                <c:pt idx="536">
                  <c:v>40241</c:v>
                </c:pt>
                <c:pt idx="537">
                  <c:v>40242</c:v>
                </c:pt>
                <c:pt idx="538">
                  <c:v>40246</c:v>
                </c:pt>
                <c:pt idx="539">
                  <c:v>40247</c:v>
                </c:pt>
                <c:pt idx="540">
                  <c:v>40248</c:v>
                </c:pt>
                <c:pt idx="541">
                  <c:v>40249</c:v>
                </c:pt>
                <c:pt idx="542">
                  <c:v>40252</c:v>
                </c:pt>
                <c:pt idx="543">
                  <c:v>40253</c:v>
                </c:pt>
                <c:pt idx="544">
                  <c:v>40254</c:v>
                </c:pt>
                <c:pt idx="545">
                  <c:v>40255</c:v>
                </c:pt>
                <c:pt idx="546">
                  <c:v>40256</c:v>
                </c:pt>
                <c:pt idx="547">
                  <c:v>40259</c:v>
                </c:pt>
                <c:pt idx="548">
                  <c:v>40260</c:v>
                </c:pt>
                <c:pt idx="549">
                  <c:v>40261</c:v>
                </c:pt>
                <c:pt idx="550">
                  <c:v>40262</c:v>
                </c:pt>
                <c:pt idx="551">
                  <c:v>40263</c:v>
                </c:pt>
                <c:pt idx="552">
                  <c:v>40266</c:v>
                </c:pt>
                <c:pt idx="553">
                  <c:v>40267</c:v>
                </c:pt>
                <c:pt idx="554">
                  <c:v>40268</c:v>
                </c:pt>
                <c:pt idx="555">
                  <c:v>40269</c:v>
                </c:pt>
                <c:pt idx="556">
                  <c:v>40270</c:v>
                </c:pt>
                <c:pt idx="557">
                  <c:v>40273</c:v>
                </c:pt>
                <c:pt idx="558">
                  <c:v>40274</c:v>
                </c:pt>
                <c:pt idx="559">
                  <c:v>40275</c:v>
                </c:pt>
                <c:pt idx="560">
                  <c:v>40276</c:v>
                </c:pt>
                <c:pt idx="561">
                  <c:v>40277</c:v>
                </c:pt>
                <c:pt idx="562">
                  <c:v>40280</c:v>
                </c:pt>
                <c:pt idx="563">
                  <c:v>40281</c:v>
                </c:pt>
                <c:pt idx="564">
                  <c:v>40282</c:v>
                </c:pt>
                <c:pt idx="565">
                  <c:v>40283</c:v>
                </c:pt>
                <c:pt idx="566">
                  <c:v>40284</c:v>
                </c:pt>
                <c:pt idx="567">
                  <c:v>40287</c:v>
                </c:pt>
                <c:pt idx="568">
                  <c:v>40288</c:v>
                </c:pt>
                <c:pt idx="569">
                  <c:v>40289</c:v>
                </c:pt>
                <c:pt idx="570">
                  <c:v>40290</c:v>
                </c:pt>
                <c:pt idx="571">
                  <c:v>40291</c:v>
                </c:pt>
                <c:pt idx="572">
                  <c:v>40294</c:v>
                </c:pt>
                <c:pt idx="573">
                  <c:v>40295</c:v>
                </c:pt>
                <c:pt idx="574">
                  <c:v>40296</c:v>
                </c:pt>
                <c:pt idx="575">
                  <c:v>40297</c:v>
                </c:pt>
                <c:pt idx="576">
                  <c:v>40298</c:v>
                </c:pt>
                <c:pt idx="577">
                  <c:v>40302</c:v>
                </c:pt>
                <c:pt idx="578">
                  <c:v>40303</c:v>
                </c:pt>
                <c:pt idx="579">
                  <c:v>40304</c:v>
                </c:pt>
                <c:pt idx="580">
                  <c:v>40305</c:v>
                </c:pt>
                <c:pt idx="581">
                  <c:v>40309</c:v>
                </c:pt>
                <c:pt idx="582">
                  <c:v>40310</c:v>
                </c:pt>
                <c:pt idx="583">
                  <c:v>40311</c:v>
                </c:pt>
                <c:pt idx="584">
                  <c:v>40312</c:v>
                </c:pt>
                <c:pt idx="585">
                  <c:v>40315</c:v>
                </c:pt>
                <c:pt idx="586">
                  <c:v>40316</c:v>
                </c:pt>
                <c:pt idx="587">
                  <c:v>40317</c:v>
                </c:pt>
                <c:pt idx="588">
                  <c:v>40318</c:v>
                </c:pt>
                <c:pt idx="589">
                  <c:v>40319</c:v>
                </c:pt>
                <c:pt idx="590">
                  <c:v>40322</c:v>
                </c:pt>
                <c:pt idx="591">
                  <c:v>40323</c:v>
                </c:pt>
                <c:pt idx="592">
                  <c:v>40324</c:v>
                </c:pt>
                <c:pt idx="593">
                  <c:v>40325</c:v>
                </c:pt>
                <c:pt idx="594">
                  <c:v>40326</c:v>
                </c:pt>
                <c:pt idx="595">
                  <c:v>40329</c:v>
                </c:pt>
                <c:pt idx="596">
                  <c:v>40330</c:v>
                </c:pt>
                <c:pt idx="597">
                  <c:v>40331</c:v>
                </c:pt>
                <c:pt idx="598">
                  <c:v>40332</c:v>
                </c:pt>
                <c:pt idx="599">
                  <c:v>40333</c:v>
                </c:pt>
                <c:pt idx="600">
                  <c:v>40336</c:v>
                </c:pt>
                <c:pt idx="601">
                  <c:v>40337</c:v>
                </c:pt>
                <c:pt idx="602">
                  <c:v>40338</c:v>
                </c:pt>
                <c:pt idx="603">
                  <c:v>40339</c:v>
                </c:pt>
                <c:pt idx="604">
                  <c:v>40340</c:v>
                </c:pt>
                <c:pt idx="605">
                  <c:v>40344</c:v>
                </c:pt>
                <c:pt idx="606">
                  <c:v>40345</c:v>
                </c:pt>
                <c:pt idx="607">
                  <c:v>40346</c:v>
                </c:pt>
                <c:pt idx="608">
                  <c:v>40347</c:v>
                </c:pt>
                <c:pt idx="609">
                  <c:v>40350</c:v>
                </c:pt>
                <c:pt idx="610">
                  <c:v>40351</c:v>
                </c:pt>
                <c:pt idx="611">
                  <c:v>40352</c:v>
                </c:pt>
                <c:pt idx="612">
                  <c:v>40353</c:v>
                </c:pt>
                <c:pt idx="613">
                  <c:v>40354</c:v>
                </c:pt>
                <c:pt idx="614">
                  <c:v>40357</c:v>
                </c:pt>
                <c:pt idx="615">
                  <c:v>40358</c:v>
                </c:pt>
                <c:pt idx="616">
                  <c:v>40359</c:v>
                </c:pt>
                <c:pt idx="617">
                  <c:v>40360</c:v>
                </c:pt>
                <c:pt idx="618">
                  <c:v>40361</c:v>
                </c:pt>
                <c:pt idx="619">
                  <c:v>40364</c:v>
                </c:pt>
                <c:pt idx="620">
                  <c:v>40365</c:v>
                </c:pt>
                <c:pt idx="621">
                  <c:v>40366</c:v>
                </c:pt>
                <c:pt idx="622">
                  <c:v>40367</c:v>
                </c:pt>
                <c:pt idx="623">
                  <c:v>40368</c:v>
                </c:pt>
                <c:pt idx="624">
                  <c:v>40371</c:v>
                </c:pt>
                <c:pt idx="625">
                  <c:v>40372</c:v>
                </c:pt>
                <c:pt idx="626">
                  <c:v>40373</c:v>
                </c:pt>
                <c:pt idx="627">
                  <c:v>40374</c:v>
                </c:pt>
                <c:pt idx="628">
                  <c:v>40375</c:v>
                </c:pt>
                <c:pt idx="629">
                  <c:v>40378</c:v>
                </c:pt>
                <c:pt idx="630">
                  <c:v>40379</c:v>
                </c:pt>
                <c:pt idx="631">
                  <c:v>40380</c:v>
                </c:pt>
                <c:pt idx="632">
                  <c:v>40381</c:v>
                </c:pt>
                <c:pt idx="633">
                  <c:v>40382</c:v>
                </c:pt>
                <c:pt idx="634">
                  <c:v>40385</c:v>
                </c:pt>
                <c:pt idx="635">
                  <c:v>40386</c:v>
                </c:pt>
                <c:pt idx="636">
                  <c:v>40387</c:v>
                </c:pt>
                <c:pt idx="637">
                  <c:v>40388</c:v>
                </c:pt>
                <c:pt idx="638">
                  <c:v>40389</c:v>
                </c:pt>
                <c:pt idx="639">
                  <c:v>40392</c:v>
                </c:pt>
                <c:pt idx="640">
                  <c:v>40393</c:v>
                </c:pt>
                <c:pt idx="641">
                  <c:v>40394</c:v>
                </c:pt>
                <c:pt idx="642">
                  <c:v>40395</c:v>
                </c:pt>
                <c:pt idx="643">
                  <c:v>40396</c:v>
                </c:pt>
                <c:pt idx="644">
                  <c:v>40399</c:v>
                </c:pt>
                <c:pt idx="645">
                  <c:v>40400</c:v>
                </c:pt>
                <c:pt idx="646">
                  <c:v>40401</c:v>
                </c:pt>
                <c:pt idx="647">
                  <c:v>40402</c:v>
                </c:pt>
                <c:pt idx="648">
                  <c:v>40403</c:v>
                </c:pt>
                <c:pt idx="649">
                  <c:v>40406</c:v>
                </c:pt>
                <c:pt idx="650">
                  <c:v>40407</c:v>
                </c:pt>
                <c:pt idx="651">
                  <c:v>40408</c:v>
                </c:pt>
                <c:pt idx="652">
                  <c:v>40409</c:v>
                </c:pt>
                <c:pt idx="653">
                  <c:v>40410</c:v>
                </c:pt>
                <c:pt idx="654">
                  <c:v>40413</c:v>
                </c:pt>
                <c:pt idx="655">
                  <c:v>40414</c:v>
                </c:pt>
                <c:pt idx="656">
                  <c:v>40415</c:v>
                </c:pt>
                <c:pt idx="657">
                  <c:v>40416</c:v>
                </c:pt>
                <c:pt idx="658">
                  <c:v>40417</c:v>
                </c:pt>
                <c:pt idx="659">
                  <c:v>40420</c:v>
                </c:pt>
                <c:pt idx="660">
                  <c:v>40421</c:v>
                </c:pt>
                <c:pt idx="661">
                  <c:v>40422</c:v>
                </c:pt>
                <c:pt idx="662">
                  <c:v>40423</c:v>
                </c:pt>
                <c:pt idx="663">
                  <c:v>40424</c:v>
                </c:pt>
                <c:pt idx="664">
                  <c:v>40427</c:v>
                </c:pt>
                <c:pt idx="665">
                  <c:v>40428</c:v>
                </c:pt>
                <c:pt idx="666">
                  <c:v>40429</c:v>
                </c:pt>
                <c:pt idx="667">
                  <c:v>40430</c:v>
                </c:pt>
                <c:pt idx="668">
                  <c:v>40431</c:v>
                </c:pt>
                <c:pt idx="669">
                  <c:v>40434</c:v>
                </c:pt>
                <c:pt idx="670">
                  <c:v>40435</c:v>
                </c:pt>
                <c:pt idx="671">
                  <c:v>40436</c:v>
                </c:pt>
                <c:pt idx="672">
                  <c:v>40437</c:v>
                </c:pt>
                <c:pt idx="673">
                  <c:v>40438</c:v>
                </c:pt>
                <c:pt idx="674">
                  <c:v>40441</c:v>
                </c:pt>
                <c:pt idx="675">
                  <c:v>40442</c:v>
                </c:pt>
                <c:pt idx="676">
                  <c:v>40443</c:v>
                </c:pt>
                <c:pt idx="677">
                  <c:v>40444</c:v>
                </c:pt>
                <c:pt idx="678">
                  <c:v>40445</c:v>
                </c:pt>
                <c:pt idx="679">
                  <c:v>40448</c:v>
                </c:pt>
                <c:pt idx="680">
                  <c:v>40449</c:v>
                </c:pt>
                <c:pt idx="681">
                  <c:v>40450</c:v>
                </c:pt>
                <c:pt idx="682">
                  <c:v>40451</c:v>
                </c:pt>
                <c:pt idx="683">
                  <c:v>40452</c:v>
                </c:pt>
                <c:pt idx="684">
                  <c:v>40455</c:v>
                </c:pt>
                <c:pt idx="685">
                  <c:v>40456</c:v>
                </c:pt>
                <c:pt idx="686">
                  <c:v>40457</c:v>
                </c:pt>
                <c:pt idx="687">
                  <c:v>40458</c:v>
                </c:pt>
                <c:pt idx="688">
                  <c:v>40459</c:v>
                </c:pt>
                <c:pt idx="689">
                  <c:v>40462</c:v>
                </c:pt>
                <c:pt idx="690">
                  <c:v>40463</c:v>
                </c:pt>
                <c:pt idx="691">
                  <c:v>40464</c:v>
                </c:pt>
                <c:pt idx="692">
                  <c:v>40465</c:v>
                </c:pt>
                <c:pt idx="693">
                  <c:v>40466</c:v>
                </c:pt>
                <c:pt idx="694">
                  <c:v>40469</c:v>
                </c:pt>
                <c:pt idx="695">
                  <c:v>40470</c:v>
                </c:pt>
                <c:pt idx="696">
                  <c:v>40471</c:v>
                </c:pt>
                <c:pt idx="697">
                  <c:v>40472</c:v>
                </c:pt>
                <c:pt idx="698">
                  <c:v>40473</c:v>
                </c:pt>
                <c:pt idx="699">
                  <c:v>40476</c:v>
                </c:pt>
                <c:pt idx="700">
                  <c:v>40477</c:v>
                </c:pt>
                <c:pt idx="701">
                  <c:v>40478</c:v>
                </c:pt>
                <c:pt idx="702">
                  <c:v>40479</c:v>
                </c:pt>
                <c:pt idx="703">
                  <c:v>40480</c:v>
                </c:pt>
                <c:pt idx="704">
                  <c:v>40483</c:v>
                </c:pt>
                <c:pt idx="705">
                  <c:v>40484</c:v>
                </c:pt>
                <c:pt idx="706">
                  <c:v>40485</c:v>
                </c:pt>
                <c:pt idx="707">
                  <c:v>40490</c:v>
                </c:pt>
                <c:pt idx="708">
                  <c:v>40491</c:v>
                </c:pt>
                <c:pt idx="709">
                  <c:v>40492</c:v>
                </c:pt>
                <c:pt idx="710">
                  <c:v>40493</c:v>
                </c:pt>
                <c:pt idx="711">
                  <c:v>40494</c:v>
                </c:pt>
                <c:pt idx="712">
                  <c:v>40495</c:v>
                </c:pt>
                <c:pt idx="713">
                  <c:v>40497</c:v>
                </c:pt>
                <c:pt idx="714">
                  <c:v>40498</c:v>
                </c:pt>
                <c:pt idx="715">
                  <c:v>40499</c:v>
                </c:pt>
                <c:pt idx="716">
                  <c:v>40500</c:v>
                </c:pt>
                <c:pt idx="717">
                  <c:v>40501</c:v>
                </c:pt>
                <c:pt idx="718">
                  <c:v>40504</c:v>
                </c:pt>
                <c:pt idx="719">
                  <c:v>40505</c:v>
                </c:pt>
                <c:pt idx="720">
                  <c:v>40506</c:v>
                </c:pt>
                <c:pt idx="721">
                  <c:v>40507</c:v>
                </c:pt>
                <c:pt idx="722">
                  <c:v>40508</c:v>
                </c:pt>
                <c:pt idx="723">
                  <c:v>40511</c:v>
                </c:pt>
                <c:pt idx="724">
                  <c:v>40512</c:v>
                </c:pt>
                <c:pt idx="725">
                  <c:v>40513</c:v>
                </c:pt>
                <c:pt idx="726">
                  <c:v>40514</c:v>
                </c:pt>
                <c:pt idx="727">
                  <c:v>40515</c:v>
                </c:pt>
                <c:pt idx="728">
                  <c:v>40518</c:v>
                </c:pt>
                <c:pt idx="729">
                  <c:v>40519</c:v>
                </c:pt>
                <c:pt idx="730">
                  <c:v>40520</c:v>
                </c:pt>
                <c:pt idx="731">
                  <c:v>40521</c:v>
                </c:pt>
                <c:pt idx="732">
                  <c:v>40522</c:v>
                </c:pt>
                <c:pt idx="733">
                  <c:v>40525</c:v>
                </c:pt>
                <c:pt idx="734">
                  <c:v>40526</c:v>
                </c:pt>
                <c:pt idx="735">
                  <c:v>40527</c:v>
                </c:pt>
                <c:pt idx="736">
                  <c:v>40528</c:v>
                </c:pt>
                <c:pt idx="737">
                  <c:v>40529</c:v>
                </c:pt>
                <c:pt idx="738">
                  <c:v>40532</c:v>
                </c:pt>
                <c:pt idx="739">
                  <c:v>40533</c:v>
                </c:pt>
                <c:pt idx="740">
                  <c:v>40534</c:v>
                </c:pt>
                <c:pt idx="741">
                  <c:v>40535</c:v>
                </c:pt>
                <c:pt idx="742">
                  <c:v>40536</c:v>
                </c:pt>
                <c:pt idx="743">
                  <c:v>40539</c:v>
                </c:pt>
                <c:pt idx="744">
                  <c:v>40540</c:v>
                </c:pt>
                <c:pt idx="745">
                  <c:v>40541</c:v>
                </c:pt>
                <c:pt idx="746">
                  <c:v>40542</c:v>
                </c:pt>
                <c:pt idx="747">
                  <c:v>40543</c:v>
                </c:pt>
                <c:pt idx="748">
                  <c:v>40554</c:v>
                </c:pt>
                <c:pt idx="749">
                  <c:v>40555</c:v>
                </c:pt>
                <c:pt idx="750">
                  <c:v>40556</c:v>
                </c:pt>
                <c:pt idx="751">
                  <c:v>40557</c:v>
                </c:pt>
                <c:pt idx="752">
                  <c:v>40560</c:v>
                </c:pt>
                <c:pt idx="753">
                  <c:v>40561</c:v>
                </c:pt>
                <c:pt idx="754">
                  <c:v>40562</c:v>
                </c:pt>
                <c:pt idx="755">
                  <c:v>40563</c:v>
                </c:pt>
                <c:pt idx="756">
                  <c:v>40564</c:v>
                </c:pt>
                <c:pt idx="757">
                  <c:v>40567</c:v>
                </c:pt>
                <c:pt idx="758">
                  <c:v>40568</c:v>
                </c:pt>
                <c:pt idx="759">
                  <c:v>40569</c:v>
                </c:pt>
                <c:pt idx="760">
                  <c:v>40570</c:v>
                </c:pt>
                <c:pt idx="761">
                  <c:v>40571</c:v>
                </c:pt>
                <c:pt idx="762">
                  <c:v>40574</c:v>
                </c:pt>
                <c:pt idx="763">
                  <c:v>40575</c:v>
                </c:pt>
                <c:pt idx="764">
                  <c:v>40576</c:v>
                </c:pt>
                <c:pt idx="765">
                  <c:v>40577</c:v>
                </c:pt>
                <c:pt idx="766">
                  <c:v>40578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40588</c:v>
                </c:pt>
                <c:pt idx="773">
                  <c:v>40589</c:v>
                </c:pt>
                <c:pt idx="774">
                  <c:v>40590</c:v>
                </c:pt>
                <c:pt idx="775">
                  <c:v>40591</c:v>
                </c:pt>
                <c:pt idx="776">
                  <c:v>40592</c:v>
                </c:pt>
                <c:pt idx="777">
                  <c:v>40595</c:v>
                </c:pt>
                <c:pt idx="778">
                  <c:v>40596</c:v>
                </c:pt>
                <c:pt idx="779">
                  <c:v>40598</c:v>
                </c:pt>
                <c:pt idx="780">
                  <c:v>40599</c:v>
                </c:pt>
                <c:pt idx="781">
                  <c:v>40602</c:v>
                </c:pt>
                <c:pt idx="782">
                  <c:v>40603</c:v>
                </c:pt>
                <c:pt idx="783">
                  <c:v>40604</c:v>
                </c:pt>
                <c:pt idx="784">
                  <c:v>40605</c:v>
                </c:pt>
                <c:pt idx="785">
                  <c:v>40606</c:v>
                </c:pt>
                <c:pt idx="786">
                  <c:v>40607</c:v>
                </c:pt>
                <c:pt idx="787">
                  <c:v>40611</c:v>
                </c:pt>
                <c:pt idx="788">
                  <c:v>40612</c:v>
                </c:pt>
                <c:pt idx="789">
                  <c:v>40613</c:v>
                </c:pt>
                <c:pt idx="790">
                  <c:v>40616</c:v>
                </c:pt>
                <c:pt idx="791">
                  <c:v>40617</c:v>
                </c:pt>
                <c:pt idx="792">
                  <c:v>40618</c:v>
                </c:pt>
                <c:pt idx="793">
                  <c:v>40619</c:v>
                </c:pt>
                <c:pt idx="794">
                  <c:v>40620</c:v>
                </c:pt>
                <c:pt idx="795">
                  <c:v>40623</c:v>
                </c:pt>
                <c:pt idx="796">
                  <c:v>40624</c:v>
                </c:pt>
                <c:pt idx="797">
                  <c:v>40625</c:v>
                </c:pt>
                <c:pt idx="798">
                  <c:v>40626</c:v>
                </c:pt>
                <c:pt idx="799">
                  <c:v>40627</c:v>
                </c:pt>
                <c:pt idx="800">
                  <c:v>40630</c:v>
                </c:pt>
                <c:pt idx="801">
                  <c:v>40631</c:v>
                </c:pt>
                <c:pt idx="802">
                  <c:v>40632</c:v>
                </c:pt>
                <c:pt idx="803">
                  <c:v>40633</c:v>
                </c:pt>
                <c:pt idx="804">
                  <c:v>40634</c:v>
                </c:pt>
                <c:pt idx="805">
                  <c:v>40637</c:v>
                </c:pt>
                <c:pt idx="806">
                  <c:v>40638</c:v>
                </c:pt>
                <c:pt idx="807">
                  <c:v>40639</c:v>
                </c:pt>
                <c:pt idx="808">
                  <c:v>40640</c:v>
                </c:pt>
                <c:pt idx="809">
                  <c:v>40641</c:v>
                </c:pt>
                <c:pt idx="810">
                  <c:v>40644</c:v>
                </c:pt>
                <c:pt idx="811">
                  <c:v>40645</c:v>
                </c:pt>
                <c:pt idx="812">
                  <c:v>40646</c:v>
                </c:pt>
                <c:pt idx="813">
                  <c:v>40647</c:v>
                </c:pt>
                <c:pt idx="814">
                  <c:v>40648</c:v>
                </c:pt>
                <c:pt idx="815">
                  <c:v>40651</c:v>
                </c:pt>
                <c:pt idx="816">
                  <c:v>40652</c:v>
                </c:pt>
                <c:pt idx="817">
                  <c:v>40653</c:v>
                </c:pt>
                <c:pt idx="818">
                  <c:v>40654</c:v>
                </c:pt>
                <c:pt idx="819">
                  <c:v>40655</c:v>
                </c:pt>
                <c:pt idx="820">
                  <c:v>40658</c:v>
                </c:pt>
                <c:pt idx="821">
                  <c:v>40659</c:v>
                </c:pt>
                <c:pt idx="822">
                  <c:v>40660</c:v>
                </c:pt>
                <c:pt idx="823">
                  <c:v>40661</c:v>
                </c:pt>
                <c:pt idx="824">
                  <c:v>40662</c:v>
                </c:pt>
                <c:pt idx="825">
                  <c:v>40666</c:v>
                </c:pt>
                <c:pt idx="826">
                  <c:v>40667</c:v>
                </c:pt>
                <c:pt idx="827">
                  <c:v>40668</c:v>
                </c:pt>
                <c:pt idx="828">
                  <c:v>40669</c:v>
                </c:pt>
                <c:pt idx="829">
                  <c:v>40673</c:v>
                </c:pt>
                <c:pt idx="830">
                  <c:v>40674</c:v>
                </c:pt>
                <c:pt idx="831">
                  <c:v>40675</c:v>
                </c:pt>
                <c:pt idx="832">
                  <c:v>40676</c:v>
                </c:pt>
                <c:pt idx="833">
                  <c:v>40679</c:v>
                </c:pt>
                <c:pt idx="834">
                  <c:v>40680</c:v>
                </c:pt>
                <c:pt idx="835">
                  <c:v>40681</c:v>
                </c:pt>
                <c:pt idx="836">
                  <c:v>40682</c:v>
                </c:pt>
                <c:pt idx="837">
                  <c:v>40683</c:v>
                </c:pt>
                <c:pt idx="838">
                  <c:v>40686</c:v>
                </c:pt>
                <c:pt idx="839">
                  <c:v>40687</c:v>
                </c:pt>
                <c:pt idx="840">
                  <c:v>40688</c:v>
                </c:pt>
                <c:pt idx="841">
                  <c:v>40689</c:v>
                </c:pt>
                <c:pt idx="842">
                  <c:v>40690</c:v>
                </c:pt>
                <c:pt idx="843">
                  <c:v>40693</c:v>
                </c:pt>
                <c:pt idx="844">
                  <c:v>40694</c:v>
                </c:pt>
                <c:pt idx="845">
                  <c:v>40695</c:v>
                </c:pt>
                <c:pt idx="846">
                  <c:v>40696</c:v>
                </c:pt>
                <c:pt idx="847">
                  <c:v>40697</c:v>
                </c:pt>
                <c:pt idx="848">
                  <c:v>40700</c:v>
                </c:pt>
                <c:pt idx="849">
                  <c:v>40701</c:v>
                </c:pt>
                <c:pt idx="850">
                  <c:v>40702</c:v>
                </c:pt>
                <c:pt idx="851">
                  <c:v>40703</c:v>
                </c:pt>
                <c:pt idx="852">
                  <c:v>40704</c:v>
                </c:pt>
                <c:pt idx="853">
                  <c:v>40708</c:v>
                </c:pt>
                <c:pt idx="854">
                  <c:v>40709</c:v>
                </c:pt>
                <c:pt idx="855">
                  <c:v>40710</c:v>
                </c:pt>
                <c:pt idx="856">
                  <c:v>40711</c:v>
                </c:pt>
                <c:pt idx="857">
                  <c:v>40714</c:v>
                </c:pt>
                <c:pt idx="858">
                  <c:v>40715</c:v>
                </c:pt>
                <c:pt idx="859">
                  <c:v>40716</c:v>
                </c:pt>
                <c:pt idx="860">
                  <c:v>40717</c:v>
                </c:pt>
                <c:pt idx="861">
                  <c:v>40718</c:v>
                </c:pt>
                <c:pt idx="862">
                  <c:v>40721</c:v>
                </c:pt>
                <c:pt idx="863">
                  <c:v>40722</c:v>
                </c:pt>
                <c:pt idx="864">
                  <c:v>40723</c:v>
                </c:pt>
                <c:pt idx="865">
                  <c:v>40724</c:v>
                </c:pt>
                <c:pt idx="866">
                  <c:v>40725</c:v>
                </c:pt>
                <c:pt idx="867">
                  <c:v>40728</c:v>
                </c:pt>
                <c:pt idx="868">
                  <c:v>40729</c:v>
                </c:pt>
                <c:pt idx="869">
                  <c:v>40730</c:v>
                </c:pt>
                <c:pt idx="870">
                  <c:v>40731</c:v>
                </c:pt>
                <c:pt idx="871">
                  <c:v>40732</c:v>
                </c:pt>
                <c:pt idx="872">
                  <c:v>40735</c:v>
                </c:pt>
                <c:pt idx="873">
                  <c:v>40736</c:v>
                </c:pt>
                <c:pt idx="874">
                  <c:v>40737</c:v>
                </c:pt>
                <c:pt idx="875">
                  <c:v>40738</c:v>
                </c:pt>
                <c:pt idx="876">
                  <c:v>40739</c:v>
                </c:pt>
                <c:pt idx="877">
                  <c:v>40742</c:v>
                </c:pt>
                <c:pt idx="878">
                  <c:v>40743</c:v>
                </c:pt>
                <c:pt idx="879">
                  <c:v>40744</c:v>
                </c:pt>
                <c:pt idx="880">
                  <c:v>40745</c:v>
                </c:pt>
                <c:pt idx="881">
                  <c:v>40746</c:v>
                </c:pt>
                <c:pt idx="882">
                  <c:v>40749</c:v>
                </c:pt>
                <c:pt idx="883">
                  <c:v>40750</c:v>
                </c:pt>
                <c:pt idx="884">
                  <c:v>40751</c:v>
                </c:pt>
                <c:pt idx="885">
                  <c:v>40752</c:v>
                </c:pt>
                <c:pt idx="886">
                  <c:v>40753</c:v>
                </c:pt>
                <c:pt idx="887">
                  <c:v>40756</c:v>
                </c:pt>
                <c:pt idx="888">
                  <c:v>40757</c:v>
                </c:pt>
                <c:pt idx="889">
                  <c:v>40758</c:v>
                </c:pt>
                <c:pt idx="890">
                  <c:v>40759</c:v>
                </c:pt>
                <c:pt idx="891">
                  <c:v>40760</c:v>
                </c:pt>
                <c:pt idx="892">
                  <c:v>40763</c:v>
                </c:pt>
                <c:pt idx="893">
                  <c:v>40764</c:v>
                </c:pt>
                <c:pt idx="894">
                  <c:v>40765</c:v>
                </c:pt>
                <c:pt idx="895">
                  <c:v>40766</c:v>
                </c:pt>
                <c:pt idx="896">
                  <c:v>40767</c:v>
                </c:pt>
                <c:pt idx="897">
                  <c:v>40770</c:v>
                </c:pt>
                <c:pt idx="898">
                  <c:v>40771</c:v>
                </c:pt>
                <c:pt idx="899">
                  <c:v>40772</c:v>
                </c:pt>
                <c:pt idx="900">
                  <c:v>40773</c:v>
                </c:pt>
                <c:pt idx="901">
                  <c:v>40774</c:v>
                </c:pt>
                <c:pt idx="902">
                  <c:v>40777</c:v>
                </c:pt>
                <c:pt idx="903">
                  <c:v>40778</c:v>
                </c:pt>
                <c:pt idx="904">
                  <c:v>40779</c:v>
                </c:pt>
                <c:pt idx="905">
                  <c:v>40780</c:v>
                </c:pt>
                <c:pt idx="906">
                  <c:v>40781</c:v>
                </c:pt>
                <c:pt idx="907">
                  <c:v>40784</c:v>
                </c:pt>
                <c:pt idx="908">
                  <c:v>40785</c:v>
                </c:pt>
                <c:pt idx="909">
                  <c:v>40786</c:v>
                </c:pt>
                <c:pt idx="910">
                  <c:v>40787</c:v>
                </c:pt>
                <c:pt idx="911">
                  <c:v>40788</c:v>
                </c:pt>
                <c:pt idx="912">
                  <c:v>40791</c:v>
                </c:pt>
                <c:pt idx="913">
                  <c:v>40792</c:v>
                </c:pt>
                <c:pt idx="914">
                  <c:v>40793</c:v>
                </c:pt>
                <c:pt idx="915">
                  <c:v>40794</c:v>
                </c:pt>
                <c:pt idx="916">
                  <c:v>40795</c:v>
                </c:pt>
                <c:pt idx="917">
                  <c:v>40798</c:v>
                </c:pt>
                <c:pt idx="918">
                  <c:v>40799</c:v>
                </c:pt>
                <c:pt idx="919">
                  <c:v>40800</c:v>
                </c:pt>
                <c:pt idx="920">
                  <c:v>40801</c:v>
                </c:pt>
                <c:pt idx="921">
                  <c:v>40802</c:v>
                </c:pt>
                <c:pt idx="922">
                  <c:v>40805</c:v>
                </c:pt>
                <c:pt idx="923">
                  <c:v>40806</c:v>
                </c:pt>
                <c:pt idx="924">
                  <c:v>40807</c:v>
                </c:pt>
                <c:pt idx="925">
                  <c:v>40808</c:v>
                </c:pt>
                <c:pt idx="926">
                  <c:v>40809</c:v>
                </c:pt>
                <c:pt idx="927">
                  <c:v>40812</c:v>
                </c:pt>
                <c:pt idx="928">
                  <c:v>40813</c:v>
                </c:pt>
                <c:pt idx="929">
                  <c:v>40814</c:v>
                </c:pt>
                <c:pt idx="930">
                  <c:v>40815</c:v>
                </c:pt>
                <c:pt idx="931">
                  <c:v>40816</c:v>
                </c:pt>
                <c:pt idx="932">
                  <c:v>40819</c:v>
                </c:pt>
                <c:pt idx="933">
                  <c:v>40820</c:v>
                </c:pt>
                <c:pt idx="934">
                  <c:v>40821</c:v>
                </c:pt>
                <c:pt idx="935">
                  <c:v>40822</c:v>
                </c:pt>
                <c:pt idx="936">
                  <c:v>40823</c:v>
                </c:pt>
                <c:pt idx="937">
                  <c:v>40826</c:v>
                </c:pt>
                <c:pt idx="938">
                  <c:v>40827</c:v>
                </c:pt>
                <c:pt idx="939">
                  <c:v>40828</c:v>
                </c:pt>
                <c:pt idx="940">
                  <c:v>40829</c:v>
                </c:pt>
                <c:pt idx="941">
                  <c:v>40830</c:v>
                </c:pt>
                <c:pt idx="942">
                  <c:v>40833</c:v>
                </c:pt>
                <c:pt idx="943">
                  <c:v>40834</c:v>
                </c:pt>
                <c:pt idx="944">
                  <c:v>40835</c:v>
                </c:pt>
                <c:pt idx="945">
                  <c:v>40836</c:v>
                </c:pt>
                <c:pt idx="946">
                  <c:v>40837</c:v>
                </c:pt>
                <c:pt idx="947">
                  <c:v>40840</c:v>
                </c:pt>
                <c:pt idx="948">
                  <c:v>40841</c:v>
                </c:pt>
                <c:pt idx="949">
                  <c:v>40842</c:v>
                </c:pt>
                <c:pt idx="950">
                  <c:v>40843</c:v>
                </c:pt>
                <c:pt idx="951">
                  <c:v>40844</c:v>
                </c:pt>
                <c:pt idx="952">
                  <c:v>40847</c:v>
                </c:pt>
                <c:pt idx="953">
                  <c:v>40848</c:v>
                </c:pt>
                <c:pt idx="954">
                  <c:v>40849</c:v>
                </c:pt>
                <c:pt idx="955">
                  <c:v>40850</c:v>
                </c:pt>
                <c:pt idx="956">
                  <c:v>40854</c:v>
                </c:pt>
                <c:pt idx="957">
                  <c:v>40855</c:v>
                </c:pt>
                <c:pt idx="958">
                  <c:v>40856</c:v>
                </c:pt>
                <c:pt idx="959">
                  <c:v>40857</c:v>
                </c:pt>
                <c:pt idx="960">
                  <c:v>40858</c:v>
                </c:pt>
                <c:pt idx="961">
                  <c:v>40861</c:v>
                </c:pt>
                <c:pt idx="962">
                  <c:v>40862</c:v>
                </c:pt>
                <c:pt idx="963">
                  <c:v>40863</c:v>
                </c:pt>
                <c:pt idx="964">
                  <c:v>40864</c:v>
                </c:pt>
                <c:pt idx="965">
                  <c:v>40865</c:v>
                </c:pt>
                <c:pt idx="966">
                  <c:v>40868</c:v>
                </c:pt>
                <c:pt idx="967">
                  <c:v>40869</c:v>
                </c:pt>
                <c:pt idx="968">
                  <c:v>40870</c:v>
                </c:pt>
                <c:pt idx="969">
                  <c:v>40871</c:v>
                </c:pt>
                <c:pt idx="970">
                  <c:v>40872</c:v>
                </c:pt>
                <c:pt idx="971">
                  <c:v>40875</c:v>
                </c:pt>
                <c:pt idx="972">
                  <c:v>40876</c:v>
                </c:pt>
                <c:pt idx="973">
                  <c:v>40877</c:v>
                </c:pt>
                <c:pt idx="974">
                  <c:v>40878</c:v>
                </c:pt>
                <c:pt idx="975">
                  <c:v>40879</c:v>
                </c:pt>
                <c:pt idx="976">
                  <c:v>40882</c:v>
                </c:pt>
                <c:pt idx="977">
                  <c:v>40883</c:v>
                </c:pt>
                <c:pt idx="978">
                  <c:v>40884</c:v>
                </c:pt>
                <c:pt idx="979">
                  <c:v>40885</c:v>
                </c:pt>
                <c:pt idx="980">
                  <c:v>40886</c:v>
                </c:pt>
                <c:pt idx="981">
                  <c:v>40889</c:v>
                </c:pt>
                <c:pt idx="982">
                  <c:v>40890</c:v>
                </c:pt>
                <c:pt idx="983">
                  <c:v>40891</c:v>
                </c:pt>
                <c:pt idx="984">
                  <c:v>40892</c:v>
                </c:pt>
                <c:pt idx="985">
                  <c:v>40893</c:v>
                </c:pt>
                <c:pt idx="986">
                  <c:v>40896</c:v>
                </c:pt>
                <c:pt idx="987">
                  <c:v>40897</c:v>
                </c:pt>
                <c:pt idx="988">
                  <c:v>40898</c:v>
                </c:pt>
                <c:pt idx="989">
                  <c:v>40899</c:v>
                </c:pt>
                <c:pt idx="990">
                  <c:v>40900</c:v>
                </c:pt>
                <c:pt idx="991">
                  <c:v>40903</c:v>
                </c:pt>
                <c:pt idx="992">
                  <c:v>40904</c:v>
                </c:pt>
                <c:pt idx="993">
                  <c:v>40905</c:v>
                </c:pt>
                <c:pt idx="994">
                  <c:v>40906</c:v>
                </c:pt>
                <c:pt idx="995">
                  <c:v>40907</c:v>
                </c:pt>
                <c:pt idx="996">
                  <c:v>40911</c:v>
                </c:pt>
                <c:pt idx="997">
                  <c:v>40912</c:v>
                </c:pt>
                <c:pt idx="998">
                  <c:v>40913</c:v>
                </c:pt>
                <c:pt idx="999">
                  <c:v>40914</c:v>
                </c:pt>
                <c:pt idx="1000">
                  <c:v>40917</c:v>
                </c:pt>
                <c:pt idx="1001">
                  <c:v>40918</c:v>
                </c:pt>
                <c:pt idx="1002">
                  <c:v>40919</c:v>
                </c:pt>
                <c:pt idx="1003">
                  <c:v>40920</c:v>
                </c:pt>
                <c:pt idx="1004">
                  <c:v>40921</c:v>
                </c:pt>
                <c:pt idx="1005">
                  <c:v>40924</c:v>
                </c:pt>
                <c:pt idx="1006">
                  <c:v>40925</c:v>
                </c:pt>
                <c:pt idx="1007">
                  <c:v>40926</c:v>
                </c:pt>
                <c:pt idx="1008">
                  <c:v>40927</c:v>
                </c:pt>
                <c:pt idx="1009">
                  <c:v>40928</c:v>
                </c:pt>
                <c:pt idx="1010">
                  <c:v>40931</c:v>
                </c:pt>
                <c:pt idx="1011">
                  <c:v>40932</c:v>
                </c:pt>
                <c:pt idx="1012">
                  <c:v>40933</c:v>
                </c:pt>
                <c:pt idx="1013">
                  <c:v>40934</c:v>
                </c:pt>
                <c:pt idx="1014">
                  <c:v>40935</c:v>
                </c:pt>
                <c:pt idx="1015">
                  <c:v>40938</c:v>
                </c:pt>
                <c:pt idx="1016">
                  <c:v>40939</c:v>
                </c:pt>
                <c:pt idx="1017">
                  <c:v>40940</c:v>
                </c:pt>
                <c:pt idx="1018">
                  <c:v>40941</c:v>
                </c:pt>
                <c:pt idx="1019">
                  <c:v>40942</c:v>
                </c:pt>
                <c:pt idx="1020">
                  <c:v>40945</c:v>
                </c:pt>
                <c:pt idx="1021">
                  <c:v>40946</c:v>
                </c:pt>
                <c:pt idx="1022">
                  <c:v>40947</c:v>
                </c:pt>
                <c:pt idx="1023">
                  <c:v>40948</c:v>
                </c:pt>
                <c:pt idx="1024">
                  <c:v>40949</c:v>
                </c:pt>
                <c:pt idx="1025">
                  <c:v>40952</c:v>
                </c:pt>
                <c:pt idx="1026">
                  <c:v>40953</c:v>
                </c:pt>
                <c:pt idx="1027">
                  <c:v>40954</c:v>
                </c:pt>
                <c:pt idx="1028">
                  <c:v>40955</c:v>
                </c:pt>
                <c:pt idx="1029">
                  <c:v>40956</c:v>
                </c:pt>
                <c:pt idx="1030">
                  <c:v>40959</c:v>
                </c:pt>
                <c:pt idx="1031">
                  <c:v>40960</c:v>
                </c:pt>
                <c:pt idx="1032">
                  <c:v>40961</c:v>
                </c:pt>
                <c:pt idx="1033">
                  <c:v>40963</c:v>
                </c:pt>
                <c:pt idx="1034">
                  <c:v>40966</c:v>
                </c:pt>
                <c:pt idx="1035">
                  <c:v>40967</c:v>
                </c:pt>
                <c:pt idx="1036">
                  <c:v>40968</c:v>
                </c:pt>
                <c:pt idx="1037">
                  <c:v>40969</c:v>
                </c:pt>
                <c:pt idx="1038">
                  <c:v>40970</c:v>
                </c:pt>
                <c:pt idx="1039">
                  <c:v>40973</c:v>
                </c:pt>
                <c:pt idx="1040">
                  <c:v>40974</c:v>
                </c:pt>
                <c:pt idx="1041">
                  <c:v>40975</c:v>
                </c:pt>
                <c:pt idx="1042">
                  <c:v>40979</c:v>
                </c:pt>
                <c:pt idx="1043">
                  <c:v>40980</c:v>
                </c:pt>
                <c:pt idx="1044">
                  <c:v>40981</c:v>
                </c:pt>
                <c:pt idx="1045">
                  <c:v>40982</c:v>
                </c:pt>
                <c:pt idx="1046">
                  <c:v>40983</c:v>
                </c:pt>
                <c:pt idx="1047">
                  <c:v>40984</c:v>
                </c:pt>
                <c:pt idx="1048">
                  <c:v>40987</c:v>
                </c:pt>
                <c:pt idx="1049">
                  <c:v>40988</c:v>
                </c:pt>
                <c:pt idx="1050">
                  <c:v>40989</c:v>
                </c:pt>
                <c:pt idx="1051">
                  <c:v>40990</c:v>
                </c:pt>
                <c:pt idx="1052">
                  <c:v>40991</c:v>
                </c:pt>
                <c:pt idx="1053">
                  <c:v>40994</c:v>
                </c:pt>
                <c:pt idx="1054">
                  <c:v>40995</c:v>
                </c:pt>
                <c:pt idx="1055">
                  <c:v>40996</c:v>
                </c:pt>
                <c:pt idx="1056">
                  <c:v>40997</c:v>
                </c:pt>
                <c:pt idx="1057">
                  <c:v>40998</c:v>
                </c:pt>
                <c:pt idx="1058">
                  <c:v>41001</c:v>
                </c:pt>
                <c:pt idx="1059">
                  <c:v>41002</c:v>
                </c:pt>
                <c:pt idx="1060">
                  <c:v>41003</c:v>
                </c:pt>
                <c:pt idx="1061">
                  <c:v>41004</c:v>
                </c:pt>
                <c:pt idx="1062">
                  <c:v>41005</c:v>
                </c:pt>
                <c:pt idx="1063">
                  <c:v>41008</c:v>
                </c:pt>
                <c:pt idx="1064">
                  <c:v>41009</c:v>
                </c:pt>
                <c:pt idx="1065">
                  <c:v>41010</c:v>
                </c:pt>
                <c:pt idx="1066">
                  <c:v>41011</c:v>
                </c:pt>
                <c:pt idx="1067">
                  <c:v>41012</c:v>
                </c:pt>
                <c:pt idx="1068">
                  <c:v>41015</c:v>
                </c:pt>
                <c:pt idx="1069">
                  <c:v>41016</c:v>
                </c:pt>
                <c:pt idx="1070">
                  <c:v>41017</c:v>
                </c:pt>
                <c:pt idx="1071">
                  <c:v>41018</c:v>
                </c:pt>
                <c:pt idx="1072">
                  <c:v>41019</c:v>
                </c:pt>
                <c:pt idx="1073">
                  <c:v>41022</c:v>
                </c:pt>
                <c:pt idx="1074">
                  <c:v>41023</c:v>
                </c:pt>
                <c:pt idx="1075">
                  <c:v>41024</c:v>
                </c:pt>
                <c:pt idx="1076">
                  <c:v>41025</c:v>
                </c:pt>
                <c:pt idx="1077">
                  <c:v>41026</c:v>
                </c:pt>
                <c:pt idx="1078">
                  <c:v>41027</c:v>
                </c:pt>
                <c:pt idx="1079">
                  <c:v>41031</c:v>
                </c:pt>
                <c:pt idx="1080">
                  <c:v>41032</c:v>
                </c:pt>
                <c:pt idx="1081">
                  <c:v>41033</c:v>
                </c:pt>
                <c:pt idx="1082">
                  <c:v>41034</c:v>
                </c:pt>
                <c:pt idx="1083">
                  <c:v>41039</c:v>
                </c:pt>
                <c:pt idx="1084">
                  <c:v>41040</c:v>
                </c:pt>
                <c:pt idx="1085">
                  <c:v>41041</c:v>
                </c:pt>
                <c:pt idx="1086">
                  <c:v>41043</c:v>
                </c:pt>
                <c:pt idx="1087">
                  <c:v>41044</c:v>
                </c:pt>
                <c:pt idx="1088">
                  <c:v>41045</c:v>
                </c:pt>
                <c:pt idx="1089">
                  <c:v>41046</c:v>
                </c:pt>
                <c:pt idx="1090">
                  <c:v>41047</c:v>
                </c:pt>
                <c:pt idx="1091">
                  <c:v>41050</c:v>
                </c:pt>
                <c:pt idx="1092">
                  <c:v>41051</c:v>
                </c:pt>
                <c:pt idx="1093">
                  <c:v>41052</c:v>
                </c:pt>
                <c:pt idx="1094">
                  <c:v>41053</c:v>
                </c:pt>
                <c:pt idx="1095">
                  <c:v>41054</c:v>
                </c:pt>
                <c:pt idx="1096">
                  <c:v>41057</c:v>
                </c:pt>
                <c:pt idx="1097">
                  <c:v>41058</c:v>
                </c:pt>
                <c:pt idx="1098">
                  <c:v>41059</c:v>
                </c:pt>
                <c:pt idx="1099">
                  <c:v>41060</c:v>
                </c:pt>
                <c:pt idx="1100">
                  <c:v>41061</c:v>
                </c:pt>
                <c:pt idx="1101">
                  <c:v>41064</c:v>
                </c:pt>
                <c:pt idx="1102">
                  <c:v>41065</c:v>
                </c:pt>
                <c:pt idx="1103">
                  <c:v>41066</c:v>
                </c:pt>
                <c:pt idx="1104">
                  <c:v>41067</c:v>
                </c:pt>
                <c:pt idx="1105">
                  <c:v>41068</c:v>
                </c:pt>
                <c:pt idx="1106">
                  <c:v>41069</c:v>
                </c:pt>
                <c:pt idx="1107">
                  <c:v>41073</c:v>
                </c:pt>
                <c:pt idx="1108">
                  <c:v>41074</c:v>
                </c:pt>
                <c:pt idx="1109">
                  <c:v>41075</c:v>
                </c:pt>
                <c:pt idx="1110">
                  <c:v>41078</c:v>
                </c:pt>
                <c:pt idx="1111">
                  <c:v>41079</c:v>
                </c:pt>
                <c:pt idx="1112">
                  <c:v>41080</c:v>
                </c:pt>
                <c:pt idx="1113">
                  <c:v>41081</c:v>
                </c:pt>
                <c:pt idx="1114">
                  <c:v>41082</c:v>
                </c:pt>
                <c:pt idx="1115">
                  <c:v>41085</c:v>
                </c:pt>
                <c:pt idx="1116">
                  <c:v>41086</c:v>
                </c:pt>
                <c:pt idx="1117">
                  <c:v>41087</c:v>
                </c:pt>
                <c:pt idx="1118">
                  <c:v>41088</c:v>
                </c:pt>
                <c:pt idx="1119">
                  <c:v>41089</c:v>
                </c:pt>
                <c:pt idx="1120">
                  <c:v>41092</c:v>
                </c:pt>
                <c:pt idx="1121">
                  <c:v>41093</c:v>
                </c:pt>
                <c:pt idx="1122">
                  <c:v>41094</c:v>
                </c:pt>
                <c:pt idx="1123">
                  <c:v>41095</c:v>
                </c:pt>
                <c:pt idx="1124">
                  <c:v>41096</c:v>
                </c:pt>
                <c:pt idx="1125">
                  <c:v>41099</c:v>
                </c:pt>
                <c:pt idx="1126">
                  <c:v>41100</c:v>
                </c:pt>
                <c:pt idx="1127">
                  <c:v>41101</c:v>
                </c:pt>
                <c:pt idx="1128">
                  <c:v>41102</c:v>
                </c:pt>
                <c:pt idx="1129">
                  <c:v>41103</c:v>
                </c:pt>
                <c:pt idx="1130">
                  <c:v>41106</c:v>
                </c:pt>
                <c:pt idx="1131">
                  <c:v>41107</c:v>
                </c:pt>
                <c:pt idx="1132">
                  <c:v>41108</c:v>
                </c:pt>
                <c:pt idx="1133">
                  <c:v>41109</c:v>
                </c:pt>
                <c:pt idx="1134">
                  <c:v>41110</c:v>
                </c:pt>
                <c:pt idx="1135">
                  <c:v>41113</c:v>
                </c:pt>
                <c:pt idx="1136">
                  <c:v>41114</c:v>
                </c:pt>
                <c:pt idx="1137">
                  <c:v>41115</c:v>
                </c:pt>
                <c:pt idx="1138">
                  <c:v>41116</c:v>
                </c:pt>
                <c:pt idx="1139">
                  <c:v>41117</c:v>
                </c:pt>
                <c:pt idx="1140">
                  <c:v>41120</c:v>
                </c:pt>
                <c:pt idx="1141">
                  <c:v>41121</c:v>
                </c:pt>
                <c:pt idx="1142">
                  <c:v>41122</c:v>
                </c:pt>
                <c:pt idx="1143">
                  <c:v>41123</c:v>
                </c:pt>
                <c:pt idx="1144">
                  <c:v>41124</c:v>
                </c:pt>
                <c:pt idx="1145">
                  <c:v>41127</c:v>
                </c:pt>
                <c:pt idx="1146">
                  <c:v>41128</c:v>
                </c:pt>
                <c:pt idx="1147">
                  <c:v>41129</c:v>
                </c:pt>
                <c:pt idx="1148">
                  <c:v>41130</c:v>
                </c:pt>
                <c:pt idx="1149">
                  <c:v>41131</c:v>
                </c:pt>
                <c:pt idx="1150">
                  <c:v>41134</c:v>
                </c:pt>
                <c:pt idx="1151">
                  <c:v>41135</c:v>
                </c:pt>
                <c:pt idx="1152">
                  <c:v>41136</c:v>
                </c:pt>
                <c:pt idx="1153">
                  <c:v>41137</c:v>
                </c:pt>
                <c:pt idx="1154">
                  <c:v>41138</c:v>
                </c:pt>
                <c:pt idx="1155">
                  <c:v>41141</c:v>
                </c:pt>
                <c:pt idx="1156">
                  <c:v>41142</c:v>
                </c:pt>
                <c:pt idx="1157">
                  <c:v>41143</c:v>
                </c:pt>
                <c:pt idx="1158">
                  <c:v>41144</c:v>
                </c:pt>
                <c:pt idx="1159">
                  <c:v>41145</c:v>
                </c:pt>
                <c:pt idx="1160">
                  <c:v>41148</c:v>
                </c:pt>
                <c:pt idx="1161">
                  <c:v>41149</c:v>
                </c:pt>
                <c:pt idx="1162">
                  <c:v>41150</c:v>
                </c:pt>
                <c:pt idx="1163">
                  <c:v>41151</c:v>
                </c:pt>
                <c:pt idx="1164">
                  <c:v>41152</c:v>
                </c:pt>
                <c:pt idx="1165">
                  <c:v>41155</c:v>
                </c:pt>
                <c:pt idx="1166">
                  <c:v>41156</c:v>
                </c:pt>
                <c:pt idx="1167">
                  <c:v>41157</c:v>
                </c:pt>
                <c:pt idx="1168">
                  <c:v>41158</c:v>
                </c:pt>
                <c:pt idx="1169">
                  <c:v>41159</c:v>
                </c:pt>
                <c:pt idx="1170">
                  <c:v>41162</c:v>
                </c:pt>
                <c:pt idx="1171">
                  <c:v>41163</c:v>
                </c:pt>
                <c:pt idx="1172">
                  <c:v>41164</c:v>
                </c:pt>
                <c:pt idx="1173">
                  <c:v>41165</c:v>
                </c:pt>
                <c:pt idx="1174">
                  <c:v>41166</c:v>
                </c:pt>
                <c:pt idx="1175">
                  <c:v>41169</c:v>
                </c:pt>
                <c:pt idx="1176">
                  <c:v>41170</c:v>
                </c:pt>
                <c:pt idx="1177">
                  <c:v>41171</c:v>
                </c:pt>
                <c:pt idx="1178">
                  <c:v>41172</c:v>
                </c:pt>
                <c:pt idx="1179">
                  <c:v>41173</c:v>
                </c:pt>
                <c:pt idx="1180">
                  <c:v>41176</c:v>
                </c:pt>
                <c:pt idx="1181">
                  <c:v>41177</c:v>
                </c:pt>
                <c:pt idx="1182">
                  <c:v>41178</c:v>
                </c:pt>
                <c:pt idx="1183">
                  <c:v>41179</c:v>
                </c:pt>
                <c:pt idx="1184">
                  <c:v>41180</c:v>
                </c:pt>
                <c:pt idx="1185">
                  <c:v>41183</c:v>
                </c:pt>
                <c:pt idx="1186">
                  <c:v>41184</c:v>
                </c:pt>
                <c:pt idx="1187">
                  <c:v>41185</c:v>
                </c:pt>
                <c:pt idx="1188">
                  <c:v>41186</c:v>
                </c:pt>
                <c:pt idx="1189">
                  <c:v>41187</c:v>
                </c:pt>
                <c:pt idx="1190">
                  <c:v>41190</c:v>
                </c:pt>
                <c:pt idx="1191">
                  <c:v>41191</c:v>
                </c:pt>
                <c:pt idx="1192">
                  <c:v>41192</c:v>
                </c:pt>
                <c:pt idx="1193">
                  <c:v>41193</c:v>
                </c:pt>
                <c:pt idx="1194">
                  <c:v>41194</c:v>
                </c:pt>
                <c:pt idx="1195">
                  <c:v>41197</c:v>
                </c:pt>
                <c:pt idx="1196">
                  <c:v>41198</c:v>
                </c:pt>
                <c:pt idx="1197">
                  <c:v>41199</c:v>
                </c:pt>
                <c:pt idx="1198">
                  <c:v>41200</c:v>
                </c:pt>
                <c:pt idx="1199">
                  <c:v>41201</c:v>
                </c:pt>
                <c:pt idx="1200">
                  <c:v>41204</c:v>
                </c:pt>
                <c:pt idx="1201">
                  <c:v>41205</c:v>
                </c:pt>
                <c:pt idx="1202">
                  <c:v>41206</c:v>
                </c:pt>
                <c:pt idx="1203">
                  <c:v>41207</c:v>
                </c:pt>
                <c:pt idx="1204">
                  <c:v>41208</c:v>
                </c:pt>
                <c:pt idx="1205">
                  <c:v>41211</c:v>
                </c:pt>
                <c:pt idx="1206">
                  <c:v>41212</c:v>
                </c:pt>
                <c:pt idx="1207">
                  <c:v>41213</c:v>
                </c:pt>
                <c:pt idx="1208">
                  <c:v>41214</c:v>
                </c:pt>
                <c:pt idx="1209">
                  <c:v>41215</c:v>
                </c:pt>
                <c:pt idx="1210">
                  <c:v>41219</c:v>
                </c:pt>
                <c:pt idx="1211">
                  <c:v>41220</c:v>
                </c:pt>
                <c:pt idx="1212">
                  <c:v>41221</c:v>
                </c:pt>
                <c:pt idx="1213">
                  <c:v>41222</c:v>
                </c:pt>
                <c:pt idx="1214">
                  <c:v>41225</c:v>
                </c:pt>
                <c:pt idx="1215">
                  <c:v>41226</c:v>
                </c:pt>
                <c:pt idx="1216">
                  <c:v>41227</c:v>
                </c:pt>
                <c:pt idx="1217">
                  <c:v>41228</c:v>
                </c:pt>
                <c:pt idx="1218">
                  <c:v>41229</c:v>
                </c:pt>
                <c:pt idx="1219">
                  <c:v>41232</c:v>
                </c:pt>
                <c:pt idx="1220">
                  <c:v>41233</c:v>
                </c:pt>
                <c:pt idx="1221">
                  <c:v>41234</c:v>
                </c:pt>
                <c:pt idx="1222">
                  <c:v>41235</c:v>
                </c:pt>
                <c:pt idx="1223">
                  <c:v>41236</c:v>
                </c:pt>
                <c:pt idx="1224">
                  <c:v>41239</c:v>
                </c:pt>
                <c:pt idx="1225">
                  <c:v>41240</c:v>
                </c:pt>
                <c:pt idx="1226">
                  <c:v>41241</c:v>
                </c:pt>
                <c:pt idx="1227">
                  <c:v>41242</c:v>
                </c:pt>
                <c:pt idx="1228">
                  <c:v>41243</c:v>
                </c:pt>
                <c:pt idx="1229">
                  <c:v>41246</c:v>
                </c:pt>
                <c:pt idx="1230">
                  <c:v>41247</c:v>
                </c:pt>
                <c:pt idx="1231">
                  <c:v>41248</c:v>
                </c:pt>
                <c:pt idx="1232">
                  <c:v>41249</c:v>
                </c:pt>
                <c:pt idx="1233">
                  <c:v>41250</c:v>
                </c:pt>
                <c:pt idx="1234">
                  <c:v>41253</c:v>
                </c:pt>
                <c:pt idx="1235">
                  <c:v>41254</c:v>
                </c:pt>
                <c:pt idx="1236">
                  <c:v>41255</c:v>
                </c:pt>
                <c:pt idx="1237">
                  <c:v>41256</c:v>
                </c:pt>
                <c:pt idx="1238">
                  <c:v>41257</c:v>
                </c:pt>
                <c:pt idx="1239">
                  <c:v>41260</c:v>
                </c:pt>
                <c:pt idx="1240">
                  <c:v>41261</c:v>
                </c:pt>
                <c:pt idx="1241">
                  <c:v>41262</c:v>
                </c:pt>
                <c:pt idx="1242">
                  <c:v>41263</c:v>
                </c:pt>
                <c:pt idx="1243">
                  <c:v>41264</c:v>
                </c:pt>
                <c:pt idx="1244">
                  <c:v>41267</c:v>
                </c:pt>
                <c:pt idx="1245">
                  <c:v>41268</c:v>
                </c:pt>
                <c:pt idx="1246">
                  <c:v>41269</c:v>
                </c:pt>
                <c:pt idx="1247">
                  <c:v>41270</c:v>
                </c:pt>
                <c:pt idx="1248">
                  <c:v>41271</c:v>
                </c:pt>
                <c:pt idx="1249">
                  <c:v>41272</c:v>
                </c:pt>
                <c:pt idx="1250">
                  <c:v>41282</c:v>
                </c:pt>
                <c:pt idx="1251">
                  <c:v>41283</c:v>
                </c:pt>
                <c:pt idx="1252">
                  <c:v>41284</c:v>
                </c:pt>
                <c:pt idx="1253">
                  <c:v>41285</c:v>
                </c:pt>
                <c:pt idx="1254">
                  <c:v>41288</c:v>
                </c:pt>
                <c:pt idx="1255">
                  <c:v>41289</c:v>
                </c:pt>
                <c:pt idx="1256">
                  <c:v>41290</c:v>
                </c:pt>
                <c:pt idx="1257">
                  <c:v>41291</c:v>
                </c:pt>
                <c:pt idx="1258">
                  <c:v>41292</c:v>
                </c:pt>
                <c:pt idx="1259">
                  <c:v>41295</c:v>
                </c:pt>
                <c:pt idx="1260">
                  <c:v>41296</c:v>
                </c:pt>
                <c:pt idx="1261">
                  <c:v>41297</c:v>
                </c:pt>
                <c:pt idx="1262">
                  <c:v>41298</c:v>
                </c:pt>
                <c:pt idx="1263">
                  <c:v>41299</c:v>
                </c:pt>
                <c:pt idx="1264">
                  <c:v>41302</c:v>
                </c:pt>
                <c:pt idx="1265">
                  <c:v>41303</c:v>
                </c:pt>
                <c:pt idx="1266">
                  <c:v>41304</c:v>
                </c:pt>
                <c:pt idx="1267">
                  <c:v>41305</c:v>
                </c:pt>
                <c:pt idx="1268">
                  <c:v>41306</c:v>
                </c:pt>
                <c:pt idx="1269">
                  <c:v>41309</c:v>
                </c:pt>
                <c:pt idx="1270">
                  <c:v>41310</c:v>
                </c:pt>
                <c:pt idx="1271">
                  <c:v>41311</c:v>
                </c:pt>
                <c:pt idx="1272">
                  <c:v>41312</c:v>
                </c:pt>
                <c:pt idx="1273">
                  <c:v>41313</c:v>
                </c:pt>
                <c:pt idx="1274">
                  <c:v>41316</c:v>
                </c:pt>
                <c:pt idx="1275">
                  <c:v>41317</c:v>
                </c:pt>
                <c:pt idx="1276">
                  <c:v>41318</c:v>
                </c:pt>
                <c:pt idx="1277">
                  <c:v>41319</c:v>
                </c:pt>
                <c:pt idx="1278">
                  <c:v>41320</c:v>
                </c:pt>
                <c:pt idx="1279">
                  <c:v>41323</c:v>
                </c:pt>
                <c:pt idx="1280">
                  <c:v>41324</c:v>
                </c:pt>
                <c:pt idx="1281">
                  <c:v>41325</c:v>
                </c:pt>
                <c:pt idx="1282">
                  <c:v>41326</c:v>
                </c:pt>
                <c:pt idx="1283">
                  <c:v>41327</c:v>
                </c:pt>
                <c:pt idx="1284">
                  <c:v>41330</c:v>
                </c:pt>
                <c:pt idx="1285">
                  <c:v>41331</c:v>
                </c:pt>
                <c:pt idx="1286">
                  <c:v>41332</c:v>
                </c:pt>
                <c:pt idx="1287">
                  <c:v>41333</c:v>
                </c:pt>
                <c:pt idx="1288">
                  <c:v>41334</c:v>
                </c:pt>
                <c:pt idx="1289">
                  <c:v>41337</c:v>
                </c:pt>
                <c:pt idx="1290">
                  <c:v>41338</c:v>
                </c:pt>
                <c:pt idx="1291">
                  <c:v>41339</c:v>
                </c:pt>
                <c:pt idx="1292">
                  <c:v>41340</c:v>
                </c:pt>
                <c:pt idx="1293">
                  <c:v>41344</c:v>
                </c:pt>
                <c:pt idx="1294">
                  <c:v>41345</c:v>
                </c:pt>
                <c:pt idx="1295">
                  <c:v>41346</c:v>
                </c:pt>
                <c:pt idx="1296">
                  <c:v>41347</c:v>
                </c:pt>
                <c:pt idx="1297">
                  <c:v>41348</c:v>
                </c:pt>
                <c:pt idx="1298">
                  <c:v>41351</c:v>
                </c:pt>
                <c:pt idx="1299">
                  <c:v>41352</c:v>
                </c:pt>
                <c:pt idx="1300">
                  <c:v>41353</c:v>
                </c:pt>
                <c:pt idx="1301">
                  <c:v>41354</c:v>
                </c:pt>
                <c:pt idx="1302">
                  <c:v>41355</c:v>
                </c:pt>
                <c:pt idx="1303">
                  <c:v>41358</c:v>
                </c:pt>
                <c:pt idx="1304">
                  <c:v>41359</c:v>
                </c:pt>
                <c:pt idx="1305">
                  <c:v>41360</c:v>
                </c:pt>
                <c:pt idx="1306">
                  <c:v>41361</c:v>
                </c:pt>
                <c:pt idx="1307">
                  <c:v>41362</c:v>
                </c:pt>
                <c:pt idx="1308">
                  <c:v>41365</c:v>
                </c:pt>
                <c:pt idx="1309">
                  <c:v>41366</c:v>
                </c:pt>
                <c:pt idx="1310">
                  <c:v>41367</c:v>
                </c:pt>
                <c:pt idx="1311">
                  <c:v>41368</c:v>
                </c:pt>
                <c:pt idx="1312">
                  <c:v>41369</c:v>
                </c:pt>
                <c:pt idx="1313">
                  <c:v>41372</c:v>
                </c:pt>
                <c:pt idx="1314">
                  <c:v>41373</c:v>
                </c:pt>
                <c:pt idx="1315">
                  <c:v>41374</c:v>
                </c:pt>
              </c:numCache>
            </c:numRef>
          </c:cat>
          <c:val>
            <c:numRef>
              <c:f>Лист2!$D$2:$D$1317</c:f>
              <c:numCache>
                <c:formatCode>General</c:formatCode>
                <c:ptCount val="1316"/>
                <c:pt idx="199" formatCode="_-* #,##0_р_._-;\-* #,##0_р_._-;_-* &quot;-&quot;??_р_._-;_-@_-">
                  <c:v>387727</c:v>
                </c:pt>
                <c:pt idx="200" formatCode="_-* #,##0_р_._-;\-* #,##0_р_._-;_-* &quot;-&quot;??_р_._-;_-@_-">
                  <c:v>387727</c:v>
                </c:pt>
                <c:pt idx="201" formatCode="_-* #,##0_р_._-;\-* #,##0_р_._-;_-* &quot;-&quot;??_р_._-;_-@_-">
                  <c:v>387727</c:v>
                </c:pt>
                <c:pt idx="202" formatCode="_-* #,##0_р_._-;\-* #,##0_р_._-;_-* &quot;-&quot;??_р_._-;_-@_-">
                  <c:v>387727</c:v>
                </c:pt>
                <c:pt idx="203" formatCode="_-* #,##0_р_._-;\-* #,##0_р_._-;_-* &quot;-&quot;??_р_._-;_-@_-">
                  <c:v>420835</c:v>
                </c:pt>
                <c:pt idx="204" formatCode="_-* #,##0_р_._-;\-* #,##0_р_._-;_-* &quot;-&quot;??_р_._-;_-@_-">
                  <c:v>420835</c:v>
                </c:pt>
                <c:pt idx="205" formatCode="_-* #,##0_р_._-;\-* #,##0_р_._-;_-* &quot;-&quot;??_р_._-;_-@_-">
                  <c:v>603433</c:v>
                </c:pt>
                <c:pt idx="206" formatCode="_-* #,##0_р_._-;\-* #,##0_р_._-;_-* &quot;-&quot;??_р_._-;_-@_-">
                  <c:v>630978</c:v>
                </c:pt>
                <c:pt idx="207" formatCode="_-* #,##0_р_._-;\-* #,##0_р_._-;_-* &quot;-&quot;??_р_._-;_-@_-">
                  <c:v>630978</c:v>
                </c:pt>
                <c:pt idx="208" formatCode="_-* #,##0_р_._-;\-* #,##0_р_._-;_-* &quot;-&quot;??_р_._-;_-@_-">
                  <c:v>630978</c:v>
                </c:pt>
                <c:pt idx="209" formatCode="_-* #,##0_р_._-;\-* #,##0_р_._-;_-* &quot;-&quot;??_р_._-;_-@_-">
                  <c:v>630978</c:v>
                </c:pt>
                <c:pt idx="210" formatCode="_-* #,##0_р_._-;\-* #,##0_р_._-;_-* &quot;-&quot;??_р_._-;_-@_-">
                  <c:v>630978</c:v>
                </c:pt>
                <c:pt idx="211" formatCode="_-* #,##0_р_._-;\-* #,##0_р_._-;_-* &quot;-&quot;??_р_._-;_-@_-">
                  <c:v>630978</c:v>
                </c:pt>
                <c:pt idx="212" formatCode="_-* #,##0_р_._-;\-* #,##0_р_._-;_-* &quot;-&quot;??_р_._-;_-@_-">
                  <c:v>681285</c:v>
                </c:pt>
                <c:pt idx="213" formatCode="_-* #,##0_р_._-;\-* #,##0_р_._-;_-* &quot;-&quot;??_р_._-;_-@_-">
                  <c:v>673285</c:v>
                </c:pt>
                <c:pt idx="214" formatCode="_-* #,##0_р_._-;\-* #,##0_р_._-;_-* &quot;-&quot;??_р_._-;_-@_-">
                  <c:v>667394</c:v>
                </c:pt>
                <c:pt idx="215" formatCode="_-* #,##0_р_._-;\-* #,##0_р_._-;_-* &quot;-&quot;??_р_._-;_-@_-">
                  <c:v>811076</c:v>
                </c:pt>
                <c:pt idx="216" formatCode="_-* #,##0_р_._-;\-* #,##0_р_._-;_-* &quot;-&quot;??_р_._-;_-@_-">
                  <c:v>806076</c:v>
                </c:pt>
                <c:pt idx="217" formatCode="_-* #,##0_р_._-;\-* #,##0_р_._-;_-* &quot;-&quot;??_р_._-;_-@_-">
                  <c:v>798076</c:v>
                </c:pt>
                <c:pt idx="218" formatCode="_-* #,##0_р_._-;\-* #,##0_р_._-;_-* &quot;-&quot;??_р_._-;_-@_-">
                  <c:v>792844</c:v>
                </c:pt>
                <c:pt idx="219" formatCode="_-* #,##0_р_._-;\-* #,##0_р_._-;_-* &quot;-&quot;??_р_._-;_-@_-">
                  <c:v>792844</c:v>
                </c:pt>
                <c:pt idx="220" formatCode="_-* #,##0_р_._-;\-* #,##0_р_._-;_-* &quot;-&quot;??_р_._-;_-@_-">
                  <c:v>1117721</c:v>
                </c:pt>
                <c:pt idx="221" formatCode="_-* #,##0_р_._-;\-* #,##0_р_._-;_-* &quot;-&quot;??_р_._-;_-@_-">
                  <c:v>1115221</c:v>
                </c:pt>
                <c:pt idx="222" formatCode="_-* #,##0_р_._-;\-* #,##0_р_._-;_-* &quot;-&quot;??_р_._-;_-@_-">
                  <c:v>1115221</c:v>
                </c:pt>
                <c:pt idx="223" formatCode="_-* #,##0_р_._-;\-* #,##0_р_._-;_-* &quot;-&quot;??_р_._-;_-@_-">
                  <c:v>1048354</c:v>
                </c:pt>
                <c:pt idx="224" formatCode="_-* #,##0_р_._-;\-* #,##0_р_._-;_-* &quot;-&quot;??_р_._-;_-@_-">
                  <c:v>1048354</c:v>
                </c:pt>
                <c:pt idx="225" formatCode="_-* #,##0_р_._-;\-* #,##0_р_._-;_-* &quot;-&quot;??_р_._-;_-@_-">
                  <c:v>1323136</c:v>
                </c:pt>
                <c:pt idx="226" formatCode="_-* #,##0_р_._-;\-* #,##0_р_._-;_-* &quot;-&quot;??_р_._-;_-@_-">
                  <c:v>1321636</c:v>
                </c:pt>
                <c:pt idx="227" formatCode="_-* #,##0_р_._-;\-* #,##0_р_._-;_-* &quot;-&quot;??_р_._-;_-@_-">
                  <c:v>1320261</c:v>
                </c:pt>
                <c:pt idx="228" formatCode="_-* #,##0_р_._-;\-* #,##0_р_._-;_-* &quot;-&quot;??_р_._-;_-@_-">
                  <c:v>1320261</c:v>
                </c:pt>
                <c:pt idx="229" formatCode="_-* #,##0_р_._-;\-* #,##0_р_._-;_-* &quot;-&quot;??_р_._-;_-@_-">
                  <c:v>1319861</c:v>
                </c:pt>
                <c:pt idx="230" formatCode="_-* #,##0_р_._-;\-* #,##0_р_._-;_-* &quot;-&quot;??_р_._-;_-@_-">
                  <c:v>1450843</c:v>
                </c:pt>
                <c:pt idx="231" formatCode="_-* #,##0_р_._-;\-* #,##0_р_._-;_-* &quot;-&quot;??_р_._-;_-@_-">
                  <c:v>1440563</c:v>
                </c:pt>
                <c:pt idx="232" formatCode="_-* #,##0_р_._-;\-* #,##0_р_._-;_-* &quot;-&quot;??_р_._-;_-@_-">
                  <c:v>1380563</c:v>
                </c:pt>
                <c:pt idx="233" formatCode="_-* #,##0_р_._-;\-* #,##0_р_._-;_-* &quot;-&quot;??_р_._-;_-@_-">
                  <c:v>1380463</c:v>
                </c:pt>
                <c:pt idx="234" formatCode="_-* #,##0_р_._-;\-* #,##0_р_._-;_-* &quot;-&quot;??_р_._-;_-@_-">
                  <c:v>1377333</c:v>
                </c:pt>
                <c:pt idx="235" formatCode="_-* #,##0_р_._-;\-* #,##0_р_._-;_-* &quot;-&quot;??_р_._-;_-@_-">
                  <c:v>1506639</c:v>
                </c:pt>
                <c:pt idx="236" formatCode="_-* #,##0_р_._-;\-* #,##0_р_._-;_-* &quot;-&quot;??_р_._-;_-@_-">
                  <c:v>1506639</c:v>
                </c:pt>
                <c:pt idx="237" formatCode="_-* #,##0_р_._-;\-* #,##0_р_._-;_-* &quot;-&quot;??_р_._-;_-@_-">
                  <c:v>1506639</c:v>
                </c:pt>
                <c:pt idx="238" formatCode="_-* #,##0_р_._-;\-* #,##0_р_._-;_-* &quot;-&quot;??_р_._-;_-@_-">
                  <c:v>1503231</c:v>
                </c:pt>
                <c:pt idx="239" formatCode="_-* #,##0_р_._-;\-* #,##0_р_._-;_-* &quot;-&quot;??_р_._-;_-@_-">
                  <c:v>1502531</c:v>
                </c:pt>
                <c:pt idx="240" formatCode="_-* #,##0_р_._-;\-* #,##0_р_._-;_-* &quot;-&quot;??_р_._-;_-@_-">
                  <c:v>1764880</c:v>
                </c:pt>
                <c:pt idx="241" formatCode="_-* #,##0_р_._-;\-* #,##0_р_._-;_-* &quot;-&quot;??_р_._-;_-@_-">
                  <c:v>1764880</c:v>
                </c:pt>
                <c:pt idx="242" formatCode="_-* #,##0_р_._-;\-* #,##0_р_._-;_-* &quot;-&quot;??_р_._-;_-@_-">
                  <c:v>1764040</c:v>
                </c:pt>
                <c:pt idx="243" formatCode="_-* #,##0_р_._-;\-* #,##0_р_._-;_-* &quot;-&quot;??_р_._-;_-@_-">
                  <c:v>1762640</c:v>
                </c:pt>
                <c:pt idx="244" formatCode="_-* #,##0_р_._-;\-* #,##0_р_._-;_-* &quot;-&quot;??_р_._-;_-@_-">
                  <c:v>1758340</c:v>
                </c:pt>
                <c:pt idx="245" formatCode="_-* #,##0_р_._-;\-* #,##0_р_._-;_-* &quot;-&quot;??_р_._-;_-@_-">
                  <c:v>1862879</c:v>
                </c:pt>
                <c:pt idx="246" formatCode="_-* #,##0_р_._-;\-* #,##0_р_._-;_-* &quot;-&quot;??_р_._-;_-@_-">
                  <c:v>1862879</c:v>
                </c:pt>
                <c:pt idx="247" formatCode="_-* #,##0_р_._-;\-* #,##0_р_._-;_-* &quot;-&quot;??_р_._-;_-@_-">
                  <c:v>1769879</c:v>
                </c:pt>
                <c:pt idx="248" formatCode="_-* #,##0_р_._-;\-* #,##0_р_._-;_-* &quot;-&quot;??_р_._-;_-@_-">
                  <c:v>1770268</c:v>
                </c:pt>
                <c:pt idx="249" formatCode="_-* #,##0_р_._-;\-* #,##0_р_._-;_-* &quot;-&quot;??_р_._-;_-@_-">
                  <c:v>1769618</c:v>
                </c:pt>
                <c:pt idx="250" formatCode="_-* #,##0_р_._-;\-* #,##0_р_._-;_-* &quot;-&quot;??_р_._-;_-@_-">
                  <c:v>1762891</c:v>
                </c:pt>
                <c:pt idx="251" formatCode="_-* #,##0_р_._-;\-* #,##0_р_._-;_-* &quot;-&quot;??_р_._-;_-@_-">
                  <c:v>1762891</c:v>
                </c:pt>
                <c:pt idx="252" formatCode="_-* #,##0_р_._-;\-* #,##0_р_._-;_-* &quot;-&quot;??_р_._-;_-@_-">
                  <c:v>1762891</c:v>
                </c:pt>
                <c:pt idx="253" formatCode="_-* #,##0_р_._-;\-* #,##0_р_._-;_-* &quot;-&quot;??_р_._-;_-@_-">
                  <c:v>1762091</c:v>
                </c:pt>
                <c:pt idx="254" formatCode="_-* #,##0_р_._-;\-* #,##0_р_._-;_-* &quot;-&quot;??_р_._-;_-@_-">
                  <c:v>1779034</c:v>
                </c:pt>
                <c:pt idx="255" formatCode="_-* #,##0_р_._-;\-* #,##0_р_._-;_-* &quot;-&quot;??_р_._-;_-@_-">
                  <c:v>1779034</c:v>
                </c:pt>
                <c:pt idx="256" formatCode="_-* #,##0_р_._-;\-* #,##0_р_._-;_-* &quot;-&quot;??_р_._-;_-@_-">
                  <c:v>1763734</c:v>
                </c:pt>
                <c:pt idx="257" formatCode="_-* #,##0_р_._-;\-* #,##0_р_._-;_-* &quot;-&quot;??_р_._-;_-@_-">
                  <c:v>1763734</c:v>
                </c:pt>
                <c:pt idx="258" formatCode="_-* #,##0_р_._-;\-* #,##0_р_._-;_-* &quot;-&quot;??_р_._-;_-@_-">
                  <c:v>1763734</c:v>
                </c:pt>
                <c:pt idx="259" formatCode="_-* #,##0_р_._-;\-* #,##0_р_._-;_-* &quot;-&quot;??_р_._-;_-@_-">
                  <c:v>1798202</c:v>
                </c:pt>
                <c:pt idx="260" formatCode="_-* #,##0_р_._-;\-* #,##0_р_._-;_-* &quot;-&quot;??_р_._-;_-@_-">
                  <c:v>1796202</c:v>
                </c:pt>
                <c:pt idx="261" formatCode="_-* #,##0_р_._-;\-* #,##0_р_._-;_-* &quot;-&quot;??_р_._-;_-@_-">
                  <c:v>1796202</c:v>
                </c:pt>
                <c:pt idx="262" formatCode="_-* #,##0_р_._-;\-* #,##0_р_._-;_-* &quot;-&quot;??_р_._-;_-@_-">
                  <c:v>1796202</c:v>
                </c:pt>
                <c:pt idx="263" formatCode="_-* #,##0_р_._-;\-* #,##0_р_._-;_-* &quot;-&quot;??_р_._-;_-@_-">
                  <c:v>1835459</c:v>
                </c:pt>
                <c:pt idx="264" formatCode="_-* #,##0_р_._-;\-* #,##0_р_._-;_-* &quot;-&quot;??_р_._-;_-@_-">
                  <c:v>1861527</c:v>
                </c:pt>
                <c:pt idx="265" formatCode="_-* #,##0_р_._-;\-* #,##0_р_._-;_-* &quot;-&quot;??_р_._-;_-@_-">
                  <c:v>1861527</c:v>
                </c:pt>
                <c:pt idx="266" formatCode="_-* #,##0_р_._-;\-* #,##0_р_._-;_-* &quot;-&quot;??_р_._-;_-@_-">
                  <c:v>1861527</c:v>
                </c:pt>
                <c:pt idx="267" formatCode="_-* #,##0_р_._-;\-* #,##0_р_._-;_-* &quot;-&quot;??_р_._-;_-@_-">
                  <c:v>1861527</c:v>
                </c:pt>
                <c:pt idx="268" formatCode="_-* #,##0_р_._-;\-* #,##0_р_._-;_-* &quot;-&quot;??_р_._-;_-@_-">
                  <c:v>1860157</c:v>
                </c:pt>
                <c:pt idx="269" formatCode="_-* #,##0_р_._-;\-* #,##0_р_._-;_-* &quot;-&quot;??_р_._-;_-@_-">
                  <c:v>1908629</c:v>
                </c:pt>
                <c:pt idx="270" formatCode="_-* #,##0_р_._-;\-* #,##0_р_._-;_-* &quot;-&quot;??_р_._-;_-@_-">
                  <c:v>1908629</c:v>
                </c:pt>
                <c:pt idx="271" formatCode="_-* #,##0_р_._-;\-* #,##0_р_._-;_-* &quot;-&quot;??_р_._-;_-@_-">
                  <c:v>1907629</c:v>
                </c:pt>
                <c:pt idx="272" formatCode="_-* #,##0_р_._-;\-* #,##0_р_._-;_-* &quot;-&quot;??_р_._-;_-@_-">
                  <c:v>1906029</c:v>
                </c:pt>
                <c:pt idx="273" formatCode="_-* #,##0_р_._-;\-* #,##0_р_._-;_-* &quot;-&quot;??_р_._-;_-@_-">
                  <c:v>1905429</c:v>
                </c:pt>
                <c:pt idx="274" formatCode="_-* #,##0_р_._-;\-* #,##0_р_._-;_-* &quot;-&quot;??_р_._-;_-@_-">
                  <c:v>1924117</c:v>
                </c:pt>
                <c:pt idx="275" formatCode="_-* #,##0_р_._-;\-* #,##0_р_._-;_-* &quot;-&quot;??_р_._-;_-@_-">
                  <c:v>1924117</c:v>
                </c:pt>
                <c:pt idx="276" formatCode="_-* #,##0_р_._-;\-* #,##0_р_._-;_-* &quot;-&quot;??_р_._-;_-@_-">
                  <c:v>1921512</c:v>
                </c:pt>
                <c:pt idx="277" formatCode="_-* #,##0_р_._-;\-* #,##0_р_._-;_-* &quot;-&quot;??_р_._-;_-@_-">
                  <c:v>1919437</c:v>
                </c:pt>
                <c:pt idx="278" formatCode="_-* #,##0_р_._-;\-* #,##0_р_._-;_-* &quot;-&quot;??_р_._-;_-@_-">
                  <c:v>1919437</c:v>
                </c:pt>
                <c:pt idx="279" formatCode="_-* #,##0_р_._-;\-* #,##0_р_._-;_-* &quot;-&quot;??_р_._-;_-@_-">
                  <c:v>1920481</c:v>
                </c:pt>
                <c:pt idx="280" formatCode="_-* #,##0_р_._-;\-* #,##0_р_._-;_-* &quot;-&quot;??_р_._-;_-@_-">
                  <c:v>1920031</c:v>
                </c:pt>
                <c:pt idx="281" formatCode="_-* #,##0_р_._-;\-* #,##0_р_._-;_-* &quot;-&quot;??_р_._-;_-@_-">
                  <c:v>1917040</c:v>
                </c:pt>
                <c:pt idx="282" formatCode="_-* #,##0_р_._-;\-* #,##0_р_._-;_-* &quot;-&quot;??_р_._-;_-@_-">
                  <c:v>1917038</c:v>
                </c:pt>
                <c:pt idx="283" formatCode="_-* #,##0_р_._-;\-* #,##0_р_._-;_-* &quot;-&quot;??_р_._-;_-@_-">
                  <c:v>1918965</c:v>
                </c:pt>
                <c:pt idx="284" formatCode="_-* #,##0_р_._-;\-* #,##0_р_._-;_-* &quot;-&quot;??_р_._-;_-@_-">
                  <c:v>1917430</c:v>
                </c:pt>
                <c:pt idx="285" formatCode="_-* #,##0_р_._-;\-* #,##0_р_._-;_-* &quot;-&quot;??_р_._-;_-@_-">
                  <c:v>1908230</c:v>
                </c:pt>
                <c:pt idx="286" formatCode="_-* #,##0_р_._-;\-* #,##0_р_._-;_-* &quot;-&quot;??_р_._-;_-@_-">
                  <c:v>1856750</c:v>
                </c:pt>
                <c:pt idx="287" formatCode="_-* #,##0_р_._-;\-* #,##0_р_._-;_-* &quot;-&quot;??_р_._-;_-@_-">
                  <c:v>1856175</c:v>
                </c:pt>
                <c:pt idx="288" formatCode="_-* #,##0_р_._-;\-* #,##0_р_._-;_-* &quot;-&quot;??_р_._-;_-@_-">
                  <c:v>1875126</c:v>
                </c:pt>
                <c:pt idx="289" formatCode="_-* #,##0_р_._-;\-* #,##0_р_._-;_-* &quot;-&quot;??_р_._-;_-@_-">
                  <c:v>1872026</c:v>
                </c:pt>
                <c:pt idx="290" formatCode="_-* #,##0_р_._-;\-* #,##0_р_._-;_-* &quot;-&quot;??_р_._-;_-@_-">
                  <c:v>1849876</c:v>
                </c:pt>
                <c:pt idx="291" formatCode="_-* #,##0_р_._-;\-* #,##0_р_._-;_-* &quot;-&quot;??_р_._-;_-@_-">
                  <c:v>1809876</c:v>
                </c:pt>
                <c:pt idx="292" formatCode="_-* #,##0_р_._-;\-* #,##0_р_._-;_-* &quot;-&quot;??_р_._-;_-@_-">
                  <c:v>1782251</c:v>
                </c:pt>
                <c:pt idx="293" formatCode="_-* #,##0_р_._-;\-* #,##0_р_._-;_-* &quot;-&quot;??_р_._-;_-@_-">
                  <c:v>1778351</c:v>
                </c:pt>
                <c:pt idx="294" formatCode="_-* #,##0_р_._-;\-* #,##0_р_._-;_-* &quot;-&quot;??_р_._-;_-@_-">
                  <c:v>1774551</c:v>
                </c:pt>
                <c:pt idx="295" formatCode="_-* #,##0_р_._-;\-* #,##0_р_._-;_-* &quot;-&quot;??_р_._-;_-@_-">
                  <c:v>1774361</c:v>
                </c:pt>
                <c:pt idx="296" formatCode="_-* #,##0_р_._-;\-* #,##0_р_._-;_-* &quot;-&quot;??_р_._-;_-@_-">
                  <c:v>1771161</c:v>
                </c:pt>
                <c:pt idx="297" formatCode="_-* #,##0_р_._-;\-* #,##0_р_._-;_-* &quot;-&quot;??_р_._-;_-@_-">
                  <c:v>1767970</c:v>
                </c:pt>
                <c:pt idx="298" formatCode="_-* #,##0_р_._-;\-* #,##0_р_._-;_-* &quot;-&quot;??_р_._-;_-@_-">
                  <c:v>1760970</c:v>
                </c:pt>
                <c:pt idx="299" formatCode="_-* #,##0_р_._-;\-* #,##0_р_._-;_-* &quot;-&quot;??_р_._-;_-@_-">
                  <c:v>1758719</c:v>
                </c:pt>
                <c:pt idx="300" formatCode="_-* #,##0_р_._-;\-* #,##0_р_._-;_-* &quot;-&quot;??_р_._-;_-@_-">
                  <c:v>1758713</c:v>
                </c:pt>
                <c:pt idx="301" formatCode="_-* #,##0_р_._-;\-* #,##0_р_._-;_-* &quot;-&quot;??_р_._-;_-@_-">
                  <c:v>1753285</c:v>
                </c:pt>
                <c:pt idx="302" formatCode="_-* #,##0_р_._-;\-* #,##0_р_._-;_-* &quot;-&quot;??_р_._-;_-@_-">
                  <c:v>1687472</c:v>
                </c:pt>
                <c:pt idx="303" formatCode="_-* #,##0_р_._-;\-* #,##0_р_._-;_-* &quot;-&quot;??_р_._-;_-@_-">
                  <c:v>1684972</c:v>
                </c:pt>
                <c:pt idx="304" formatCode="_-* #,##0_р_._-;\-* #,##0_р_._-;_-* &quot;-&quot;??_р_._-;_-@_-">
                  <c:v>1679672</c:v>
                </c:pt>
                <c:pt idx="305" formatCode="_-* #,##0_р_._-;\-* #,##0_р_._-;_-* &quot;-&quot;??_р_._-;_-@_-">
                  <c:v>1677972</c:v>
                </c:pt>
                <c:pt idx="306" formatCode="_-* #,##0_р_._-;\-* #,##0_р_._-;_-* &quot;-&quot;??_р_._-;_-@_-">
                  <c:v>1666172</c:v>
                </c:pt>
                <c:pt idx="307" formatCode="_-* #,##0_р_._-;\-* #,##0_р_._-;_-* &quot;-&quot;??_р_._-;_-@_-">
                  <c:v>1665579</c:v>
                </c:pt>
                <c:pt idx="308" formatCode="_-* #,##0_р_._-;\-* #,##0_р_._-;_-* &quot;-&quot;??_р_._-;_-@_-">
                  <c:v>1641909</c:v>
                </c:pt>
                <c:pt idx="309" formatCode="_-* #,##0_р_._-;\-* #,##0_р_._-;_-* &quot;-&quot;??_р_._-;_-@_-">
                  <c:v>1605364</c:v>
                </c:pt>
                <c:pt idx="310" formatCode="_-* #,##0_р_._-;\-* #,##0_р_._-;_-* &quot;-&quot;??_р_._-;_-@_-">
                  <c:v>1595364</c:v>
                </c:pt>
                <c:pt idx="311" formatCode="_-* #,##0_р_._-;\-* #,##0_р_._-;_-* &quot;-&quot;??_р_._-;_-@_-">
                  <c:v>1508364</c:v>
                </c:pt>
                <c:pt idx="312" formatCode="_-* #,##0_р_._-;\-* #,##0_р_._-;_-* &quot;-&quot;??_р_._-;_-@_-">
                  <c:v>1460859</c:v>
                </c:pt>
                <c:pt idx="313" formatCode="_-* #,##0_р_._-;\-* #,##0_р_._-;_-* &quot;-&quot;??_р_._-;_-@_-">
                  <c:v>1456259</c:v>
                </c:pt>
                <c:pt idx="314" formatCode="_-* #,##0_р_._-;\-* #,##0_р_._-;_-* &quot;-&quot;??_р_._-;_-@_-">
                  <c:v>1395769</c:v>
                </c:pt>
                <c:pt idx="315" formatCode="_-* #,##0_р_._-;\-* #,##0_р_._-;_-* &quot;-&quot;??_р_._-;_-@_-">
                  <c:v>1388893</c:v>
                </c:pt>
                <c:pt idx="316" formatCode="_-* #,##0_р_._-;\-* #,##0_р_._-;_-* &quot;-&quot;??_р_._-;_-@_-">
                  <c:v>1384663</c:v>
                </c:pt>
                <c:pt idx="317" formatCode="_-* #,##0_р_._-;\-* #,##0_р_._-;_-* &quot;-&quot;??_р_._-;_-@_-">
                  <c:v>1376190</c:v>
                </c:pt>
                <c:pt idx="318" formatCode="_-* #,##0_р_._-;\-* #,##0_р_._-;_-* &quot;-&quot;??_р_._-;_-@_-">
                  <c:v>1354340</c:v>
                </c:pt>
                <c:pt idx="319" formatCode="_-* #,##0_р_._-;\-* #,##0_р_._-;_-* &quot;-&quot;??_р_._-;_-@_-">
                  <c:v>1315330</c:v>
                </c:pt>
                <c:pt idx="320" formatCode="_-* #,##0_р_._-;\-* #,##0_р_._-;_-* &quot;-&quot;??_р_._-;_-@_-">
                  <c:v>1309140</c:v>
                </c:pt>
                <c:pt idx="321" formatCode="_-* #,##0_р_._-;\-* #,##0_р_._-;_-* &quot;-&quot;??_р_._-;_-@_-">
                  <c:v>1306140</c:v>
                </c:pt>
                <c:pt idx="322" formatCode="_-* #,##0_р_._-;\-* #,##0_р_._-;_-* &quot;-&quot;??_р_._-;_-@_-">
                  <c:v>1218887</c:v>
                </c:pt>
                <c:pt idx="323" formatCode="_-* #,##0_р_._-;\-* #,##0_р_._-;_-* &quot;-&quot;??_р_._-;_-@_-">
                  <c:v>1211087</c:v>
                </c:pt>
                <c:pt idx="324" formatCode="_-* #,##0_р_._-;\-* #,##0_р_._-;_-* &quot;-&quot;??_р_._-;_-@_-">
                  <c:v>1194477</c:v>
                </c:pt>
                <c:pt idx="325" formatCode="_-* #,##0_р_._-;\-* #,##0_р_._-;_-* &quot;-&quot;??_р_._-;_-@_-">
                  <c:v>1194457</c:v>
                </c:pt>
                <c:pt idx="326" formatCode="_-* #,##0_р_._-;\-* #,##0_р_._-;_-* &quot;-&quot;??_р_._-;_-@_-">
                  <c:v>1183179</c:v>
                </c:pt>
                <c:pt idx="327" formatCode="_-* #,##0_р_._-;\-* #,##0_р_._-;_-* &quot;-&quot;??_р_._-;_-@_-">
                  <c:v>1154133</c:v>
                </c:pt>
                <c:pt idx="328" formatCode="_-* #,##0_р_._-;\-* #,##0_р_._-;_-* &quot;-&quot;??_р_._-;_-@_-">
                  <c:v>1150423</c:v>
                </c:pt>
                <c:pt idx="329" formatCode="_-* #,##0_р_._-;\-* #,##0_р_._-;_-* &quot;-&quot;??_р_._-;_-@_-">
                  <c:v>1124893</c:v>
                </c:pt>
                <c:pt idx="330" formatCode="_-* #,##0_р_._-;\-* #,##0_р_._-;_-* &quot;-&quot;??_р_._-;_-@_-">
                  <c:v>1100893</c:v>
                </c:pt>
                <c:pt idx="331" formatCode="_-* #,##0_р_._-;\-* #,##0_р_._-;_-* &quot;-&quot;??_р_._-;_-@_-">
                  <c:v>1115407</c:v>
                </c:pt>
                <c:pt idx="332" formatCode="_-* #,##0_р_._-;\-* #,##0_р_._-;_-* &quot;-&quot;??_р_._-;_-@_-">
                  <c:v>1109557</c:v>
                </c:pt>
                <c:pt idx="333" formatCode="_-* #,##0_р_._-;\-* #,##0_р_._-;_-* &quot;-&quot;??_р_._-;_-@_-">
                  <c:v>1041669</c:v>
                </c:pt>
                <c:pt idx="334" formatCode="_-* #,##0_р_._-;\-* #,##0_р_._-;_-* &quot;-&quot;??_р_._-;_-@_-">
                  <c:v>1035669</c:v>
                </c:pt>
                <c:pt idx="335" formatCode="_-* #,##0_р_._-;\-* #,##0_р_._-;_-* &quot;-&quot;??_р_._-;_-@_-">
                  <c:v>1032104</c:v>
                </c:pt>
                <c:pt idx="336" formatCode="_-* #,##0_р_._-;\-* #,##0_р_._-;_-* &quot;-&quot;??_р_._-;_-@_-">
                  <c:v>1028904</c:v>
                </c:pt>
                <c:pt idx="337" formatCode="_-* #,##0_р_._-;\-* #,##0_р_._-;_-* &quot;-&quot;??_р_._-;_-@_-">
                  <c:v>1014854</c:v>
                </c:pt>
                <c:pt idx="338" formatCode="_-* #,##0_р_._-;\-* #,##0_р_._-;_-* &quot;-&quot;??_р_._-;_-@_-">
                  <c:v>1002416</c:v>
                </c:pt>
                <c:pt idx="339" formatCode="_-* #,##0_р_._-;\-* #,##0_р_._-;_-* &quot;-&quot;??_р_._-;_-@_-">
                  <c:v>970166</c:v>
                </c:pt>
                <c:pt idx="340" formatCode="_-* #,##0_р_._-;\-* #,##0_р_._-;_-* &quot;-&quot;??_р_._-;_-@_-">
                  <c:v>918207</c:v>
                </c:pt>
                <c:pt idx="341" formatCode="_-* #,##0_р_._-;\-* #,##0_р_._-;_-* &quot;-&quot;??_р_._-;_-@_-">
                  <c:v>909482</c:v>
                </c:pt>
                <c:pt idx="342" formatCode="_-* #,##0_р_._-;\-* #,##0_р_._-;_-* &quot;-&quot;??_р_._-;_-@_-">
                  <c:v>880342</c:v>
                </c:pt>
                <c:pt idx="343" formatCode="_-* #,##0_р_._-;\-* #,##0_р_._-;_-* &quot;-&quot;??_р_._-;_-@_-">
                  <c:v>875342</c:v>
                </c:pt>
                <c:pt idx="344" formatCode="_-* #,##0_р_._-;\-* #,##0_р_._-;_-* &quot;-&quot;??_р_._-;_-@_-">
                  <c:v>870842</c:v>
                </c:pt>
                <c:pt idx="345" formatCode="_-* #,##0_р_._-;\-* #,##0_р_._-;_-* &quot;-&quot;??_р_._-;_-@_-">
                  <c:v>912561</c:v>
                </c:pt>
                <c:pt idx="346" formatCode="_-* #,##0_р_._-;\-* #,##0_р_._-;_-* &quot;-&quot;??_р_._-;_-@_-">
                  <c:v>877103</c:v>
                </c:pt>
                <c:pt idx="347" formatCode="_-* #,##0_р_._-;\-* #,##0_р_._-;_-* &quot;-&quot;??_р_._-;_-@_-">
                  <c:v>865483</c:v>
                </c:pt>
                <c:pt idx="348" formatCode="_-* #,##0_р_._-;\-* #,##0_р_._-;_-* &quot;-&quot;??_р_._-;_-@_-">
                  <c:v>863183</c:v>
                </c:pt>
                <c:pt idx="349" formatCode="_-* #,##0_р_._-;\-* #,##0_р_._-;_-* &quot;-&quot;??_р_._-;_-@_-">
                  <c:v>856183</c:v>
                </c:pt>
                <c:pt idx="350" formatCode="_-* #,##0_р_._-;\-* #,##0_р_._-;_-* &quot;-&quot;??_р_._-;_-@_-">
                  <c:v>705562</c:v>
                </c:pt>
                <c:pt idx="351" formatCode="_-* #,##0_р_._-;\-* #,##0_р_._-;_-* &quot;-&quot;??_р_._-;_-@_-">
                  <c:v>702462</c:v>
                </c:pt>
                <c:pt idx="352" formatCode="_-* #,##0_р_._-;\-* #,##0_р_._-;_-* &quot;-&quot;??_р_._-;_-@_-">
                  <c:v>686662</c:v>
                </c:pt>
                <c:pt idx="353" formatCode="_-* #,##0_р_._-;\-* #,##0_р_._-;_-* &quot;-&quot;??_р_._-;_-@_-">
                  <c:v>685362</c:v>
                </c:pt>
                <c:pt idx="354" formatCode="_-* #,##0_р_._-;\-* #,##0_р_._-;_-* &quot;-&quot;??_р_._-;_-@_-">
                  <c:v>685362</c:v>
                </c:pt>
                <c:pt idx="355" formatCode="_-* #,##0_р_._-;\-* #,##0_р_._-;_-* &quot;-&quot;??_р_._-;_-@_-">
                  <c:v>734842</c:v>
                </c:pt>
                <c:pt idx="356" formatCode="_-* #,##0_р_._-;\-* #,##0_р_._-;_-* &quot;-&quot;??_р_._-;_-@_-">
                  <c:v>720177</c:v>
                </c:pt>
                <c:pt idx="357" formatCode="_-* #,##0_р_._-;\-* #,##0_р_._-;_-* &quot;-&quot;??_р_._-;_-@_-">
                  <c:v>720157</c:v>
                </c:pt>
                <c:pt idx="358" formatCode="_-* #,##0_р_._-;\-* #,##0_р_._-;_-* &quot;-&quot;??_р_._-;_-@_-">
                  <c:v>716907</c:v>
                </c:pt>
                <c:pt idx="359" formatCode="_-* #,##0_р_._-;\-* #,##0_р_._-;_-* &quot;-&quot;??_р_._-;_-@_-">
                  <c:v>661149</c:v>
                </c:pt>
                <c:pt idx="360" formatCode="_-* #,##0_р_._-;\-* #,##0_р_._-;_-* &quot;-&quot;??_р_._-;_-@_-">
                  <c:v>655649</c:v>
                </c:pt>
                <c:pt idx="361" formatCode="_-* #,##0_р_._-;\-* #,##0_р_._-;_-* &quot;-&quot;??_р_._-;_-@_-">
                  <c:v>649549</c:v>
                </c:pt>
                <c:pt idx="362" formatCode="_-* #,##0_р_._-;\-* #,##0_р_._-;_-* &quot;-&quot;??_р_._-;_-@_-">
                  <c:v>649399</c:v>
                </c:pt>
                <c:pt idx="363" formatCode="_-* #,##0_р_._-;\-* #,##0_р_._-;_-* &quot;-&quot;??_р_._-;_-@_-">
                  <c:v>649169</c:v>
                </c:pt>
                <c:pt idx="364" formatCode="_-* #,##0_р_._-;\-* #,##0_р_._-;_-* &quot;-&quot;??_р_._-;_-@_-">
                  <c:v>713846</c:v>
                </c:pt>
                <c:pt idx="365" formatCode="_-* #,##0_р_._-;\-* #,##0_р_._-;_-* &quot;-&quot;??_р_._-;_-@_-">
                  <c:v>703246</c:v>
                </c:pt>
                <c:pt idx="366" formatCode="_-* #,##0_р_._-;\-* #,##0_р_._-;_-* &quot;-&quot;??_р_._-;_-@_-">
                  <c:v>697151</c:v>
                </c:pt>
                <c:pt idx="367" formatCode="_-* #,##0_р_._-;\-* #,##0_р_._-;_-* &quot;-&quot;??_р_._-;_-@_-">
                  <c:v>689151</c:v>
                </c:pt>
                <c:pt idx="368" formatCode="_-* #,##0_р_._-;\-* #,##0_р_._-;_-* &quot;-&quot;??_р_._-;_-@_-">
                  <c:v>685896</c:v>
                </c:pt>
                <c:pt idx="369" formatCode="_-* #,##0_р_._-;\-* #,##0_р_._-;_-* &quot;-&quot;??_р_._-;_-@_-">
                  <c:v>680435</c:v>
                </c:pt>
                <c:pt idx="370" formatCode="_-* #,##0_р_._-;\-* #,##0_р_._-;_-* &quot;-&quot;??_р_._-;_-@_-">
                  <c:v>670435</c:v>
                </c:pt>
                <c:pt idx="371" formatCode="_-* #,##0_р_._-;\-* #,##0_р_._-;_-* &quot;-&quot;??_р_._-;_-@_-">
                  <c:v>655515</c:v>
                </c:pt>
                <c:pt idx="372" formatCode="_-* #,##0_р_._-;\-* #,##0_р_._-;_-* &quot;-&quot;??_р_._-;_-@_-">
                  <c:v>655495</c:v>
                </c:pt>
                <c:pt idx="373" formatCode="_-* #,##0_р_._-;\-* #,##0_р_._-;_-* &quot;-&quot;??_р_._-;_-@_-">
                  <c:v>655495</c:v>
                </c:pt>
                <c:pt idx="374" formatCode="_-* #,##0_р_._-;\-* #,##0_р_._-;_-* &quot;-&quot;??_р_._-;_-@_-">
                  <c:v>539914</c:v>
                </c:pt>
                <c:pt idx="375" formatCode="_-* #,##0_р_._-;\-* #,##0_р_._-;_-* &quot;-&quot;??_р_._-;_-@_-">
                  <c:v>537618</c:v>
                </c:pt>
                <c:pt idx="376" formatCode="_-* #,##0_р_._-;\-* #,##0_р_._-;_-* &quot;-&quot;??_р_._-;_-@_-">
                  <c:v>535518</c:v>
                </c:pt>
                <c:pt idx="377" formatCode="_-* #,##0_р_._-;\-* #,##0_р_._-;_-* &quot;-&quot;??_р_._-;_-@_-">
                  <c:v>535518</c:v>
                </c:pt>
                <c:pt idx="378" formatCode="_-* #,##0_р_._-;\-* #,##0_р_._-;_-* &quot;-&quot;??_р_._-;_-@_-">
                  <c:v>480518</c:v>
                </c:pt>
                <c:pt idx="379" formatCode="_-* #,##0_р_._-;\-* #,##0_р_._-;_-* &quot;-&quot;??_р_._-;_-@_-">
                  <c:v>608598</c:v>
                </c:pt>
                <c:pt idx="380" formatCode="_-* #,##0_р_._-;\-* #,##0_р_._-;_-* &quot;-&quot;??_р_._-;_-@_-">
                  <c:v>608598</c:v>
                </c:pt>
                <c:pt idx="381" formatCode="_-* #,##0_р_._-;\-* #,##0_р_._-;_-* &quot;-&quot;??_р_._-;_-@_-">
                  <c:v>590566</c:v>
                </c:pt>
                <c:pt idx="382" formatCode="_-* #,##0_р_._-;\-* #,##0_р_._-;_-* &quot;-&quot;??_р_._-;_-@_-">
                  <c:v>590566</c:v>
                </c:pt>
                <c:pt idx="383" formatCode="_-* #,##0_р_._-;\-* #,##0_р_._-;_-* &quot;-&quot;??_р_._-;_-@_-">
                  <c:v>589566</c:v>
                </c:pt>
                <c:pt idx="384" formatCode="_-* #,##0_р_._-;\-* #,##0_р_._-;_-* &quot;-&quot;??_р_._-;_-@_-">
                  <c:v>594333</c:v>
                </c:pt>
                <c:pt idx="385" formatCode="_-* #,##0_р_._-;\-* #,##0_р_._-;_-* &quot;-&quot;??_р_._-;_-@_-">
                  <c:v>584333</c:v>
                </c:pt>
                <c:pt idx="386" formatCode="_-* #,##0_р_._-;\-* #,##0_р_._-;_-* &quot;-&quot;??_р_._-;_-@_-">
                  <c:v>571033</c:v>
                </c:pt>
                <c:pt idx="387" formatCode="_-* #,##0_р_._-;\-* #,##0_р_._-;_-* &quot;-&quot;??_р_._-;_-@_-">
                  <c:v>571033</c:v>
                </c:pt>
                <c:pt idx="388" formatCode="_-* #,##0_р_._-;\-* #,##0_р_._-;_-* &quot;-&quot;??_р_._-;_-@_-">
                  <c:v>571033</c:v>
                </c:pt>
                <c:pt idx="389" formatCode="_-* #,##0_р_._-;\-* #,##0_р_._-;_-* &quot;-&quot;??_р_._-;_-@_-">
                  <c:v>633635</c:v>
                </c:pt>
                <c:pt idx="390" formatCode="_-* #,##0_р_._-;\-* #,##0_р_._-;_-* &quot;-&quot;??_р_._-;_-@_-">
                  <c:v>632635</c:v>
                </c:pt>
                <c:pt idx="391" formatCode="_-* #,##0_р_._-;\-* #,##0_р_._-;_-* &quot;-&quot;??_р_._-;_-@_-">
                  <c:v>604210</c:v>
                </c:pt>
                <c:pt idx="392" formatCode="_-* #,##0_р_._-;\-* #,##0_р_._-;_-* &quot;-&quot;??_р_._-;_-@_-">
                  <c:v>602710</c:v>
                </c:pt>
                <c:pt idx="393" formatCode="_-* #,##0_р_._-;\-* #,##0_р_._-;_-* &quot;-&quot;??_р_._-;_-@_-">
                  <c:v>598710</c:v>
                </c:pt>
                <c:pt idx="394" formatCode="_-* #,##0_р_._-;\-* #,##0_р_._-;_-* &quot;-&quot;??_р_._-;_-@_-">
                  <c:v>591436</c:v>
                </c:pt>
                <c:pt idx="395" formatCode="_-* #,##0_р_._-;\-* #,##0_р_._-;_-* &quot;-&quot;??_р_._-;_-@_-">
                  <c:v>587366</c:v>
                </c:pt>
                <c:pt idx="396" formatCode="_-* #,##0_р_._-;\-* #,##0_р_._-;_-* &quot;-&quot;??_р_._-;_-@_-">
                  <c:v>579566</c:v>
                </c:pt>
                <c:pt idx="397" formatCode="_-* #,##0_р_._-;\-* #,##0_р_._-;_-* &quot;-&quot;??_р_._-;_-@_-">
                  <c:v>548366</c:v>
                </c:pt>
                <c:pt idx="398" formatCode="_-* #,##0_р_._-;\-* #,##0_р_._-;_-* &quot;-&quot;??_р_._-;_-@_-">
                  <c:v>548366</c:v>
                </c:pt>
                <c:pt idx="399" formatCode="_-* #,##0_р_._-;\-* #,##0_р_._-;_-* &quot;-&quot;??_р_._-;_-@_-">
                  <c:v>615907</c:v>
                </c:pt>
                <c:pt idx="400" formatCode="_-* #,##0_р_._-;\-* #,##0_р_._-;_-* &quot;-&quot;??_р_._-;_-@_-">
                  <c:v>610907</c:v>
                </c:pt>
                <c:pt idx="401" formatCode="_-* #,##0_р_._-;\-* #,##0_р_._-;_-* &quot;-&quot;??_р_._-;_-@_-">
                  <c:v>602907</c:v>
                </c:pt>
                <c:pt idx="402" formatCode="_-* #,##0_р_._-;\-* #,##0_р_._-;_-* &quot;-&quot;??_р_._-;_-@_-">
                  <c:v>602856</c:v>
                </c:pt>
                <c:pt idx="403" formatCode="_-* #,##0_р_._-;\-* #,##0_р_._-;_-* &quot;-&quot;??_р_._-;_-@_-">
                  <c:v>589404</c:v>
                </c:pt>
                <c:pt idx="404" formatCode="_-* #,##0_р_._-;\-* #,##0_р_._-;_-* &quot;-&quot;??_р_._-;_-@_-">
                  <c:v>591284</c:v>
                </c:pt>
                <c:pt idx="405" formatCode="_-* #,##0_р_._-;\-* #,##0_р_._-;_-* &quot;-&quot;??_р_._-;_-@_-">
                  <c:v>590784</c:v>
                </c:pt>
                <c:pt idx="406" formatCode="_-* #,##0_р_._-;\-* #,##0_р_._-;_-* &quot;-&quot;??_р_._-;_-@_-">
                  <c:v>587534</c:v>
                </c:pt>
                <c:pt idx="407" formatCode="_-* #,##0_р_._-;\-* #,##0_р_._-;_-* &quot;-&quot;??_р_._-;_-@_-">
                  <c:v>586534</c:v>
                </c:pt>
                <c:pt idx="408" formatCode="_-* #,##0_р_._-;\-* #,##0_р_._-;_-* &quot;-&quot;??_р_._-;_-@_-">
                  <c:v>586534</c:v>
                </c:pt>
                <c:pt idx="409" formatCode="_-* #,##0_р_._-;\-* #,##0_р_._-;_-* &quot;-&quot;??_р_._-;_-@_-">
                  <c:v>599497</c:v>
                </c:pt>
                <c:pt idx="410" formatCode="_-* #,##0_р_._-;\-* #,##0_р_._-;_-* &quot;-&quot;??_р_._-;_-@_-">
                  <c:v>585897</c:v>
                </c:pt>
                <c:pt idx="411" formatCode="_-* #,##0_р_._-;\-* #,##0_р_._-;_-* &quot;-&quot;??_р_._-;_-@_-">
                  <c:v>554557</c:v>
                </c:pt>
                <c:pt idx="412" formatCode="_-* #,##0_р_._-;\-* #,##0_р_._-;_-* &quot;-&quot;??_р_._-;_-@_-">
                  <c:v>554472</c:v>
                </c:pt>
                <c:pt idx="413" formatCode="_-* #,##0_р_._-;\-* #,##0_р_._-;_-* &quot;-&quot;??_р_._-;_-@_-">
                  <c:v>543566</c:v>
                </c:pt>
                <c:pt idx="414" formatCode="_-* #,##0_р_._-;\-* #,##0_р_._-;_-* &quot;-&quot;??_р_._-;_-@_-">
                  <c:v>472020</c:v>
                </c:pt>
                <c:pt idx="415" formatCode="_-* #,##0_р_._-;\-* #,##0_р_._-;_-* &quot;-&quot;??_р_._-;_-@_-">
                  <c:v>472020</c:v>
                </c:pt>
                <c:pt idx="416" formatCode="_-* #,##0_р_._-;\-* #,##0_р_._-;_-* &quot;-&quot;??_р_._-;_-@_-">
                  <c:v>457020</c:v>
                </c:pt>
                <c:pt idx="417" formatCode="_-* #,##0_р_._-;\-* #,##0_р_._-;_-* &quot;-&quot;??_р_._-;_-@_-">
                  <c:v>457020</c:v>
                </c:pt>
                <c:pt idx="418" formatCode="_-* #,##0_р_._-;\-* #,##0_р_._-;_-* &quot;-&quot;??_р_._-;_-@_-">
                  <c:v>447020</c:v>
                </c:pt>
                <c:pt idx="419" formatCode="_-* #,##0_р_._-;\-* #,##0_р_._-;_-* &quot;-&quot;??_р_._-;_-@_-">
                  <c:v>437053</c:v>
                </c:pt>
                <c:pt idx="420" formatCode="_-* #,##0_р_._-;\-* #,##0_р_._-;_-* &quot;-&quot;??_р_._-;_-@_-">
                  <c:v>430553</c:v>
                </c:pt>
                <c:pt idx="421" formatCode="_-* #,##0_р_._-;\-* #,##0_р_._-;_-* &quot;-&quot;??_р_._-;_-@_-">
                  <c:v>430403</c:v>
                </c:pt>
                <c:pt idx="422" formatCode="_-* #,##0_р_._-;\-* #,##0_р_._-;_-* &quot;-&quot;??_р_._-;_-@_-">
                  <c:v>429403</c:v>
                </c:pt>
                <c:pt idx="423" formatCode="_-* #,##0_р_._-;\-* #,##0_р_._-;_-* &quot;-&quot;??_р_._-;_-@_-">
                  <c:v>428203</c:v>
                </c:pt>
                <c:pt idx="424" formatCode="_-* #,##0_р_._-;\-* #,##0_р_._-;_-* &quot;-&quot;??_р_._-;_-@_-">
                  <c:v>420193</c:v>
                </c:pt>
                <c:pt idx="425" formatCode="_-* #,##0_р_._-;\-* #,##0_р_._-;_-* &quot;-&quot;??_р_._-;_-@_-">
                  <c:v>420193</c:v>
                </c:pt>
                <c:pt idx="426" formatCode="_-* #,##0_р_._-;\-* #,##0_р_._-;_-* &quot;-&quot;??_р_._-;_-@_-">
                  <c:v>415209</c:v>
                </c:pt>
                <c:pt idx="427" formatCode="_-* #,##0_р_._-;\-* #,##0_р_._-;_-* &quot;-&quot;??_р_._-;_-@_-">
                  <c:v>415209</c:v>
                </c:pt>
                <c:pt idx="428" formatCode="_-* #,##0_р_._-;\-* #,##0_р_._-;_-* &quot;-&quot;??_р_._-;_-@_-">
                  <c:v>415209</c:v>
                </c:pt>
                <c:pt idx="429" formatCode="_-* #,##0_р_._-;\-* #,##0_р_._-;_-* &quot;-&quot;??_р_._-;_-@_-">
                  <c:v>404350</c:v>
                </c:pt>
                <c:pt idx="430" formatCode="_-* #,##0_р_._-;\-* #,##0_р_._-;_-* &quot;-&quot;??_р_._-;_-@_-">
                  <c:v>403750</c:v>
                </c:pt>
                <c:pt idx="431" formatCode="_-* #,##0_р_._-;\-* #,##0_р_._-;_-* &quot;-&quot;??_р_._-;_-@_-">
                  <c:v>351179</c:v>
                </c:pt>
                <c:pt idx="432" formatCode="_-* #,##0_р_._-;\-* #,##0_р_._-;_-* &quot;-&quot;??_р_._-;_-@_-">
                  <c:v>350179</c:v>
                </c:pt>
                <c:pt idx="433" formatCode="_-* #,##0_р_._-;\-* #,##0_р_._-;_-* &quot;-&quot;??_р_._-;_-@_-">
                  <c:v>348679</c:v>
                </c:pt>
                <c:pt idx="434" formatCode="_-* #,##0_р_._-;\-* #,##0_р_._-;_-* &quot;-&quot;??_р_._-;_-@_-">
                  <c:v>317999</c:v>
                </c:pt>
                <c:pt idx="435" formatCode="_-* #,##0_р_._-;\-* #,##0_р_._-;_-* &quot;-&quot;??_р_._-;_-@_-">
                  <c:v>316499</c:v>
                </c:pt>
                <c:pt idx="436" formatCode="_-* #,##0_р_._-;\-* #,##0_р_._-;_-* &quot;-&quot;??_р_._-;_-@_-">
                  <c:v>306999</c:v>
                </c:pt>
                <c:pt idx="437" formatCode="_-* #,##0_р_._-;\-* #,##0_р_._-;_-* &quot;-&quot;??_р_._-;_-@_-">
                  <c:v>306999</c:v>
                </c:pt>
                <c:pt idx="438" formatCode="_-* #,##0_р_._-;\-* #,##0_р_._-;_-* &quot;-&quot;??_р_._-;_-@_-">
                  <c:v>306999</c:v>
                </c:pt>
                <c:pt idx="439" formatCode="_-* #,##0_р_._-;\-* #,##0_р_._-;_-* &quot;-&quot;??_р_._-;_-@_-">
                  <c:v>251150</c:v>
                </c:pt>
                <c:pt idx="440" formatCode="_-* #,##0_р_._-;\-* #,##0_р_._-;_-* &quot;-&quot;??_р_._-;_-@_-">
                  <c:v>246150</c:v>
                </c:pt>
                <c:pt idx="441" formatCode="_-* #,##0_р_._-;\-* #,##0_р_._-;_-* &quot;-&quot;??_р_._-;_-@_-">
                  <c:v>243450</c:v>
                </c:pt>
                <c:pt idx="442" formatCode="_-* #,##0_р_._-;\-* #,##0_р_._-;_-* &quot;-&quot;??_р_._-;_-@_-">
                  <c:v>243450</c:v>
                </c:pt>
                <c:pt idx="443" formatCode="_-* #,##0_р_._-;\-* #,##0_р_._-;_-* &quot;-&quot;??_р_._-;_-@_-">
                  <c:v>243450</c:v>
                </c:pt>
                <c:pt idx="444" formatCode="_-* #,##0_р_._-;\-* #,##0_р_._-;_-* &quot;-&quot;??_р_._-;_-@_-">
                  <c:v>238817</c:v>
                </c:pt>
                <c:pt idx="445" formatCode="_-* #,##0_р_._-;\-* #,##0_р_._-;_-* &quot;-&quot;??_р_._-;_-@_-">
                  <c:v>238817</c:v>
                </c:pt>
                <c:pt idx="446" formatCode="_-* #,##0_р_._-;\-* #,##0_р_._-;_-* &quot;-&quot;??_р_._-;_-@_-">
                  <c:v>238517</c:v>
                </c:pt>
                <c:pt idx="447" formatCode="_-* #,##0_р_._-;\-* #,##0_р_._-;_-* &quot;-&quot;??_р_._-;_-@_-">
                  <c:v>238517</c:v>
                </c:pt>
                <c:pt idx="448" formatCode="_-* #,##0_р_._-;\-* #,##0_р_._-;_-* &quot;-&quot;??_р_._-;_-@_-">
                  <c:v>238517</c:v>
                </c:pt>
                <c:pt idx="449" formatCode="_-* #,##0_р_._-;\-* #,##0_р_._-;_-* &quot;-&quot;??_р_._-;_-@_-">
                  <c:v>238097</c:v>
                </c:pt>
                <c:pt idx="450" formatCode="_-* #,##0_р_._-;\-* #,##0_р_._-;_-* &quot;-&quot;??_р_._-;_-@_-">
                  <c:v>237497</c:v>
                </c:pt>
                <c:pt idx="451" formatCode="_-* #,##0_р_._-;\-* #,##0_р_._-;_-* &quot;-&quot;??_р_._-;_-@_-">
                  <c:v>237497</c:v>
                </c:pt>
                <c:pt idx="452" formatCode="_-* #,##0_р_._-;\-* #,##0_р_._-;_-* &quot;-&quot;??_р_._-;_-@_-">
                  <c:v>236797</c:v>
                </c:pt>
                <c:pt idx="453" formatCode="_-* #,##0_р_._-;\-* #,##0_р_._-;_-* &quot;-&quot;??_р_._-;_-@_-">
                  <c:v>236797</c:v>
                </c:pt>
                <c:pt idx="454" formatCode="_-* #,##0_р_._-;\-* #,##0_р_._-;_-* &quot;-&quot;??_р_._-;_-@_-">
                  <c:v>276045</c:v>
                </c:pt>
                <c:pt idx="455" formatCode="_-* #,##0_р_._-;\-* #,##0_р_._-;_-* &quot;-&quot;??_р_._-;_-@_-">
                  <c:v>276045</c:v>
                </c:pt>
                <c:pt idx="456" formatCode="_-* #,##0_р_._-;\-* #,##0_р_._-;_-* &quot;-&quot;??_р_._-;_-@_-">
                  <c:v>260040</c:v>
                </c:pt>
                <c:pt idx="457" formatCode="_-* #,##0_р_._-;\-* #,##0_р_._-;_-* &quot;-&quot;??_р_._-;_-@_-">
                  <c:v>260040</c:v>
                </c:pt>
                <c:pt idx="458" formatCode="_-* #,##0_р_._-;\-* #,##0_р_._-;_-* &quot;-&quot;??_р_._-;_-@_-">
                  <c:v>260040</c:v>
                </c:pt>
                <c:pt idx="459" formatCode="_-* #,##0_р_._-;\-* #,##0_р_._-;_-* &quot;-&quot;??_р_._-;_-@_-">
                  <c:v>233763</c:v>
                </c:pt>
                <c:pt idx="460" formatCode="_-* #,##0_р_._-;\-* #,##0_р_._-;_-* &quot;-&quot;??_р_._-;_-@_-">
                  <c:v>233475</c:v>
                </c:pt>
                <c:pt idx="461" formatCode="_-* #,##0_р_._-;\-* #,##0_р_._-;_-* &quot;-&quot;??_р_._-;_-@_-">
                  <c:v>232975</c:v>
                </c:pt>
                <c:pt idx="462" formatCode="_-* #,##0_р_._-;\-* #,##0_р_._-;_-* &quot;-&quot;??_р_._-;_-@_-">
                  <c:v>228975</c:v>
                </c:pt>
                <c:pt idx="463" formatCode="_-* #,##0_р_._-;\-* #,##0_р_._-;_-* &quot;-&quot;??_р_._-;_-@_-">
                  <c:v>227578</c:v>
                </c:pt>
                <c:pt idx="464" formatCode="_-* #,##0_р_._-;\-* #,##0_р_._-;_-* &quot;-&quot;??_р_._-;_-@_-">
                  <c:v>227578</c:v>
                </c:pt>
                <c:pt idx="465" formatCode="_-* #,##0_р_._-;\-* #,##0_р_._-;_-* &quot;-&quot;??_р_._-;_-@_-">
                  <c:v>220271</c:v>
                </c:pt>
                <c:pt idx="466" formatCode="_-* #,##0_р_._-;\-* #,##0_р_._-;_-* &quot;-&quot;??_р_._-;_-@_-">
                  <c:v>218691</c:v>
                </c:pt>
                <c:pt idx="467" formatCode="_-* #,##0_р_._-;\-* #,##0_р_._-;_-* &quot;-&quot;??_р_._-;_-@_-">
                  <c:v>208691</c:v>
                </c:pt>
                <c:pt idx="468" formatCode="_-* #,##0_р_._-;\-* #,##0_р_._-;_-* &quot;-&quot;??_р_._-;_-@_-">
                  <c:v>211064</c:v>
                </c:pt>
                <c:pt idx="469" formatCode="_-* #,##0_р_._-;\-* #,##0_р_._-;_-* &quot;-&quot;??_р_._-;_-@_-">
                  <c:v>210064</c:v>
                </c:pt>
                <c:pt idx="470" formatCode="_-* #,##0_р_._-;\-* #,##0_р_._-;_-* &quot;-&quot;??_р_._-;_-@_-">
                  <c:v>205744</c:v>
                </c:pt>
                <c:pt idx="471" formatCode="_-* #,##0_р_._-;\-* #,##0_р_._-;_-* &quot;-&quot;??_р_._-;_-@_-">
                  <c:v>204544</c:v>
                </c:pt>
                <c:pt idx="472" formatCode="_-* #,##0_р_._-;\-* #,##0_р_._-;_-* &quot;-&quot;??_р_._-;_-@_-">
                  <c:v>204544</c:v>
                </c:pt>
                <c:pt idx="473" formatCode="_-* #,##0_р_._-;\-* #,##0_р_._-;_-* &quot;-&quot;??_р_._-;_-@_-">
                  <c:v>204315</c:v>
                </c:pt>
                <c:pt idx="474" formatCode="_-* #,##0_р_._-;\-* #,##0_р_._-;_-* &quot;-&quot;??_р_._-;_-@_-">
                  <c:v>204215</c:v>
                </c:pt>
                <c:pt idx="475" formatCode="_-* #,##0_р_._-;\-* #,##0_р_._-;_-* &quot;-&quot;??_р_._-;_-@_-">
                  <c:v>199215</c:v>
                </c:pt>
                <c:pt idx="476" formatCode="_-* #,##0_р_._-;\-* #,##0_р_._-;_-* &quot;-&quot;??_р_._-;_-@_-">
                  <c:v>199215</c:v>
                </c:pt>
                <c:pt idx="477" formatCode="_-* #,##0_р_._-;\-* #,##0_р_._-;_-* &quot;-&quot;??_р_._-;_-@_-">
                  <c:v>199215</c:v>
                </c:pt>
                <c:pt idx="478" formatCode="_-* #,##0_р_._-;\-* #,##0_р_._-;_-* &quot;-&quot;??_р_._-;_-@_-">
                  <c:v>197844</c:v>
                </c:pt>
                <c:pt idx="479" formatCode="_-* #,##0_р_._-;\-* #,##0_р_._-;_-* &quot;-&quot;??_р_._-;_-@_-">
                  <c:v>197844</c:v>
                </c:pt>
                <c:pt idx="480" formatCode="_-* #,##0_р_._-;\-* #,##0_р_._-;_-* &quot;-&quot;??_р_._-;_-@_-">
                  <c:v>197844</c:v>
                </c:pt>
                <c:pt idx="481" formatCode="_-* #,##0_р_._-;\-* #,##0_р_._-;_-* &quot;-&quot;??_р_._-;_-@_-">
                  <c:v>196894</c:v>
                </c:pt>
                <c:pt idx="482" formatCode="_-* #,##0_р_._-;\-* #,##0_р_._-;_-* &quot;-&quot;??_р_._-;_-@_-">
                  <c:v>196894</c:v>
                </c:pt>
                <c:pt idx="483" formatCode="_-* #,##0_р_._-;\-* #,##0_р_._-;_-* &quot;-&quot;??_р_._-;_-@_-">
                  <c:v>195352</c:v>
                </c:pt>
                <c:pt idx="484" formatCode="_-* #,##0_р_._-;\-* #,##0_р_._-;_-* &quot;-&quot;??_р_._-;_-@_-">
                  <c:v>195352</c:v>
                </c:pt>
                <c:pt idx="485" formatCode="_-* #,##0_р_._-;\-* #,##0_р_._-;_-* &quot;-&quot;??_р_._-;_-@_-">
                  <c:v>195352</c:v>
                </c:pt>
                <c:pt idx="486" formatCode="_-* #,##0_р_._-;\-* #,##0_р_._-;_-* &quot;-&quot;??_р_._-;_-@_-">
                  <c:v>193752</c:v>
                </c:pt>
                <c:pt idx="487" formatCode="_-* #,##0_р_._-;\-* #,##0_р_._-;_-* &quot;-&quot;??_р_._-;_-@_-">
                  <c:v>193752</c:v>
                </c:pt>
                <c:pt idx="488" formatCode="_-* #,##0_р_._-;\-* #,##0_р_._-;_-* &quot;-&quot;??_р_._-;_-@_-">
                  <c:v>195142</c:v>
                </c:pt>
                <c:pt idx="489" formatCode="_-* #,##0_р_._-;\-* #,##0_р_._-;_-* &quot;-&quot;??_р_._-;_-@_-">
                  <c:v>195142</c:v>
                </c:pt>
                <c:pt idx="490" formatCode="_-* #,##0_р_._-;\-* #,##0_р_._-;_-* &quot;-&quot;??_р_._-;_-@_-">
                  <c:v>194802</c:v>
                </c:pt>
                <c:pt idx="491" formatCode="_-* #,##0_р_._-;\-* #,##0_р_._-;_-* &quot;-&quot;??_р_._-;_-@_-">
                  <c:v>194802</c:v>
                </c:pt>
                <c:pt idx="492" formatCode="_-* #,##0_р_._-;\-* #,##0_р_._-;_-* &quot;-&quot;??_р_._-;_-@_-">
                  <c:v>194802</c:v>
                </c:pt>
                <c:pt idx="493" formatCode="_-* #,##0_р_._-;\-* #,##0_р_._-;_-* &quot;-&quot;??_р_._-;_-@_-">
                  <c:v>194583</c:v>
                </c:pt>
                <c:pt idx="494" formatCode="_-* #,##0_р_._-;\-* #,##0_р_._-;_-* &quot;-&quot;??_р_._-;_-@_-">
                  <c:v>194483</c:v>
                </c:pt>
                <c:pt idx="495" formatCode="_-* #,##0_р_._-;\-* #,##0_р_._-;_-* &quot;-&quot;??_р_._-;_-@_-">
                  <c:v>194483</c:v>
                </c:pt>
                <c:pt idx="496" formatCode="_-* #,##0_р_._-;\-* #,##0_р_._-;_-* &quot;-&quot;??_р_._-;_-@_-">
                  <c:v>194383</c:v>
                </c:pt>
                <c:pt idx="497" formatCode="_-* #,##0_р_._-;\-* #,##0_р_._-;_-* &quot;-&quot;??_р_._-;_-@_-">
                  <c:v>191760</c:v>
                </c:pt>
                <c:pt idx="498" formatCode="_-* #,##0_р_._-;\-* #,##0_р_._-;_-* &quot;-&quot;??_р_._-;_-@_-">
                  <c:v>190433</c:v>
                </c:pt>
                <c:pt idx="499" formatCode="_-* #,##0_р_._-;\-* #,##0_р_._-;_-* &quot;-&quot;??_р_._-;_-@_-">
                  <c:v>190433</c:v>
                </c:pt>
                <c:pt idx="500" formatCode="_-* #,##0_р_._-;\-* #,##0_р_._-;_-* &quot;-&quot;??_р_._-;_-@_-">
                  <c:v>189833</c:v>
                </c:pt>
                <c:pt idx="501" formatCode="_-* #,##0_р_._-;\-* #,##0_р_._-;_-* &quot;-&quot;??_р_._-;_-@_-">
                  <c:v>188733</c:v>
                </c:pt>
                <c:pt idx="502" formatCode="_-* #,##0_р_._-;\-* #,##0_р_._-;_-* &quot;-&quot;??_р_._-;_-@_-">
                  <c:v>183387</c:v>
                </c:pt>
                <c:pt idx="503" formatCode="_-* #,##0_р_._-;\-* #,##0_р_._-;_-* &quot;-&quot;??_р_._-;_-@_-">
                  <c:v>183387</c:v>
                </c:pt>
                <c:pt idx="504" formatCode="_-* #,##0_р_._-;\-* #,##0_р_._-;_-* &quot;-&quot;??_р_._-;_-@_-">
                  <c:v>171582</c:v>
                </c:pt>
                <c:pt idx="505" formatCode="_-* #,##0_р_._-;\-* #,##0_р_._-;_-* &quot;-&quot;??_р_._-;_-@_-">
                  <c:v>171282</c:v>
                </c:pt>
                <c:pt idx="506" formatCode="_-* #,##0_р_._-;\-* #,##0_р_._-;_-* &quot;-&quot;??_р_._-;_-@_-">
                  <c:v>170282</c:v>
                </c:pt>
                <c:pt idx="507" formatCode="_-* #,##0_р_._-;\-* #,##0_р_._-;_-* &quot;-&quot;??_р_._-;_-@_-">
                  <c:v>164439</c:v>
                </c:pt>
                <c:pt idx="508" formatCode="_-* #,##0_р_._-;\-* #,##0_р_._-;_-* &quot;-&quot;??_р_._-;_-@_-">
                  <c:v>148246</c:v>
                </c:pt>
                <c:pt idx="509" formatCode="_-* #,##0_р_._-;\-* #,##0_р_._-;_-* &quot;-&quot;??_р_._-;_-@_-">
                  <c:v>143253</c:v>
                </c:pt>
                <c:pt idx="510" formatCode="_-* #,##0_р_._-;\-* #,##0_р_._-;_-* &quot;-&quot;??_р_._-;_-@_-">
                  <c:v>143253</c:v>
                </c:pt>
                <c:pt idx="511" formatCode="_-* #,##0_р_._-;\-* #,##0_р_._-;_-* &quot;-&quot;??_р_._-;_-@_-">
                  <c:v>140198</c:v>
                </c:pt>
                <c:pt idx="512" formatCode="_-* #,##0_р_._-;\-* #,##0_р_._-;_-* &quot;-&quot;??_р_._-;_-@_-">
                  <c:v>115294</c:v>
                </c:pt>
                <c:pt idx="513" formatCode="_-* #,##0_р_._-;\-* #,##0_р_._-;_-* &quot;-&quot;??_р_._-;_-@_-">
                  <c:v>113294</c:v>
                </c:pt>
                <c:pt idx="514" formatCode="_-* #,##0_р_._-;\-* #,##0_р_._-;_-* &quot;-&quot;??_р_._-;_-@_-">
                  <c:v>105851</c:v>
                </c:pt>
                <c:pt idx="515" formatCode="_-* #,##0_р_._-;\-* #,##0_р_._-;_-* &quot;-&quot;??_р_._-;_-@_-">
                  <c:v>105051</c:v>
                </c:pt>
                <c:pt idx="516" formatCode="_-* #,##0_р_._-;\-* #,##0_р_._-;_-* &quot;-&quot;??_р_._-;_-@_-">
                  <c:v>104801</c:v>
                </c:pt>
                <c:pt idx="517" formatCode="_-* #,##0_р_._-;\-* #,##0_р_._-;_-* &quot;-&quot;??_р_._-;_-@_-">
                  <c:v>104801</c:v>
                </c:pt>
                <c:pt idx="518" formatCode="_-* #,##0_р_._-;\-* #,##0_р_._-;_-* &quot;-&quot;??_р_._-;_-@_-">
                  <c:v>104051</c:v>
                </c:pt>
                <c:pt idx="519" formatCode="_-* #,##0_р_._-;\-* #,##0_р_._-;_-* &quot;-&quot;??_р_._-;_-@_-">
                  <c:v>102951</c:v>
                </c:pt>
                <c:pt idx="520" formatCode="_-* #,##0_р_._-;\-* #,##0_р_._-;_-* &quot;-&quot;??_р_._-;_-@_-">
                  <c:v>101351</c:v>
                </c:pt>
                <c:pt idx="521" formatCode="_-* #,##0_р_._-;\-* #,##0_р_._-;_-* &quot;-&quot;??_р_._-;_-@_-">
                  <c:v>99199</c:v>
                </c:pt>
                <c:pt idx="522" formatCode="_-* #,##0_р_._-;\-* #,##0_р_._-;_-* &quot;-&quot;??_р_._-;_-@_-">
                  <c:v>98409</c:v>
                </c:pt>
                <c:pt idx="523" formatCode="_-* #,##0_р_._-;\-* #,##0_р_._-;_-* &quot;-&quot;??_р_._-;_-@_-">
                  <c:v>91987</c:v>
                </c:pt>
                <c:pt idx="524" formatCode="_-* #,##0_р_._-;\-* #,##0_р_._-;_-* &quot;-&quot;??_р_._-;_-@_-">
                  <c:v>91987</c:v>
                </c:pt>
                <c:pt idx="525" formatCode="_-* #,##0_р_._-;\-* #,##0_р_._-;_-* &quot;-&quot;??_р_._-;_-@_-">
                  <c:v>91987</c:v>
                </c:pt>
                <c:pt idx="526" formatCode="_-* #,##0_р_._-;\-* #,##0_р_._-;_-* &quot;-&quot;??_р_._-;_-@_-">
                  <c:v>91987</c:v>
                </c:pt>
                <c:pt idx="527" formatCode="_-* #,##0_р_._-;\-* #,##0_р_._-;_-* &quot;-&quot;??_р_._-;_-@_-">
                  <c:v>93992</c:v>
                </c:pt>
                <c:pt idx="528" formatCode="_-* #,##0_р_._-;\-* #,##0_р_._-;_-* &quot;-&quot;??_р_._-;_-@_-">
                  <c:v>93691</c:v>
                </c:pt>
                <c:pt idx="529" formatCode="_-* #,##0_р_._-;\-* #,##0_р_._-;_-* &quot;-&quot;??_р_._-;_-@_-">
                  <c:v>92591</c:v>
                </c:pt>
                <c:pt idx="530" formatCode="_-* #,##0_р_._-;\-* #,##0_р_._-;_-* &quot;-&quot;??_р_._-;_-@_-">
                  <c:v>91896</c:v>
                </c:pt>
                <c:pt idx="531" formatCode="_-* #,##0_р_._-;\-* #,##0_р_._-;_-* &quot;-&quot;??_р_._-;_-@_-">
                  <c:v>88996</c:v>
                </c:pt>
                <c:pt idx="532" formatCode="_-* #,##0_р_._-;\-* #,##0_р_._-;_-* &quot;-&quot;??_р_._-;_-@_-">
                  <c:v>88946</c:v>
                </c:pt>
                <c:pt idx="533" formatCode="_-* #,##0_р_._-;\-* #,##0_р_._-;_-* &quot;-&quot;??_р_._-;_-@_-">
                  <c:v>88846</c:v>
                </c:pt>
                <c:pt idx="534" formatCode="_-* #,##0_р_._-;\-* #,##0_р_._-;_-* &quot;-&quot;??_р_._-;_-@_-">
                  <c:v>88846</c:v>
                </c:pt>
                <c:pt idx="535" formatCode="_-* #,##0_р_._-;\-* #,##0_р_._-;_-* &quot;-&quot;??_р_._-;_-@_-">
                  <c:v>88846</c:v>
                </c:pt>
                <c:pt idx="536" formatCode="_-* #,##0_р_._-;\-* #,##0_р_._-;_-* &quot;-&quot;??_р_._-;_-@_-">
                  <c:v>89066</c:v>
                </c:pt>
                <c:pt idx="537" formatCode="_-* #,##0_р_._-;\-* #,##0_р_._-;_-* &quot;-&quot;??_р_._-;_-@_-">
                  <c:v>87416</c:v>
                </c:pt>
                <c:pt idx="538" formatCode="_-* #,##0_р_._-;\-* #,##0_р_._-;_-* &quot;-&quot;??_р_._-;_-@_-">
                  <c:v>86791</c:v>
                </c:pt>
                <c:pt idx="539" formatCode="_-* #,##0_р_._-;\-* #,##0_р_._-;_-* &quot;-&quot;??_р_._-;_-@_-">
                  <c:v>86791</c:v>
                </c:pt>
                <c:pt idx="540" formatCode="_-* #,##0_р_._-;\-* #,##0_р_._-;_-* &quot;-&quot;??_р_._-;_-@_-">
                  <c:v>82832</c:v>
                </c:pt>
                <c:pt idx="541" formatCode="_-* #,##0_р_._-;\-* #,##0_р_._-;_-* &quot;-&quot;??_р_._-;_-@_-">
                  <c:v>78332</c:v>
                </c:pt>
                <c:pt idx="542" formatCode="_-* #,##0_р_._-;\-* #,##0_р_._-;_-* &quot;-&quot;??_р_._-;_-@_-">
                  <c:v>78332</c:v>
                </c:pt>
                <c:pt idx="543" formatCode="_-* #,##0_р_._-;\-* #,##0_р_._-;_-* &quot;-&quot;??_р_._-;_-@_-">
                  <c:v>78332</c:v>
                </c:pt>
                <c:pt idx="544" formatCode="_-* #,##0_р_._-;\-* #,##0_р_._-;_-* &quot;-&quot;??_р_._-;_-@_-">
                  <c:v>78332</c:v>
                </c:pt>
                <c:pt idx="545" formatCode="_-* #,##0_р_._-;\-* #,##0_р_._-;_-* &quot;-&quot;??_р_._-;_-@_-">
                  <c:v>75361</c:v>
                </c:pt>
                <c:pt idx="546" formatCode="_-* #,##0_р_._-;\-* #,##0_р_._-;_-* &quot;-&quot;??_р_._-;_-@_-">
                  <c:v>75361</c:v>
                </c:pt>
                <c:pt idx="547" formatCode="_-* #,##0_р_._-;\-* #,##0_р_._-;_-* &quot;-&quot;??_р_._-;_-@_-">
                  <c:v>71861</c:v>
                </c:pt>
                <c:pt idx="548" formatCode="_-* #,##0_р_._-;\-* #,##0_р_._-;_-* &quot;-&quot;??_р_._-;_-@_-">
                  <c:v>71361</c:v>
                </c:pt>
                <c:pt idx="549" formatCode="_-* #,##0_р_._-;\-* #,##0_р_._-;_-* &quot;-&quot;??_р_._-;_-@_-">
                  <c:v>71361</c:v>
                </c:pt>
                <c:pt idx="550" formatCode="_-* #,##0_р_._-;\-* #,##0_р_._-;_-* &quot;-&quot;??_р_._-;_-@_-">
                  <c:v>69224</c:v>
                </c:pt>
                <c:pt idx="551" formatCode="_-* #,##0_р_._-;\-* #,##0_р_._-;_-* &quot;-&quot;??_р_._-;_-@_-">
                  <c:v>69224</c:v>
                </c:pt>
                <c:pt idx="552" formatCode="_-* #,##0_р_._-;\-* #,##0_р_._-;_-* &quot;-&quot;??_р_._-;_-@_-">
                  <c:v>69224</c:v>
                </c:pt>
                <c:pt idx="553" formatCode="_-* #,##0_р_._-;\-* #,##0_р_._-;_-* &quot;-&quot;??_р_._-;_-@_-">
                  <c:v>69224</c:v>
                </c:pt>
                <c:pt idx="554" formatCode="_-* #,##0_р_._-;\-* #,##0_р_._-;_-* &quot;-&quot;??_р_._-;_-@_-">
                  <c:v>69224</c:v>
                </c:pt>
                <c:pt idx="555" formatCode="_-* #,##0_р_._-;\-* #,##0_р_._-;_-* &quot;-&quot;??_р_._-;_-@_-">
                  <c:v>69787</c:v>
                </c:pt>
                <c:pt idx="556" formatCode="_-* #,##0_р_._-;\-* #,##0_р_._-;_-* &quot;-&quot;??_р_._-;_-@_-">
                  <c:v>69587</c:v>
                </c:pt>
                <c:pt idx="557" formatCode="_-* #,##0_р_._-;\-* #,##0_р_._-;_-* &quot;-&quot;??_р_._-;_-@_-">
                  <c:v>69487</c:v>
                </c:pt>
                <c:pt idx="558" formatCode="_-* #,##0_р_._-;\-* #,##0_р_._-;_-* &quot;-&quot;??_р_._-;_-@_-">
                  <c:v>69487</c:v>
                </c:pt>
                <c:pt idx="559" formatCode="_-* #,##0_р_._-;\-* #,##0_р_._-;_-* &quot;-&quot;??_р_._-;_-@_-">
                  <c:v>69487</c:v>
                </c:pt>
                <c:pt idx="560" formatCode="_-* #,##0_р_._-;\-* #,##0_р_._-;_-* &quot;-&quot;??_р_._-;_-@_-">
                  <c:v>63511</c:v>
                </c:pt>
                <c:pt idx="561" formatCode="_-* #,##0_р_._-;\-* #,##0_р_._-;_-* &quot;-&quot;??_р_._-;_-@_-">
                  <c:v>63511</c:v>
                </c:pt>
                <c:pt idx="562" formatCode="_-* #,##0_р_._-;\-* #,##0_р_._-;_-* &quot;-&quot;??_р_._-;_-@_-">
                  <c:v>63511</c:v>
                </c:pt>
                <c:pt idx="563" formatCode="_-* #,##0_р_._-;\-* #,##0_р_._-;_-* &quot;-&quot;??_р_._-;_-@_-">
                  <c:v>63511</c:v>
                </c:pt>
                <c:pt idx="564" formatCode="_-* #,##0_р_._-;\-* #,##0_р_._-;_-* &quot;-&quot;??_р_._-;_-@_-">
                  <c:v>63511</c:v>
                </c:pt>
                <c:pt idx="565" formatCode="_-* #,##0_р_._-;\-* #,##0_р_._-;_-* &quot;-&quot;??_р_._-;_-@_-">
                  <c:v>61256</c:v>
                </c:pt>
                <c:pt idx="566" formatCode="_-* #,##0_р_._-;\-* #,##0_р_._-;_-* &quot;-&quot;??_р_._-;_-@_-">
                  <c:v>61256</c:v>
                </c:pt>
                <c:pt idx="567" formatCode="_-* #,##0_р_._-;\-* #,##0_р_._-;_-* &quot;-&quot;??_р_._-;_-@_-">
                  <c:v>61256</c:v>
                </c:pt>
                <c:pt idx="568" formatCode="_-* #,##0_р_._-;\-* #,##0_р_._-;_-* &quot;-&quot;??_р_._-;_-@_-">
                  <c:v>61256</c:v>
                </c:pt>
                <c:pt idx="569" formatCode="_-* #,##0_р_._-;\-* #,##0_р_._-;_-* &quot;-&quot;??_р_._-;_-@_-">
                  <c:v>61006</c:v>
                </c:pt>
                <c:pt idx="570" formatCode="_-* #,##0_р_._-;\-* #,##0_р_._-;_-* &quot;-&quot;??_р_._-;_-@_-">
                  <c:v>60416</c:v>
                </c:pt>
                <c:pt idx="571" formatCode="_-* #,##0_р_._-;\-* #,##0_р_._-;_-* &quot;-&quot;??_р_._-;_-@_-">
                  <c:v>60416</c:v>
                </c:pt>
                <c:pt idx="572" formatCode="_-* #,##0_р_._-;\-* #,##0_р_._-;_-* &quot;-&quot;??_р_._-;_-@_-">
                  <c:v>60416</c:v>
                </c:pt>
                <c:pt idx="573" formatCode="_-* #,##0_р_._-;\-* #,##0_р_._-;_-* &quot;-&quot;??_р_._-;_-@_-">
                  <c:v>60166</c:v>
                </c:pt>
                <c:pt idx="574" formatCode="_-* #,##0_р_._-;\-* #,##0_р_._-;_-* &quot;-&quot;??_р_._-;_-@_-">
                  <c:v>60166</c:v>
                </c:pt>
                <c:pt idx="575" formatCode="_-* #,##0_р_._-;\-* #,##0_р_._-;_-* &quot;-&quot;??_р_._-;_-@_-">
                  <c:v>60056</c:v>
                </c:pt>
                <c:pt idx="576" formatCode="_-* #,##0_р_._-;\-* #,##0_р_._-;_-* &quot;-&quot;??_р_._-;_-@_-">
                  <c:v>59606</c:v>
                </c:pt>
                <c:pt idx="577" formatCode="_-* #,##0_р_._-;\-* #,##0_р_._-;_-* &quot;-&quot;??_р_._-;_-@_-">
                  <c:v>59606</c:v>
                </c:pt>
                <c:pt idx="578" formatCode="_-* #,##0_р_._-;\-* #,##0_р_._-;_-* &quot;-&quot;??_р_._-;_-@_-">
                  <c:v>59606</c:v>
                </c:pt>
                <c:pt idx="579" formatCode="_-* #,##0_р_._-;\-* #,##0_р_._-;_-* &quot;-&quot;??_р_._-;_-@_-">
                  <c:v>59606</c:v>
                </c:pt>
                <c:pt idx="580" formatCode="_-* #,##0_р_._-;\-* #,##0_р_._-;_-* &quot;-&quot;??_р_._-;_-@_-">
                  <c:v>59606</c:v>
                </c:pt>
                <c:pt idx="581" formatCode="_-* #,##0_р_._-;\-* #,##0_р_._-;_-* &quot;-&quot;??_р_._-;_-@_-">
                  <c:v>59606</c:v>
                </c:pt>
                <c:pt idx="582" formatCode="_-* #,##0_р_._-;\-* #,##0_р_._-;_-* &quot;-&quot;??_р_._-;_-@_-">
                  <c:v>57606</c:v>
                </c:pt>
                <c:pt idx="583" formatCode="_-* #,##0_р_._-;\-* #,##0_р_._-;_-* &quot;-&quot;??_р_._-;_-@_-">
                  <c:v>58923</c:v>
                </c:pt>
                <c:pt idx="584" formatCode="_-* #,##0_р_._-;\-* #,##0_р_._-;_-* &quot;-&quot;??_р_._-;_-@_-">
                  <c:v>58923</c:v>
                </c:pt>
                <c:pt idx="585" formatCode="_-* #,##0_р_._-;\-* #,##0_р_._-;_-* &quot;-&quot;??_р_._-;_-@_-">
                  <c:v>58923</c:v>
                </c:pt>
                <c:pt idx="586" formatCode="_-* #,##0_р_._-;\-* #,##0_р_._-;_-* &quot;-&quot;??_р_._-;_-@_-">
                  <c:v>58773</c:v>
                </c:pt>
                <c:pt idx="587" formatCode="_-* #,##0_р_._-;\-* #,##0_р_._-;_-* &quot;-&quot;??_р_._-;_-@_-">
                  <c:v>58773</c:v>
                </c:pt>
                <c:pt idx="588" formatCode="_-* #,##0_р_._-;\-* #,##0_р_._-;_-* &quot;-&quot;??_р_._-;_-@_-">
                  <c:v>58147</c:v>
                </c:pt>
                <c:pt idx="589" formatCode="_-* #,##0_р_._-;\-* #,##0_р_._-;_-* &quot;-&quot;??_р_._-;_-@_-">
                  <c:v>58147</c:v>
                </c:pt>
                <c:pt idx="590" formatCode="_-* #,##0_р_._-;\-* #,##0_р_._-;_-* &quot;-&quot;??_р_._-;_-@_-">
                  <c:v>57497</c:v>
                </c:pt>
                <c:pt idx="591" formatCode="_-* #,##0_р_._-;\-* #,##0_р_._-;_-* &quot;-&quot;??_р_._-;_-@_-">
                  <c:v>57497</c:v>
                </c:pt>
                <c:pt idx="592" formatCode="_-* #,##0_р_._-;\-* #,##0_р_._-;_-* &quot;-&quot;??_р_._-;_-@_-">
                  <c:v>57497</c:v>
                </c:pt>
                <c:pt idx="593" formatCode="_-* #,##0_р_._-;\-* #,##0_р_._-;_-* &quot;-&quot;??_р_._-;_-@_-">
                  <c:v>57297</c:v>
                </c:pt>
                <c:pt idx="594" formatCode="_-* #,##0_р_._-;\-* #,##0_р_._-;_-* &quot;-&quot;??_р_._-;_-@_-">
                  <c:v>57297</c:v>
                </c:pt>
                <c:pt idx="595" formatCode="_-* #,##0_р_._-;\-* #,##0_р_._-;_-* &quot;-&quot;??_р_._-;_-@_-">
                  <c:v>57297</c:v>
                </c:pt>
                <c:pt idx="596" formatCode="_-* #,##0_р_._-;\-* #,##0_р_._-;_-* &quot;-&quot;??_р_._-;_-@_-">
                  <c:v>57297</c:v>
                </c:pt>
                <c:pt idx="597" formatCode="_-* #,##0_р_._-;\-* #,##0_р_._-;_-* &quot;-&quot;??_р_._-;_-@_-">
                  <c:v>56297</c:v>
                </c:pt>
                <c:pt idx="598" formatCode="_-* #,##0_р_._-;\-* #,##0_р_._-;_-* &quot;-&quot;??_р_._-;_-@_-">
                  <c:v>55883</c:v>
                </c:pt>
                <c:pt idx="599" formatCode="_-* #,##0_р_._-;\-* #,##0_р_._-;_-* &quot;-&quot;??_р_._-;_-@_-">
                  <c:v>55883</c:v>
                </c:pt>
                <c:pt idx="600" formatCode="_-* #,##0_р_._-;\-* #,##0_р_._-;_-* &quot;-&quot;??_р_._-;_-@_-">
                  <c:v>55733</c:v>
                </c:pt>
                <c:pt idx="601" formatCode="_-* #,##0_р_._-;\-* #,##0_р_._-;_-* &quot;-&quot;??_р_._-;_-@_-">
                  <c:v>55733</c:v>
                </c:pt>
                <c:pt idx="602" formatCode="_-* #,##0_р_._-;\-* #,##0_р_._-;_-* &quot;-&quot;??_р_._-;_-@_-">
                  <c:v>55733</c:v>
                </c:pt>
                <c:pt idx="603" formatCode="_-* #,##0_р_._-;\-* #,##0_р_._-;_-* &quot;-&quot;??_р_._-;_-@_-">
                  <c:v>55782</c:v>
                </c:pt>
                <c:pt idx="604" formatCode="_-* #,##0_р_._-;\-* #,##0_р_._-;_-* &quot;-&quot;??_р_._-;_-@_-">
                  <c:v>55782</c:v>
                </c:pt>
                <c:pt idx="605" formatCode="_-* #,##0_р_._-;\-* #,##0_р_._-;_-* &quot;-&quot;??_р_._-;_-@_-">
                  <c:v>55782</c:v>
                </c:pt>
                <c:pt idx="606" formatCode="_-* #,##0_р_._-;\-* #,##0_р_._-;_-* &quot;-&quot;??_р_._-;_-@_-">
                  <c:v>55782</c:v>
                </c:pt>
                <c:pt idx="607" formatCode="_-* #,##0_р_._-;\-* #,##0_р_._-;_-* &quot;-&quot;??_р_._-;_-@_-">
                  <c:v>53032</c:v>
                </c:pt>
                <c:pt idx="608" formatCode="_-* #,##0_р_._-;\-* #,##0_р_._-;_-* &quot;-&quot;??_р_._-;_-@_-">
                  <c:v>53032</c:v>
                </c:pt>
                <c:pt idx="609" formatCode="_-* #,##0_р_._-;\-* #,##0_р_._-;_-* &quot;-&quot;??_р_._-;_-@_-">
                  <c:v>53032</c:v>
                </c:pt>
                <c:pt idx="610" formatCode="_-* #,##0_р_._-;\-* #,##0_р_._-;_-* &quot;-&quot;??_р_._-;_-@_-">
                  <c:v>52882</c:v>
                </c:pt>
                <c:pt idx="611" formatCode="_-* #,##0_р_._-;\-* #,##0_р_._-;_-* &quot;-&quot;??_р_._-;_-@_-">
                  <c:v>52882</c:v>
                </c:pt>
                <c:pt idx="612" formatCode="_-* #,##0_р_._-;\-* #,##0_р_._-;_-* &quot;-&quot;??_р_._-;_-@_-">
                  <c:v>50503</c:v>
                </c:pt>
                <c:pt idx="613" formatCode="_-* #,##0_р_._-;\-* #,##0_р_._-;_-* &quot;-&quot;??_р_._-;_-@_-">
                  <c:v>50503</c:v>
                </c:pt>
                <c:pt idx="614" formatCode="_-* #,##0_р_._-;\-* #,##0_р_._-;_-* &quot;-&quot;??_р_._-;_-@_-">
                  <c:v>50473</c:v>
                </c:pt>
                <c:pt idx="615" formatCode="_-* #,##0_р_._-;\-* #,##0_р_._-;_-* &quot;-&quot;??_р_._-;_-@_-">
                  <c:v>50473</c:v>
                </c:pt>
                <c:pt idx="616" formatCode="_-* #,##0_р_._-;\-* #,##0_р_._-;_-* &quot;-&quot;??_р_._-;_-@_-">
                  <c:v>50473</c:v>
                </c:pt>
                <c:pt idx="617" formatCode="_-* #,##0_р_._-;\-* #,##0_р_._-;_-* &quot;-&quot;??_р_._-;_-@_-">
                  <c:v>50294</c:v>
                </c:pt>
                <c:pt idx="618" formatCode="_-* #,##0_р_._-;\-* #,##0_р_._-;_-* &quot;-&quot;??_р_._-;_-@_-">
                  <c:v>50294</c:v>
                </c:pt>
                <c:pt idx="619" formatCode="_-* #,##0_р_._-;\-* #,##0_р_._-;_-* &quot;-&quot;??_р_._-;_-@_-">
                  <c:v>50077</c:v>
                </c:pt>
                <c:pt idx="620" formatCode="_-* #,##0_р_._-;\-* #,##0_р_._-;_-* &quot;-&quot;??_р_._-;_-@_-">
                  <c:v>18100</c:v>
                </c:pt>
                <c:pt idx="621" formatCode="_-* #,##0_р_._-;\-* #,##0_р_._-;_-* &quot;-&quot;??_р_._-;_-@_-">
                  <c:v>18100</c:v>
                </c:pt>
                <c:pt idx="622" formatCode="_-* #,##0_р_._-;\-* #,##0_р_._-;_-* &quot;-&quot;??_р_._-;_-@_-">
                  <c:v>17516</c:v>
                </c:pt>
                <c:pt idx="623" formatCode="_-* #,##0_р_._-;\-* #,##0_р_._-;_-* &quot;-&quot;??_р_._-;_-@_-">
                  <c:v>17516</c:v>
                </c:pt>
                <c:pt idx="624" formatCode="_-* #,##0_р_._-;\-* #,##0_р_._-;_-* &quot;-&quot;??_р_._-;_-@_-">
                  <c:v>17516</c:v>
                </c:pt>
                <c:pt idx="625" formatCode="_-* #,##0_р_._-;\-* #,##0_р_._-;_-* &quot;-&quot;??_р_._-;_-@_-">
                  <c:v>17516</c:v>
                </c:pt>
                <c:pt idx="626" formatCode="_-* #,##0_р_._-;\-* #,##0_р_._-;_-* &quot;-&quot;??_р_._-;_-@_-">
                  <c:v>17516</c:v>
                </c:pt>
                <c:pt idx="627" formatCode="_-* #,##0_р_._-;\-* #,##0_р_._-;_-* &quot;-&quot;??_р_._-;_-@_-">
                  <c:v>17366</c:v>
                </c:pt>
                <c:pt idx="628" formatCode="_-* #,##0_р_._-;\-* #,##0_р_._-;_-* &quot;-&quot;??_р_._-;_-@_-">
                  <c:v>17366</c:v>
                </c:pt>
                <c:pt idx="629" formatCode="_-* #,##0_р_._-;\-* #,##0_р_._-;_-* &quot;-&quot;??_р_._-;_-@_-">
                  <c:v>17366</c:v>
                </c:pt>
                <c:pt idx="630" formatCode="_-* #,##0_р_._-;\-* #,##0_р_._-;_-* &quot;-&quot;??_р_._-;_-@_-">
                  <c:v>17366</c:v>
                </c:pt>
                <c:pt idx="631" formatCode="_-* #,##0_р_._-;\-* #,##0_р_._-;_-* &quot;-&quot;??_р_._-;_-@_-">
                  <c:v>17366</c:v>
                </c:pt>
                <c:pt idx="632" formatCode="_-* #,##0_р_._-;\-* #,##0_р_._-;_-* &quot;-&quot;??_р_._-;_-@_-">
                  <c:v>15850</c:v>
                </c:pt>
                <c:pt idx="633" formatCode="_-* #,##0_р_._-;\-* #,##0_р_._-;_-* &quot;-&quot;??_р_._-;_-@_-">
                  <c:v>15650</c:v>
                </c:pt>
                <c:pt idx="634" formatCode="_-* #,##0_р_._-;\-* #,##0_р_._-;_-* &quot;-&quot;??_р_._-;_-@_-">
                  <c:v>15650</c:v>
                </c:pt>
                <c:pt idx="635" formatCode="_-* #,##0_р_._-;\-* #,##0_р_._-;_-* &quot;-&quot;??_р_._-;_-@_-">
                  <c:v>15650</c:v>
                </c:pt>
                <c:pt idx="636" formatCode="_-* #,##0_р_._-;\-* #,##0_р_._-;_-* &quot;-&quot;??_р_._-;_-@_-">
                  <c:v>15650</c:v>
                </c:pt>
                <c:pt idx="637" formatCode="_-* #,##0_р_._-;\-* #,##0_р_._-;_-* &quot;-&quot;??_р_._-;_-@_-">
                  <c:v>15954</c:v>
                </c:pt>
                <c:pt idx="638" formatCode="_-* #,##0_р_._-;\-* #,##0_р_._-;_-* &quot;-&quot;??_р_._-;_-@_-">
                  <c:v>15954</c:v>
                </c:pt>
                <c:pt idx="639" formatCode="_-* #,##0_р_._-;\-* #,##0_р_._-;_-* &quot;-&quot;??_р_._-;_-@_-">
                  <c:v>15438</c:v>
                </c:pt>
                <c:pt idx="640" formatCode="_-* #,##0_р_._-;\-* #,##0_р_._-;_-* &quot;-&quot;??_р_._-;_-@_-">
                  <c:v>15438</c:v>
                </c:pt>
                <c:pt idx="641" formatCode="_-* #,##0_р_._-;\-* #,##0_р_._-;_-* &quot;-&quot;??_р_._-;_-@_-">
                  <c:v>15438</c:v>
                </c:pt>
                <c:pt idx="642" formatCode="_-* #,##0_р_._-;\-* #,##0_р_._-;_-* &quot;-&quot;??_р_._-;_-@_-">
                  <c:v>14943</c:v>
                </c:pt>
                <c:pt idx="643" formatCode="_-* #,##0_р_._-;\-* #,##0_р_._-;_-* &quot;-&quot;??_р_._-;_-@_-">
                  <c:v>14943</c:v>
                </c:pt>
                <c:pt idx="644" formatCode="_-* #,##0_р_._-;\-* #,##0_р_._-;_-* &quot;-&quot;??_р_._-;_-@_-">
                  <c:v>14943</c:v>
                </c:pt>
                <c:pt idx="645" formatCode="_-* #,##0_р_._-;\-* #,##0_р_._-;_-* &quot;-&quot;??_р_._-;_-@_-">
                  <c:v>14943</c:v>
                </c:pt>
                <c:pt idx="646" formatCode="_-* #,##0_р_._-;\-* #,##0_р_._-;_-* &quot;-&quot;??_р_._-;_-@_-">
                  <c:v>14943</c:v>
                </c:pt>
                <c:pt idx="647" formatCode="_-* #,##0_р_._-;\-* #,##0_р_._-;_-* &quot;-&quot;??_р_._-;_-@_-">
                  <c:v>14733</c:v>
                </c:pt>
                <c:pt idx="648" formatCode="_-* #,##0_р_._-;\-* #,##0_р_._-;_-* &quot;-&quot;??_р_._-;_-@_-">
                  <c:v>14733</c:v>
                </c:pt>
                <c:pt idx="649" formatCode="_-* #,##0_р_._-;\-* #,##0_р_._-;_-* &quot;-&quot;??_р_._-;_-@_-">
                  <c:v>14434</c:v>
                </c:pt>
                <c:pt idx="650" formatCode="_-* #,##0_р_._-;\-* #,##0_р_._-;_-* &quot;-&quot;??_р_._-;_-@_-">
                  <c:v>14434</c:v>
                </c:pt>
                <c:pt idx="651" formatCode="_-* #,##0_р_._-;\-* #,##0_р_._-;_-* &quot;-&quot;??_р_._-;_-@_-">
                  <c:v>14434</c:v>
                </c:pt>
                <c:pt idx="652" formatCode="_-* #,##0_р_._-;\-* #,##0_р_._-;_-* &quot;-&quot;??_р_._-;_-@_-">
                  <c:v>14434</c:v>
                </c:pt>
                <c:pt idx="653" formatCode="_-* #,##0_р_._-;\-* #,##0_р_._-;_-* &quot;-&quot;??_р_._-;_-@_-">
                  <c:v>14434</c:v>
                </c:pt>
                <c:pt idx="654" formatCode="_-* #,##0_р_._-;\-* #,##0_р_._-;_-* &quot;-&quot;??_р_._-;_-@_-">
                  <c:v>14434</c:v>
                </c:pt>
                <c:pt idx="655" formatCode="_-* #,##0_р_._-;\-* #,##0_р_._-;_-* &quot;-&quot;??_р_._-;_-@_-">
                  <c:v>14434</c:v>
                </c:pt>
                <c:pt idx="656" formatCode="_-* #,##0_р_._-;\-* #,##0_р_._-;_-* &quot;-&quot;??_р_._-;_-@_-">
                  <c:v>14434</c:v>
                </c:pt>
                <c:pt idx="657" formatCode="_-* #,##0_р_._-;\-* #,##0_р_._-;_-* &quot;-&quot;??_р_._-;_-@_-">
                  <c:v>12634</c:v>
                </c:pt>
                <c:pt idx="658" formatCode="_-* #,##0_р_._-;\-* #,##0_р_._-;_-* &quot;-&quot;??_р_._-;_-@_-">
                  <c:v>12634</c:v>
                </c:pt>
                <c:pt idx="659" formatCode="_-* #,##0_р_._-;\-* #,##0_р_._-;_-* &quot;-&quot;??_р_._-;_-@_-">
                  <c:v>12634</c:v>
                </c:pt>
                <c:pt idx="660" formatCode="_-* #,##0_р_._-;\-* #,##0_р_._-;_-* &quot;-&quot;??_р_._-;_-@_-">
                  <c:v>12634</c:v>
                </c:pt>
                <c:pt idx="661" formatCode="_-* #,##0_р_._-;\-* #,##0_р_._-;_-* &quot;-&quot;??_р_._-;_-@_-">
                  <c:v>12634</c:v>
                </c:pt>
                <c:pt idx="662" formatCode="_-* #,##0_р_._-;\-* #,##0_р_._-;_-* &quot;-&quot;??_р_._-;_-@_-">
                  <c:v>12454</c:v>
                </c:pt>
                <c:pt idx="663" formatCode="_-* #,##0_р_._-;\-* #,##0_р_._-;_-* &quot;-&quot;??_р_._-;_-@_-">
                  <c:v>12454</c:v>
                </c:pt>
                <c:pt idx="664" formatCode="_-* #,##0_р_._-;\-* #,##0_р_._-;_-* &quot;-&quot;??_р_._-;_-@_-">
                  <c:v>12454</c:v>
                </c:pt>
                <c:pt idx="665" formatCode="_-* #,##0_р_._-;\-* #,##0_р_._-;_-* &quot;-&quot;??_р_._-;_-@_-">
                  <c:v>12454</c:v>
                </c:pt>
                <c:pt idx="666" formatCode="_-* #,##0_р_._-;\-* #,##0_р_._-;_-* &quot;-&quot;??_р_._-;_-@_-">
                  <c:v>12454</c:v>
                </c:pt>
                <c:pt idx="667" formatCode="_-* #,##0_р_._-;\-* #,##0_р_._-;_-* &quot;-&quot;??_р_._-;_-@_-">
                  <c:v>11854</c:v>
                </c:pt>
                <c:pt idx="668" formatCode="_-* #,##0_р_._-;\-* #,##0_р_._-;_-* &quot;-&quot;??_р_._-;_-@_-">
                  <c:v>11854</c:v>
                </c:pt>
                <c:pt idx="669" formatCode="_-* #,##0_р_._-;\-* #,##0_р_._-;_-* &quot;-&quot;??_р_._-;_-@_-">
                  <c:v>11654</c:v>
                </c:pt>
                <c:pt idx="670" formatCode="_-* #,##0_р_._-;\-* #,##0_р_._-;_-* &quot;-&quot;??_р_._-;_-@_-">
                  <c:v>11654</c:v>
                </c:pt>
                <c:pt idx="671" formatCode="_-* #,##0_р_._-;\-* #,##0_р_._-;_-* &quot;-&quot;??_р_._-;_-@_-">
                  <c:v>11654</c:v>
                </c:pt>
                <c:pt idx="672" formatCode="_-* #,##0_р_._-;\-* #,##0_р_._-;_-* &quot;-&quot;??_р_._-;_-@_-">
                  <c:v>10773</c:v>
                </c:pt>
                <c:pt idx="673" formatCode="_-* #,##0_р_._-;\-* #,##0_р_._-;_-* &quot;-&quot;??_р_._-;_-@_-">
                  <c:v>10773</c:v>
                </c:pt>
                <c:pt idx="674" formatCode="_-* #,##0_р_._-;\-* #,##0_р_._-;_-* &quot;-&quot;??_р_._-;_-@_-">
                  <c:v>10518</c:v>
                </c:pt>
                <c:pt idx="675" formatCode="_-* #,##0_р_._-;\-* #,##0_р_._-;_-* &quot;-&quot;??_р_._-;_-@_-">
                  <c:v>10518</c:v>
                </c:pt>
                <c:pt idx="676" formatCode="_-* #,##0_р_._-;\-* #,##0_р_._-;_-* &quot;-&quot;??_р_._-;_-@_-">
                  <c:v>10518</c:v>
                </c:pt>
                <c:pt idx="677" formatCode="_-* #,##0_р_._-;\-* #,##0_р_._-;_-* &quot;-&quot;??_р_._-;_-@_-">
                  <c:v>10518</c:v>
                </c:pt>
                <c:pt idx="678" formatCode="_-* #,##0_р_._-;\-* #,##0_р_._-;_-* &quot;-&quot;??_р_._-;_-@_-">
                  <c:v>10518</c:v>
                </c:pt>
                <c:pt idx="679" formatCode="_-* #,##0_р_._-;\-* #,##0_р_._-;_-* &quot;-&quot;??_р_._-;_-@_-">
                  <c:v>10518</c:v>
                </c:pt>
                <c:pt idx="680" formatCode="_-* #,##0_р_._-;\-* #,##0_р_._-;_-* &quot;-&quot;??_р_._-;_-@_-">
                  <c:v>10468</c:v>
                </c:pt>
                <c:pt idx="681" formatCode="_-* #,##0_р_._-;\-* #,##0_р_._-;_-* &quot;-&quot;??_р_._-;_-@_-">
                  <c:v>1891</c:v>
                </c:pt>
                <c:pt idx="682" formatCode="_-* #,##0_р_._-;\-* #,##0_р_._-;_-* &quot;-&quot;??_р_._-;_-@_-">
                  <c:v>1893</c:v>
                </c:pt>
                <c:pt idx="683" formatCode="_-* #,##0_р_._-;\-* #,##0_р_._-;_-* &quot;-&quot;??_р_._-;_-@_-">
                  <c:v>1891</c:v>
                </c:pt>
                <c:pt idx="684" formatCode="_-* #,##0_р_._-;\-* #,##0_р_._-;_-* &quot;-&quot;??_р_._-;_-@_-">
                  <c:v>1891</c:v>
                </c:pt>
                <c:pt idx="685" formatCode="_-* #,##0_р_._-;\-* #,##0_р_._-;_-* &quot;-&quot;??_р_._-;_-@_-">
                  <c:v>1741</c:v>
                </c:pt>
                <c:pt idx="686" formatCode="_-* #,##0_р_._-;\-* #,##0_р_._-;_-* &quot;-&quot;??_р_._-;_-@_-">
                  <c:v>1741</c:v>
                </c:pt>
                <c:pt idx="687" formatCode="_-* #,##0_р_._-;\-* #,##0_р_._-;_-* &quot;-&quot;??_р_._-;_-@_-">
                  <c:v>1741</c:v>
                </c:pt>
                <c:pt idx="688" formatCode="_-* #,##0_р_._-;\-* #,##0_р_._-;_-* &quot;-&quot;??_р_._-;_-@_-">
                  <c:v>1741</c:v>
                </c:pt>
                <c:pt idx="689" formatCode="_-* #,##0_р_._-;\-* #,##0_р_._-;_-* &quot;-&quot;??_р_._-;_-@_-">
                  <c:v>1741</c:v>
                </c:pt>
                <c:pt idx="690" formatCode="_-* #,##0_р_._-;\-* #,##0_р_._-;_-* &quot;-&quot;??_р_._-;_-@_-">
                  <c:v>1741</c:v>
                </c:pt>
                <c:pt idx="691" formatCode="_-* #,##0_р_._-;\-* #,##0_р_._-;_-* &quot;-&quot;??_р_._-;_-@_-">
                  <c:v>1741</c:v>
                </c:pt>
                <c:pt idx="692" formatCode="_-* #,##0_р_._-;\-* #,##0_р_._-;_-* &quot;-&quot;??_р_._-;_-@_-">
                  <c:v>970</c:v>
                </c:pt>
                <c:pt idx="693" formatCode="_-* #,##0_р_._-;\-* #,##0_р_._-;_-* &quot;-&quot;??_р_._-;_-@_-">
                  <c:v>970</c:v>
                </c:pt>
                <c:pt idx="694" formatCode="_-* #,##0_р_._-;\-* #,##0_р_._-;_-* &quot;-&quot;??_р_._-;_-@_-">
                  <c:v>970</c:v>
                </c:pt>
                <c:pt idx="695" formatCode="_-* #,##0_р_._-;\-* #,##0_р_._-;_-* &quot;-&quot;??_р_._-;_-@_-">
                  <c:v>970</c:v>
                </c:pt>
                <c:pt idx="696" formatCode="_-* #,##0_р_._-;\-* #,##0_р_._-;_-* &quot;-&quot;??_р_._-;_-@_-">
                  <c:v>970</c:v>
                </c:pt>
                <c:pt idx="697" formatCode="_-* #,##0_р_._-;\-* #,##0_р_._-;_-* &quot;-&quot;??_р_._-;_-@_-">
                  <c:v>780</c:v>
                </c:pt>
                <c:pt idx="698" formatCode="_-* #,##0_р_._-;\-* #,##0_р_._-;_-* &quot;-&quot;??_р_._-;_-@_-">
                  <c:v>780</c:v>
                </c:pt>
                <c:pt idx="699" formatCode="_-* #,##0_р_._-;\-* #,##0_р_._-;_-* &quot;-&quot;??_р_._-;_-@_-">
                  <c:v>780</c:v>
                </c:pt>
                <c:pt idx="700" formatCode="_-* #,##0_р_._-;\-* #,##0_р_._-;_-* &quot;-&quot;??_р_._-;_-@_-">
                  <c:v>780</c:v>
                </c:pt>
                <c:pt idx="701" formatCode="_-* #,##0_р_._-;\-* #,##0_р_._-;_-* &quot;-&quot;??_р_._-;_-@_-">
                  <c:v>780</c:v>
                </c:pt>
                <c:pt idx="702" formatCode="_-* #,##0_р_._-;\-* #,##0_р_._-;_-* &quot;-&quot;??_р_._-;_-@_-">
                  <c:v>685</c:v>
                </c:pt>
                <c:pt idx="703" formatCode="_-* #,##0_р_._-;\-* #,##0_р_._-;_-* &quot;-&quot;??_р_._-;_-@_-">
                  <c:v>685</c:v>
                </c:pt>
                <c:pt idx="704" formatCode="_-* #,##0_р_._-;\-* #,##0_р_._-;_-* &quot;-&quot;??_р_._-;_-@_-">
                  <c:v>685</c:v>
                </c:pt>
                <c:pt idx="705" formatCode="_-* #,##0_р_._-;\-* #,##0_р_._-;_-* &quot;-&quot;??_р_._-;_-@_-">
                  <c:v>685</c:v>
                </c:pt>
                <c:pt idx="706" formatCode="_-* #,##0_р_._-;\-* #,##0_р_._-;_-* &quot;-&quot;??_р_._-;_-@_-">
                  <c:v>685</c:v>
                </c:pt>
                <c:pt idx="707" formatCode="_-* #,##0_р_._-;\-* #,##0_р_._-;_-* &quot;-&quot;??_р_._-;_-@_-">
                  <c:v>110</c:v>
                </c:pt>
                <c:pt idx="708" formatCode="_-* #,##0_р_._-;\-* #,##0_р_._-;_-* &quot;-&quot;??_р_._-;_-@_-">
                  <c:v>110</c:v>
                </c:pt>
                <c:pt idx="709" formatCode="_-* #,##0_р_._-;\-* #,##0_р_._-;_-* &quot;-&quot;??_р_._-;_-@_-">
                  <c:v>60</c:v>
                </c:pt>
                <c:pt idx="710" formatCode="_-* #,##0_р_._-;\-* #,##0_р_._-;_-* &quot;-&quot;??_р_._-;_-@_-">
                  <c:v>60</c:v>
                </c:pt>
                <c:pt idx="711" formatCode="_-* #,##0_р_._-;\-* #,##0_р_._-;_-* &quot;-&quot;??_р_._-;_-@_-">
                  <c:v>60</c:v>
                </c:pt>
                <c:pt idx="712" formatCode="_-* #,##0_р_._-;\-* #,##0_р_._-;_-* &quot;-&quot;??_р_._-;_-@_-">
                  <c:v>60</c:v>
                </c:pt>
                <c:pt idx="713" formatCode="_-* #,##0_р_._-;\-* #,##0_р_._-;_-* &quot;-&quot;??_р_._-;_-@_-">
                  <c:v>60</c:v>
                </c:pt>
                <c:pt idx="714" formatCode="_-* #,##0_р_._-;\-* #,##0_р_._-;_-* &quot;-&quot;??_р_._-;_-@_-">
                  <c:v>60</c:v>
                </c:pt>
                <c:pt idx="715" formatCode="_-* #,##0_р_._-;\-* #,##0_р_._-;_-* &quot;-&quot;??_р_._-;_-@_-">
                  <c:v>60</c:v>
                </c:pt>
                <c:pt idx="716" formatCode="_-* #,##0_р_._-;\-* #,##0_р_._-;_-* &quot;-&quot;??_р_._-;_-@_-">
                  <c:v>60</c:v>
                </c:pt>
                <c:pt idx="717" formatCode="_-* #,##0_р_._-;\-* #,##0_р_._-;_-* &quot;-&quot;??_р_._-;_-@_-">
                  <c:v>60</c:v>
                </c:pt>
                <c:pt idx="718" formatCode="_-* #,##0_р_._-;\-* #,##0_р_._-;_-* &quot;-&quot;??_р_._-;_-@_-">
                  <c:v>60</c:v>
                </c:pt>
                <c:pt idx="719" formatCode="_-* #,##0_р_._-;\-* #,##0_р_._-;_-* &quot;-&quot;??_р_._-;_-@_-">
                  <c:v>60</c:v>
                </c:pt>
                <c:pt idx="720" formatCode="_-* #,##0_р_._-;\-* #,##0_р_._-;_-* &quot;-&quot;??_р_._-;_-@_-">
                  <c:v>60</c:v>
                </c:pt>
              </c:numCache>
            </c:numRef>
          </c:val>
        </c:ser>
        <c:axId val="75646464"/>
        <c:axId val="75648384"/>
      </c:areaChart>
      <c:dateAx>
        <c:axId val="75646464"/>
        <c:scaling>
          <c:orientation val="minMax"/>
          <c:min val="39448"/>
        </c:scaling>
        <c:axPos val="b"/>
        <c:numFmt formatCode="dd/mm/yyyy" sourceLinked="1"/>
        <c:tickLblPos val="nextTo"/>
        <c:crossAx val="75648384"/>
        <c:crosses val="autoZero"/>
        <c:auto val="1"/>
        <c:lblOffset val="100"/>
      </c:dateAx>
      <c:valAx>
        <c:axId val="75648384"/>
        <c:scaling>
          <c:orientation val="minMax"/>
        </c:scaling>
        <c:axPos val="l"/>
        <c:majorGridlines/>
        <c:numFmt formatCode="_-* #,##0_р_._-;\-* #,##0_р_._-;_-* &quot;-&quot;??_р_._-;_-@_-" sourceLinked="1"/>
        <c:tickLblPos val="nextTo"/>
        <c:crossAx val="75646464"/>
        <c:crosses val="autoZero"/>
        <c:crossBetween val="midCat"/>
      </c:valAx>
    </c:plotArea>
    <c:legend>
      <c:legendPos val="b"/>
      <c:layout/>
    </c:legend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DE9B34-2E3E-4C0E-9BE4-5E6AD7D4B383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318F29-5AB4-4E16-AD36-F71ADD28B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120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2310AC-2BFD-4CA8-AF69-E349E997A438}" type="slidenum">
              <a:rPr lang="ru-RU" sz="1200"/>
              <a:pPr algn="r"/>
              <a:t>2</a:t>
            </a:fld>
            <a:endParaRPr lang="ru-RU" sz="120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687888"/>
            <a:ext cx="4981575" cy="1698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oc id"/>
          <p:cNvSpPr txBox="1">
            <a:spLocks noGrp="1" noChangeArrowheads="1"/>
          </p:cNvSpPr>
          <p:nvPr/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1200"/>
              <a:t>20000209MO-MO0056GCh-r</a:t>
            </a:r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2310AC-2BFD-4CA8-AF69-E349E997A438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687888"/>
            <a:ext cx="4981575" cy="1698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oc id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20000209MO-MO0056GCh-r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6809AE-575A-44B1-ADFB-C2AB039FBB4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687888"/>
            <a:ext cx="4981575" cy="1698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6C86-E18C-4C50-9CB1-D76C74C62CF2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D596-1BA6-44D9-BD78-60BDFBE37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B886A-3134-4B36-9489-80729474D373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0350-4F93-493C-A18F-8C972BBEC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F642-960E-4BEE-A2F7-23D88BBDF1C1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48F2C-1194-4A78-9EBF-38F9D6993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4C89-22BF-4BE2-AF31-E09DA40FEF42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6933-008C-45F1-86D7-B837F5970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35EC-A54D-44D2-B630-217A4EBF997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E6057-4BF5-451A-B084-9C0F271A7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1056-F37F-435E-996E-089843F512DC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7FDF-DA90-47B6-916D-9FF1C7AFC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BC57-9AB1-4C82-84C9-F8074DC100C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8152-FEAD-4772-AECC-66E0E096C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8899-2CEB-4C53-A63F-60056202615E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7B90-2982-4D5B-9E85-2238A434E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E398-75EE-4104-95E7-AA5EE48C5C10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188D-BC3F-48F3-ADB4-0ADA4DC22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FAAD-97D0-4234-99A8-7FEDD8A4F244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F201-9EB7-4734-989E-B271274AF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D008-F484-45F9-8C99-DC10A5DC5059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D058-F553-4448-99F5-7FC20F93E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BF185F-2A19-44F9-A6AF-9A5E02200052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504AFA-4245-4615-B03B-6E25C7270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chart" Target="../charts/char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86313"/>
            <a:ext cx="9144000" cy="2071687"/>
          </a:xfrm>
          <a:solidFill>
            <a:srgbClr val="C06109"/>
          </a:solidFill>
        </p:spPr>
        <p:txBody>
          <a:bodyPr/>
          <a:lstStyle/>
          <a:p>
            <a:pPr algn="r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+mj-lt"/>
              </a:rPr>
              <a:t>Максим Осадчий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Начальник Аналитического управления </a:t>
            </a:r>
          </a:p>
          <a:p>
            <a:pPr algn="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Член Совета директоров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2051" name="Рисунок 4" descr="1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42875"/>
            <a:ext cx="24288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57864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Заседание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Совета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денежно-кредитной политике</a:t>
            </a:r>
          </a:p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Ассоциации «Россия»</a:t>
            </a:r>
          </a:p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апреля 2013 г., Москва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071678"/>
            <a:ext cx="8143875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РЕПО ЦБ – инструмент предоставления ликвидности или источник прибыли для банков?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142976" y="1452562"/>
          <a:ext cx="6929486" cy="50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1538" y="6457890"/>
            <a:ext cx="7429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Задолженность кредитных организаций перед ЦБ,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3075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307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4297363"/>
            <a:ext cx="42957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7" descr="лого белый на оранжевом.cdr.JPG"/>
          <p:cNvPicPr>
            <a:picLocks noChangeAspect="1"/>
          </p:cNvPicPr>
          <p:nvPr/>
        </p:nvPicPr>
        <p:blipFill>
          <a:blip r:embed="rId6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63" y="1428750"/>
            <a:ext cx="8143875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rgbClr val="6F6F6F"/>
              </a:solidFill>
              <a:latin typeface="+mn-lt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en-US" sz="1600" dirty="0">
                <a:solidFill>
                  <a:srgbClr val="D05E0D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r>
              <a:rPr lang="ru-RU" sz="1600" dirty="0">
                <a:solidFill>
                  <a:srgbClr val="6F6F6F"/>
                </a:solidFill>
                <a:latin typeface="+mn-lt"/>
              </a:rPr>
              <a:t/>
            </a:r>
            <a:br>
              <a:rPr lang="ru-RU" sz="1600" dirty="0">
                <a:solidFill>
                  <a:srgbClr val="6F6F6F"/>
                </a:solidFill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571612"/>
          <a:ext cx="8358245" cy="4731779"/>
        </p:xfrm>
        <a:graphic>
          <a:graphicData uri="http://schemas.openxmlformats.org/drawingml/2006/table">
            <a:tbl>
              <a:tblPr/>
              <a:tblGrid>
                <a:gridCol w="706953"/>
                <a:gridCol w="3829328"/>
                <a:gridCol w="1623782"/>
                <a:gridCol w="1491229"/>
                <a:gridCol w="706953"/>
              </a:tblGrid>
              <a:tr h="162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Банк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РЕПО ЦБ,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млрд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руб.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активы,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млрд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руб.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доля, 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ЗАО "БАНК КРЕДИТ СВИСС (МОСКВА)"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34,0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72,0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47,2%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КБ "Международный Банк Развития" (ЗАО)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3,8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10,1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37,8%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ЗАО АКБ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ЦентроКредит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28,2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85,2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33,1%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ООО КБ "Банк Расчетов и Сбережений"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3,9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11,9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ОКЕАН БАНК (ЗАО)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0,9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3,0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29,0%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ЗАО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СтарБанк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4,3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15,2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ОАО КБ "Региональный кредит"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6,4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22,7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28,0%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КБ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Экономикс-Банк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 (ООО)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1,8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6,5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27,4%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АКБ "ИНКАРОБАНК" (ЗАО)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0,7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2,5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26,6%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Инвестиционный Банк "ВЕСТА" (ООО)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1,4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5,7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24,9%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ООО КБ "Национальный стандарт"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10,2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49,4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58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ОАО КБ "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Мосводоканалбанк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0,2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1,1   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20,3%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cK Document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74900" y="4845050"/>
            <a:ext cx="42973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36625"/>
            <a:endParaRPr lang="en-US" sz="1400"/>
          </a:p>
        </p:txBody>
      </p:sp>
      <p:sp>
        <p:nvSpPr>
          <p:cNvPr id="6147" name="McK Date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54938" y="6303963"/>
            <a:ext cx="117157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839788">
              <a:spcBef>
                <a:spcPct val="50000"/>
              </a:spcBef>
            </a:pPr>
            <a:endParaRPr lang="en-US" sz="140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2643174" y="3571876"/>
            <a:ext cx="3786187" cy="306388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D05E0D"/>
                </a:solidFill>
              </a:rPr>
              <a:t/>
            </a:r>
            <a:br>
              <a:rPr lang="ru-RU" sz="2800" b="1" dirty="0" smtClean="0">
                <a:solidFill>
                  <a:srgbClr val="D05E0D"/>
                </a:solidFill>
              </a:rPr>
            </a:br>
            <a:r>
              <a:rPr lang="ru-RU" sz="2800" b="1" dirty="0" smtClean="0">
                <a:solidFill>
                  <a:srgbClr val="D05E0D"/>
                </a:solidFill>
              </a:rPr>
              <a:t/>
            </a:r>
            <a:br>
              <a:rPr lang="ru-RU" sz="2800" b="1" dirty="0" smtClean="0">
                <a:solidFill>
                  <a:srgbClr val="D05E0D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Максим Осадчий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 Осадчий</a:t>
            </a:r>
            <a:b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начальник Аналитического управления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член Совета директоров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Банка Корпоративного Финансирования</a:t>
            </a:r>
            <a:b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ru-RU" sz="1600" dirty="0" smtClean="0">
                <a:latin typeface="+mn-lt"/>
              </a:rPr>
              <a:t>125047, г. Москва,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1-я </a:t>
            </a:r>
            <a:r>
              <a:rPr lang="ru-RU" sz="1600" dirty="0" err="1" smtClean="0">
                <a:latin typeface="+mn-lt"/>
              </a:rPr>
              <a:t>Тверская-Ямская</a:t>
            </a:r>
            <a:r>
              <a:rPr lang="ru-RU" sz="1600" dirty="0" smtClean="0">
                <a:latin typeface="+mn-lt"/>
              </a:rPr>
              <a:t>, д. </a:t>
            </a:r>
            <a:r>
              <a:rPr lang="en-US" sz="1600" dirty="0" smtClean="0">
                <a:latin typeface="+mn-lt"/>
              </a:rPr>
              <a:t>21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Бизнес-центр «</a:t>
            </a:r>
            <a:r>
              <a:rPr lang="ru-RU" sz="1600" dirty="0" err="1" smtClean="0">
                <a:latin typeface="+mn-lt"/>
              </a:rPr>
              <a:t>Вестек</a:t>
            </a:r>
            <a:r>
              <a:rPr lang="ru-RU" sz="1600" dirty="0" smtClean="0">
                <a:latin typeface="+mn-lt"/>
              </a:rPr>
              <a:t> Фор </a:t>
            </a:r>
            <a:r>
              <a:rPr lang="ru-RU" sz="1600" dirty="0" err="1" smtClean="0">
                <a:latin typeface="+mn-lt"/>
              </a:rPr>
              <a:t>Виндс</a:t>
            </a:r>
            <a:r>
              <a:rPr lang="ru-RU" sz="1600" dirty="0" smtClean="0">
                <a:latin typeface="+mn-lt"/>
              </a:rPr>
              <a:t> Плаза»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Тел.: +7 495 514 08 10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Факс: +7 495 514 08 12</a:t>
            </a:r>
            <a:br>
              <a:rPr lang="ru-RU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e-mail: osadchyms@cfb.ru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 smtClean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0" y="0"/>
            <a:ext cx="9144000" cy="1193800"/>
          </a:xfrm>
          <a:prstGeom prst="rect">
            <a:avLst/>
          </a:prstGeom>
          <a:solidFill>
            <a:srgbClr val="C0610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+mj-lt"/>
              </a:rPr>
              <a:t>          </a:t>
            </a:r>
            <a:endParaRPr lang="ru-RU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151" name="Рисунок 7" descr="лого белый на оранжевом.cdr.JPG"/>
          <p:cNvPicPr>
            <a:picLocks noChangeAspect="1"/>
          </p:cNvPicPr>
          <p:nvPr/>
        </p:nvPicPr>
        <p:blipFill>
          <a:blip r:embed="rId6"/>
          <a:srcRect l="2931" b="2063"/>
          <a:stretch>
            <a:fillRect/>
          </a:stretch>
        </p:blipFill>
        <p:spPr bwMode="auto">
          <a:xfrm>
            <a:off x="6842125" y="0"/>
            <a:ext cx="2301875" cy="1173163"/>
          </a:xfrm>
          <a:prstGeom prst="rect">
            <a:avLst/>
          </a:prstGeom>
          <a:solidFill>
            <a:srgbClr val="D05E0D"/>
          </a:solidFill>
          <a:ln w="9525">
            <a:noFill/>
            <a:miter lim="800000"/>
            <a:headEnd/>
            <a:tailEnd/>
          </a:ln>
        </p:spPr>
      </p:pic>
      <p:sp>
        <p:nvSpPr>
          <p:cNvPr id="6154" name="Прямоугольник 17"/>
          <p:cNvSpPr>
            <a:spLocks noChangeArrowheads="1"/>
          </p:cNvSpPr>
          <p:nvPr/>
        </p:nvSpPr>
        <p:spPr bwMode="auto">
          <a:xfrm>
            <a:off x="4429125" y="40005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/>
            </a:r>
            <a:br>
              <a:rPr lang="ru-RU" sz="1200"/>
            </a:br>
            <a:endParaRPr lang="ru-RU" sz="1200"/>
          </a:p>
        </p:txBody>
      </p:sp>
      <p:sp>
        <p:nvSpPr>
          <p:cNvPr id="11" name="TextBox 10"/>
          <p:cNvSpPr txBox="1"/>
          <p:nvPr/>
        </p:nvSpPr>
        <p:spPr>
          <a:xfrm>
            <a:off x="1785918" y="2285992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Благодарю за внимание!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20.75"/>
  <p:tag name="LLEFT" val=" 283.375"/>
  <p:tag name="RESIZ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443.375"/>
  <p:tag name="LLEFT" val=" 283.375"/>
  <p:tag name="RESIZE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40"/>
  <p:tag name="LLEFT" val=" 283.375"/>
  <p:tag name="RESIZE" val="Yes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240</Words>
  <Application>Microsoft Office PowerPoint</Application>
  <PresentationFormat>Экран (4:3)</PresentationFormat>
  <Paragraphs>91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  Максим Осадчий Максим Осадчий начальник Аналитического управления член Совета директоров Банка Корпоративного Финансирования                                 125047, г. Москва,  1-я Тверская-Ямская, д. 21 Бизнес-центр «Вестек Фор Виндс Плаза»  Тел.: +7 495 514 08 10 Факс: +7 495 514 08 12 e-mail: osadchyms@cfb.ru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В. Иванов</dc:creator>
  <cp:lastModifiedBy>OsadchyMS</cp:lastModifiedBy>
  <cp:revision>482</cp:revision>
  <dcterms:created xsi:type="dcterms:W3CDTF">2012-01-16T07:55:22Z</dcterms:created>
  <dcterms:modified xsi:type="dcterms:W3CDTF">2013-04-10T09:11:09Z</dcterms:modified>
</cp:coreProperties>
</file>