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58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EAFA7-4FED-4C65-87BD-635495B003AD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F6C29-74E6-47CD-BA3E-89351E897F8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0212" indent="-220212"/>
            <a:endParaRPr lang="ru-RU" sz="1000" dirty="0">
              <a:latin typeface="Arial Narrow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2F3780-0AD4-4644-829C-B7AC85AE754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075-6CB5-4A63-A883-60B1AB65B70E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62E9-635F-497C-80EC-7938E6DA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075-6CB5-4A63-A883-60B1AB65B70E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62E9-635F-497C-80EC-7938E6DA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075-6CB5-4A63-A883-60B1AB65B70E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62E9-635F-497C-80EC-7938E6DA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075-6CB5-4A63-A883-60B1AB65B70E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62E9-635F-497C-80EC-7938E6DA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075-6CB5-4A63-A883-60B1AB65B70E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62E9-635F-497C-80EC-7938E6DA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075-6CB5-4A63-A883-60B1AB65B70E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62E9-635F-497C-80EC-7938E6DA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075-6CB5-4A63-A883-60B1AB65B70E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62E9-635F-497C-80EC-7938E6DA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075-6CB5-4A63-A883-60B1AB65B70E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62E9-635F-497C-80EC-7938E6DA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075-6CB5-4A63-A883-60B1AB65B70E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62E9-635F-497C-80EC-7938E6DA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075-6CB5-4A63-A883-60B1AB65B70E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62E9-635F-497C-80EC-7938E6DA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46075-6CB5-4A63-A883-60B1AB65B70E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D62E9-635F-497C-80EC-7938E6DA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46075-6CB5-4A63-A883-60B1AB65B70E}" type="datetimeFigureOut">
              <a:rPr lang="ru-RU" smtClean="0"/>
              <a:pPr/>
              <a:t>27.05.2015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D62E9-635F-497C-80EC-7938E6DAF5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280" y="1714488"/>
            <a:ext cx="4469190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6563180"/>
            <a:ext cx="991367" cy="22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21532" y="1714488"/>
            <a:ext cx="4438583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428596" y="1214422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Активы основных центральных банков мира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6563180"/>
            <a:ext cx="991367" cy="22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57158" y="571480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Куда пришли?</a:t>
            </a:r>
            <a:endParaRPr lang="ru-RU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 cstate="print"/>
          <a:srcRect b="2553"/>
          <a:stretch>
            <a:fillRect/>
          </a:stretch>
        </p:blipFill>
        <p:spPr bwMode="auto">
          <a:xfrm>
            <a:off x="4857752" y="3500438"/>
            <a:ext cx="3606023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1192121"/>
            <a:ext cx="3643338" cy="2391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034" y="1071546"/>
            <a:ext cx="4042710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Овал 11"/>
          <p:cNvSpPr/>
          <p:nvPr/>
        </p:nvSpPr>
        <p:spPr>
          <a:xfrm>
            <a:off x="4857752" y="1857364"/>
            <a:ext cx="428628" cy="285752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857752" y="2605082"/>
            <a:ext cx="428628" cy="285752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857752" y="3071810"/>
            <a:ext cx="428628" cy="285752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4857752" y="5529277"/>
            <a:ext cx="428628" cy="285752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872155" y="5040247"/>
            <a:ext cx="428628" cy="285752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865766" y="4235033"/>
            <a:ext cx="428628" cy="285752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0C0C"/>
              </a:clrFrom>
              <a:clrTo>
                <a:srgbClr val="FF0C0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9625" y="3714752"/>
            <a:ext cx="4092375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6563180"/>
            <a:ext cx="991367" cy="22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357158" y="571480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Кто виноват</a:t>
            </a:r>
            <a:r>
              <a:rPr lang="ru-RU" dirty="0" smtClean="0"/>
              <a:t>?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980728"/>
            <a:ext cx="4582070" cy="48639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01024" y="6563180"/>
            <a:ext cx="991367" cy="22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28596" y="71414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Кто чего добился?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428604"/>
            <a:ext cx="4123782" cy="29302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149" y="142852"/>
            <a:ext cx="4069413" cy="6544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46049" y="3533112"/>
            <a:ext cx="4170682" cy="29631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730000"/>
              </a:clrFrom>
              <a:clrTo>
                <a:srgbClr val="7300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3885693"/>
            <a:ext cx="4071966" cy="2472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2" name="Овал 31"/>
          <p:cNvSpPr/>
          <p:nvPr/>
        </p:nvSpPr>
        <p:spPr>
          <a:xfrm rot="5400000">
            <a:off x="3464711" y="5036355"/>
            <a:ext cx="571504" cy="1214446"/>
          </a:xfrm>
          <a:prstGeom prst="ellipse">
            <a:avLst/>
          </a:prstGeom>
          <a:noFill/>
          <a:ln>
            <a:solidFill>
              <a:srgbClr val="00B0F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3286116" y="4143380"/>
            <a:ext cx="1000132" cy="368341"/>
          </a:xfrm>
          <a:prstGeom prst="straightConnector1">
            <a:avLst/>
          </a:prstGeom>
          <a:ln w="19050">
            <a:solidFill>
              <a:srgbClr val="C00000"/>
            </a:solidFill>
            <a:prstDash val="sysDot"/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1032218"/>
            <a:ext cx="3929090" cy="25783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1011259"/>
            <a:ext cx="4000527" cy="26432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3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24" y="6563180"/>
            <a:ext cx="991367" cy="221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6" name="TextBox 35"/>
          <p:cNvSpPr txBox="1"/>
          <p:nvPr/>
        </p:nvSpPr>
        <p:spPr>
          <a:xfrm>
            <a:off x="357158" y="571480"/>
            <a:ext cx="8072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Российская экономика: что происходит?</a:t>
            </a:r>
            <a:endParaRPr lang="ru-RU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628" y="3618938"/>
            <a:ext cx="3929090" cy="24532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1" name="Овал 30"/>
          <p:cNvSpPr/>
          <p:nvPr/>
        </p:nvSpPr>
        <p:spPr>
          <a:xfrm>
            <a:off x="8286776" y="4119004"/>
            <a:ext cx="642942" cy="1928826"/>
          </a:xfrm>
          <a:prstGeom prst="ellipse">
            <a:avLst/>
          </a:prstGeom>
          <a:noFill/>
          <a:ln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50718" y="1000107"/>
            <a:ext cx="3991407" cy="2688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22</Words>
  <Application>Microsoft Office PowerPoint</Application>
  <PresentationFormat>Экран (4:3)</PresentationFormat>
  <Paragraphs>6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kascheevni</dc:creator>
  <cp:lastModifiedBy>KNI</cp:lastModifiedBy>
  <cp:revision>11</cp:revision>
  <dcterms:created xsi:type="dcterms:W3CDTF">2015-05-27T14:17:13Z</dcterms:created>
  <dcterms:modified xsi:type="dcterms:W3CDTF">2015-05-27T20:16:03Z</dcterms:modified>
</cp:coreProperties>
</file>