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32" r:id="rId2"/>
    <p:sldId id="358" r:id="rId3"/>
    <p:sldId id="360" r:id="rId4"/>
    <p:sldId id="379" r:id="rId5"/>
    <p:sldId id="362" r:id="rId6"/>
    <p:sldId id="363" r:id="rId7"/>
    <p:sldId id="364" r:id="rId8"/>
    <p:sldId id="367" r:id="rId9"/>
    <p:sldId id="368" r:id="rId10"/>
    <p:sldId id="369" r:id="rId11"/>
    <p:sldId id="371" r:id="rId12"/>
    <p:sldId id="372" r:id="rId13"/>
    <p:sldId id="373" r:id="rId14"/>
    <p:sldId id="374" r:id="rId15"/>
    <p:sldId id="376" r:id="rId16"/>
    <p:sldId id="378" r:id="rId17"/>
    <p:sldId id="377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oiseev\Local%20Settings\Temporary%20Internet%20Files\Content.Outlook\8XNGXNPC\&#1051;&#1080;&#1079;&#1080;&#1085;&#1075;&#1086;&#1074;&#1099;&#1077;_&#1082;&#1086;&#1084;&#1087;&#1072;&#1085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36106370694695"/>
          <c:y val="2.8812880661513666E-2"/>
          <c:w val="0.77969228373532273"/>
          <c:h val="0.72817692870358419"/>
        </c:manualLayout>
      </c:layout>
      <c:scatterChart>
        <c:scatterStyle val="lineMarker"/>
        <c:varyColors val="0"/>
        <c:ser>
          <c:idx val="0"/>
          <c:order val="0"/>
          <c:tx>
            <c:v>Корпоративные облигации (за искл. Лизинговых компаний)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accent1">
                  <a:lumMod val="75000"/>
                  <a:alpha val="13000"/>
                </a:schemeClr>
              </a:solidFill>
              <a:ln>
                <a:noFill/>
              </a:ln>
            </c:spPr>
          </c:marker>
          <c:xVal>
            <c:numRef>
              <c:f>Лист1!$B$8:$B$383</c:f>
              <c:numCache>
                <c:formatCode>General</c:formatCode>
                <c:ptCount val="376"/>
                <c:pt idx="0">
                  <c:v>723</c:v>
                </c:pt>
                <c:pt idx="1">
                  <c:v>236</c:v>
                </c:pt>
                <c:pt idx="2">
                  <c:v>231</c:v>
                </c:pt>
                <c:pt idx="3">
                  <c:v>188</c:v>
                </c:pt>
                <c:pt idx="4">
                  <c:v>113</c:v>
                </c:pt>
                <c:pt idx="5">
                  <c:v>246</c:v>
                </c:pt>
                <c:pt idx="6">
                  <c:v>520</c:v>
                </c:pt>
                <c:pt idx="7">
                  <c:v>126</c:v>
                </c:pt>
                <c:pt idx="8">
                  <c:v>569</c:v>
                </c:pt>
                <c:pt idx="9">
                  <c:v>356</c:v>
                </c:pt>
                <c:pt idx="10">
                  <c:v>1392</c:v>
                </c:pt>
                <c:pt idx="11">
                  <c:v>965</c:v>
                </c:pt>
                <c:pt idx="12">
                  <c:v>43</c:v>
                </c:pt>
                <c:pt idx="13">
                  <c:v>191</c:v>
                </c:pt>
                <c:pt idx="14">
                  <c:v>79</c:v>
                </c:pt>
                <c:pt idx="15">
                  <c:v>85</c:v>
                </c:pt>
                <c:pt idx="16">
                  <c:v>147</c:v>
                </c:pt>
                <c:pt idx="17">
                  <c:v>99</c:v>
                </c:pt>
                <c:pt idx="18">
                  <c:v>924</c:v>
                </c:pt>
                <c:pt idx="19">
                  <c:v>43</c:v>
                </c:pt>
                <c:pt idx="20">
                  <c:v>43</c:v>
                </c:pt>
                <c:pt idx="21">
                  <c:v>408</c:v>
                </c:pt>
                <c:pt idx="22">
                  <c:v>408</c:v>
                </c:pt>
                <c:pt idx="23">
                  <c:v>559</c:v>
                </c:pt>
                <c:pt idx="24">
                  <c:v>62</c:v>
                </c:pt>
                <c:pt idx="25">
                  <c:v>159</c:v>
                </c:pt>
                <c:pt idx="26">
                  <c:v>523</c:v>
                </c:pt>
                <c:pt idx="27">
                  <c:v>107</c:v>
                </c:pt>
                <c:pt idx="28">
                  <c:v>1528</c:v>
                </c:pt>
                <c:pt idx="29">
                  <c:v>912</c:v>
                </c:pt>
                <c:pt idx="30">
                  <c:v>131</c:v>
                </c:pt>
                <c:pt idx="31">
                  <c:v>317</c:v>
                </c:pt>
                <c:pt idx="32">
                  <c:v>51</c:v>
                </c:pt>
                <c:pt idx="33">
                  <c:v>190</c:v>
                </c:pt>
                <c:pt idx="34">
                  <c:v>362</c:v>
                </c:pt>
                <c:pt idx="35">
                  <c:v>145</c:v>
                </c:pt>
                <c:pt idx="36">
                  <c:v>76</c:v>
                </c:pt>
                <c:pt idx="37">
                  <c:v>62</c:v>
                </c:pt>
                <c:pt idx="38">
                  <c:v>63</c:v>
                </c:pt>
                <c:pt idx="39">
                  <c:v>99</c:v>
                </c:pt>
                <c:pt idx="40">
                  <c:v>230</c:v>
                </c:pt>
                <c:pt idx="41">
                  <c:v>285</c:v>
                </c:pt>
                <c:pt idx="42">
                  <c:v>287</c:v>
                </c:pt>
                <c:pt idx="43">
                  <c:v>190</c:v>
                </c:pt>
                <c:pt idx="44">
                  <c:v>231</c:v>
                </c:pt>
                <c:pt idx="45">
                  <c:v>69</c:v>
                </c:pt>
                <c:pt idx="46">
                  <c:v>231</c:v>
                </c:pt>
                <c:pt idx="47">
                  <c:v>155</c:v>
                </c:pt>
                <c:pt idx="48">
                  <c:v>141</c:v>
                </c:pt>
                <c:pt idx="49">
                  <c:v>15</c:v>
                </c:pt>
                <c:pt idx="50">
                  <c:v>140</c:v>
                </c:pt>
                <c:pt idx="51">
                  <c:v>258</c:v>
                </c:pt>
                <c:pt idx="52">
                  <c:v>104</c:v>
                </c:pt>
                <c:pt idx="53">
                  <c:v>184</c:v>
                </c:pt>
                <c:pt idx="54">
                  <c:v>730</c:v>
                </c:pt>
                <c:pt idx="55">
                  <c:v>309</c:v>
                </c:pt>
                <c:pt idx="56">
                  <c:v>670</c:v>
                </c:pt>
                <c:pt idx="57">
                  <c:v>1398</c:v>
                </c:pt>
                <c:pt idx="58">
                  <c:v>670</c:v>
                </c:pt>
                <c:pt idx="59">
                  <c:v>1398</c:v>
                </c:pt>
                <c:pt idx="60">
                  <c:v>953</c:v>
                </c:pt>
                <c:pt idx="61">
                  <c:v>77</c:v>
                </c:pt>
                <c:pt idx="62">
                  <c:v>98</c:v>
                </c:pt>
                <c:pt idx="63">
                  <c:v>308</c:v>
                </c:pt>
                <c:pt idx="64">
                  <c:v>243</c:v>
                </c:pt>
                <c:pt idx="65">
                  <c:v>288</c:v>
                </c:pt>
                <c:pt idx="66">
                  <c:v>288</c:v>
                </c:pt>
                <c:pt idx="67">
                  <c:v>357</c:v>
                </c:pt>
                <c:pt idx="68">
                  <c:v>357</c:v>
                </c:pt>
                <c:pt idx="69">
                  <c:v>62</c:v>
                </c:pt>
                <c:pt idx="70">
                  <c:v>62</c:v>
                </c:pt>
                <c:pt idx="71">
                  <c:v>62</c:v>
                </c:pt>
                <c:pt idx="72">
                  <c:v>62</c:v>
                </c:pt>
                <c:pt idx="73">
                  <c:v>54</c:v>
                </c:pt>
                <c:pt idx="74">
                  <c:v>77</c:v>
                </c:pt>
                <c:pt idx="75">
                  <c:v>75</c:v>
                </c:pt>
                <c:pt idx="76">
                  <c:v>15</c:v>
                </c:pt>
                <c:pt idx="77">
                  <c:v>411</c:v>
                </c:pt>
                <c:pt idx="78">
                  <c:v>758</c:v>
                </c:pt>
                <c:pt idx="79">
                  <c:v>253</c:v>
                </c:pt>
                <c:pt idx="80">
                  <c:v>554</c:v>
                </c:pt>
                <c:pt idx="81">
                  <c:v>190</c:v>
                </c:pt>
                <c:pt idx="82">
                  <c:v>530</c:v>
                </c:pt>
                <c:pt idx="83">
                  <c:v>169</c:v>
                </c:pt>
                <c:pt idx="84">
                  <c:v>181</c:v>
                </c:pt>
                <c:pt idx="85">
                  <c:v>148</c:v>
                </c:pt>
                <c:pt idx="86">
                  <c:v>229</c:v>
                </c:pt>
                <c:pt idx="87">
                  <c:v>320</c:v>
                </c:pt>
                <c:pt idx="88">
                  <c:v>77</c:v>
                </c:pt>
                <c:pt idx="89">
                  <c:v>99</c:v>
                </c:pt>
                <c:pt idx="90">
                  <c:v>78</c:v>
                </c:pt>
                <c:pt idx="91">
                  <c:v>167</c:v>
                </c:pt>
                <c:pt idx="92">
                  <c:v>90</c:v>
                </c:pt>
                <c:pt idx="93">
                  <c:v>118</c:v>
                </c:pt>
                <c:pt idx="94">
                  <c:v>338</c:v>
                </c:pt>
                <c:pt idx="95">
                  <c:v>344</c:v>
                </c:pt>
                <c:pt idx="96">
                  <c:v>338</c:v>
                </c:pt>
                <c:pt idx="97">
                  <c:v>553</c:v>
                </c:pt>
                <c:pt idx="98">
                  <c:v>733</c:v>
                </c:pt>
                <c:pt idx="99">
                  <c:v>663</c:v>
                </c:pt>
                <c:pt idx="100">
                  <c:v>601</c:v>
                </c:pt>
                <c:pt idx="101">
                  <c:v>709</c:v>
                </c:pt>
                <c:pt idx="102">
                  <c:v>709</c:v>
                </c:pt>
                <c:pt idx="103">
                  <c:v>42</c:v>
                </c:pt>
                <c:pt idx="104">
                  <c:v>120</c:v>
                </c:pt>
                <c:pt idx="105">
                  <c:v>342</c:v>
                </c:pt>
                <c:pt idx="106">
                  <c:v>1766</c:v>
                </c:pt>
                <c:pt idx="107">
                  <c:v>79</c:v>
                </c:pt>
                <c:pt idx="108">
                  <c:v>412</c:v>
                </c:pt>
                <c:pt idx="109">
                  <c:v>861</c:v>
                </c:pt>
                <c:pt idx="110">
                  <c:v>861</c:v>
                </c:pt>
                <c:pt idx="111">
                  <c:v>861</c:v>
                </c:pt>
                <c:pt idx="112">
                  <c:v>960</c:v>
                </c:pt>
                <c:pt idx="113">
                  <c:v>91</c:v>
                </c:pt>
                <c:pt idx="114">
                  <c:v>162</c:v>
                </c:pt>
                <c:pt idx="115">
                  <c:v>195</c:v>
                </c:pt>
                <c:pt idx="116">
                  <c:v>1106</c:v>
                </c:pt>
                <c:pt idx="117">
                  <c:v>567</c:v>
                </c:pt>
                <c:pt idx="118">
                  <c:v>840</c:v>
                </c:pt>
                <c:pt idx="119">
                  <c:v>288</c:v>
                </c:pt>
                <c:pt idx="120">
                  <c:v>16</c:v>
                </c:pt>
                <c:pt idx="121">
                  <c:v>22</c:v>
                </c:pt>
                <c:pt idx="122">
                  <c:v>30</c:v>
                </c:pt>
                <c:pt idx="123">
                  <c:v>54</c:v>
                </c:pt>
                <c:pt idx="124">
                  <c:v>50</c:v>
                </c:pt>
                <c:pt idx="125">
                  <c:v>1174</c:v>
                </c:pt>
                <c:pt idx="126">
                  <c:v>208</c:v>
                </c:pt>
                <c:pt idx="127">
                  <c:v>135</c:v>
                </c:pt>
                <c:pt idx="128">
                  <c:v>715</c:v>
                </c:pt>
                <c:pt idx="129">
                  <c:v>141</c:v>
                </c:pt>
                <c:pt idx="130">
                  <c:v>30</c:v>
                </c:pt>
                <c:pt idx="131">
                  <c:v>50</c:v>
                </c:pt>
                <c:pt idx="132">
                  <c:v>321</c:v>
                </c:pt>
                <c:pt idx="133">
                  <c:v>190</c:v>
                </c:pt>
                <c:pt idx="134">
                  <c:v>149</c:v>
                </c:pt>
                <c:pt idx="135">
                  <c:v>1100</c:v>
                </c:pt>
                <c:pt idx="136">
                  <c:v>887</c:v>
                </c:pt>
                <c:pt idx="137">
                  <c:v>191</c:v>
                </c:pt>
                <c:pt idx="138">
                  <c:v>945</c:v>
                </c:pt>
                <c:pt idx="139">
                  <c:v>75</c:v>
                </c:pt>
                <c:pt idx="140">
                  <c:v>117</c:v>
                </c:pt>
                <c:pt idx="141">
                  <c:v>959</c:v>
                </c:pt>
                <c:pt idx="142">
                  <c:v>69</c:v>
                </c:pt>
                <c:pt idx="143">
                  <c:v>33</c:v>
                </c:pt>
                <c:pt idx="144">
                  <c:v>345</c:v>
                </c:pt>
                <c:pt idx="145">
                  <c:v>61</c:v>
                </c:pt>
                <c:pt idx="146">
                  <c:v>217</c:v>
                </c:pt>
                <c:pt idx="147">
                  <c:v>43</c:v>
                </c:pt>
                <c:pt idx="148">
                  <c:v>152</c:v>
                </c:pt>
                <c:pt idx="149">
                  <c:v>348</c:v>
                </c:pt>
                <c:pt idx="150">
                  <c:v>181</c:v>
                </c:pt>
                <c:pt idx="151">
                  <c:v>196</c:v>
                </c:pt>
                <c:pt idx="152">
                  <c:v>77</c:v>
                </c:pt>
                <c:pt idx="153">
                  <c:v>574</c:v>
                </c:pt>
                <c:pt idx="154">
                  <c:v>876</c:v>
                </c:pt>
                <c:pt idx="155">
                  <c:v>1058</c:v>
                </c:pt>
                <c:pt idx="156">
                  <c:v>869</c:v>
                </c:pt>
                <c:pt idx="157">
                  <c:v>663</c:v>
                </c:pt>
                <c:pt idx="158">
                  <c:v>880</c:v>
                </c:pt>
                <c:pt idx="159">
                  <c:v>100</c:v>
                </c:pt>
                <c:pt idx="160">
                  <c:v>363</c:v>
                </c:pt>
                <c:pt idx="161">
                  <c:v>99</c:v>
                </c:pt>
                <c:pt idx="162">
                  <c:v>370</c:v>
                </c:pt>
                <c:pt idx="163">
                  <c:v>699</c:v>
                </c:pt>
                <c:pt idx="164">
                  <c:v>699</c:v>
                </c:pt>
                <c:pt idx="165">
                  <c:v>559</c:v>
                </c:pt>
                <c:pt idx="166">
                  <c:v>562</c:v>
                </c:pt>
                <c:pt idx="167">
                  <c:v>201</c:v>
                </c:pt>
                <c:pt idx="168">
                  <c:v>415</c:v>
                </c:pt>
                <c:pt idx="169">
                  <c:v>587</c:v>
                </c:pt>
                <c:pt idx="170">
                  <c:v>229</c:v>
                </c:pt>
                <c:pt idx="171">
                  <c:v>273</c:v>
                </c:pt>
                <c:pt idx="172">
                  <c:v>103</c:v>
                </c:pt>
                <c:pt idx="173">
                  <c:v>379</c:v>
                </c:pt>
                <c:pt idx="174">
                  <c:v>203</c:v>
                </c:pt>
                <c:pt idx="175">
                  <c:v>350</c:v>
                </c:pt>
                <c:pt idx="176">
                  <c:v>91</c:v>
                </c:pt>
                <c:pt idx="177">
                  <c:v>456</c:v>
                </c:pt>
                <c:pt idx="178">
                  <c:v>21</c:v>
                </c:pt>
                <c:pt idx="179">
                  <c:v>348</c:v>
                </c:pt>
                <c:pt idx="180">
                  <c:v>131</c:v>
                </c:pt>
                <c:pt idx="181">
                  <c:v>211</c:v>
                </c:pt>
                <c:pt idx="182">
                  <c:v>719</c:v>
                </c:pt>
                <c:pt idx="183">
                  <c:v>35</c:v>
                </c:pt>
                <c:pt idx="184">
                  <c:v>287</c:v>
                </c:pt>
                <c:pt idx="185">
                  <c:v>565</c:v>
                </c:pt>
                <c:pt idx="186">
                  <c:v>110</c:v>
                </c:pt>
                <c:pt idx="187">
                  <c:v>113</c:v>
                </c:pt>
                <c:pt idx="188">
                  <c:v>546</c:v>
                </c:pt>
                <c:pt idx="189">
                  <c:v>244</c:v>
                </c:pt>
                <c:pt idx="190">
                  <c:v>135</c:v>
                </c:pt>
                <c:pt idx="191">
                  <c:v>461</c:v>
                </c:pt>
                <c:pt idx="192">
                  <c:v>461</c:v>
                </c:pt>
                <c:pt idx="193">
                  <c:v>156</c:v>
                </c:pt>
                <c:pt idx="194">
                  <c:v>519</c:v>
                </c:pt>
                <c:pt idx="195">
                  <c:v>728</c:v>
                </c:pt>
                <c:pt idx="196">
                  <c:v>772</c:v>
                </c:pt>
                <c:pt idx="197">
                  <c:v>772</c:v>
                </c:pt>
                <c:pt idx="198">
                  <c:v>183</c:v>
                </c:pt>
                <c:pt idx="199">
                  <c:v>15</c:v>
                </c:pt>
                <c:pt idx="200">
                  <c:v>911</c:v>
                </c:pt>
                <c:pt idx="201">
                  <c:v>76</c:v>
                </c:pt>
                <c:pt idx="202">
                  <c:v>166</c:v>
                </c:pt>
                <c:pt idx="203">
                  <c:v>125</c:v>
                </c:pt>
                <c:pt idx="204">
                  <c:v>309</c:v>
                </c:pt>
                <c:pt idx="205">
                  <c:v>107</c:v>
                </c:pt>
                <c:pt idx="206">
                  <c:v>117</c:v>
                </c:pt>
                <c:pt idx="207">
                  <c:v>901</c:v>
                </c:pt>
                <c:pt idx="208">
                  <c:v>1294</c:v>
                </c:pt>
                <c:pt idx="209">
                  <c:v>1667</c:v>
                </c:pt>
                <c:pt idx="210">
                  <c:v>1099</c:v>
                </c:pt>
                <c:pt idx="211">
                  <c:v>1710</c:v>
                </c:pt>
                <c:pt idx="212">
                  <c:v>1771</c:v>
                </c:pt>
                <c:pt idx="213">
                  <c:v>1811</c:v>
                </c:pt>
                <c:pt idx="214">
                  <c:v>366</c:v>
                </c:pt>
                <c:pt idx="215">
                  <c:v>1919</c:v>
                </c:pt>
                <c:pt idx="216">
                  <c:v>1919</c:v>
                </c:pt>
                <c:pt idx="217">
                  <c:v>1919</c:v>
                </c:pt>
                <c:pt idx="218">
                  <c:v>195</c:v>
                </c:pt>
                <c:pt idx="219">
                  <c:v>195</c:v>
                </c:pt>
                <c:pt idx="220">
                  <c:v>195</c:v>
                </c:pt>
                <c:pt idx="221">
                  <c:v>100</c:v>
                </c:pt>
                <c:pt idx="222">
                  <c:v>225</c:v>
                </c:pt>
                <c:pt idx="223">
                  <c:v>309</c:v>
                </c:pt>
                <c:pt idx="224">
                  <c:v>252</c:v>
                </c:pt>
                <c:pt idx="225">
                  <c:v>175</c:v>
                </c:pt>
                <c:pt idx="226">
                  <c:v>351</c:v>
                </c:pt>
                <c:pt idx="227">
                  <c:v>202</c:v>
                </c:pt>
                <c:pt idx="228">
                  <c:v>166</c:v>
                </c:pt>
                <c:pt idx="229">
                  <c:v>624</c:v>
                </c:pt>
                <c:pt idx="230">
                  <c:v>55</c:v>
                </c:pt>
                <c:pt idx="231">
                  <c:v>63</c:v>
                </c:pt>
                <c:pt idx="232">
                  <c:v>15</c:v>
                </c:pt>
                <c:pt idx="233">
                  <c:v>65</c:v>
                </c:pt>
                <c:pt idx="234">
                  <c:v>274</c:v>
                </c:pt>
                <c:pt idx="235">
                  <c:v>274</c:v>
                </c:pt>
                <c:pt idx="236">
                  <c:v>107</c:v>
                </c:pt>
                <c:pt idx="237">
                  <c:v>100</c:v>
                </c:pt>
                <c:pt idx="238">
                  <c:v>469</c:v>
                </c:pt>
                <c:pt idx="239">
                  <c:v>282</c:v>
                </c:pt>
                <c:pt idx="240">
                  <c:v>146</c:v>
                </c:pt>
                <c:pt idx="241">
                  <c:v>527</c:v>
                </c:pt>
                <c:pt idx="242">
                  <c:v>1085</c:v>
                </c:pt>
                <c:pt idx="243">
                  <c:v>222</c:v>
                </c:pt>
                <c:pt idx="244">
                  <c:v>56</c:v>
                </c:pt>
                <c:pt idx="245">
                  <c:v>644</c:v>
                </c:pt>
                <c:pt idx="246">
                  <c:v>98</c:v>
                </c:pt>
                <c:pt idx="247">
                  <c:v>826</c:v>
                </c:pt>
                <c:pt idx="248">
                  <c:v>841</c:v>
                </c:pt>
                <c:pt idx="249">
                  <c:v>1451</c:v>
                </c:pt>
                <c:pt idx="250">
                  <c:v>226</c:v>
                </c:pt>
                <c:pt idx="251">
                  <c:v>1478</c:v>
                </c:pt>
                <c:pt idx="252">
                  <c:v>583</c:v>
                </c:pt>
                <c:pt idx="253">
                  <c:v>401</c:v>
                </c:pt>
                <c:pt idx="254">
                  <c:v>1456</c:v>
                </c:pt>
                <c:pt idx="255">
                  <c:v>359</c:v>
                </c:pt>
                <c:pt idx="256">
                  <c:v>169</c:v>
                </c:pt>
                <c:pt idx="257">
                  <c:v>209</c:v>
                </c:pt>
                <c:pt idx="258">
                  <c:v>125</c:v>
                </c:pt>
                <c:pt idx="259">
                  <c:v>562</c:v>
                </c:pt>
                <c:pt idx="260">
                  <c:v>562</c:v>
                </c:pt>
                <c:pt idx="261">
                  <c:v>1578</c:v>
                </c:pt>
                <c:pt idx="262">
                  <c:v>708</c:v>
                </c:pt>
                <c:pt idx="263">
                  <c:v>708</c:v>
                </c:pt>
                <c:pt idx="264">
                  <c:v>789</c:v>
                </c:pt>
                <c:pt idx="265">
                  <c:v>789</c:v>
                </c:pt>
                <c:pt idx="266">
                  <c:v>1037</c:v>
                </c:pt>
                <c:pt idx="267">
                  <c:v>607</c:v>
                </c:pt>
                <c:pt idx="268">
                  <c:v>607</c:v>
                </c:pt>
                <c:pt idx="269">
                  <c:v>1037</c:v>
                </c:pt>
                <c:pt idx="270">
                  <c:v>607</c:v>
                </c:pt>
                <c:pt idx="271">
                  <c:v>607</c:v>
                </c:pt>
                <c:pt idx="272">
                  <c:v>607</c:v>
                </c:pt>
                <c:pt idx="273">
                  <c:v>607</c:v>
                </c:pt>
                <c:pt idx="274">
                  <c:v>607</c:v>
                </c:pt>
                <c:pt idx="275">
                  <c:v>607</c:v>
                </c:pt>
                <c:pt idx="276">
                  <c:v>607</c:v>
                </c:pt>
                <c:pt idx="277">
                  <c:v>352</c:v>
                </c:pt>
                <c:pt idx="278">
                  <c:v>125</c:v>
                </c:pt>
                <c:pt idx="279">
                  <c:v>421</c:v>
                </c:pt>
                <c:pt idx="280">
                  <c:v>478</c:v>
                </c:pt>
                <c:pt idx="281">
                  <c:v>481</c:v>
                </c:pt>
                <c:pt idx="282">
                  <c:v>273</c:v>
                </c:pt>
                <c:pt idx="283">
                  <c:v>273</c:v>
                </c:pt>
                <c:pt idx="284">
                  <c:v>273</c:v>
                </c:pt>
                <c:pt idx="285">
                  <c:v>22</c:v>
                </c:pt>
                <c:pt idx="286">
                  <c:v>728</c:v>
                </c:pt>
                <c:pt idx="287">
                  <c:v>190</c:v>
                </c:pt>
                <c:pt idx="288">
                  <c:v>376</c:v>
                </c:pt>
                <c:pt idx="289">
                  <c:v>106</c:v>
                </c:pt>
                <c:pt idx="290">
                  <c:v>168</c:v>
                </c:pt>
                <c:pt idx="291">
                  <c:v>223</c:v>
                </c:pt>
                <c:pt idx="292">
                  <c:v>76</c:v>
                </c:pt>
                <c:pt idx="293">
                  <c:v>1395</c:v>
                </c:pt>
                <c:pt idx="294">
                  <c:v>566</c:v>
                </c:pt>
                <c:pt idx="295">
                  <c:v>1273</c:v>
                </c:pt>
                <c:pt idx="296">
                  <c:v>1274</c:v>
                </c:pt>
                <c:pt idx="297">
                  <c:v>440</c:v>
                </c:pt>
                <c:pt idx="298">
                  <c:v>502</c:v>
                </c:pt>
                <c:pt idx="299">
                  <c:v>1318</c:v>
                </c:pt>
                <c:pt idx="300">
                  <c:v>412</c:v>
                </c:pt>
                <c:pt idx="301">
                  <c:v>226</c:v>
                </c:pt>
                <c:pt idx="302">
                  <c:v>344</c:v>
                </c:pt>
                <c:pt idx="303">
                  <c:v>364</c:v>
                </c:pt>
                <c:pt idx="304">
                  <c:v>671</c:v>
                </c:pt>
                <c:pt idx="305">
                  <c:v>671</c:v>
                </c:pt>
                <c:pt idx="306">
                  <c:v>562</c:v>
                </c:pt>
                <c:pt idx="307">
                  <c:v>141</c:v>
                </c:pt>
                <c:pt idx="308">
                  <c:v>287</c:v>
                </c:pt>
                <c:pt idx="309">
                  <c:v>728</c:v>
                </c:pt>
                <c:pt idx="310">
                  <c:v>545</c:v>
                </c:pt>
                <c:pt idx="311">
                  <c:v>229</c:v>
                </c:pt>
                <c:pt idx="312">
                  <c:v>378</c:v>
                </c:pt>
                <c:pt idx="313">
                  <c:v>245</c:v>
                </c:pt>
                <c:pt idx="314">
                  <c:v>273</c:v>
                </c:pt>
                <c:pt idx="315">
                  <c:v>322</c:v>
                </c:pt>
                <c:pt idx="316">
                  <c:v>119</c:v>
                </c:pt>
                <c:pt idx="317">
                  <c:v>728</c:v>
                </c:pt>
                <c:pt idx="318">
                  <c:v>68</c:v>
                </c:pt>
                <c:pt idx="319">
                  <c:v>139</c:v>
                </c:pt>
                <c:pt idx="320">
                  <c:v>1808</c:v>
                </c:pt>
                <c:pt idx="321">
                  <c:v>183</c:v>
                </c:pt>
                <c:pt idx="322">
                  <c:v>931</c:v>
                </c:pt>
                <c:pt idx="323">
                  <c:v>931</c:v>
                </c:pt>
                <c:pt idx="324">
                  <c:v>415</c:v>
                </c:pt>
                <c:pt idx="325">
                  <c:v>125</c:v>
                </c:pt>
                <c:pt idx="326">
                  <c:v>96</c:v>
                </c:pt>
                <c:pt idx="327">
                  <c:v>72</c:v>
                </c:pt>
                <c:pt idx="328">
                  <c:v>812</c:v>
                </c:pt>
                <c:pt idx="329">
                  <c:v>132</c:v>
                </c:pt>
                <c:pt idx="330">
                  <c:v>1598</c:v>
                </c:pt>
                <c:pt idx="331">
                  <c:v>1598</c:v>
                </c:pt>
                <c:pt idx="332">
                  <c:v>182</c:v>
                </c:pt>
                <c:pt idx="333">
                  <c:v>139</c:v>
                </c:pt>
                <c:pt idx="334">
                  <c:v>358</c:v>
                </c:pt>
                <c:pt idx="335">
                  <c:v>244</c:v>
                </c:pt>
                <c:pt idx="336">
                  <c:v>313</c:v>
                </c:pt>
                <c:pt idx="337">
                  <c:v>70</c:v>
                </c:pt>
                <c:pt idx="338">
                  <c:v>70</c:v>
                </c:pt>
                <c:pt idx="339">
                  <c:v>70</c:v>
                </c:pt>
                <c:pt idx="340">
                  <c:v>366</c:v>
                </c:pt>
                <c:pt idx="341">
                  <c:v>1098</c:v>
                </c:pt>
                <c:pt idx="342">
                  <c:v>146</c:v>
                </c:pt>
                <c:pt idx="343">
                  <c:v>705</c:v>
                </c:pt>
                <c:pt idx="344">
                  <c:v>62</c:v>
                </c:pt>
                <c:pt idx="345">
                  <c:v>58</c:v>
                </c:pt>
                <c:pt idx="346">
                  <c:v>364</c:v>
                </c:pt>
                <c:pt idx="347">
                  <c:v>184</c:v>
                </c:pt>
                <c:pt idx="348">
                  <c:v>1174</c:v>
                </c:pt>
                <c:pt idx="349">
                  <c:v>464</c:v>
                </c:pt>
                <c:pt idx="350">
                  <c:v>154</c:v>
                </c:pt>
                <c:pt idx="351">
                  <c:v>915</c:v>
                </c:pt>
                <c:pt idx="352">
                  <c:v>97</c:v>
                </c:pt>
                <c:pt idx="353">
                  <c:v>1891</c:v>
                </c:pt>
                <c:pt idx="354">
                  <c:v>138</c:v>
                </c:pt>
                <c:pt idx="355">
                  <c:v>161</c:v>
                </c:pt>
                <c:pt idx="356">
                  <c:v>34</c:v>
                </c:pt>
                <c:pt idx="357">
                  <c:v>15</c:v>
                </c:pt>
                <c:pt idx="358">
                  <c:v>64</c:v>
                </c:pt>
                <c:pt idx="359">
                  <c:v>217</c:v>
                </c:pt>
                <c:pt idx="360">
                  <c:v>191</c:v>
                </c:pt>
                <c:pt idx="361">
                  <c:v>194</c:v>
                </c:pt>
                <c:pt idx="362">
                  <c:v>176</c:v>
                </c:pt>
                <c:pt idx="363">
                  <c:v>559</c:v>
                </c:pt>
                <c:pt idx="364">
                  <c:v>559</c:v>
                </c:pt>
                <c:pt idx="365">
                  <c:v>15</c:v>
                </c:pt>
                <c:pt idx="366">
                  <c:v>924</c:v>
                </c:pt>
                <c:pt idx="367">
                  <c:v>1150</c:v>
                </c:pt>
                <c:pt idx="368">
                  <c:v>826</c:v>
                </c:pt>
                <c:pt idx="369">
                  <c:v>378</c:v>
                </c:pt>
                <c:pt idx="370">
                  <c:v>1381</c:v>
                </c:pt>
                <c:pt idx="371">
                  <c:v>174</c:v>
                </c:pt>
                <c:pt idx="372">
                  <c:v>167</c:v>
                </c:pt>
                <c:pt idx="373">
                  <c:v>665</c:v>
                </c:pt>
                <c:pt idx="374">
                  <c:v>665</c:v>
                </c:pt>
                <c:pt idx="375">
                  <c:v>1294</c:v>
                </c:pt>
              </c:numCache>
            </c:numRef>
          </c:xVal>
          <c:yVal>
            <c:numRef>
              <c:f>Лист1!$C$8:$C$383</c:f>
              <c:numCache>
                <c:formatCode>0%</c:formatCode>
                <c:ptCount val="376"/>
                <c:pt idx="0">
                  <c:v>0.10717107274578</c:v>
                </c:pt>
                <c:pt idx="1">
                  <c:v>0.11094937919362</c:v>
                </c:pt>
                <c:pt idx="2">
                  <c:v>0.13585524034242999</c:v>
                </c:pt>
                <c:pt idx="3">
                  <c:v>0.14144270701496001</c:v>
                </c:pt>
                <c:pt idx="4">
                  <c:v>0.14223392041491001</c:v>
                </c:pt>
                <c:pt idx="5">
                  <c:v>0.12229597592466</c:v>
                </c:pt>
                <c:pt idx="6">
                  <c:v>0.16536798841554001</c:v>
                </c:pt>
                <c:pt idx="7">
                  <c:v>0.12398441601710999</c:v>
                </c:pt>
                <c:pt idx="8">
                  <c:v>0.11609774357802</c:v>
                </c:pt>
                <c:pt idx="9">
                  <c:v>0.11525982786568</c:v>
                </c:pt>
                <c:pt idx="10">
                  <c:v>0.16194433215515</c:v>
                </c:pt>
                <c:pt idx="11">
                  <c:v>0.1142265140096</c:v>
                </c:pt>
                <c:pt idx="12">
                  <c:v>0.11789455644553</c:v>
                </c:pt>
                <c:pt idx="13">
                  <c:v>0.10579120010866</c:v>
                </c:pt>
                <c:pt idx="14">
                  <c:v>0.17533797090170999</c:v>
                </c:pt>
                <c:pt idx="15">
                  <c:v>0.15122103553964</c:v>
                </c:pt>
                <c:pt idx="16">
                  <c:v>0.14352819959168001</c:v>
                </c:pt>
                <c:pt idx="17">
                  <c:v>0.13442986567442999</c:v>
                </c:pt>
                <c:pt idx="18">
                  <c:v>0.14096894735386001</c:v>
                </c:pt>
                <c:pt idx="19">
                  <c:v>0.12154135771968</c:v>
                </c:pt>
                <c:pt idx="20">
                  <c:v>9.9063521872783E-2</c:v>
                </c:pt>
                <c:pt idx="21">
                  <c:v>0.10723983505046999</c:v>
                </c:pt>
                <c:pt idx="22">
                  <c:v>0.10723983505046999</c:v>
                </c:pt>
                <c:pt idx="23">
                  <c:v>0.10822504474987001</c:v>
                </c:pt>
                <c:pt idx="24">
                  <c:v>0.11276510265314001</c:v>
                </c:pt>
                <c:pt idx="25">
                  <c:v>0.10639883704851</c:v>
                </c:pt>
                <c:pt idx="26">
                  <c:v>0.11149702006225</c:v>
                </c:pt>
                <c:pt idx="27">
                  <c:v>0.15298544791772001</c:v>
                </c:pt>
                <c:pt idx="28">
                  <c:v>0.11397952317882</c:v>
                </c:pt>
                <c:pt idx="29">
                  <c:v>0.10889156736791999</c:v>
                </c:pt>
                <c:pt idx="30">
                  <c:v>0.10261321840650001</c:v>
                </c:pt>
                <c:pt idx="31">
                  <c:v>0.12115292790546001</c:v>
                </c:pt>
                <c:pt idx="32">
                  <c:v>0.11440286138458999</c:v>
                </c:pt>
                <c:pt idx="33">
                  <c:v>0.1200839360123</c:v>
                </c:pt>
                <c:pt idx="34">
                  <c:v>0.12296991547900001</c:v>
                </c:pt>
                <c:pt idx="35">
                  <c:v>0.11888824177125</c:v>
                </c:pt>
                <c:pt idx="36">
                  <c:v>0.12040442164217</c:v>
                </c:pt>
                <c:pt idx="37">
                  <c:v>0.12861807198381001</c:v>
                </c:pt>
                <c:pt idx="38">
                  <c:v>0.14646264980804999</c:v>
                </c:pt>
                <c:pt idx="39">
                  <c:v>0.16456802669116999</c:v>
                </c:pt>
                <c:pt idx="40">
                  <c:v>0.10912822410920001</c:v>
                </c:pt>
                <c:pt idx="41">
                  <c:v>0.1071438963151</c:v>
                </c:pt>
                <c:pt idx="42">
                  <c:v>0.16764270735771</c:v>
                </c:pt>
                <c:pt idx="43">
                  <c:v>0.12051323010730999</c:v>
                </c:pt>
                <c:pt idx="44">
                  <c:v>0.11110968749275001</c:v>
                </c:pt>
                <c:pt idx="45">
                  <c:v>0.14725447696575</c:v>
                </c:pt>
                <c:pt idx="46">
                  <c:v>0.11110968749275001</c:v>
                </c:pt>
                <c:pt idx="47">
                  <c:v>0.1483554407639</c:v>
                </c:pt>
                <c:pt idx="48">
                  <c:v>0.12293655474913</c:v>
                </c:pt>
                <c:pt idx="49">
                  <c:v>0.13742953072721001</c:v>
                </c:pt>
                <c:pt idx="50">
                  <c:v>0.15188617788669001</c:v>
                </c:pt>
                <c:pt idx="51">
                  <c:v>0.12205828578011001</c:v>
                </c:pt>
                <c:pt idx="52">
                  <c:v>0.12321718127238</c:v>
                </c:pt>
                <c:pt idx="53">
                  <c:v>0.12571302787170999</c:v>
                </c:pt>
                <c:pt idx="54">
                  <c:v>0.12644693893598999</c:v>
                </c:pt>
                <c:pt idx="55">
                  <c:v>0.11045321919511999</c:v>
                </c:pt>
                <c:pt idx="56">
                  <c:v>0.10427317661487</c:v>
                </c:pt>
                <c:pt idx="57">
                  <c:v>0.10732983241232</c:v>
                </c:pt>
                <c:pt idx="58">
                  <c:v>0.11425356081583</c:v>
                </c:pt>
                <c:pt idx="59">
                  <c:v>0.10740031962034</c:v>
                </c:pt>
                <c:pt idx="60">
                  <c:v>0.11693483459934</c:v>
                </c:pt>
                <c:pt idx="61">
                  <c:v>0.12644313094077</c:v>
                </c:pt>
                <c:pt idx="62">
                  <c:v>0.13552841178585001</c:v>
                </c:pt>
                <c:pt idx="63">
                  <c:v>0.13640005919322001</c:v>
                </c:pt>
                <c:pt idx="64">
                  <c:v>0.13614298332734001</c:v>
                </c:pt>
                <c:pt idx="65">
                  <c:v>0.14108329091704</c:v>
                </c:pt>
                <c:pt idx="66">
                  <c:v>0.14806764534073</c:v>
                </c:pt>
                <c:pt idx="67">
                  <c:v>0.15007552313382</c:v>
                </c:pt>
                <c:pt idx="68">
                  <c:v>0.13790469814365</c:v>
                </c:pt>
                <c:pt idx="69">
                  <c:v>0.13442208270702</c:v>
                </c:pt>
                <c:pt idx="70">
                  <c:v>0.15358810172632001</c:v>
                </c:pt>
                <c:pt idx="71">
                  <c:v>0.12532515127812999</c:v>
                </c:pt>
                <c:pt idx="72">
                  <c:v>0.13442208270702</c:v>
                </c:pt>
                <c:pt idx="73">
                  <c:v>0.13809214721244001</c:v>
                </c:pt>
                <c:pt idx="74">
                  <c:v>0.12436995444840999</c:v>
                </c:pt>
                <c:pt idx="75">
                  <c:v>0.14967338998627999</c:v>
                </c:pt>
                <c:pt idx="76">
                  <c:v>0.17078720810886999</c:v>
                </c:pt>
                <c:pt idx="77">
                  <c:v>0.12208064576524</c:v>
                </c:pt>
                <c:pt idx="78">
                  <c:v>0.13604501267548</c:v>
                </c:pt>
                <c:pt idx="79">
                  <c:v>0.1430535535703</c:v>
                </c:pt>
                <c:pt idx="80">
                  <c:v>0.11441477521876001</c:v>
                </c:pt>
                <c:pt idx="81">
                  <c:v>0.13420187970326999</c:v>
                </c:pt>
                <c:pt idx="82">
                  <c:v>0.11298431936091</c:v>
                </c:pt>
                <c:pt idx="83">
                  <c:v>0.12675244296370999</c:v>
                </c:pt>
                <c:pt idx="84">
                  <c:v>0.11532262235708</c:v>
                </c:pt>
                <c:pt idx="85">
                  <c:v>0.11504817029195</c:v>
                </c:pt>
                <c:pt idx="86">
                  <c:v>0.11328668937295</c:v>
                </c:pt>
                <c:pt idx="87">
                  <c:v>0.11472903302678999</c:v>
                </c:pt>
                <c:pt idx="88">
                  <c:v>0.15213514958320001</c:v>
                </c:pt>
                <c:pt idx="89">
                  <c:v>0.11184502536769</c:v>
                </c:pt>
                <c:pt idx="90">
                  <c:v>0.11097340858705</c:v>
                </c:pt>
                <c:pt idx="91">
                  <c:v>0.11125001185338</c:v>
                </c:pt>
                <c:pt idx="92">
                  <c:v>0.11088208064668</c:v>
                </c:pt>
                <c:pt idx="93">
                  <c:v>0.13325228271774001</c:v>
                </c:pt>
                <c:pt idx="94">
                  <c:v>0.10992983792644</c:v>
                </c:pt>
                <c:pt idx="95">
                  <c:v>0.10354605951132</c:v>
                </c:pt>
                <c:pt idx="96">
                  <c:v>0.10757993616457</c:v>
                </c:pt>
                <c:pt idx="97">
                  <c:v>0.10706805418503</c:v>
                </c:pt>
                <c:pt idx="98">
                  <c:v>0.11185706988657999</c:v>
                </c:pt>
                <c:pt idx="99">
                  <c:v>0.10384799954555</c:v>
                </c:pt>
                <c:pt idx="100">
                  <c:v>0.10667160262564999</c:v>
                </c:pt>
                <c:pt idx="101">
                  <c:v>0.10944293396238</c:v>
                </c:pt>
                <c:pt idx="102">
                  <c:v>0.10956581416079</c:v>
                </c:pt>
                <c:pt idx="103">
                  <c:v>9.7114599685739003E-2</c:v>
                </c:pt>
                <c:pt idx="104">
                  <c:v>0.12791357820752999</c:v>
                </c:pt>
                <c:pt idx="105">
                  <c:v>0.10822787689469</c:v>
                </c:pt>
                <c:pt idx="106">
                  <c:v>0.11927306217611</c:v>
                </c:pt>
                <c:pt idx="107">
                  <c:v>0.17775637041653</c:v>
                </c:pt>
                <c:pt idx="108">
                  <c:v>0.12559958979253999</c:v>
                </c:pt>
                <c:pt idx="109">
                  <c:v>0.14868415694079001</c:v>
                </c:pt>
                <c:pt idx="110">
                  <c:v>0.14730162114695</c:v>
                </c:pt>
                <c:pt idx="111">
                  <c:v>0.14730162114695</c:v>
                </c:pt>
                <c:pt idx="112">
                  <c:v>0.13563181345156999</c:v>
                </c:pt>
                <c:pt idx="113">
                  <c:v>0.11691992172225001</c:v>
                </c:pt>
                <c:pt idx="114">
                  <c:v>0.14419248516120001</c:v>
                </c:pt>
                <c:pt idx="115">
                  <c:v>0.11406556623597</c:v>
                </c:pt>
                <c:pt idx="116">
                  <c:v>0.11388794018439</c:v>
                </c:pt>
                <c:pt idx="117">
                  <c:v>0.11207235779704</c:v>
                </c:pt>
                <c:pt idx="118">
                  <c:v>0.11963182797042</c:v>
                </c:pt>
                <c:pt idx="119">
                  <c:v>0.10207723950420999</c:v>
                </c:pt>
                <c:pt idx="120">
                  <c:v>0.14122627493504999</c:v>
                </c:pt>
                <c:pt idx="121">
                  <c:v>0.11209408265202001</c:v>
                </c:pt>
                <c:pt idx="122">
                  <c:v>0.1225755912245</c:v>
                </c:pt>
                <c:pt idx="123">
                  <c:v>0.12840640041133999</c:v>
                </c:pt>
                <c:pt idx="124">
                  <c:v>0.11774145327658</c:v>
                </c:pt>
                <c:pt idx="125">
                  <c:v>0.12679679637503</c:v>
                </c:pt>
                <c:pt idx="126">
                  <c:v>0.13612878348749</c:v>
                </c:pt>
                <c:pt idx="127">
                  <c:v>0.13758035243739</c:v>
                </c:pt>
                <c:pt idx="128">
                  <c:v>0.13192491540397</c:v>
                </c:pt>
                <c:pt idx="129">
                  <c:v>0.12110622809001</c:v>
                </c:pt>
                <c:pt idx="130">
                  <c:v>0.11323872954774999</c:v>
                </c:pt>
                <c:pt idx="131">
                  <c:v>0.12059317606488</c:v>
                </c:pt>
                <c:pt idx="132">
                  <c:v>9.3342561829522996E-2</c:v>
                </c:pt>
                <c:pt idx="133">
                  <c:v>9.3316778252090005E-2</c:v>
                </c:pt>
                <c:pt idx="134">
                  <c:v>0.13375560517681001</c:v>
                </c:pt>
                <c:pt idx="135">
                  <c:v>0.12253472425365999</c:v>
                </c:pt>
                <c:pt idx="136">
                  <c:v>0.109663257212</c:v>
                </c:pt>
                <c:pt idx="137">
                  <c:v>0.14516426468282001</c:v>
                </c:pt>
                <c:pt idx="138">
                  <c:v>0.12128242864359</c:v>
                </c:pt>
                <c:pt idx="139">
                  <c:v>0.14120863272469</c:v>
                </c:pt>
                <c:pt idx="140">
                  <c:v>0.15054625780822001</c:v>
                </c:pt>
                <c:pt idx="141">
                  <c:v>0.12098903007066</c:v>
                </c:pt>
                <c:pt idx="142">
                  <c:v>0.10642168026831</c:v>
                </c:pt>
                <c:pt idx="143">
                  <c:v>0.14039003353657001</c:v>
                </c:pt>
                <c:pt idx="144">
                  <c:v>0.129168397652</c:v>
                </c:pt>
                <c:pt idx="145">
                  <c:v>0.11688726171876999</c:v>
                </c:pt>
                <c:pt idx="146">
                  <c:v>0.1266523237087</c:v>
                </c:pt>
                <c:pt idx="147">
                  <c:v>9.3851617801272005E-2</c:v>
                </c:pt>
                <c:pt idx="148">
                  <c:v>0.14105513089598001</c:v>
                </c:pt>
                <c:pt idx="149">
                  <c:v>0.14355037116986</c:v>
                </c:pt>
                <c:pt idx="150">
                  <c:v>0.14821043601334</c:v>
                </c:pt>
                <c:pt idx="151">
                  <c:v>0.15749469717913001</c:v>
                </c:pt>
                <c:pt idx="152">
                  <c:v>0.13379530128514999</c:v>
                </c:pt>
                <c:pt idx="153">
                  <c:v>0.12347766043192999</c:v>
                </c:pt>
                <c:pt idx="154">
                  <c:v>0.1234329762004</c:v>
                </c:pt>
                <c:pt idx="155">
                  <c:v>0.11546877479606001</c:v>
                </c:pt>
                <c:pt idx="156">
                  <c:v>0.11223677474983999</c:v>
                </c:pt>
                <c:pt idx="157">
                  <c:v>0.11374044584656</c:v>
                </c:pt>
                <c:pt idx="158">
                  <c:v>0.12770817660488001</c:v>
                </c:pt>
                <c:pt idx="159">
                  <c:v>0.15422358050518001</c:v>
                </c:pt>
                <c:pt idx="160">
                  <c:v>0.14611797997997</c:v>
                </c:pt>
                <c:pt idx="161">
                  <c:v>0.10617485860285</c:v>
                </c:pt>
                <c:pt idx="162">
                  <c:v>0.11056305521057</c:v>
                </c:pt>
                <c:pt idx="163">
                  <c:v>0.10795383877707999</c:v>
                </c:pt>
                <c:pt idx="164">
                  <c:v>0.10743937387324</c:v>
                </c:pt>
                <c:pt idx="165">
                  <c:v>0.10380808034768001</c:v>
                </c:pt>
                <c:pt idx="166">
                  <c:v>0.12081396123591</c:v>
                </c:pt>
                <c:pt idx="167">
                  <c:v>0.11365637789538</c:v>
                </c:pt>
                <c:pt idx="168">
                  <c:v>0.11309048421082001</c:v>
                </c:pt>
                <c:pt idx="169">
                  <c:v>0.11560371284694</c:v>
                </c:pt>
                <c:pt idx="170">
                  <c:v>0.14256425528368999</c:v>
                </c:pt>
                <c:pt idx="171">
                  <c:v>0.14699363266634999</c:v>
                </c:pt>
                <c:pt idx="172">
                  <c:v>0.11387855515022</c:v>
                </c:pt>
                <c:pt idx="173">
                  <c:v>0.12030408092252</c:v>
                </c:pt>
                <c:pt idx="174">
                  <c:v>0.11886953565744</c:v>
                </c:pt>
                <c:pt idx="175">
                  <c:v>0.11768977384611</c:v>
                </c:pt>
                <c:pt idx="176">
                  <c:v>0.11029138366528</c:v>
                </c:pt>
                <c:pt idx="177">
                  <c:v>0.12094701350634</c:v>
                </c:pt>
                <c:pt idx="178">
                  <c:v>0.11400842167759</c:v>
                </c:pt>
                <c:pt idx="179">
                  <c:v>0.10832849000626001</c:v>
                </c:pt>
                <c:pt idx="180">
                  <c:v>0.11744394210429</c:v>
                </c:pt>
                <c:pt idx="181">
                  <c:v>0.10520999619921</c:v>
                </c:pt>
                <c:pt idx="182">
                  <c:v>0.10531123003005</c:v>
                </c:pt>
                <c:pt idx="183">
                  <c:v>0.12426278984824</c:v>
                </c:pt>
                <c:pt idx="184">
                  <c:v>0.15309497350340001</c:v>
                </c:pt>
                <c:pt idx="185">
                  <c:v>0.10694514892948</c:v>
                </c:pt>
                <c:pt idx="186">
                  <c:v>0.11603194053749</c:v>
                </c:pt>
                <c:pt idx="187">
                  <c:v>0.11707758535031</c:v>
                </c:pt>
                <c:pt idx="188">
                  <c:v>0.11031426910732001</c:v>
                </c:pt>
                <c:pt idx="189">
                  <c:v>0.1235666006448</c:v>
                </c:pt>
                <c:pt idx="190">
                  <c:v>0.12867640935617999</c:v>
                </c:pt>
                <c:pt idx="191">
                  <c:v>0.14103431485184001</c:v>
                </c:pt>
                <c:pt idx="192">
                  <c:v>0.12255689939473</c:v>
                </c:pt>
                <c:pt idx="193">
                  <c:v>0.11924942289463999</c:v>
                </c:pt>
                <c:pt idx="194">
                  <c:v>0.14501840735605001</c:v>
                </c:pt>
                <c:pt idx="195">
                  <c:v>0.11016855892287</c:v>
                </c:pt>
                <c:pt idx="196">
                  <c:v>0.10872668175856</c:v>
                </c:pt>
                <c:pt idx="197">
                  <c:v>0.11013898578313</c:v>
                </c:pt>
                <c:pt idx="198">
                  <c:v>0.12015112519972999</c:v>
                </c:pt>
                <c:pt idx="199">
                  <c:v>0.15768687533715001</c:v>
                </c:pt>
                <c:pt idx="200">
                  <c:v>0.12042834810989</c:v>
                </c:pt>
                <c:pt idx="201">
                  <c:v>0.11892413286908</c:v>
                </c:pt>
                <c:pt idx="202">
                  <c:v>0.12046183939428</c:v>
                </c:pt>
                <c:pt idx="203">
                  <c:v>0.12408696319626999</c:v>
                </c:pt>
                <c:pt idx="204">
                  <c:v>0.13363608944502001</c:v>
                </c:pt>
                <c:pt idx="205">
                  <c:v>0.13291185796002</c:v>
                </c:pt>
                <c:pt idx="206">
                  <c:v>9.2495789079446E-2</c:v>
                </c:pt>
                <c:pt idx="207">
                  <c:v>0.11961928850467</c:v>
                </c:pt>
                <c:pt idx="208">
                  <c:v>0.12357523776588999</c:v>
                </c:pt>
                <c:pt idx="209">
                  <c:v>0.12051813774257</c:v>
                </c:pt>
                <c:pt idx="210">
                  <c:v>0.11727101294297</c:v>
                </c:pt>
                <c:pt idx="211">
                  <c:v>0.1290087377753</c:v>
                </c:pt>
                <c:pt idx="212">
                  <c:v>0.13033521674708001</c:v>
                </c:pt>
                <c:pt idx="213">
                  <c:v>0.12888233564731</c:v>
                </c:pt>
                <c:pt idx="214">
                  <c:v>0.16101543135473001</c:v>
                </c:pt>
                <c:pt idx="215">
                  <c:v>0.11477444473499</c:v>
                </c:pt>
                <c:pt idx="216">
                  <c:v>0.11634577746796999</c:v>
                </c:pt>
                <c:pt idx="217">
                  <c:v>0.12259467992809001</c:v>
                </c:pt>
                <c:pt idx="218">
                  <c:v>0.11852315126196</c:v>
                </c:pt>
                <c:pt idx="219">
                  <c:v>0.10646739190823</c:v>
                </c:pt>
                <c:pt idx="220">
                  <c:v>0.10040950893637</c:v>
                </c:pt>
                <c:pt idx="221">
                  <c:v>0.10233614149704</c:v>
                </c:pt>
                <c:pt idx="222">
                  <c:v>0.10682107951719</c:v>
                </c:pt>
                <c:pt idx="223">
                  <c:v>0.13362327920961001</c:v>
                </c:pt>
                <c:pt idx="224">
                  <c:v>0.10956662116022001</c:v>
                </c:pt>
                <c:pt idx="225">
                  <c:v>0.11470445915917001</c:v>
                </c:pt>
                <c:pt idx="226">
                  <c:v>0.12108110622907001</c:v>
                </c:pt>
                <c:pt idx="227">
                  <c:v>0.12762495032705001</c:v>
                </c:pt>
                <c:pt idx="228">
                  <c:v>0.11705841361592</c:v>
                </c:pt>
                <c:pt idx="229">
                  <c:v>0.13346760302027999</c:v>
                </c:pt>
                <c:pt idx="230">
                  <c:v>0.13617091652134</c:v>
                </c:pt>
                <c:pt idx="231">
                  <c:v>0.13642672380043999</c:v>
                </c:pt>
                <c:pt idx="232">
                  <c:v>0.13518517714903</c:v>
                </c:pt>
                <c:pt idx="233">
                  <c:v>0.13133707833842001</c:v>
                </c:pt>
                <c:pt idx="234">
                  <c:v>0.14928049473263999</c:v>
                </c:pt>
                <c:pt idx="235">
                  <c:v>0.14928049473263999</c:v>
                </c:pt>
                <c:pt idx="236">
                  <c:v>0.13827884815037</c:v>
                </c:pt>
                <c:pt idx="237">
                  <c:v>0.12955210075518001</c:v>
                </c:pt>
                <c:pt idx="238">
                  <c:v>0.17881886899592001</c:v>
                </c:pt>
                <c:pt idx="239">
                  <c:v>0.10998540508118</c:v>
                </c:pt>
                <c:pt idx="240">
                  <c:v>0.15734382828082999</c:v>
                </c:pt>
                <c:pt idx="241">
                  <c:v>0.12264729649434</c:v>
                </c:pt>
                <c:pt idx="242">
                  <c:v>0.12092056223861999</c:v>
                </c:pt>
                <c:pt idx="243">
                  <c:v>0.10578233266158001</c:v>
                </c:pt>
                <c:pt idx="244">
                  <c:v>0.10535995825530001</c:v>
                </c:pt>
                <c:pt idx="245">
                  <c:v>0.10524910632982</c:v>
                </c:pt>
                <c:pt idx="246">
                  <c:v>0.10961226703069001</c:v>
                </c:pt>
                <c:pt idx="247">
                  <c:v>0.10429595876249</c:v>
                </c:pt>
                <c:pt idx="248">
                  <c:v>0.10391078182148999</c:v>
                </c:pt>
                <c:pt idx="249">
                  <c:v>0.10182606798941</c:v>
                </c:pt>
                <c:pt idx="250">
                  <c:v>0.10380973997582001</c:v>
                </c:pt>
                <c:pt idx="251">
                  <c:v>0.11501625085858</c:v>
                </c:pt>
                <c:pt idx="252">
                  <c:v>0.10647303978564</c:v>
                </c:pt>
                <c:pt idx="253">
                  <c:v>0.11962152283495001</c:v>
                </c:pt>
                <c:pt idx="254">
                  <c:v>0.1044951573037</c:v>
                </c:pt>
                <c:pt idx="255">
                  <c:v>0.10695220702566</c:v>
                </c:pt>
                <c:pt idx="256">
                  <c:v>0.10859139753815</c:v>
                </c:pt>
                <c:pt idx="257">
                  <c:v>0.1339534261044</c:v>
                </c:pt>
                <c:pt idx="258">
                  <c:v>0.13254391625428999</c:v>
                </c:pt>
                <c:pt idx="259">
                  <c:v>0.10291332884304</c:v>
                </c:pt>
                <c:pt idx="260">
                  <c:v>0.10291332884304</c:v>
                </c:pt>
                <c:pt idx="261">
                  <c:v>0.21659728547125001</c:v>
                </c:pt>
                <c:pt idx="262">
                  <c:v>0.11020883845629</c:v>
                </c:pt>
                <c:pt idx="263">
                  <c:v>0.11117014193459999</c:v>
                </c:pt>
                <c:pt idx="264">
                  <c:v>0.108580773252</c:v>
                </c:pt>
                <c:pt idx="265">
                  <c:v>0.10454756319304</c:v>
                </c:pt>
                <c:pt idx="266">
                  <c:v>0.11292246826242</c:v>
                </c:pt>
                <c:pt idx="267">
                  <c:v>0.11328217499875</c:v>
                </c:pt>
                <c:pt idx="268">
                  <c:v>0.11328217499875</c:v>
                </c:pt>
                <c:pt idx="269">
                  <c:v>0.11292246826242</c:v>
                </c:pt>
                <c:pt idx="270">
                  <c:v>0.11328217499875</c:v>
                </c:pt>
                <c:pt idx="271">
                  <c:v>0.11328217499875</c:v>
                </c:pt>
                <c:pt idx="272">
                  <c:v>0.11328217499875</c:v>
                </c:pt>
                <c:pt idx="273">
                  <c:v>0.11328217499875</c:v>
                </c:pt>
                <c:pt idx="274">
                  <c:v>0.11328217499875</c:v>
                </c:pt>
                <c:pt idx="275">
                  <c:v>0.11328217499875</c:v>
                </c:pt>
                <c:pt idx="276">
                  <c:v>0.11328217499875</c:v>
                </c:pt>
                <c:pt idx="277">
                  <c:v>0.11416089758891999</c:v>
                </c:pt>
                <c:pt idx="278">
                  <c:v>0.11534303147071</c:v>
                </c:pt>
                <c:pt idx="279">
                  <c:v>0.1149813522282</c:v>
                </c:pt>
                <c:pt idx="280">
                  <c:v>0.11293592023258001</c:v>
                </c:pt>
                <c:pt idx="281">
                  <c:v>0.11164271591272</c:v>
                </c:pt>
                <c:pt idx="282">
                  <c:v>0.11651101367151</c:v>
                </c:pt>
                <c:pt idx="283">
                  <c:v>0.11624622690556</c:v>
                </c:pt>
                <c:pt idx="284">
                  <c:v>0.11828071757564</c:v>
                </c:pt>
                <c:pt idx="285">
                  <c:v>0.10901232771454</c:v>
                </c:pt>
                <c:pt idx="286">
                  <c:v>0.11506269371873</c:v>
                </c:pt>
                <c:pt idx="287">
                  <c:v>0.11017002215697</c:v>
                </c:pt>
                <c:pt idx="288">
                  <c:v>0.11675313656371</c:v>
                </c:pt>
                <c:pt idx="289">
                  <c:v>0.11191259230510001</c:v>
                </c:pt>
                <c:pt idx="290">
                  <c:v>0.12228768514497999</c:v>
                </c:pt>
                <c:pt idx="291">
                  <c:v>0.11344446798494</c:v>
                </c:pt>
                <c:pt idx="292">
                  <c:v>0.12589297808486</c:v>
                </c:pt>
                <c:pt idx="293">
                  <c:v>0.15861498575359001</c:v>
                </c:pt>
                <c:pt idx="294">
                  <c:v>0.1134994384388</c:v>
                </c:pt>
                <c:pt idx="295">
                  <c:v>0.11568637804395</c:v>
                </c:pt>
                <c:pt idx="296">
                  <c:v>0.11568990543855</c:v>
                </c:pt>
                <c:pt idx="297">
                  <c:v>0.11101168574151001</c:v>
                </c:pt>
                <c:pt idx="298">
                  <c:v>0.11822612123525</c:v>
                </c:pt>
                <c:pt idx="299">
                  <c:v>0.11558190197981</c:v>
                </c:pt>
                <c:pt idx="300">
                  <c:v>0.1083471182674</c:v>
                </c:pt>
                <c:pt idx="301">
                  <c:v>0.11620685919774</c:v>
                </c:pt>
                <c:pt idx="302">
                  <c:v>0.14433258503558</c:v>
                </c:pt>
                <c:pt idx="303">
                  <c:v>0.12057338396382999</c:v>
                </c:pt>
                <c:pt idx="304">
                  <c:v>0.10518781419577</c:v>
                </c:pt>
                <c:pt idx="305">
                  <c:v>0.10269536426513</c:v>
                </c:pt>
                <c:pt idx="306">
                  <c:v>0.10294519641567</c:v>
                </c:pt>
                <c:pt idx="307">
                  <c:v>0.12659448891958999</c:v>
                </c:pt>
                <c:pt idx="308">
                  <c:v>0.11589727066894</c:v>
                </c:pt>
                <c:pt idx="309">
                  <c:v>0.11269796303818</c:v>
                </c:pt>
                <c:pt idx="310">
                  <c:v>0.11192887950392</c:v>
                </c:pt>
                <c:pt idx="311">
                  <c:v>0.11187195188312</c:v>
                </c:pt>
                <c:pt idx="312">
                  <c:v>0.11142735727237001</c:v>
                </c:pt>
                <c:pt idx="313">
                  <c:v>0.11766695991659</c:v>
                </c:pt>
                <c:pt idx="314">
                  <c:v>0.11723030324317001</c:v>
                </c:pt>
                <c:pt idx="315">
                  <c:v>0.11351088190319</c:v>
                </c:pt>
                <c:pt idx="316">
                  <c:v>0.11494369617585</c:v>
                </c:pt>
                <c:pt idx="317">
                  <c:v>0.10224242494799</c:v>
                </c:pt>
                <c:pt idx="318">
                  <c:v>0.11756553951539001</c:v>
                </c:pt>
                <c:pt idx="319">
                  <c:v>9.8779124932023996E-2</c:v>
                </c:pt>
                <c:pt idx="320">
                  <c:v>0.10677165555841001</c:v>
                </c:pt>
                <c:pt idx="321">
                  <c:v>0.11350168466844</c:v>
                </c:pt>
                <c:pt idx="322">
                  <c:v>0.11204730339428</c:v>
                </c:pt>
                <c:pt idx="323">
                  <c:v>0.11085329935665</c:v>
                </c:pt>
                <c:pt idx="324">
                  <c:v>0.13907823909549</c:v>
                </c:pt>
                <c:pt idx="325">
                  <c:v>0.12115650257825</c:v>
                </c:pt>
                <c:pt idx="326">
                  <c:v>0.12106408331423001</c:v>
                </c:pt>
                <c:pt idx="327">
                  <c:v>0.12231196123210999</c:v>
                </c:pt>
                <c:pt idx="328">
                  <c:v>0.1259244692291</c:v>
                </c:pt>
                <c:pt idx="329">
                  <c:v>0.12620994511833</c:v>
                </c:pt>
                <c:pt idx="330">
                  <c:v>0.12880972644939001</c:v>
                </c:pt>
                <c:pt idx="331">
                  <c:v>0.12880972644939001</c:v>
                </c:pt>
                <c:pt idx="332">
                  <c:v>0.12880962228972001</c:v>
                </c:pt>
                <c:pt idx="333">
                  <c:v>0.15048676650312001</c:v>
                </c:pt>
                <c:pt idx="334">
                  <c:v>0.1561192290931</c:v>
                </c:pt>
                <c:pt idx="335">
                  <c:v>0.13874983324837001</c:v>
                </c:pt>
                <c:pt idx="336">
                  <c:v>0.14933851818275001</c:v>
                </c:pt>
                <c:pt idx="337">
                  <c:v>0.11223229528334</c:v>
                </c:pt>
                <c:pt idx="338">
                  <c:v>0.1332339914747</c:v>
                </c:pt>
                <c:pt idx="339">
                  <c:v>0.13385872633313001</c:v>
                </c:pt>
                <c:pt idx="340">
                  <c:v>0.11710100159791</c:v>
                </c:pt>
                <c:pt idx="341">
                  <c:v>0.13423297353304001</c:v>
                </c:pt>
                <c:pt idx="342">
                  <c:v>9.0622313825850995E-2</c:v>
                </c:pt>
                <c:pt idx="343">
                  <c:v>0.10845325756077</c:v>
                </c:pt>
                <c:pt idx="344">
                  <c:v>0.12089042804184</c:v>
                </c:pt>
                <c:pt idx="345">
                  <c:v>0.13114387682237</c:v>
                </c:pt>
                <c:pt idx="346">
                  <c:v>0.13302683258876</c:v>
                </c:pt>
                <c:pt idx="347">
                  <c:v>0.12429009386077</c:v>
                </c:pt>
                <c:pt idx="348">
                  <c:v>0.10764516281255</c:v>
                </c:pt>
                <c:pt idx="349">
                  <c:v>0.10222672689603</c:v>
                </c:pt>
                <c:pt idx="350">
                  <c:v>0.13334659018716999</c:v>
                </c:pt>
                <c:pt idx="351">
                  <c:v>0.10249333957336999</c:v>
                </c:pt>
                <c:pt idx="352">
                  <c:v>0.13713116511208001</c:v>
                </c:pt>
                <c:pt idx="353">
                  <c:v>0.13364933291788</c:v>
                </c:pt>
                <c:pt idx="354">
                  <c:v>0.12773865339463</c:v>
                </c:pt>
                <c:pt idx="355">
                  <c:v>0.14290410980751</c:v>
                </c:pt>
                <c:pt idx="356">
                  <c:v>0.15056050514073999</c:v>
                </c:pt>
                <c:pt idx="357">
                  <c:v>0.10006428500592</c:v>
                </c:pt>
                <c:pt idx="358">
                  <c:v>0.16362799665784</c:v>
                </c:pt>
                <c:pt idx="359">
                  <c:v>0.15487015881676</c:v>
                </c:pt>
                <c:pt idx="360">
                  <c:v>0.11325678065339</c:v>
                </c:pt>
                <c:pt idx="361">
                  <c:v>0.11390663340158</c:v>
                </c:pt>
                <c:pt idx="362">
                  <c:v>0.14763511515486</c:v>
                </c:pt>
                <c:pt idx="363">
                  <c:v>0.10996832946404</c:v>
                </c:pt>
                <c:pt idx="364">
                  <c:v>0.10580525640739</c:v>
                </c:pt>
                <c:pt idx="365">
                  <c:v>0.10680527481080999</c:v>
                </c:pt>
                <c:pt idx="366">
                  <c:v>0.1137729923824</c:v>
                </c:pt>
                <c:pt idx="367">
                  <c:v>0.11085846143804</c:v>
                </c:pt>
                <c:pt idx="368">
                  <c:v>0.10702125856149</c:v>
                </c:pt>
                <c:pt idx="369">
                  <c:v>0.10662583335431</c:v>
                </c:pt>
                <c:pt idx="370">
                  <c:v>0.14006787189416001</c:v>
                </c:pt>
                <c:pt idx="371">
                  <c:v>0.10592238460235</c:v>
                </c:pt>
                <c:pt idx="372">
                  <c:v>0.11806646798626</c:v>
                </c:pt>
                <c:pt idx="373">
                  <c:v>0.1087617090296</c:v>
                </c:pt>
                <c:pt idx="374">
                  <c:v>0.10862847916317001</c:v>
                </c:pt>
                <c:pt idx="375">
                  <c:v>0.12320813506444001</c:v>
                </c:pt>
              </c:numCache>
            </c:numRef>
          </c:yVal>
          <c:smooth val="0"/>
        </c:ser>
        <c:ser>
          <c:idx val="1"/>
          <c:order val="1"/>
          <c:tx>
            <c:v>Лизинговые компании</c:v>
          </c:tx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Лист1!$F$8:$F$34</c:f>
              <c:numCache>
                <c:formatCode>General</c:formatCode>
                <c:ptCount val="27"/>
                <c:pt idx="0">
                  <c:v>441</c:v>
                </c:pt>
                <c:pt idx="1">
                  <c:v>441</c:v>
                </c:pt>
                <c:pt idx="2">
                  <c:v>315</c:v>
                </c:pt>
                <c:pt idx="3">
                  <c:v>881</c:v>
                </c:pt>
                <c:pt idx="4">
                  <c:v>1541</c:v>
                </c:pt>
                <c:pt idx="5">
                  <c:v>113</c:v>
                </c:pt>
                <c:pt idx="6">
                  <c:v>114</c:v>
                </c:pt>
                <c:pt idx="7">
                  <c:v>78</c:v>
                </c:pt>
                <c:pt idx="8">
                  <c:v>125</c:v>
                </c:pt>
                <c:pt idx="9">
                  <c:v>169</c:v>
                </c:pt>
                <c:pt idx="10">
                  <c:v>169</c:v>
                </c:pt>
                <c:pt idx="11">
                  <c:v>236</c:v>
                </c:pt>
                <c:pt idx="21">
                  <c:v>524</c:v>
                </c:pt>
                <c:pt idx="22">
                  <c:v>203</c:v>
                </c:pt>
                <c:pt idx="23">
                  <c:v>932</c:v>
                </c:pt>
                <c:pt idx="24">
                  <c:v>625</c:v>
                </c:pt>
                <c:pt idx="25">
                  <c:v>64</c:v>
                </c:pt>
                <c:pt idx="26">
                  <c:v>188</c:v>
                </c:pt>
              </c:numCache>
            </c:numRef>
          </c:xVal>
          <c:yVal>
            <c:numRef>
              <c:f>Лист1!$G$8:$G$34</c:f>
              <c:numCache>
                <c:formatCode>0.00%</c:formatCode>
                <c:ptCount val="27"/>
                <c:pt idx="0">
                  <c:v>0.12328720265354</c:v>
                </c:pt>
                <c:pt idx="1">
                  <c:v>0.12328720265354</c:v>
                </c:pt>
                <c:pt idx="2">
                  <c:v>0.15926987518926999</c:v>
                </c:pt>
                <c:pt idx="3">
                  <c:v>0.14038062782537999</c:v>
                </c:pt>
                <c:pt idx="4">
                  <c:v>0.14198993038098001</c:v>
                </c:pt>
                <c:pt idx="5">
                  <c:v>0.12364409770403</c:v>
                </c:pt>
                <c:pt idx="6">
                  <c:v>0.12026553764125</c:v>
                </c:pt>
                <c:pt idx="7">
                  <c:v>0.12251149911455</c:v>
                </c:pt>
                <c:pt idx="8">
                  <c:v>0.1228618341371</c:v>
                </c:pt>
                <c:pt idx="9">
                  <c:v>0.12321417304593001</c:v>
                </c:pt>
                <c:pt idx="10">
                  <c:v>0.12321417304593001</c:v>
                </c:pt>
                <c:pt idx="11">
                  <c:v>0.12348509464206001</c:v>
                </c:pt>
                <c:pt idx="21">
                  <c:v>0.14223915298911999</c:v>
                </c:pt>
                <c:pt idx="22">
                  <c:v>0.13428077769810001</c:v>
                </c:pt>
                <c:pt idx="23">
                  <c:v>0.14788652739676</c:v>
                </c:pt>
                <c:pt idx="24">
                  <c:v>0.14693297269958</c:v>
                </c:pt>
                <c:pt idx="25" formatCode="0%">
                  <c:v>0.13124012240128999</c:v>
                </c:pt>
                <c:pt idx="26" formatCode="0%">
                  <c:v>0.14217227458851001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197248"/>
        <c:axId val="113951488"/>
      </c:scatterChart>
      <c:valAx>
        <c:axId val="96197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Дней до ближайшей оферты/погашения</a:t>
                </a:r>
              </a:p>
            </c:rich>
          </c:tx>
          <c:layout>
            <c:manualLayout>
              <c:xMode val="edge"/>
              <c:yMode val="edge"/>
              <c:x val="0.23046095971121608"/>
              <c:y val="0.814112166380345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3951488"/>
        <c:crosses val="autoZero"/>
        <c:crossBetween val="midCat"/>
      </c:valAx>
      <c:valAx>
        <c:axId val="113951488"/>
        <c:scaling>
          <c:orientation val="minMax"/>
          <c:min val="8.0000000000000016E-2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Доходность к оферте/погашению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9619724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5418141153715164E-2"/>
          <c:y val="0.86500111098766819"/>
          <c:w val="0.94915205232205524"/>
          <c:h val="0.1198857257982943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58355E-675B-4B85-9C3E-1B499E08977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35FC3FE-2EA4-4D99-BC71-497C0F29B804}">
      <dgm:prSet phldrT="[Текст]"/>
      <dgm:spPr/>
      <dgm:t>
        <a:bodyPr/>
        <a:lstStyle/>
        <a:p>
          <a:r>
            <a:rPr lang="ru-RU" b="1" dirty="0" smtClean="0"/>
            <a:t>Экспертные обсуждения</a:t>
          </a:r>
          <a:endParaRPr lang="ru-RU" b="1" dirty="0"/>
        </a:p>
      </dgm:t>
    </dgm:pt>
    <dgm:pt modelId="{56F9B445-A64E-47BC-B33F-C4C513AC2E33}" type="parTrans" cxnId="{ED01791C-4582-4617-A1CD-EB66246C9656}">
      <dgm:prSet/>
      <dgm:spPr/>
      <dgm:t>
        <a:bodyPr/>
        <a:lstStyle/>
        <a:p>
          <a:endParaRPr lang="ru-RU"/>
        </a:p>
      </dgm:t>
    </dgm:pt>
    <dgm:pt modelId="{206CF570-F99B-4AD4-AD50-ED5BC0AD04A8}" type="sibTrans" cxnId="{ED01791C-4582-4617-A1CD-EB66246C9656}">
      <dgm:prSet/>
      <dgm:spPr/>
      <dgm:t>
        <a:bodyPr/>
        <a:lstStyle/>
        <a:p>
          <a:endParaRPr lang="ru-RU"/>
        </a:p>
      </dgm:t>
    </dgm:pt>
    <dgm:pt modelId="{18C8333C-8D61-4394-9A7E-719962989D7E}">
      <dgm:prSet phldrT="[Текст]"/>
      <dgm:spPr/>
      <dgm:t>
        <a:bodyPr/>
        <a:lstStyle/>
        <a:p>
          <a:r>
            <a:rPr lang="ru-RU" b="1" dirty="0" smtClean="0"/>
            <a:t>Индивидуальные переговоры, касающиеся отраслевых проблем</a:t>
          </a:r>
          <a:endParaRPr lang="ru-RU" b="1" dirty="0"/>
        </a:p>
      </dgm:t>
    </dgm:pt>
    <dgm:pt modelId="{37077711-BE03-4CF3-9401-E7A172D6F0CD}" type="parTrans" cxnId="{39363687-D1C5-46CD-97DC-1CD83AAE6A48}">
      <dgm:prSet/>
      <dgm:spPr/>
      <dgm:t>
        <a:bodyPr/>
        <a:lstStyle/>
        <a:p>
          <a:endParaRPr lang="ru-RU"/>
        </a:p>
      </dgm:t>
    </dgm:pt>
    <dgm:pt modelId="{E30089CE-FB3A-49FE-8523-92C949F2A7D3}" type="sibTrans" cxnId="{39363687-D1C5-46CD-97DC-1CD83AAE6A48}">
      <dgm:prSet/>
      <dgm:spPr/>
      <dgm:t>
        <a:bodyPr/>
        <a:lstStyle/>
        <a:p>
          <a:endParaRPr lang="ru-RU"/>
        </a:p>
      </dgm:t>
    </dgm:pt>
    <dgm:pt modelId="{CD293B57-3CD7-4955-A8A1-6621C67B60DF}">
      <dgm:prSet phldrT="[Текст]" custT="1"/>
      <dgm:spPr/>
      <dgm:t>
        <a:bodyPr/>
        <a:lstStyle/>
        <a:p>
          <a:r>
            <a:rPr lang="ru-RU" sz="1600" dirty="0" smtClean="0"/>
            <a:t>по финансовому положению лизингодателей: </a:t>
          </a:r>
          <a:r>
            <a:rPr lang="ru-RU" sz="1600" b="1" dirty="0" smtClean="0"/>
            <a:t>агентства </a:t>
          </a:r>
          <a:r>
            <a:rPr lang="en-US" sz="1600" b="1" dirty="0" smtClean="0"/>
            <a:t>Fitch</a:t>
          </a:r>
          <a:r>
            <a:rPr lang="ru-RU" sz="1600" b="1" dirty="0" smtClean="0"/>
            <a:t>, </a:t>
          </a:r>
          <a:r>
            <a:rPr lang="en-US" sz="1600" b="1" dirty="0" smtClean="0"/>
            <a:t>S</a:t>
          </a:r>
          <a:r>
            <a:rPr lang="ru-RU" sz="1600" b="1" dirty="0" smtClean="0"/>
            <a:t>&amp;</a:t>
          </a:r>
          <a:r>
            <a:rPr lang="en-US" sz="1600" b="1" dirty="0" smtClean="0"/>
            <a:t>P</a:t>
          </a:r>
          <a:r>
            <a:rPr lang="ru-RU" sz="1600" b="1" dirty="0" smtClean="0"/>
            <a:t>, РА Эксперт, </a:t>
          </a:r>
          <a:r>
            <a:rPr lang="ru-RU" sz="1600" b="1" dirty="0" err="1" smtClean="0"/>
            <a:t>Русрейтинг</a:t>
          </a:r>
          <a:endParaRPr lang="ru-RU" sz="1600" b="1" dirty="0"/>
        </a:p>
      </dgm:t>
    </dgm:pt>
    <dgm:pt modelId="{B1B1462B-792D-4E67-BBBB-4311373570F6}" type="parTrans" cxnId="{88218C7C-3E0A-4630-BB0F-8EAB65E24357}">
      <dgm:prSet/>
      <dgm:spPr/>
      <dgm:t>
        <a:bodyPr/>
        <a:lstStyle/>
        <a:p>
          <a:endParaRPr lang="ru-RU"/>
        </a:p>
      </dgm:t>
    </dgm:pt>
    <dgm:pt modelId="{A363B24B-219F-4804-9923-D8CB08701D61}" type="sibTrans" cxnId="{88218C7C-3E0A-4630-BB0F-8EAB65E24357}">
      <dgm:prSet/>
      <dgm:spPr/>
      <dgm:t>
        <a:bodyPr/>
        <a:lstStyle/>
        <a:p>
          <a:endParaRPr lang="ru-RU"/>
        </a:p>
      </dgm:t>
    </dgm:pt>
    <dgm:pt modelId="{74653589-D302-495F-B04A-03128E7F7D9A}">
      <dgm:prSet phldrT="[Текст]" custT="1"/>
      <dgm:spPr/>
      <dgm:t>
        <a:bodyPr/>
        <a:lstStyle/>
        <a:p>
          <a:r>
            <a:rPr lang="ru-RU" sz="1600" dirty="0" smtClean="0"/>
            <a:t>по учету и отчетности: крупнейшие аудиторы лизингодателей </a:t>
          </a:r>
          <a:r>
            <a:rPr lang="en-US" sz="1600" b="1" dirty="0" smtClean="0"/>
            <a:t>E</a:t>
          </a:r>
          <a:r>
            <a:rPr lang="ru-RU" sz="1600" b="1" dirty="0" smtClean="0"/>
            <a:t>&amp;</a:t>
          </a:r>
          <a:r>
            <a:rPr lang="en-US" sz="1600" b="1" dirty="0" smtClean="0"/>
            <a:t>Y</a:t>
          </a:r>
          <a:r>
            <a:rPr lang="ru-RU" sz="1600" b="1" dirty="0" smtClean="0"/>
            <a:t>, </a:t>
          </a:r>
          <a:r>
            <a:rPr lang="en-US" sz="1600" b="1" dirty="0" smtClean="0"/>
            <a:t>PWC</a:t>
          </a:r>
          <a:r>
            <a:rPr lang="ru-RU" sz="1600" b="1" dirty="0" smtClean="0"/>
            <a:t>, </a:t>
          </a:r>
          <a:r>
            <a:rPr lang="en-US" sz="1600" b="1" dirty="0" smtClean="0"/>
            <a:t>BDO</a:t>
          </a:r>
          <a:endParaRPr lang="ru-RU" sz="1600" b="1" dirty="0"/>
        </a:p>
      </dgm:t>
    </dgm:pt>
    <dgm:pt modelId="{A33FA317-0014-4BD7-BF75-B06EED86E68B}" type="parTrans" cxnId="{FF5D28F1-318B-42EA-A785-9D3AE5C98BE5}">
      <dgm:prSet/>
      <dgm:spPr/>
      <dgm:t>
        <a:bodyPr/>
        <a:lstStyle/>
        <a:p>
          <a:endParaRPr lang="ru-RU"/>
        </a:p>
      </dgm:t>
    </dgm:pt>
    <dgm:pt modelId="{C69316EB-BA84-4816-AE22-45C4311DD19E}" type="sibTrans" cxnId="{FF5D28F1-318B-42EA-A785-9D3AE5C98BE5}">
      <dgm:prSet/>
      <dgm:spPr/>
      <dgm:t>
        <a:bodyPr/>
        <a:lstStyle/>
        <a:p>
          <a:endParaRPr lang="ru-RU"/>
        </a:p>
      </dgm:t>
    </dgm:pt>
    <dgm:pt modelId="{4AA8D6DD-33A8-4BA2-B4AC-160DC9CAC5B0}">
      <dgm:prSet phldrT="[Текст]" custT="1"/>
      <dgm:spPr/>
      <dgm:t>
        <a:bodyPr/>
        <a:lstStyle/>
        <a:p>
          <a:r>
            <a:rPr lang="ru-RU" sz="1600" b="0" dirty="0" smtClean="0"/>
            <a:t>позиция сообщества: </a:t>
          </a:r>
          <a:r>
            <a:rPr lang="ru-RU" sz="1600" b="1" dirty="0" smtClean="0"/>
            <a:t>Объединённая лизинговая ассоциация, ТПП</a:t>
          </a:r>
          <a:r>
            <a:rPr lang="en-US" sz="1600" b="1" dirty="0" smtClean="0"/>
            <a:t>/</a:t>
          </a:r>
          <a:r>
            <a:rPr lang="ru-RU" sz="1600" b="1" dirty="0" smtClean="0"/>
            <a:t>Лизинговый союз, Европейская ассоциация бизнеса</a:t>
          </a:r>
          <a:endParaRPr lang="ru-RU" sz="1600" b="1" dirty="0"/>
        </a:p>
      </dgm:t>
    </dgm:pt>
    <dgm:pt modelId="{47F8C097-2ACD-43A3-8DED-8C18E309AF3D}" type="parTrans" cxnId="{3DD2CFBC-D7FF-46ED-AE5F-19B8FC4FE4FC}">
      <dgm:prSet/>
      <dgm:spPr/>
      <dgm:t>
        <a:bodyPr/>
        <a:lstStyle/>
        <a:p>
          <a:endParaRPr lang="ru-RU"/>
        </a:p>
      </dgm:t>
    </dgm:pt>
    <dgm:pt modelId="{B1E02166-BC02-48AC-AF11-AA45BDA14C0B}" type="sibTrans" cxnId="{3DD2CFBC-D7FF-46ED-AE5F-19B8FC4FE4FC}">
      <dgm:prSet/>
      <dgm:spPr/>
      <dgm:t>
        <a:bodyPr/>
        <a:lstStyle/>
        <a:p>
          <a:endParaRPr lang="ru-RU"/>
        </a:p>
      </dgm:t>
    </dgm:pt>
    <dgm:pt modelId="{DB3357C7-5B85-47EE-B386-8CC198862692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/>
            <a:t>Ключевое решение</a:t>
          </a:r>
          <a:endParaRPr lang="ru-RU" b="1" dirty="0"/>
        </a:p>
      </dgm:t>
    </dgm:pt>
    <dgm:pt modelId="{B9ECCD9F-6138-4C6D-8AB2-60A0878B0E23}" type="parTrans" cxnId="{AEA49106-72A2-4B8C-A261-B8E12613562C}">
      <dgm:prSet/>
      <dgm:spPr/>
      <dgm:t>
        <a:bodyPr/>
        <a:lstStyle/>
        <a:p>
          <a:endParaRPr lang="ru-RU"/>
        </a:p>
      </dgm:t>
    </dgm:pt>
    <dgm:pt modelId="{4338D331-6791-451F-A2F8-2B9839AB0F56}" type="sibTrans" cxnId="{AEA49106-72A2-4B8C-A261-B8E12613562C}">
      <dgm:prSet/>
      <dgm:spPr/>
      <dgm:t>
        <a:bodyPr/>
        <a:lstStyle/>
        <a:p>
          <a:endParaRPr lang="ru-RU"/>
        </a:p>
      </dgm:t>
    </dgm:pt>
    <dgm:pt modelId="{3E75B171-FE89-4272-8710-7D4482DF241E}">
      <dgm:prSet phldrT="[Текст]"/>
      <dgm:spPr/>
      <dgm:t>
        <a:bodyPr/>
        <a:lstStyle/>
        <a:p>
          <a:r>
            <a:rPr lang="ru-RU" b="1" dirty="0" smtClean="0"/>
            <a:t>Поручение Национального совета по обеспечению финансовой стабильности</a:t>
          </a:r>
          <a:endParaRPr lang="ru-RU" b="1" dirty="0"/>
        </a:p>
      </dgm:t>
    </dgm:pt>
    <dgm:pt modelId="{49BDFF52-4CA5-4BD7-8381-E6BEA90D9829}" type="parTrans" cxnId="{876CDBC6-4560-4B85-8CD8-4DF130FC79CD}">
      <dgm:prSet/>
      <dgm:spPr/>
      <dgm:t>
        <a:bodyPr/>
        <a:lstStyle/>
        <a:p>
          <a:endParaRPr lang="ru-RU"/>
        </a:p>
      </dgm:t>
    </dgm:pt>
    <dgm:pt modelId="{D8412834-B00C-4A76-8E47-039191A1122A}" type="sibTrans" cxnId="{876CDBC6-4560-4B85-8CD8-4DF130FC79CD}">
      <dgm:prSet/>
      <dgm:spPr/>
      <dgm:t>
        <a:bodyPr/>
        <a:lstStyle/>
        <a:p>
          <a:endParaRPr lang="ru-RU"/>
        </a:p>
      </dgm:t>
    </dgm:pt>
    <dgm:pt modelId="{4D0ECFD9-5D4C-4532-83DF-0578F3E20F4F}" type="pres">
      <dgm:prSet presAssocID="{5D58355E-675B-4B85-9C3E-1B499E0897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E1B650-325D-466C-B119-A97A3C8C8210}" type="pres">
      <dgm:prSet presAssocID="{DB3357C7-5B85-47EE-B386-8CC198862692}" presName="parentText" presStyleLbl="node1" presStyleIdx="0" presStyleCnt="3" custLinFactNeighborY="-286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2D352-9607-49F8-AA29-EDF4668EC520}" type="pres">
      <dgm:prSet presAssocID="{DB3357C7-5B85-47EE-B386-8CC19886269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7C841-CD83-4A43-AB2B-6E62017E7EF7}" type="pres">
      <dgm:prSet presAssocID="{635FC3FE-2EA4-4D99-BC71-497C0F29B8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8D74B-29BF-484A-992C-6A17C3CA3BE2}" type="pres">
      <dgm:prSet presAssocID="{635FC3FE-2EA4-4D99-BC71-497C0F29B80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1AC4E-AA36-4FF9-BFAA-3BB15C776728}" type="pres">
      <dgm:prSet presAssocID="{18C8333C-8D61-4394-9A7E-719962989D7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01791C-4582-4617-A1CD-EB66246C9656}" srcId="{5D58355E-675B-4B85-9C3E-1B499E08977F}" destId="{635FC3FE-2EA4-4D99-BC71-497C0F29B804}" srcOrd="1" destOrd="0" parTransId="{56F9B445-A64E-47BC-B33F-C4C513AC2E33}" sibTransId="{206CF570-F99B-4AD4-AD50-ED5BC0AD04A8}"/>
    <dgm:cxn modelId="{39363687-D1C5-46CD-97DC-1CD83AAE6A48}" srcId="{5D58355E-675B-4B85-9C3E-1B499E08977F}" destId="{18C8333C-8D61-4394-9A7E-719962989D7E}" srcOrd="2" destOrd="0" parTransId="{37077711-BE03-4CF3-9401-E7A172D6F0CD}" sibTransId="{E30089CE-FB3A-49FE-8523-92C949F2A7D3}"/>
    <dgm:cxn modelId="{70FAB151-B1D5-4792-A90F-57648E80CC59}" type="presOf" srcId="{DB3357C7-5B85-47EE-B386-8CC198862692}" destId="{43E1B650-325D-466C-B119-A97A3C8C8210}" srcOrd="0" destOrd="0" presId="urn:microsoft.com/office/officeart/2005/8/layout/vList2"/>
    <dgm:cxn modelId="{88218C7C-3E0A-4630-BB0F-8EAB65E24357}" srcId="{635FC3FE-2EA4-4D99-BC71-497C0F29B804}" destId="{CD293B57-3CD7-4955-A8A1-6621C67B60DF}" srcOrd="1" destOrd="0" parTransId="{B1B1462B-792D-4E67-BBBB-4311373570F6}" sibTransId="{A363B24B-219F-4804-9923-D8CB08701D61}"/>
    <dgm:cxn modelId="{AEA49106-72A2-4B8C-A261-B8E12613562C}" srcId="{5D58355E-675B-4B85-9C3E-1B499E08977F}" destId="{DB3357C7-5B85-47EE-B386-8CC198862692}" srcOrd="0" destOrd="0" parTransId="{B9ECCD9F-6138-4C6D-8AB2-60A0878B0E23}" sibTransId="{4338D331-6791-451F-A2F8-2B9839AB0F56}"/>
    <dgm:cxn modelId="{4FA2F3E0-B1FC-4604-98F9-65B0A193DDF4}" type="presOf" srcId="{635FC3FE-2EA4-4D99-BC71-497C0F29B804}" destId="{9867C841-CD83-4A43-AB2B-6E62017E7EF7}" srcOrd="0" destOrd="0" presId="urn:microsoft.com/office/officeart/2005/8/layout/vList2"/>
    <dgm:cxn modelId="{876CDBC6-4560-4B85-8CD8-4DF130FC79CD}" srcId="{DB3357C7-5B85-47EE-B386-8CC198862692}" destId="{3E75B171-FE89-4272-8710-7D4482DF241E}" srcOrd="0" destOrd="0" parTransId="{49BDFF52-4CA5-4BD7-8381-E6BEA90D9829}" sibTransId="{D8412834-B00C-4A76-8E47-039191A1122A}"/>
    <dgm:cxn modelId="{4C2813F7-170A-4641-95C3-E61098FFEC56}" type="presOf" srcId="{74653589-D302-495F-B04A-03128E7F7D9A}" destId="{46F8D74B-29BF-484A-992C-6A17C3CA3BE2}" srcOrd="0" destOrd="0" presId="urn:microsoft.com/office/officeart/2005/8/layout/vList2"/>
    <dgm:cxn modelId="{1A8DCCC9-D813-4F46-9525-176DE4DDDDA2}" type="presOf" srcId="{4AA8D6DD-33A8-4BA2-B4AC-160DC9CAC5B0}" destId="{46F8D74B-29BF-484A-992C-6A17C3CA3BE2}" srcOrd="0" destOrd="2" presId="urn:microsoft.com/office/officeart/2005/8/layout/vList2"/>
    <dgm:cxn modelId="{585CA6D8-69D3-45DC-AF7E-EE3CC3615482}" type="presOf" srcId="{3E75B171-FE89-4272-8710-7D4482DF241E}" destId="{4B12D352-9607-49F8-AA29-EDF4668EC520}" srcOrd="0" destOrd="0" presId="urn:microsoft.com/office/officeart/2005/8/layout/vList2"/>
    <dgm:cxn modelId="{CD7A1AC2-17AA-423D-94C6-BAD449D3D2D9}" type="presOf" srcId="{5D58355E-675B-4B85-9C3E-1B499E08977F}" destId="{4D0ECFD9-5D4C-4532-83DF-0578F3E20F4F}" srcOrd="0" destOrd="0" presId="urn:microsoft.com/office/officeart/2005/8/layout/vList2"/>
    <dgm:cxn modelId="{4A351C4D-85F1-4FDD-A8FB-AE8EFBB9DA09}" type="presOf" srcId="{CD293B57-3CD7-4955-A8A1-6621C67B60DF}" destId="{46F8D74B-29BF-484A-992C-6A17C3CA3BE2}" srcOrd="0" destOrd="1" presId="urn:microsoft.com/office/officeart/2005/8/layout/vList2"/>
    <dgm:cxn modelId="{FA03ACDB-F23F-4020-80E8-7046DE5B738D}" type="presOf" srcId="{18C8333C-8D61-4394-9A7E-719962989D7E}" destId="{0631AC4E-AA36-4FF9-BFAA-3BB15C776728}" srcOrd="0" destOrd="0" presId="urn:microsoft.com/office/officeart/2005/8/layout/vList2"/>
    <dgm:cxn modelId="{3DD2CFBC-D7FF-46ED-AE5F-19B8FC4FE4FC}" srcId="{635FC3FE-2EA4-4D99-BC71-497C0F29B804}" destId="{4AA8D6DD-33A8-4BA2-B4AC-160DC9CAC5B0}" srcOrd="2" destOrd="0" parTransId="{47F8C097-2ACD-43A3-8DED-8C18E309AF3D}" sibTransId="{B1E02166-BC02-48AC-AF11-AA45BDA14C0B}"/>
    <dgm:cxn modelId="{FF5D28F1-318B-42EA-A785-9D3AE5C98BE5}" srcId="{635FC3FE-2EA4-4D99-BC71-497C0F29B804}" destId="{74653589-D302-495F-B04A-03128E7F7D9A}" srcOrd="0" destOrd="0" parTransId="{A33FA317-0014-4BD7-BF75-B06EED86E68B}" sibTransId="{C69316EB-BA84-4816-AE22-45C4311DD19E}"/>
    <dgm:cxn modelId="{6B965908-D843-46E6-B246-1269AA6D05FB}" type="presParOf" srcId="{4D0ECFD9-5D4C-4532-83DF-0578F3E20F4F}" destId="{43E1B650-325D-466C-B119-A97A3C8C8210}" srcOrd="0" destOrd="0" presId="urn:microsoft.com/office/officeart/2005/8/layout/vList2"/>
    <dgm:cxn modelId="{B8FA9E01-7306-46E3-85EA-E09D3920E9E0}" type="presParOf" srcId="{4D0ECFD9-5D4C-4532-83DF-0578F3E20F4F}" destId="{4B12D352-9607-49F8-AA29-EDF4668EC520}" srcOrd="1" destOrd="0" presId="urn:microsoft.com/office/officeart/2005/8/layout/vList2"/>
    <dgm:cxn modelId="{7BE7B7F1-21B9-4A3A-954A-D21E96D3CE7B}" type="presParOf" srcId="{4D0ECFD9-5D4C-4532-83DF-0578F3E20F4F}" destId="{9867C841-CD83-4A43-AB2B-6E62017E7EF7}" srcOrd="2" destOrd="0" presId="urn:microsoft.com/office/officeart/2005/8/layout/vList2"/>
    <dgm:cxn modelId="{376353AC-D7B7-4604-9436-36FAE82EE24C}" type="presParOf" srcId="{4D0ECFD9-5D4C-4532-83DF-0578F3E20F4F}" destId="{46F8D74B-29BF-484A-992C-6A17C3CA3BE2}" srcOrd="3" destOrd="0" presId="urn:microsoft.com/office/officeart/2005/8/layout/vList2"/>
    <dgm:cxn modelId="{50239702-831A-4B45-84C2-6DE6DDFA996D}" type="presParOf" srcId="{4D0ECFD9-5D4C-4532-83DF-0578F3E20F4F}" destId="{0631AC4E-AA36-4FF9-BFAA-3BB15C7767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8355E-675B-4B85-9C3E-1B499E08977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35FC3FE-2EA4-4D99-BC71-497C0F29B804}">
      <dgm:prSet phldrT="[Текст]" custT="1"/>
      <dgm:spPr/>
      <dgm:t>
        <a:bodyPr/>
        <a:lstStyle/>
        <a:p>
          <a:r>
            <a:rPr lang="ru-RU" sz="1600" b="1" baseline="0" dirty="0" smtClean="0"/>
            <a:t>Общее обсуждение отраслевых проблем с сообществом</a:t>
          </a:r>
          <a:endParaRPr lang="ru-RU" sz="1600" b="1" baseline="0" dirty="0"/>
        </a:p>
      </dgm:t>
    </dgm:pt>
    <dgm:pt modelId="{56F9B445-A64E-47BC-B33F-C4C513AC2E33}" type="parTrans" cxnId="{ED01791C-4582-4617-A1CD-EB66246C9656}">
      <dgm:prSet/>
      <dgm:spPr/>
      <dgm:t>
        <a:bodyPr/>
        <a:lstStyle/>
        <a:p>
          <a:endParaRPr lang="ru-RU" sz="1800"/>
        </a:p>
      </dgm:t>
    </dgm:pt>
    <dgm:pt modelId="{206CF570-F99B-4AD4-AD50-ED5BC0AD04A8}" type="sibTrans" cxnId="{ED01791C-4582-4617-A1CD-EB66246C9656}">
      <dgm:prSet/>
      <dgm:spPr/>
      <dgm:t>
        <a:bodyPr/>
        <a:lstStyle/>
        <a:p>
          <a:endParaRPr lang="ru-RU" sz="1800"/>
        </a:p>
      </dgm:t>
    </dgm:pt>
    <dgm:pt modelId="{32EF1358-7809-428A-964F-5BD8F88BA39B}">
      <dgm:prSet phldrT="[Текст]" custT="1"/>
      <dgm:spPr/>
      <dgm:t>
        <a:bodyPr/>
        <a:lstStyle/>
        <a:p>
          <a:r>
            <a:rPr lang="ru-RU" sz="1600" baseline="0" dirty="0" smtClean="0"/>
            <a:t>Комитет ТПП по лизингу (апрель 2016)</a:t>
          </a:r>
          <a:endParaRPr lang="ru-RU" sz="1600" b="1" baseline="0" dirty="0"/>
        </a:p>
      </dgm:t>
    </dgm:pt>
    <dgm:pt modelId="{6B989DD9-9DB6-479C-94EE-E8CF63BC3298}" type="parTrans" cxnId="{CE350F87-0119-4524-BA84-B81A470FF9D6}">
      <dgm:prSet/>
      <dgm:spPr/>
      <dgm:t>
        <a:bodyPr/>
        <a:lstStyle/>
        <a:p>
          <a:endParaRPr lang="ru-RU" sz="1800"/>
        </a:p>
      </dgm:t>
    </dgm:pt>
    <dgm:pt modelId="{6B665FB3-81CF-4F8D-97FE-DC59BE4B3A3A}" type="sibTrans" cxnId="{CE350F87-0119-4524-BA84-B81A470FF9D6}">
      <dgm:prSet/>
      <dgm:spPr/>
      <dgm:t>
        <a:bodyPr/>
        <a:lstStyle/>
        <a:p>
          <a:endParaRPr lang="ru-RU" sz="1800"/>
        </a:p>
      </dgm:t>
    </dgm:pt>
    <dgm:pt modelId="{18C8333C-8D61-4394-9A7E-719962989D7E}">
      <dgm:prSet phldrT="[Текст]" custT="1"/>
      <dgm:spPr/>
      <dgm:t>
        <a:bodyPr/>
        <a:lstStyle/>
        <a:p>
          <a:r>
            <a:rPr lang="ru-RU" sz="1600" b="1" baseline="0" dirty="0" smtClean="0"/>
            <a:t>Общее обсуждение отраслевых проблем с ведомствами</a:t>
          </a:r>
          <a:endParaRPr lang="ru-RU" sz="1600" b="1" baseline="0" dirty="0"/>
        </a:p>
      </dgm:t>
    </dgm:pt>
    <dgm:pt modelId="{37077711-BE03-4CF3-9401-E7A172D6F0CD}" type="parTrans" cxnId="{39363687-D1C5-46CD-97DC-1CD83AAE6A48}">
      <dgm:prSet/>
      <dgm:spPr/>
      <dgm:t>
        <a:bodyPr/>
        <a:lstStyle/>
        <a:p>
          <a:endParaRPr lang="ru-RU" sz="1800"/>
        </a:p>
      </dgm:t>
    </dgm:pt>
    <dgm:pt modelId="{E30089CE-FB3A-49FE-8523-92C949F2A7D3}" type="sibTrans" cxnId="{39363687-D1C5-46CD-97DC-1CD83AAE6A48}">
      <dgm:prSet/>
      <dgm:spPr/>
      <dgm:t>
        <a:bodyPr/>
        <a:lstStyle/>
        <a:p>
          <a:endParaRPr lang="ru-RU" sz="1800"/>
        </a:p>
      </dgm:t>
    </dgm:pt>
    <dgm:pt modelId="{4A98C17D-8C09-4012-B61E-43A62DB8DDDD}">
      <dgm:prSet custT="1"/>
      <dgm:spPr/>
      <dgm:t>
        <a:bodyPr/>
        <a:lstStyle/>
        <a:p>
          <a:r>
            <a:rPr lang="ru-RU" sz="1600" baseline="0" dirty="0" smtClean="0"/>
            <a:t>Съезд лизинговой отрасли (май 2016)</a:t>
          </a:r>
          <a:endParaRPr lang="ru-RU" sz="1600" baseline="0" dirty="0"/>
        </a:p>
      </dgm:t>
    </dgm:pt>
    <dgm:pt modelId="{17BCCC7C-F7D7-4039-BF21-DA9FC216D24E}" type="parTrans" cxnId="{3DD69F59-60E9-45A5-8BB1-EA9508D6E63B}">
      <dgm:prSet/>
      <dgm:spPr/>
      <dgm:t>
        <a:bodyPr/>
        <a:lstStyle/>
        <a:p>
          <a:endParaRPr lang="ru-RU" sz="1800"/>
        </a:p>
      </dgm:t>
    </dgm:pt>
    <dgm:pt modelId="{A141F50D-A8DB-46F3-893A-75102578B90C}" type="sibTrans" cxnId="{3DD69F59-60E9-45A5-8BB1-EA9508D6E63B}">
      <dgm:prSet/>
      <dgm:spPr/>
      <dgm:t>
        <a:bodyPr/>
        <a:lstStyle/>
        <a:p>
          <a:endParaRPr lang="ru-RU" sz="1800"/>
        </a:p>
      </dgm:t>
    </dgm:pt>
    <dgm:pt modelId="{F4397801-3472-49A9-A169-7C6928A344B5}">
      <dgm:prSet custT="1"/>
      <dgm:spPr/>
      <dgm:t>
        <a:bodyPr/>
        <a:lstStyle/>
        <a:p>
          <a:r>
            <a:rPr lang="ru-RU" sz="1600" baseline="0" dirty="0" smtClean="0"/>
            <a:t>Встреча Раб. группы Минфина и Банка России с собственниками лизинговых компаний (июнь 2016)</a:t>
          </a:r>
          <a:endParaRPr lang="ru-RU" sz="1600" baseline="0" dirty="0"/>
        </a:p>
      </dgm:t>
    </dgm:pt>
    <dgm:pt modelId="{74CAF8C5-DCFB-4899-A03E-014F2C138E6E}" type="parTrans" cxnId="{8EEE3DF4-5B6B-4171-9210-4AD0E600007F}">
      <dgm:prSet/>
      <dgm:spPr/>
      <dgm:t>
        <a:bodyPr/>
        <a:lstStyle/>
        <a:p>
          <a:endParaRPr lang="ru-RU" sz="1800"/>
        </a:p>
      </dgm:t>
    </dgm:pt>
    <dgm:pt modelId="{CF47C19E-6A02-4EBC-9A93-DCE03B8AC805}" type="sibTrans" cxnId="{8EEE3DF4-5B6B-4171-9210-4AD0E600007F}">
      <dgm:prSet/>
      <dgm:spPr/>
      <dgm:t>
        <a:bodyPr/>
        <a:lstStyle/>
        <a:p>
          <a:endParaRPr lang="ru-RU" sz="1800"/>
        </a:p>
      </dgm:t>
    </dgm:pt>
    <dgm:pt modelId="{1D4ED114-139F-4ECF-B289-29B31256876D}">
      <dgm:prSet custT="1"/>
      <dgm:spPr/>
      <dgm:t>
        <a:bodyPr/>
        <a:lstStyle/>
        <a:p>
          <a:r>
            <a:rPr lang="ru-RU" sz="1600" baseline="0" dirty="0" smtClean="0"/>
            <a:t>Встреча с компаниями по теме </a:t>
          </a:r>
          <a:r>
            <a:rPr lang="ru-RU" sz="1600" baseline="0" dirty="0" err="1" smtClean="0"/>
            <a:t>эл.технологий</a:t>
          </a:r>
          <a:r>
            <a:rPr lang="ru-RU" sz="1600" baseline="0" dirty="0" smtClean="0"/>
            <a:t> с участием ЦККИ, БСИ и НРД (июнь 2016)</a:t>
          </a:r>
          <a:endParaRPr lang="ru-RU" sz="1600" baseline="0" dirty="0"/>
        </a:p>
      </dgm:t>
    </dgm:pt>
    <dgm:pt modelId="{4D72822D-084D-4CA2-A51E-081FD319E025}" type="parTrans" cxnId="{1AA0091E-8F4C-47E5-8E10-1FA4E98E78E6}">
      <dgm:prSet/>
      <dgm:spPr/>
      <dgm:t>
        <a:bodyPr/>
        <a:lstStyle/>
        <a:p>
          <a:endParaRPr lang="ru-RU" sz="1800"/>
        </a:p>
      </dgm:t>
    </dgm:pt>
    <dgm:pt modelId="{DF88F68C-9C19-40E5-B13A-73A6E5942543}" type="sibTrans" cxnId="{1AA0091E-8F4C-47E5-8E10-1FA4E98E78E6}">
      <dgm:prSet/>
      <dgm:spPr/>
      <dgm:t>
        <a:bodyPr/>
        <a:lstStyle/>
        <a:p>
          <a:endParaRPr lang="ru-RU" sz="1800"/>
        </a:p>
      </dgm:t>
    </dgm:pt>
    <dgm:pt modelId="{FFFD3962-82BA-4CBA-9A57-3874463BB334}">
      <dgm:prSet phldrT="[Текст]" custT="1"/>
      <dgm:spPr/>
      <dgm:t>
        <a:bodyPr/>
        <a:lstStyle/>
        <a:p>
          <a:r>
            <a:rPr lang="ru-RU" sz="1600" b="1" baseline="0" dirty="0" smtClean="0">
              <a:solidFill>
                <a:schemeClr val="accent6">
                  <a:lumMod val="50000"/>
                </a:schemeClr>
              </a:solidFill>
            </a:rPr>
            <a:t>Аналитика</a:t>
          </a:r>
          <a:endParaRPr lang="ru-RU" sz="16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AB93070C-6CA9-4912-A754-7EAA75AFB7FB}" type="parTrans" cxnId="{79F05461-3B6F-4240-8F8F-9F34C2DBA686}">
      <dgm:prSet/>
      <dgm:spPr/>
      <dgm:t>
        <a:bodyPr/>
        <a:lstStyle/>
        <a:p>
          <a:endParaRPr lang="ru-RU" sz="1800"/>
        </a:p>
      </dgm:t>
    </dgm:pt>
    <dgm:pt modelId="{F312A4EF-18FA-47D0-8F14-340D635D8306}" type="sibTrans" cxnId="{79F05461-3B6F-4240-8F8F-9F34C2DBA686}">
      <dgm:prSet/>
      <dgm:spPr/>
      <dgm:t>
        <a:bodyPr/>
        <a:lstStyle/>
        <a:p>
          <a:endParaRPr lang="ru-RU" sz="1800"/>
        </a:p>
      </dgm:t>
    </dgm:pt>
    <dgm:pt modelId="{7C08BDCA-9404-43F9-A719-82E9EF69C290}">
      <dgm:prSet phldrT="[Текст]" custT="1"/>
      <dgm:spPr/>
      <dgm:t>
        <a:bodyPr/>
        <a:lstStyle/>
        <a:p>
          <a:r>
            <a:rPr lang="ru-RU" sz="1600" baseline="0" dirty="0" smtClean="0"/>
            <a:t>Анализ причин дефолтов  ЛК в 2008-16 гг.</a:t>
          </a:r>
          <a:endParaRPr lang="ru-RU" sz="1600" b="1" baseline="0" dirty="0"/>
        </a:p>
      </dgm:t>
    </dgm:pt>
    <dgm:pt modelId="{6183A2AB-72D6-4D8E-B9CE-3402815ACDED}" type="parTrans" cxnId="{ADEC3623-FCCD-4B73-AC17-0EE302CCDA48}">
      <dgm:prSet/>
      <dgm:spPr/>
      <dgm:t>
        <a:bodyPr/>
        <a:lstStyle/>
        <a:p>
          <a:endParaRPr lang="ru-RU" sz="1800"/>
        </a:p>
      </dgm:t>
    </dgm:pt>
    <dgm:pt modelId="{EB4902A9-4141-45A6-9AEB-3FC3FDFB8568}" type="sibTrans" cxnId="{ADEC3623-FCCD-4B73-AC17-0EE302CCDA48}">
      <dgm:prSet/>
      <dgm:spPr/>
      <dgm:t>
        <a:bodyPr/>
        <a:lstStyle/>
        <a:p>
          <a:endParaRPr lang="ru-RU" sz="1800"/>
        </a:p>
      </dgm:t>
    </dgm:pt>
    <dgm:pt modelId="{92B1C637-5094-4E0A-B936-62D2D2D15B4D}">
      <dgm:prSet phldrT="[Текст]" custT="1"/>
      <dgm:spPr/>
      <dgm:t>
        <a:bodyPr/>
        <a:lstStyle/>
        <a:p>
          <a:r>
            <a:rPr lang="ru-RU" sz="1600" baseline="0" dirty="0" smtClean="0"/>
            <a:t>Сводный анализ результатов мониторинга финансового положения лизингодателей</a:t>
          </a:r>
          <a:endParaRPr lang="ru-RU" sz="1600" b="1" baseline="0" dirty="0"/>
        </a:p>
      </dgm:t>
    </dgm:pt>
    <dgm:pt modelId="{437F2321-664E-41CF-B6E9-BE9F9A48504A}" type="parTrans" cxnId="{3AE16F67-8B8A-4F45-87EA-403052E3350C}">
      <dgm:prSet/>
      <dgm:spPr/>
      <dgm:t>
        <a:bodyPr/>
        <a:lstStyle/>
        <a:p>
          <a:endParaRPr lang="ru-RU" sz="1800"/>
        </a:p>
      </dgm:t>
    </dgm:pt>
    <dgm:pt modelId="{E4DF2896-5B0D-406F-B37E-45248BD09E30}" type="sibTrans" cxnId="{3AE16F67-8B8A-4F45-87EA-403052E3350C}">
      <dgm:prSet/>
      <dgm:spPr/>
      <dgm:t>
        <a:bodyPr/>
        <a:lstStyle/>
        <a:p>
          <a:endParaRPr lang="ru-RU" sz="1800"/>
        </a:p>
      </dgm:t>
    </dgm:pt>
    <dgm:pt modelId="{7CA7F667-5494-40CF-B46B-25CFB05DC101}">
      <dgm:prSet phldrT="[Текст]" custT="1"/>
      <dgm:spPr/>
      <dgm:t>
        <a:bodyPr/>
        <a:lstStyle/>
        <a:p>
          <a:r>
            <a:rPr lang="ru-RU" sz="1600" baseline="0" dirty="0" smtClean="0"/>
            <a:t>Концепция реформы рынка лизинга</a:t>
          </a:r>
          <a:endParaRPr lang="ru-RU" sz="1600" b="1" baseline="0" dirty="0"/>
        </a:p>
      </dgm:t>
    </dgm:pt>
    <dgm:pt modelId="{40E48614-8404-40FA-9D0B-A24A6C29CDC7}" type="parTrans" cxnId="{86FDD0B4-94A1-4D9E-AFE2-EE129883E25C}">
      <dgm:prSet/>
      <dgm:spPr/>
      <dgm:t>
        <a:bodyPr/>
        <a:lstStyle/>
        <a:p>
          <a:endParaRPr lang="ru-RU" sz="1800"/>
        </a:p>
      </dgm:t>
    </dgm:pt>
    <dgm:pt modelId="{4D3D6771-BF40-4B81-ACE2-55E646056826}" type="sibTrans" cxnId="{86FDD0B4-94A1-4D9E-AFE2-EE129883E25C}">
      <dgm:prSet/>
      <dgm:spPr/>
      <dgm:t>
        <a:bodyPr/>
        <a:lstStyle/>
        <a:p>
          <a:endParaRPr lang="ru-RU" sz="1800"/>
        </a:p>
      </dgm:t>
    </dgm:pt>
    <dgm:pt modelId="{82731B50-BDE1-442B-BA7B-A9F9AB5F0D6A}">
      <dgm:prSet phldrT="[Текст]" custT="1"/>
      <dgm:spPr/>
      <dgm:t>
        <a:bodyPr/>
        <a:lstStyle/>
        <a:p>
          <a:r>
            <a:rPr lang="ru-RU" sz="1600" b="1" baseline="0" dirty="0" smtClean="0"/>
            <a:t>Международный опыт</a:t>
          </a:r>
          <a:endParaRPr lang="ru-RU" sz="1600" b="1" baseline="0" dirty="0"/>
        </a:p>
      </dgm:t>
    </dgm:pt>
    <dgm:pt modelId="{CB06DCDD-5ECA-4FF0-BEFD-A1646AA8FF34}" type="parTrans" cxnId="{7F8F342E-BE65-4307-A185-2B633061E8DF}">
      <dgm:prSet/>
      <dgm:spPr/>
      <dgm:t>
        <a:bodyPr/>
        <a:lstStyle/>
        <a:p>
          <a:endParaRPr lang="ru-RU" sz="1800"/>
        </a:p>
      </dgm:t>
    </dgm:pt>
    <dgm:pt modelId="{A45FC2A5-D663-4DAB-B05F-C3E1B18C7A72}" type="sibTrans" cxnId="{7F8F342E-BE65-4307-A185-2B633061E8DF}">
      <dgm:prSet/>
      <dgm:spPr/>
      <dgm:t>
        <a:bodyPr/>
        <a:lstStyle/>
        <a:p>
          <a:endParaRPr lang="ru-RU" sz="1800"/>
        </a:p>
      </dgm:t>
    </dgm:pt>
    <dgm:pt modelId="{C7F73ECF-F67C-430D-81C0-66618FC19B29}">
      <dgm:prSet phldrT="[Текст]" custT="1"/>
      <dgm:spPr/>
      <dgm:t>
        <a:bodyPr/>
        <a:lstStyle/>
        <a:p>
          <a:r>
            <a:rPr lang="ru-RU" sz="1600" baseline="0" dirty="0" smtClean="0"/>
            <a:t>Консультации в Банке Франции (июнь 2016)</a:t>
          </a:r>
          <a:endParaRPr lang="ru-RU" sz="1600" baseline="0" dirty="0"/>
        </a:p>
      </dgm:t>
    </dgm:pt>
    <dgm:pt modelId="{ABF8E92F-8D8A-420A-8EA6-242153328075}" type="parTrans" cxnId="{403B35B8-49A8-4D17-BB05-13568E45BAC7}">
      <dgm:prSet/>
      <dgm:spPr/>
      <dgm:t>
        <a:bodyPr/>
        <a:lstStyle/>
        <a:p>
          <a:endParaRPr lang="ru-RU" sz="1800"/>
        </a:p>
      </dgm:t>
    </dgm:pt>
    <dgm:pt modelId="{2A7952B9-F437-4EBE-87E1-CFF6295674D2}" type="sibTrans" cxnId="{403B35B8-49A8-4D17-BB05-13568E45BAC7}">
      <dgm:prSet/>
      <dgm:spPr/>
      <dgm:t>
        <a:bodyPr/>
        <a:lstStyle/>
        <a:p>
          <a:endParaRPr lang="ru-RU" sz="1800"/>
        </a:p>
      </dgm:t>
    </dgm:pt>
    <dgm:pt modelId="{18FCB29A-C2E9-4EAD-9033-686DEA3B4BD9}">
      <dgm:prSet phldrT="[Текст]" custT="1"/>
      <dgm:spPr/>
      <dgm:t>
        <a:bodyPr/>
        <a:lstStyle/>
        <a:p>
          <a:r>
            <a:rPr lang="ru-RU" sz="1600" baseline="0" dirty="0" smtClean="0"/>
            <a:t>Консультации в Банке Италии (сентябрь 2016)</a:t>
          </a:r>
          <a:endParaRPr lang="ru-RU" sz="1600" baseline="0" dirty="0"/>
        </a:p>
      </dgm:t>
    </dgm:pt>
    <dgm:pt modelId="{ABCDFA5D-73CB-4397-A078-61FEFF294F0E}" type="parTrans" cxnId="{39D12568-B96E-4880-8A2C-921F3503E79A}">
      <dgm:prSet/>
      <dgm:spPr/>
      <dgm:t>
        <a:bodyPr/>
        <a:lstStyle/>
        <a:p>
          <a:endParaRPr lang="ru-RU" sz="1800"/>
        </a:p>
      </dgm:t>
    </dgm:pt>
    <dgm:pt modelId="{B163658E-83F4-4469-BE07-FFA9957A454B}" type="sibTrans" cxnId="{39D12568-B96E-4880-8A2C-921F3503E79A}">
      <dgm:prSet/>
      <dgm:spPr/>
      <dgm:t>
        <a:bodyPr/>
        <a:lstStyle/>
        <a:p>
          <a:endParaRPr lang="ru-RU" sz="1800"/>
        </a:p>
      </dgm:t>
    </dgm:pt>
    <dgm:pt modelId="{42256E98-631C-4E05-B65A-A0667F762D81}">
      <dgm:prSet phldrT="[Текст]" custT="1"/>
      <dgm:spPr/>
      <dgm:t>
        <a:bodyPr/>
        <a:lstStyle/>
        <a:p>
          <a:r>
            <a:rPr lang="ru-RU" sz="1600" baseline="0" dirty="0" smtClean="0"/>
            <a:t>Запрос и обработка материалов Итальянской лизинговой ассоциации и </a:t>
          </a:r>
          <a:r>
            <a:rPr lang="ru-RU" sz="1600" baseline="0" dirty="0" err="1" smtClean="0"/>
            <a:t>Юникредит</a:t>
          </a:r>
          <a:r>
            <a:rPr lang="ru-RU" sz="1600" baseline="0" dirty="0" smtClean="0"/>
            <a:t> Лизинг</a:t>
          </a:r>
          <a:endParaRPr lang="ru-RU" sz="1600" baseline="0" dirty="0"/>
        </a:p>
      </dgm:t>
    </dgm:pt>
    <dgm:pt modelId="{D607AD5C-C0BF-41A0-A83C-FBB8A4B9814A}" type="parTrans" cxnId="{671750F7-7BF6-4E72-8917-1D591F903E50}">
      <dgm:prSet/>
      <dgm:spPr/>
      <dgm:t>
        <a:bodyPr/>
        <a:lstStyle/>
        <a:p>
          <a:endParaRPr lang="ru-RU" sz="1800"/>
        </a:p>
      </dgm:t>
    </dgm:pt>
    <dgm:pt modelId="{D0410F29-028A-4A10-B6DE-D42336C6CAF9}" type="sibTrans" cxnId="{671750F7-7BF6-4E72-8917-1D591F903E50}">
      <dgm:prSet/>
      <dgm:spPr/>
      <dgm:t>
        <a:bodyPr/>
        <a:lstStyle/>
        <a:p>
          <a:endParaRPr lang="ru-RU" sz="1800"/>
        </a:p>
      </dgm:t>
    </dgm:pt>
    <dgm:pt modelId="{991B7D38-2829-4A11-8C01-63C60E5E413D}">
      <dgm:prSet phldrT="[Текст]" custT="1"/>
      <dgm:spPr/>
      <dgm:t>
        <a:bodyPr/>
        <a:lstStyle/>
        <a:p>
          <a:r>
            <a:rPr lang="ru-RU" sz="1600" baseline="0" dirty="0" err="1" smtClean="0"/>
            <a:t>Минпромторг</a:t>
          </a:r>
          <a:r>
            <a:rPr lang="ru-RU" sz="1600" baseline="0" dirty="0" smtClean="0"/>
            <a:t> (май 2016),  Фонд развития промышленности (май, август 2016)</a:t>
          </a:r>
          <a:endParaRPr lang="ru-RU" sz="1600" b="1" baseline="0" dirty="0"/>
        </a:p>
      </dgm:t>
    </dgm:pt>
    <dgm:pt modelId="{74F69516-58BC-46C7-B8F2-61F7B3A251F2}" type="parTrans" cxnId="{FB468250-ABD2-4F6F-85AA-14573C0FCAE4}">
      <dgm:prSet/>
      <dgm:spPr/>
      <dgm:t>
        <a:bodyPr/>
        <a:lstStyle/>
        <a:p>
          <a:endParaRPr lang="ru-RU"/>
        </a:p>
      </dgm:t>
    </dgm:pt>
    <dgm:pt modelId="{B27259C3-75BA-448B-976A-17F718B732FD}" type="sibTrans" cxnId="{FB468250-ABD2-4F6F-85AA-14573C0FCAE4}">
      <dgm:prSet/>
      <dgm:spPr/>
      <dgm:t>
        <a:bodyPr/>
        <a:lstStyle/>
        <a:p>
          <a:endParaRPr lang="ru-RU"/>
        </a:p>
      </dgm:t>
    </dgm:pt>
    <dgm:pt modelId="{4D0ECFD9-5D4C-4532-83DF-0578F3E20F4F}" type="pres">
      <dgm:prSet presAssocID="{5D58355E-675B-4B85-9C3E-1B499E0897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7C841-CD83-4A43-AB2B-6E62017E7EF7}" type="pres">
      <dgm:prSet presAssocID="{635FC3FE-2EA4-4D99-BC71-497C0F29B8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8D74B-29BF-484A-992C-6A17C3CA3BE2}" type="pres">
      <dgm:prSet presAssocID="{635FC3FE-2EA4-4D99-BC71-497C0F29B804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1AC4E-AA36-4FF9-BFAA-3BB15C776728}" type="pres">
      <dgm:prSet presAssocID="{18C8333C-8D61-4394-9A7E-719962989D7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56779-19E4-4529-8A91-8AFB112752BC}" type="pres">
      <dgm:prSet presAssocID="{18C8333C-8D61-4394-9A7E-719962989D7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D61C1-DF4F-47AD-BA46-2A250BE90281}" type="pres">
      <dgm:prSet presAssocID="{FFFD3962-82BA-4CBA-9A57-3874463BB33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7F168-AFE6-4818-B4BC-63D528EEA0D1}" type="pres">
      <dgm:prSet presAssocID="{FFFD3962-82BA-4CBA-9A57-3874463BB334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B0336-CEC5-439A-B9A5-FB1830C1657F}" type="pres">
      <dgm:prSet presAssocID="{82731B50-BDE1-442B-BA7B-A9F9AB5F0D6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C6181-783B-4CF6-8299-BC1809C2D4DB}" type="pres">
      <dgm:prSet presAssocID="{82731B50-BDE1-442B-BA7B-A9F9AB5F0D6A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F05461-3B6F-4240-8F8F-9F34C2DBA686}" srcId="{5D58355E-675B-4B85-9C3E-1B499E08977F}" destId="{FFFD3962-82BA-4CBA-9A57-3874463BB334}" srcOrd="2" destOrd="0" parTransId="{AB93070C-6CA9-4912-A754-7EAA75AFB7FB}" sibTransId="{F312A4EF-18FA-47D0-8F14-340D635D8306}"/>
    <dgm:cxn modelId="{39D12568-B96E-4880-8A2C-921F3503E79A}" srcId="{82731B50-BDE1-442B-BA7B-A9F9AB5F0D6A}" destId="{18FCB29A-C2E9-4EAD-9033-686DEA3B4BD9}" srcOrd="1" destOrd="0" parTransId="{ABCDFA5D-73CB-4397-A078-61FEFF294F0E}" sibTransId="{B163658E-83F4-4469-BE07-FFA9957A454B}"/>
    <dgm:cxn modelId="{FEBDB9B4-8ED3-4E3E-8B6E-9B8F91146A99}" type="presOf" srcId="{32EF1358-7809-428A-964F-5BD8F88BA39B}" destId="{46F8D74B-29BF-484A-992C-6A17C3CA3BE2}" srcOrd="0" destOrd="0" presId="urn:microsoft.com/office/officeart/2005/8/layout/vList2"/>
    <dgm:cxn modelId="{3AE16F67-8B8A-4F45-87EA-403052E3350C}" srcId="{FFFD3962-82BA-4CBA-9A57-3874463BB334}" destId="{92B1C637-5094-4E0A-B936-62D2D2D15B4D}" srcOrd="1" destOrd="0" parTransId="{437F2321-664E-41CF-B6E9-BE9F9A48504A}" sibTransId="{E4DF2896-5B0D-406F-B37E-45248BD09E30}"/>
    <dgm:cxn modelId="{22F2CE9F-9D35-4D8F-862B-EC88A77F35D4}" type="presOf" srcId="{F4397801-3472-49A9-A169-7C6928A344B5}" destId="{46F8D74B-29BF-484A-992C-6A17C3CA3BE2}" srcOrd="0" destOrd="2" presId="urn:microsoft.com/office/officeart/2005/8/layout/vList2"/>
    <dgm:cxn modelId="{EF722B8E-3502-4A3D-8870-7A7E32940AB5}" type="presOf" srcId="{C7F73ECF-F67C-430D-81C0-66618FC19B29}" destId="{B8EC6181-783B-4CF6-8299-BC1809C2D4DB}" srcOrd="0" destOrd="0" presId="urn:microsoft.com/office/officeart/2005/8/layout/vList2"/>
    <dgm:cxn modelId="{E0581475-9FAA-4B57-B95F-94E08DF1CB85}" type="presOf" srcId="{635FC3FE-2EA4-4D99-BC71-497C0F29B804}" destId="{9867C841-CD83-4A43-AB2B-6E62017E7EF7}" srcOrd="0" destOrd="0" presId="urn:microsoft.com/office/officeart/2005/8/layout/vList2"/>
    <dgm:cxn modelId="{3928C44E-8BF8-4031-908C-F578BCD64303}" type="presOf" srcId="{7C08BDCA-9404-43F9-A719-82E9EF69C290}" destId="{41E7F168-AFE6-4818-B4BC-63D528EEA0D1}" srcOrd="0" destOrd="0" presId="urn:microsoft.com/office/officeart/2005/8/layout/vList2"/>
    <dgm:cxn modelId="{9F0FC986-6228-4ACE-8879-2B4A01B2B69A}" type="presOf" srcId="{18C8333C-8D61-4394-9A7E-719962989D7E}" destId="{0631AC4E-AA36-4FF9-BFAA-3BB15C776728}" srcOrd="0" destOrd="0" presId="urn:microsoft.com/office/officeart/2005/8/layout/vList2"/>
    <dgm:cxn modelId="{403B35B8-49A8-4D17-BB05-13568E45BAC7}" srcId="{82731B50-BDE1-442B-BA7B-A9F9AB5F0D6A}" destId="{C7F73ECF-F67C-430D-81C0-66618FC19B29}" srcOrd="0" destOrd="0" parTransId="{ABF8E92F-8D8A-420A-8EA6-242153328075}" sibTransId="{2A7952B9-F437-4EBE-87E1-CFF6295674D2}"/>
    <dgm:cxn modelId="{0FEAF19D-E48A-4D7F-BAA6-4FB8A3EBB9AA}" type="presOf" srcId="{18FCB29A-C2E9-4EAD-9033-686DEA3B4BD9}" destId="{B8EC6181-783B-4CF6-8299-BC1809C2D4DB}" srcOrd="0" destOrd="1" presId="urn:microsoft.com/office/officeart/2005/8/layout/vList2"/>
    <dgm:cxn modelId="{DFD39835-9E79-4B0C-9789-9E2AA6300CA8}" type="presOf" srcId="{4A98C17D-8C09-4012-B61E-43A62DB8DDDD}" destId="{46F8D74B-29BF-484A-992C-6A17C3CA3BE2}" srcOrd="0" destOrd="1" presId="urn:microsoft.com/office/officeart/2005/8/layout/vList2"/>
    <dgm:cxn modelId="{6CE71FA6-4140-429D-9D9A-4585448D3B57}" type="presOf" srcId="{92B1C637-5094-4E0A-B936-62D2D2D15B4D}" destId="{41E7F168-AFE6-4818-B4BC-63D528EEA0D1}" srcOrd="0" destOrd="1" presId="urn:microsoft.com/office/officeart/2005/8/layout/vList2"/>
    <dgm:cxn modelId="{671750F7-7BF6-4E72-8917-1D591F903E50}" srcId="{82731B50-BDE1-442B-BA7B-A9F9AB5F0D6A}" destId="{42256E98-631C-4E05-B65A-A0667F762D81}" srcOrd="2" destOrd="0" parTransId="{D607AD5C-C0BF-41A0-A83C-FBB8A4B9814A}" sibTransId="{D0410F29-028A-4A10-B6DE-D42336C6CAF9}"/>
    <dgm:cxn modelId="{CE350F87-0119-4524-BA84-B81A470FF9D6}" srcId="{635FC3FE-2EA4-4D99-BC71-497C0F29B804}" destId="{32EF1358-7809-428A-964F-5BD8F88BA39B}" srcOrd="0" destOrd="0" parTransId="{6B989DD9-9DB6-479C-94EE-E8CF63BC3298}" sibTransId="{6B665FB3-81CF-4F8D-97FE-DC59BE4B3A3A}"/>
    <dgm:cxn modelId="{CADF4E82-3CCC-49B8-877F-DF1EC2A07BDF}" type="presOf" srcId="{1D4ED114-139F-4ECF-B289-29B31256876D}" destId="{46F8D74B-29BF-484A-992C-6A17C3CA3BE2}" srcOrd="0" destOrd="3" presId="urn:microsoft.com/office/officeart/2005/8/layout/vList2"/>
    <dgm:cxn modelId="{ADEC3623-FCCD-4B73-AC17-0EE302CCDA48}" srcId="{FFFD3962-82BA-4CBA-9A57-3874463BB334}" destId="{7C08BDCA-9404-43F9-A719-82E9EF69C290}" srcOrd="0" destOrd="0" parTransId="{6183A2AB-72D6-4D8E-B9CE-3402815ACDED}" sibTransId="{EB4902A9-4141-45A6-9AEB-3FC3FDFB8568}"/>
    <dgm:cxn modelId="{86FDD0B4-94A1-4D9E-AFE2-EE129883E25C}" srcId="{FFFD3962-82BA-4CBA-9A57-3874463BB334}" destId="{7CA7F667-5494-40CF-B46B-25CFB05DC101}" srcOrd="2" destOrd="0" parTransId="{40E48614-8404-40FA-9D0B-A24A6C29CDC7}" sibTransId="{4D3D6771-BF40-4B81-ACE2-55E646056826}"/>
    <dgm:cxn modelId="{95F404CC-CB16-4109-9A4A-5DE6AB217492}" type="presOf" srcId="{FFFD3962-82BA-4CBA-9A57-3874463BB334}" destId="{B5FD61C1-DF4F-47AD-BA46-2A250BE90281}" srcOrd="0" destOrd="0" presId="urn:microsoft.com/office/officeart/2005/8/layout/vList2"/>
    <dgm:cxn modelId="{ED01791C-4582-4617-A1CD-EB66246C9656}" srcId="{5D58355E-675B-4B85-9C3E-1B499E08977F}" destId="{635FC3FE-2EA4-4D99-BC71-497C0F29B804}" srcOrd="0" destOrd="0" parTransId="{56F9B445-A64E-47BC-B33F-C4C513AC2E33}" sibTransId="{206CF570-F99B-4AD4-AD50-ED5BC0AD04A8}"/>
    <dgm:cxn modelId="{8CA0FC54-295B-45F7-9B6A-7D33796104FF}" type="presOf" srcId="{5D58355E-675B-4B85-9C3E-1B499E08977F}" destId="{4D0ECFD9-5D4C-4532-83DF-0578F3E20F4F}" srcOrd="0" destOrd="0" presId="urn:microsoft.com/office/officeart/2005/8/layout/vList2"/>
    <dgm:cxn modelId="{3DD69F59-60E9-45A5-8BB1-EA9508D6E63B}" srcId="{635FC3FE-2EA4-4D99-BC71-497C0F29B804}" destId="{4A98C17D-8C09-4012-B61E-43A62DB8DDDD}" srcOrd="1" destOrd="0" parTransId="{17BCCC7C-F7D7-4039-BF21-DA9FC216D24E}" sibTransId="{A141F50D-A8DB-46F3-893A-75102578B90C}"/>
    <dgm:cxn modelId="{7F8F342E-BE65-4307-A185-2B633061E8DF}" srcId="{5D58355E-675B-4B85-9C3E-1B499E08977F}" destId="{82731B50-BDE1-442B-BA7B-A9F9AB5F0D6A}" srcOrd="3" destOrd="0" parTransId="{CB06DCDD-5ECA-4FF0-BEFD-A1646AA8FF34}" sibTransId="{A45FC2A5-D663-4DAB-B05F-C3E1B18C7A72}"/>
    <dgm:cxn modelId="{6FA240CB-96B1-4497-AB5C-21A600B97986}" type="presOf" srcId="{7CA7F667-5494-40CF-B46B-25CFB05DC101}" destId="{41E7F168-AFE6-4818-B4BC-63D528EEA0D1}" srcOrd="0" destOrd="2" presId="urn:microsoft.com/office/officeart/2005/8/layout/vList2"/>
    <dgm:cxn modelId="{8EEE3DF4-5B6B-4171-9210-4AD0E600007F}" srcId="{635FC3FE-2EA4-4D99-BC71-497C0F29B804}" destId="{F4397801-3472-49A9-A169-7C6928A344B5}" srcOrd="2" destOrd="0" parTransId="{74CAF8C5-DCFB-4899-A03E-014F2C138E6E}" sibTransId="{CF47C19E-6A02-4EBC-9A93-DCE03B8AC805}"/>
    <dgm:cxn modelId="{E60208C5-CFF3-4454-AF96-A503B6B0F69F}" type="presOf" srcId="{82731B50-BDE1-442B-BA7B-A9F9AB5F0D6A}" destId="{ACFB0336-CEC5-439A-B9A5-FB1830C1657F}" srcOrd="0" destOrd="0" presId="urn:microsoft.com/office/officeart/2005/8/layout/vList2"/>
    <dgm:cxn modelId="{39363687-D1C5-46CD-97DC-1CD83AAE6A48}" srcId="{5D58355E-675B-4B85-9C3E-1B499E08977F}" destId="{18C8333C-8D61-4394-9A7E-719962989D7E}" srcOrd="1" destOrd="0" parTransId="{37077711-BE03-4CF3-9401-E7A172D6F0CD}" sibTransId="{E30089CE-FB3A-49FE-8523-92C949F2A7D3}"/>
    <dgm:cxn modelId="{D28AC0A5-FB25-419E-9655-2BC96DD90EBD}" type="presOf" srcId="{42256E98-631C-4E05-B65A-A0667F762D81}" destId="{B8EC6181-783B-4CF6-8299-BC1809C2D4DB}" srcOrd="0" destOrd="2" presId="urn:microsoft.com/office/officeart/2005/8/layout/vList2"/>
    <dgm:cxn modelId="{1AA0091E-8F4C-47E5-8E10-1FA4E98E78E6}" srcId="{635FC3FE-2EA4-4D99-BC71-497C0F29B804}" destId="{1D4ED114-139F-4ECF-B289-29B31256876D}" srcOrd="3" destOrd="0" parTransId="{4D72822D-084D-4CA2-A51E-081FD319E025}" sibTransId="{DF88F68C-9C19-40E5-B13A-73A6E5942543}"/>
    <dgm:cxn modelId="{78D3819D-7520-4D57-AABC-67A3DC0E6BDF}" type="presOf" srcId="{991B7D38-2829-4A11-8C01-63C60E5E413D}" destId="{62B56779-19E4-4529-8A91-8AFB112752BC}" srcOrd="0" destOrd="0" presId="urn:microsoft.com/office/officeart/2005/8/layout/vList2"/>
    <dgm:cxn modelId="{FB468250-ABD2-4F6F-85AA-14573C0FCAE4}" srcId="{18C8333C-8D61-4394-9A7E-719962989D7E}" destId="{991B7D38-2829-4A11-8C01-63C60E5E413D}" srcOrd="0" destOrd="0" parTransId="{74F69516-58BC-46C7-B8F2-61F7B3A251F2}" sibTransId="{B27259C3-75BA-448B-976A-17F718B732FD}"/>
    <dgm:cxn modelId="{98583ACA-93F4-4E53-904D-810C20710D05}" type="presParOf" srcId="{4D0ECFD9-5D4C-4532-83DF-0578F3E20F4F}" destId="{9867C841-CD83-4A43-AB2B-6E62017E7EF7}" srcOrd="0" destOrd="0" presId="urn:microsoft.com/office/officeart/2005/8/layout/vList2"/>
    <dgm:cxn modelId="{CDB256D0-FC12-424D-9185-79AFD9296502}" type="presParOf" srcId="{4D0ECFD9-5D4C-4532-83DF-0578F3E20F4F}" destId="{46F8D74B-29BF-484A-992C-6A17C3CA3BE2}" srcOrd="1" destOrd="0" presId="urn:microsoft.com/office/officeart/2005/8/layout/vList2"/>
    <dgm:cxn modelId="{0CC0E709-6698-4C99-A496-35AC874FF7CD}" type="presParOf" srcId="{4D0ECFD9-5D4C-4532-83DF-0578F3E20F4F}" destId="{0631AC4E-AA36-4FF9-BFAA-3BB15C776728}" srcOrd="2" destOrd="0" presId="urn:microsoft.com/office/officeart/2005/8/layout/vList2"/>
    <dgm:cxn modelId="{2D77E2BC-C61F-4242-AA7B-1A2C8E5FF0B7}" type="presParOf" srcId="{4D0ECFD9-5D4C-4532-83DF-0578F3E20F4F}" destId="{62B56779-19E4-4529-8A91-8AFB112752BC}" srcOrd="3" destOrd="0" presId="urn:microsoft.com/office/officeart/2005/8/layout/vList2"/>
    <dgm:cxn modelId="{713E6811-C4E8-441E-ADFB-49BFC6FC8ED4}" type="presParOf" srcId="{4D0ECFD9-5D4C-4532-83DF-0578F3E20F4F}" destId="{B5FD61C1-DF4F-47AD-BA46-2A250BE90281}" srcOrd="4" destOrd="0" presId="urn:microsoft.com/office/officeart/2005/8/layout/vList2"/>
    <dgm:cxn modelId="{E0A87B0B-B87E-41A7-BD36-C9A25DE09333}" type="presParOf" srcId="{4D0ECFD9-5D4C-4532-83DF-0578F3E20F4F}" destId="{41E7F168-AFE6-4818-B4BC-63D528EEA0D1}" srcOrd="5" destOrd="0" presId="urn:microsoft.com/office/officeart/2005/8/layout/vList2"/>
    <dgm:cxn modelId="{BDA12681-1B91-42D3-8E14-2DB7E4500E35}" type="presParOf" srcId="{4D0ECFD9-5D4C-4532-83DF-0578F3E20F4F}" destId="{ACFB0336-CEC5-439A-B9A5-FB1830C1657F}" srcOrd="6" destOrd="0" presId="urn:microsoft.com/office/officeart/2005/8/layout/vList2"/>
    <dgm:cxn modelId="{2C04EBA8-8308-4A23-8272-6EA28146DA8A}" type="presParOf" srcId="{4D0ECFD9-5D4C-4532-83DF-0578F3E20F4F}" destId="{B8EC6181-783B-4CF6-8299-BC1809C2D4D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8B8E97-3665-430C-9E4B-C94EE30F2928}" type="doc">
      <dgm:prSet loTypeId="urn:microsoft.com/office/officeart/2005/8/layout/venn2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BA84F2E-C2C8-4E1B-AEEA-552CFB0C3639}">
      <dgm:prSet phldrT="[Текст]" custT="1"/>
      <dgm:spPr/>
      <dgm:t>
        <a:bodyPr/>
        <a:lstStyle/>
        <a:p>
          <a:r>
            <a:rPr lang="ru-RU" sz="1600" b="1" dirty="0" smtClean="0"/>
            <a:t>АРЕНДА</a:t>
          </a:r>
          <a:endParaRPr lang="ru-RU" sz="1600" b="1" dirty="0"/>
        </a:p>
      </dgm:t>
    </dgm:pt>
    <dgm:pt modelId="{BA0937D9-03A5-4BD3-8499-0F33B433C799}" type="parTrans" cxnId="{216A94D6-E926-40C0-BCC9-51151157C9F0}">
      <dgm:prSet/>
      <dgm:spPr/>
      <dgm:t>
        <a:bodyPr/>
        <a:lstStyle/>
        <a:p>
          <a:endParaRPr lang="ru-RU" sz="1800"/>
        </a:p>
      </dgm:t>
    </dgm:pt>
    <dgm:pt modelId="{68C8F900-FB9D-4B18-AD5A-8B4BBF0F83A2}" type="sibTrans" cxnId="{216A94D6-E926-40C0-BCC9-51151157C9F0}">
      <dgm:prSet/>
      <dgm:spPr/>
      <dgm:t>
        <a:bodyPr/>
        <a:lstStyle/>
        <a:p>
          <a:endParaRPr lang="ru-RU" sz="1800"/>
        </a:p>
      </dgm:t>
    </dgm:pt>
    <dgm:pt modelId="{C5772BBA-2CA9-43B3-990A-3A79EC3F775F}">
      <dgm:prSet phldrT="[Текст]" custT="1"/>
      <dgm:spPr/>
      <dgm:t>
        <a:bodyPr/>
        <a:lstStyle/>
        <a:p>
          <a:endParaRPr lang="ru-RU" sz="1400" dirty="0" smtClean="0"/>
        </a:p>
        <a:p>
          <a:r>
            <a:rPr lang="ru-RU" sz="1400" dirty="0" err="1" smtClean="0"/>
            <a:t>Операци-онный</a:t>
          </a:r>
          <a:r>
            <a:rPr lang="ru-RU" sz="1400" dirty="0" smtClean="0"/>
            <a:t> лизинг</a:t>
          </a:r>
          <a:endParaRPr lang="ru-RU" sz="1400" dirty="0"/>
        </a:p>
      </dgm:t>
    </dgm:pt>
    <dgm:pt modelId="{ECA2EB00-B656-4B8B-AB11-131C24C12AAE}" type="parTrans" cxnId="{539BBD56-FC67-44FB-9348-429FAC975105}">
      <dgm:prSet/>
      <dgm:spPr/>
      <dgm:t>
        <a:bodyPr/>
        <a:lstStyle/>
        <a:p>
          <a:endParaRPr lang="ru-RU" sz="1800"/>
        </a:p>
      </dgm:t>
    </dgm:pt>
    <dgm:pt modelId="{06A56B85-15C3-43EB-8AD0-6DE3D63C5E91}" type="sibTrans" cxnId="{539BBD56-FC67-44FB-9348-429FAC975105}">
      <dgm:prSet/>
      <dgm:spPr/>
      <dgm:t>
        <a:bodyPr/>
        <a:lstStyle/>
        <a:p>
          <a:endParaRPr lang="ru-RU" sz="1800"/>
        </a:p>
      </dgm:t>
    </dgm:pt>
    <dgm:pt modelId="{59BFD35B-908E-4D42-A819-F37F590FB554}">
      <dgm:prSet phldrT="[Текст]" custT="1"/>
      <dgm:spPr/>
      <dgm:t>
        <a:bodyPr/>
        <a:lstStyle/>
        <a:p>
          <a:r>
            <a:rPr lang="ru-RU" sz="1400" dirty="0" smtClean="0"/>
            <a:t>Финансовый лизинг</a:t>
          </a:r>
          <a:endParaRPr lang="ru-RU" sz="1400" dirty="0"/>
        </a:p>
      </dgm:t>
    </dgm:pt>
    <dgm:pt modelId="{1C4A9594-31D1-47B0-B4F9-22B2C45904A2}" type="parTrans" cxnId="{E7AD2026-78D0-4DF4-AE1B-34B6E9716FC8}">
      <dgm:prSet/>
      <dgm:spPr/>
      <dgm:t>
        <a:bodyPr/>
        <a:lstStyle/>
        <a:p>
          <a:endParaRPr lang="ru-RU" sz="1800"/>
        </a:p>
      </dgm:t>
    </dgm:pt>
    <dgm:pt modelId="{3DDD89B3-B48F-4791-BECC-FA2F48CB6CDF}" type="sibTrans" cxnId="{E7AD2026-78D0-4DF4-AE1B-34B6E9716FC8}">
      <dgm:prSet/>
      <dgm:spPr/>
      <dgm:t>
        <a:bodyPr/>
        <a:lstStyle/>
        <a:p>
          <a:endParaRPr lang="ru-RU" sz="1800"/>
        </a:p>
      </dgm:t>
    </dgm:pt>
    <dgm:pt modelId="{B804B386-F6ED-473A-8D5A-409238312466}" type="pres">
      <dgm:prSet presAssocID="{8B8B8E97-3665-430C-9E4B-C94EE30F292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33239A-FE6A-4169-B433-ECDB01A09C1B}" type="pres">
      <dgm:prSet presAssocID="{8B8B8E97-3665-430C-9E4B-C94EE30F2928}" presName="comp1" presStyleCnt="0"/>
      <dgm:spPr/>
    </dgm:pt>
    <dgm:pt modelId="{ADDA777E-9703-4298-8675-4AF849BA984D}" type="pres">
      <dgm:prSet presAssocID="{8B8B8E97-3665-430C-9E4B-C94EE30F2928}" presName="circle1" presStyleLbl="node1" presStyleIdx="0" presStyleCnt="3"/>
      <dgm:spPr/>
      <dgm:t>
        <a:bodyPr/>
        <a:lstStyle/>
        <a:p>
          <a:endParaRPr lang="ru-RU"/>
        </a:p>
      </dgm:t>
    </dgm:pt>
    <dgm:pt modelId="{50CBECEE-510E-4267-AF8B-94123CBA8042}" type="pres">
      <dgm:prSet presAssocID="{8B8B8E97-3665-430C-9E4B-C94EE30F292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323C8-13EC-4C3D-96C6-C0FB1B1F1451}" type="pres">
      <dgm:prSet presAssocID="{8B8B8E97-3665-430C-9E4B-C94EE30F2928}" presName="comp2" presStyleCnt="0"/>
      <dgm:spPr/>
    </dgm:pt>
    <dgm:pt modelId="{427EBD07-E088-49C5-9FD8-36DBACD56246}" type="pres">
      <dgm:prSet presAssocID="{8B8B8E97-3665-430C-9E4B-C94EE30F2928}" presName="circle2" presStyleLbl="node1" presStyleIdx="1" presStyleCnt="3" custScaleX="91351" custScaleY="81802" custLinFactNeighborX="9838" custLinFactNeighborY="-18641"/>
      <dgm:spPr/>
      <dgm:t>
        <a:bodyPr/>
        <a:lstStyle/>
        <a:p>
          <a:endParaRPr lang="ru-RU"/>
        </a:p>
      </dgm:t>
    </dgm:pt>
    <dgm:pt modelId="{160A01EE-C750-434B-831B-6F9D867A1419}" type="pres">
      <dgm:prSet presAssocID="{8B8B8E97-3665-430C-9E4B-C94EE30F292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4972D-73BC-44D1-8A8B-65E087E1EBC8}" type="pres">
      <dgm:prSet presAssocID="{8B8B8E97-3665-430C-9E4B-C94EE30F2928}" presName="comp3" presStyleCnt="0"/>
      <dgm:spPr/>
    </dgm:pt>
    <dgm:pt modelId="{BDFBECB7-2FBE-4889-BDFC-9E09EA6A6080}" type="pres">
      <dgm:prSet presAssocID="{8B8B8E97-3665-430C-9E4B-C94EE30F2928}" presName="circle3" presStyleLbl="node1" presStyleIdx="2" presStyleCnt="3" custScaleX="100000" custLinFactNeighborX="-45166" custLinFactNeighborY="-50581"/>
      <dgm:spPr/>
      <dgm:t>
        <a:bodyPr/>
        <a:lstStyle/>
        <a:p>
          <a:endParaRPr lang="ru-RU"/>
        </a:p>
      </dgm:t>
    </dgm:pt>
    <dgm:pt modelId="{3B303BB0-9ECB-47BF-9986-F1C1605EE00B}" type="pres">
      <dgm:prSet presAssocID="{8B8B8E97-3665-430C-9E4B-C94EE30F292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8241D7-5EB7-4917-9F7D-98C03EDD5844}" type="presOf" srcId="{59BFD35B-908E-4D42-A819-F37F590FB554}" destId="{3B303BB0-9ECB-47BF-9986-F1C1605EE00B}" srcOrd="1" destOrd="0" presId="urn:microsoft.com/office/officeart/2005/8/layout/venn2"/>
    <dgm:cxn modelId="{539BBD56-FC67-44FB-9348-429FAC975105}" srcId="{8B8B8E97-3665-430C-9E4B-C94EE30F2928}" destId="{C5772BBA-2CA9-43B3-990A-3A79EC3F775F}" srcOrd="1" destOrd="0" parTransId="{ECA2EB00-B656-4B8B-AB11-131C24C12AAE}" sibTransId="{06A56B85-15C3-43EB-8AD0-6DE3D63C5E91}"/>
    <dgm:cxn modelId="{75652AF0-F8A9-4010-A592-1616E21BE6E7}" type="presOf" srcId="{59BFD35B-908E-4D42-A819-F37F590FB554}" destId="{BDFBECB7-2FBE-4889-BDFC-9E09EA6A6080}" srcOrd="0" destOrd="0" presId="urn:microsoft.com/office/officeart/2005/8/layout/venn2"/>
    <dgm:cxn modelId="{DC7D398B-609F-4825-88C9-4311FA9E317C}" type="presOf" srcId="{C5772BBA-2CA9-43B3-990A-3A79EC3F775F}" destId="{160A01EE-C750-434B-831B-6F9D867A1419}" srcOrd="1" destOrd="0" presId="urn:microsoft.com/office/officeart/2005/8/layout/venn2"/>
    <dgm:cxn modelId="{88C0B488-01CB-42F8-8252-6A6206211A3A}" type="presOf" srcId="{0BA84F2E-C2C8-4E1B-AEEA-552CFB0C3639}" destId="{ADDA777E-9703-4298-8675-4AF849BA984D}" srcOrd="0" destOrd="0" presId="urn:microsoft.com/office/officeart/2005/8/layout/venn2"/>
    <dgm:cxn modelId="{3FA2D705-78F9-457C-A647-734AC85A6826}" type="presOf" srcId="{8B8B8E97-3665-430C-9E4B-C94EE30F2928}" destId="{B804B386-F6ED-473A-8D5A-409238312466}" srcOrd="0" destOrd="0" presId="urn:microsoft.com/office/officeart/2005/8/layout/venn2"/>
    <dgm:cxn modelId="{E7AD2026-78D0-4DF4-AE1B-34B6E9716FC8}" srcId="{8B8B8E97-3665-430C-9E4B-C94EE30F2928}" destId="{59BFD35B-908E-4D42-A819-F37F590FB554}" srcOrd="2" destOrd="0" parTransId="{1C4A9594-31D1-47B0-B4F9-22B2C45904A2}" sibTransId="{3DDD89B3-B48F-4791-BECC-FA2F48CB6CDF}"/>
    <dgm:cxn modelId="{3D112683-3634-4300-BDB1-70F3D06E1158}" type="presOf" srcId="{0BA84F2E-C2C8-4E1B-AEEA-552CFB0C3639}" destId="{50CBECEE-510E-4267-AF8B-94123CBA8042}" srcOrd="1" destOrd="0" presId="urn:microsoft.com/office/officeart/2005/8/layout/venn2"/>
    <dgm:cxn modelId="{022B83B3-9B0D-41A6-89F0-89A74A16416B}" type="presOf" srcId="{C5772BBA-2CA9-43B3-990A-3A79EC3F775F}" destId="{427EBD07-E088-49C5-9FD8-36DBACD56246}" srcOrd="0" destOrd="0" presId="urn:microsoft.com/office/officeart/2005/8/layout/venn2"/>
    <dgm:cxn modelId="{216A94D6-E926-40C0-BCC9-51151157C9F0}" srcId="{8B8B8E97-3665-430C-9E4B-C94EE30F2928}" destId="{0BA84F2E-C2C8-4E1B-AEEA-552CFB0C3639}" srcOrd="0" destOrd="0" parTransId="{BA0937D9-03A5-4BD3-8499-0F33B433C799}" sibTransId="{68C8F900-FB9D-4B18-AD5A-8B4BBF0F83A2}"/>
    <dgm:cxn modelId="{913A4FCF-583D-42BA-B5B6-34C6F7DFA2FF}" type="presParOf" srcId="{B804B386-F6ED-473A-8D5A-409238312466}" destId="{0D33239A-FE6A-4169-B433-ECDB01A09C1B}" srcOrd="0" destOrd="0" presId="urn:microsoft.com/office/officeart/2005/8/layout/venn2"/>
    <dgm:cxn modelId="{683397D2-155B-47EF-9758-5C3191A5669C}" type="presParOf" srcId="{0D33239A-FE6A-4169-B433-ECDB01A09C1B}" destId="{ADDA777E-9703-4298-8675-4AF849BA984D}" srcOrd="0" destOrd="0" presId="urn:microsoft.com/office/officeart/2005/8/layout/venn2"/>
    <dgm:cxn modelId="{924618E8-972A-45EE-80C1-BB385184E262}" type="presParOf" srcId="{0D33239A-FE6A-4169-B433-ECDB01A09C1B}" destId="{50CBECEE-510E-4267-AF8B-94123CBA8042}" srcOrd="1" destOrd="0" presId="urn:microsoft.com/office/officeart/2005/8/layout/venn2"/>
    <dgm:cxn modelId="{54427E86-4139-4505-A82A-D891010C0D13}" type="presParOf" srcId="{B804B386-F6ED-473A-8D5A-409238312466}" destId="{BD0323C8-13EC-4C3D-96C6-C0FB1B1F1451}" srcOrd="1" destOrd="0" presId="urn:microsoft.com/office/officeart/2005/8/layout/venn2"/>
    <dgm:cxn modelId="{99D8135A-5CC6-4A07-8340-AF2FAB7380FB}" type="presParOf" srcId="{BD0323C8-13EC-4C3D-96C6-C0FB1B1F1451}" destId="{427EBD07-E088-49C5-9FD8-36DBACD56246}" srcOrd="0" destOrd="0" presId="urn:microsoft.com/office/officeart/2005/8/layout/venn2"/>
    <dgm:cxn modelId="{FA6B0CB5-F70D-48CF-989E-F20D4C040086}" type="presParOf" srcId="{BD0323C8-13EC-4C3D-96C6-C0FB1B1F1451}" destId="{160A01EE-C750-434B-831B-6F9D867A1419}" srcOrd="1" destOrd="0" presId="urn:microsoft.com/office/officeart/2005/8/layout/venn2"/>
    <dgm:cxn modelId="{2605DF0A-1EF4-4DAD-9DF1-B2AA10064707}" type="presParOf" srcId="{B804B386-F6ED-473A-8D5A-409238312466}" destId="{9464972D-73BC-44D1-8A8B-65E087E1EBC8}" srcOrd="2" destOrd="0" presId="urn:microsoft.com/office/officeart/2005/8/layout/venn2"/>
    <dgm:cxn modelId="{008C6693-8C43-4968-8CFF-A1792A73EE57}" type="presParOf" srcId="{9464972D-73BC-44D1-8A8B-65E087E1EBC8}" destId="{BDFBECB7-2FBE-4889-BDFC-9E09EA6A6080}" srcOrd="0" destOrd="0" presId="urn:microsoft.com/office/officeart/2005/8/layout/venn2"/>
    <dgm:cxn modelId="{7825E963-EF77-42B8-8018-A4A7E164A3FB}" type="presParOf" srcId="{9464972D-73BC-44D1-8A8B-65E087E1EBC8}" destId="{3B303BB0-9ECB-47BF-9986-F1C1605EE00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108A96-8695-4CDD-B7EB-12734EE2D854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6D967D0-0173-4637-B285-752E9B4BDEE6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Риск-профиль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53D05E-7399-4788-B7D4-1130BD342AB7}" type="parTrans" cxnId="{C07A2152-1B97-4166-A9A3-6D7C3C76D19F}">
      <dgm:prSet/>
      <dgm:spPr/>
      <dgm:t>
        <a:bodyPr/>
        <a:lstStyle/>
        <a:p>
          <a:endParaRPr lang="ru-RU" sz="1400"/>
        </a:p>
      </dgm:t>
    </dgm:pt>
    <dgm:pt modelId="{19809B51-B192-4FDA-AF84-C81540063433}" type="sibTrans" cxnId="{C07A2152-1B97-4166-A9A3-6D7C3C76D19F}">
      <dgm:prSet/>
      <dgm:spPr/>
      <dgm:t>
        <a:bodyPr/>
        <a:lstStyle/>
        <a:p>
          <a:endParaRPr lang="ru-RU" sz="1400"/>
        </a:p>
      </dgm:t>
    </dgm:pt>
    <dgm:pt modelId="{FAE82242-57F6-4012-92FF-99CFE491888A}">
      <dgm:prSet phldrT="[Текст]" custT="1"/>
      <dgm:spPr/>
      <dgm:t>
        <a:bodyPr/>
        <a:lstStyle/>
        <a:p>
          <a:r>
            <a:rPr lang="ru-RU" sz="1400" dirty="0" smtClean="0"/>
            <a:t>Кредитный риск в результате неплатежей по договорам</a:t>
          </a:r>
          <a:endParaRPr lang="ru-RU" sz="1400" dirty="0"/>
        </a:p>
      </dgm:t>
    </dgm:pt>
    <dgm:pt modelId="{CE1BC854-2BBA-434C-B2BB-F3E708E86D30}" type="parTrans" cxnId="{F8BBB381-F5E1-4BFC-A083-7B18B2951614}">
      <dgm:prSet/>
      <dgm:spPr/>
      <dgm:t>
        <a:bodyPr/>
        <a:lstStyle/>
        <a:p>
          <a:endParaRPr lang="ru-RU" sz="1400"/>
        </a:p>
      </dgm:t>
    </dgm:pt>
    <dgm:pt modelId="{1B600E47-4084-4C98-A5C5-7581FDCEF93F}" type="sibTrans" cxnId="{F8BBB381-F5E1-4BFC-A083-7B18B2951614}">
      <dgm:prSet/>
      <dgm:spPr/>
      <dgm:t>
        <a:bodyPr/>
        <a:lstStyle/>
        <a:p>
          <a:endParaRPr lang="ru-RU" sz="1400"/>
        </a:p>
      </dgm:t>
    </dgm:pt>
    <dgm:pt modelId="{45B31E3A-6E2B-4E34-96DE-E63150391531}">
      <dgm:prSet phldrT="[Текст]" custT="1"/>
      <dgm:spPr/>
      <dgm:t>
        <a:bodyPr/>
        <a:lstStyle/>
        <a:p>
          <a:r>
            <a:rPr lang="ru-RU" sz="1400" dirty="0" smtClean="0"/>
            <a:t>Риск ликвидности в результате дисбаланса по срочности</a:t>
          </a:r>
          <a:endParaRPr lang="ru-RU" sz="1400" dirty="0"/>
        </a:p>
      </dgm:t>
    </dgm:pt>
    <dgm:pt modelId="{0A47FB5A-881F-4865-A79A-560A64DB0F6F}" type="parTrans" cxnId="{C6AA2BEF-B1DC-4A5E-97A5-FF58C36E57CF}">
      <dgm:prSet/>
      <dgm:spPr/>
      <dgm:t>
        <a:bodyPr/>
        <a:lstStyle/>
        <a:p>
          <a:endParaRPr lang="ru-RU" sz="1400"/>
        </a:p>
      </dgm:t>
    </dgm:pt>
    <dgm:pt modelId="{4A4482A1-A889-4DD0-A26A-C4806AB17E63}" type="sibTrans" cxnId="{C6AA2BEF-B1DC-4A5E-97A5-FF58C36E57CF}">
      <dgm:prSet/>
      <dgm:spPr/>
      <dgm:t>
        <a:bodyPr/>
        <a:lstStyle/>
        <a:p>
          <a:endParaRPr lang="ru-RU" sz="1400"/>
        </a:p>
      </dgm:t>
    </dgm:pt>
    <dgm:pt modelId="{14849F63-E298-4813-8033-0D8A36180044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Риск-менеджмент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34467A-56A5-443F-AF4B-FECB795AFC6F}" type="parTrans" cxnId="{E27524C5-9542-43CF-9E21-13A101EC2A98}">
      <dgm:prSet/>
      <dgm:spPr/>
      <dgm:t>
        <a:bodyPr/>
        <a:lstStyle/>
        <a:p>
          <a:endParaRPr lang="ru-RU" sz="1400"/>
        </a:p>
      </dgm:t>
    </dgm:pt>
    <dgm:pt modelId="{E156DE07-2DE5-4B88-9EAB-7F957CE792A8}" type="sibTrans" cxnId="{E27524C5-9542-43CF-9E21-13A101EC2A98}">
      <dgm:prSet/>
      <dgm:spPr/>
      <dgm:t>
        <a:bodyPr/>
        <a:lstStyle/>
        <a:p>
          <a:endParaRPr lang="ru-RU" sz="1400"/>
        </a:p>
      </dgm:t>
    </dgm:pt>
    <dgm:pt modelId="{32101035-C51A-4B08-8493-2CCCE2CFC04E}">
      <dgm:prSet phldrT="[Текст]" custT="1"/>
      <dgm:spPr/>
      <dgm:t>
        <a:bodyPr/>
        <a:lstStyle/>
        <a:p>
          <a:r>
            <a:rPr lang="ru-RU" sz="1400" dirty="0" smtClean="0"/>
            <a:t>Достаточность собственных средств и резервы на возможные потери</a:t>
          </a:r>
          <a:endParaRPr lang="ru-RU" sz="1400" dirty="0"/>
        </a:p>
      </dgm:t>
    </dgm:pt>
    <dgm:pt modelId="{5FAD0562-2CA4-44C2-93E9-0E37C1CD101F}" type="parTrans" cxnId="{367FF50C-1D01-4017-951B-3FA1562A151B}">
      <dgm:prSet/>
      <dgm:spPr/>
      <dgm:t>
        <a:bodyPr/>
        <a:lstStyle/>
        <a:p>
          <a:endParaRPr lang="ru-RU" sz="1400"/>
        </a:p>
      </dgm:t>
    </dgm:pt>
    <dgm:pt modelId="{584653EA-AFA6-42BA-B7E0-BF9545E0651B}" type="sibTrans" cxnId="{367FF50C-1D01-4017-951B-3FA1562A151B}">
      <dgm:prSet/>
      <dgm:spPr/>
      <dgm:t>
        <a:bodyPr/>
        <a:lstStyle/>
        <a:p>
          <a:endParaRPr lang="ru-RU" sz="1400"/>
        </a:p>
      </dgm:t>
    </dgm:pt>
    <dgm:pt modelId="{8FFC624F-3C26-40EF-9345-AC7B78137431}">
      <dgm:prSet phldrT="[Текст]" custT="1"/>
      <dgm:spPr/>
      <dgm:t>
        <a:bodyPr/>
        <a:lstStyle/>
        <a:p>
          <a:r>
            <a:rPr lang="ru-RU" sz="1400" dirty="0" smtClean="0"/>
            <a:t>Управление краткосрочной ликвидностью и </a:t>
          </a:r>
          <a:r>
            <a:rPr lang="ru-RU" sz="1400" dirty="0" err="1" smtClean="0"/>
            <a:t>гэпами</a:t>
          </a:r>
          <a:r>
            <a:rPr lang="ru-RU" sz="1400" dirty="0" smtClean="0"/>
            <a:t> ликвидности</a:t>
          </a:r>
          <a:endParaRPr lang="ru-RU" sz="1400" dirty="0"/>
        </a:p>
      </dgm:t>
    </dgm:pt>
    <dgm:pt modelId="{29A6A48D-2A44-4FD7-AF27-C507E6FD7657}" type="parTrans" cxnId="{A29DCBD2-7293-45A1-AB98-C9BDDC9205DD}">
      <dgm:prSet/>
      <dgm:spPr/>
      <dgm:t>
        <a:bodyPr/>
        <a:lstStyle/>
        <a:p>
          <a:endParaRPr lang="ru-RU" sz="1400"/>
        </a:p>
      </dgm:t>
    </dgm:pt>
    <dgm:pt modelId="{481A0536-CFD8-4916-AAE0-80B805D45867}" type="sibTrans" cxnId="{A29DCBD2-7293-45A1-AB98-C9BDDC9205DD}">
      <dgm:prSet/>
      <dgm:spPr/>
      <dgm:t>
        <a:bodyPr/>
        <a:lstStyle/>
        <a:p>
          <a:endParaRPr lang="ru-RU" sz="1400"/>
        </a:p>
      </dgm:t>
    </dgm:pt>
    <dgm:pt modelId="{7B060BD7-42C9-4FC3-BFD2-44FFDAAB1C48}">
      <dgm:prSet phldrT="[Текст]" custT="1"/>
      <dgm:spPr/>
      <dgm:t>
        <a:bodyPr/>
        <a:lstStyle/>
        <a:p>
          <a:r>
            <a:rPr lang="ru-RU" sz="1400" dirty="0" smtClean="0"/>
            <a:t>Кредитный риск в результате неплатежей крупных лизингополучателей</a:t>
          </a:r>
          <a:endParaRPr lang="ru-RU" sz="1400" dirty="0"/>
        </a:p>
      </dgm:t>
    </dgm:pt>
    <dgm:pt modelId="{3CE7DA98-626B-44E5-BFA6-57642E802798}" type="parTrans" cxnId="{123C52B3-6E7E-40F2-9F07-7AE50E132100}">
      <dgm:prSet/>
      <dgm:spPr/>
      <dgm:t>
        <a:bodyPr/>
        <a:lstStyle/>
        <a:p>
          <a:endParaRPr lang="ru-RU" sz="1400"/>
        </a:p>
      </dgm:t>
    </dgm:pt>
    <dgm:pt modelId="{1327F174-8669-46DB-AA59-66AB771D9DD5}" type="sibTrans" cxnId="{123C52B3-6E7E-40F2-9F07-7AE50E132100}">
      <dgm:prSet/>
      <dgm:spPr/>
      <dgm:t>
        <a:bodyPr/>
        <a:lstStyle/>
        <a:p>
          <a:endParaRPr lang="ru-RU" sz="1400"/>
        </a:p>
      </dgm:t>
    </dgm:pt>
    <dgm:pt modelId="{08899A13-3C1A-4774-A600-3340B66908CE}">
      <dgm:prSet phldrT="[Текст]" custT="1"/>
      <dgm:spPr/>
      <dgm:t>
        <a:bodyPr/>
        <a:lstStyle/>
        <a:p>
          <a:r>
            <a:rPr lang="ru-RU" sz="1400" dirty="0" smtClean="0"/>
            <a:t>Ограничение концентрации</a:t>
          </a:r>
          <a:endParaRPr lang="ru-RU" sz="1400" dirty="0"/>
        </a:p>
      </dgm:t>
    </dgm:pt>
    <dgm:pt modelId="{FB6994DC-942E-407C-9CB7-B27CD2FBF4F8}" type="parTrans" cxnId="{5A2BD40A-940E-48F8-9D53-0D3FC0B60AC1}">
      <dgm:prSet/>
      <dgm:spPr/>
      <dgm:t>
        <a:bodyPr/>
        <a:lstStyle/>
        <a:p>
          <a:endParaRPr lang="ru-RU" sz="1400"/>
        </a:p>
      </dgm:t>
    </dgm:pt>
    <dgm:pt modelId="{894BE3AE-8413-4613-ABBC-D98483E9A2AD}" type="sibTrans" cxnId="{5A2BD40A-940E-48F8-9D53-0D3FC0B60AC1}">
      <dgm:prSet/>
      <dgm:spPr/>
      <dgm:t>
        <a:bodyPr/>
        <a:lstStyle/>
        <a:p>
          <a:endParaRPr lang="ru-RU" sz="1400"/>
        </a:p>
      </dgm:t>
    </dgm:pt>
    <dgm:pt modelId="{40A9BA8A-5FA6-46FF-ACDF-4DC11DD7D20F}">
      <dgm:prSet phldrT="[Текст]" custT="1"/>
      <dgm:spPr/>
      <dgm:t>
        <a:bodyPr/>
        <a:lstStyle/>
        <a:p>
          <a:r>
            <a:rPr lang="ru-RU" sz="1400" dirty="0" smtClean="0"/>
            <a:t>Валютный риск в результате дисбаланса валютной структуры требований и обязательств</a:t>
          </a:r>
          <a:endParaRPr lang="ru-RU" sz="1400" dirty="0"/>
        </a:p>
      </dgm:t>
    </dgm:pt>
    <dgm:pt modelId="{A0C40DF2-4253-4B63-AEEA-55C904BEBAE1}" type="parTrans" cxnId="{6F03FB10-2A9D-4AD7-853C-16A9D085CF3F}">
      <dgm:prSet/>
      <dgm:spPr/>
      <dgm:t>
        <a:bodyPr/>
        <a:lstStyle/>
        <a:p>
          <a:endParaRPr lang="ru-RU" sz="1400"/>
        </a:p>
      </dgm:t>
    </dgm:pt>
    <dgm:pt modelId="{65BF35FA-447B-49F5-A7D0-964F4ADFA696}" type="sibTrans" cxnId="{6F03FB10-2A9D-4AD7-853C-16A9D085CF3F}">
      <dgm:prSet/>
      <dgm:spPr/>
      <dgm:t>
        <a:bodyPr/>
        <a:lstStyle/>
        <a:p>
          <a:endParaRPr lang="ru-RU" sz="1400"/>
        </a:p>
      </dgm:t>
    </dgm:pt>
    <dgm:pt modelId="{02F33DB2-02AC-43B9-B696-5C59B70497AE}">
      <dgm:prSet phldrT="[Текст]" custT="1"/>
      <dgm:spPr/>
      <dgm:t>
        <a:bodyPr/>
        <a:lstStyle/>
        <a:p>
          <a:r>
            <a:rPr lang="ru-RU" sz="1400" dirty="0" smtClean="0"/>
            <a:t>Закрытая валютная позиция</a:t>
          </a:r>
          <a:endParaRPr lang="ru-RU" sz="1400" dirty="0"/>
        </a:p>
      </dgm:t>
    </dgm:pt>
    <dgm:pt modelId="{2DC31C7A-1E75-4901-8D2C-FBD989798BEE}" type="parTrans" cxnId="{67153142-84FD-46F6-8F6B-F7F3F092AD08}">
      <dgm:prSet/>
      <dgm:spPr/>
      <dgm:t>
        <a:bodyPr/>
        <a:lstStyle/>
        <a:p>
          <a:endParaRPr lang="ru-RU" sz="1400"/>
        </a:p>
      </dgm:t>
    </dgm:pt>
    <dgm:pt modelId="{9B071A35-836D-4239-A6E2-E78FBB5048E0}" type="sibTrans" cxnId="{67153142-84FD-46F6-8F6B-F7F3F092AD08}">
      <dgm:prSet/>
      <dgm:spPr/>
      <dgm:t>
        <a:bodyPr/>
        <a:lstStyle/>
        <a:p>
          <a:endParaRPr lang="ru-RU" sz="1400"/>
        </a:p>
      </dgm:t>
    </dgm:pt>
    <dgm:pt modelId="{B0384DEA-4568-4742-8DD0-43ABBF8DDF1B}">
      <dgm:prSet phldrT="[Текст]" custT="1"/>
      <dgm:spPr/>
      <dgm:t>
        <a:bodyPr/>
        <a:lstStyle/>
        <a:p>
          <a:r>
            <a:rPr lang="ru-RU" sz="1400" dirty="0" smtClean="0"/>
            <a:t>Процентный риск из-за различий в ценообразования на лизинг и стоимости обязательств </a:t>
          </a:r>
          <a:endParaRPr lang="ru-RU" sz="1400" dirty="0"/>
        </a:p>
      </dgm:t>
    </dgm:pt>
    <dgm:pt modelId="{2E71CB9A-8A17-41A1-AE40-E25324672A1A}" type="parTrans" cxnId="{BAD968F8-4BB3-4B17-96A4-CD3BAD81445D}">
      <dgm:prSet/>
      <dgm:spPr/>
      <dgm:t>
        <a:bodyPr/>
        <a:lstStyle/>
        <a:p>
          <a:endParaRPr lang="ru-RU" sz="1400"/>
        </a:p>
      </dgm:t>
    </dgm:pt>
    <dgm:pt modelId="{8E6E5386-4D63-4037-96C2-11E023FDE7B8}" type="sibTrans" cxnId="{BAD968F8-4BB3-4B17-96A4-CD3BAD81445D}">
      <dgm:prSet/>
      <dgm:spPr/>
      <dgm:t>
        <a:bodyPr/>
        <a:lstStyle/>
        <a:p>
          <a:endParaRPr lang="ru-RU" sz="1400"/>
        </a:p>
      </dgm:t>
    </dgm:pt>
    <dgm:pt modelId="{7EB6A1D8-C151-4352-81E7-DF8681522EF8}">
      <dgm:prSet phldrT="[Текст]" custT="1"/>
      <dgm:spPr/>
      <dgm:t>
        <a:bodyPr/>
        <a:lstStyle/>
        <a:p>
          <a:r>
            <a:rPr lang="ru-RU" sz="1400" dirty="0" smtClean="0"/>
            <a:t>Управление процентным </a:t>
          </a:r>
          <a:r>
            <a:rPr lang="ru-RU" sz="1400" dirty="0" err="1" smtClean="0"/>
            <a:t>гэпом</a:t>
          </a:r>
          <a:endParaRPr lang="ru-RU" sz="1400" dirty="0"/>
        </a:p>
      </dgm:t>
    </dgm:pt>
    <dgm:pt modelId="{66907448-6A2F-47A4-946B-C6AE6F4BFA52}" type="parTrans" cxnId="{606EA1F8-8FAA-4019-8FAF-DA9E252C2A39}">
      <dgm:prSet/>
      <dgm:spPr/>
      <dgm:t>
        <a:bodyPr/>
        <a:lstStyle/>
        <a:p>
          <a:endParaRPr lang="ru-RU" sz="1400"/>
        </a:p>
      </dgm:t>
    </dgm:pt>
    <dgm:pt modelId="{25095C64-9A08-4682-AC4A-471F2680317B}" type="sibTrans" cxnId="{606EA1F8-8FAA-4019-8FAF-DA9E252C2A39}">
      <dgm:prSet/>
      <dgm:spPr/>
      <dgm:t>
        <a:bodyPr/>
        <a:lstStyle/>
        <a:p>
          <a:endParaRPr lang="ru-RU" sz="1400"/>
        </a:p>
      </dgm:t>
    </dgm:pt>
    <dgm:pt modelId="{8C1E71B6-E718-4BD4-910D-74F5BF79D727}" type="pres">
      <dgm:prSet presAssocID="{0C108A96-8695-4CDD-B7EB-12734EE2D85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12E10D-7EBE-4902-9045-137B65D6A26B}" type="pres">
      <dgm:prSet presAssocID="{D6D967D0-0173-4637-B285-752E9B4BDEE6}" presName="compNode" presStyleCnt="0"/>
      <dgm:spPr/>
      <dgm:t>
        <a:bodyPr/>
        <a:lstStyle/>
        <a:p>
          <a:endParaRPr lang="ru-RU"/>
        </a:p>
      </dgm:t>
    </dgm:pt>
    <dgm:pt modelId="{504973EB-61FB-45BB-BADF-248A86D78522}" type="pres">
      <dgm:prSet presAssocID="{D6D967D0-0173-4637-B285-752E9B4BDEE6}" presName="aNode" presStyleLbl="bgShp" presStyleIdx="0" presStyleCnt="2"/>
      <dgm:spPr/>
      <dgm:t>
        <a:bodyPr/>
        <a:lstStyle/>
        <a:p>
          <a:endParaRPr lang="ru-RU"/>
        </a:p>
      </dgm:t>
    </dgm:pt>
    <dgm:pt modelId="{924217C6-7A6B-4FE3-9AAC-8C8DB6697CD7}" type="pres">
      <dgm:prSet presAssocID="{D6D967D0-0173-4637-B285-752E9B4BDEE6}" presName="textNode" presStyleLbl="bgShp" presStyleIdx="0" presStyleCnt="2"/>
      <dgm:spPr/>
      <dgm:t>
        <a:bodyPr/>
        <a:lstStyle/>
        <a:p>
          <a:endParaRPr lang="ru-RU"/>
        </a:p>
      </dgm:t>
    </dgm:pt>
    <dgm:pt modelId="{E52F41B0-5486-4D53-ABB5-BA6DBEA853B5}" type="pres">
      <dgm:prSet presAssocID="{D6D967D0-0173-4637-B285-752E9B4BDEE6}" presName="compChildNode" presStyleCnt="0"/>
      <dgm:spPr/>
      <dgm:t>
        <a:bodyPr/>
        <a:lstStyle/>
        <a:p>
          <a:endParaRPr lang="ru-RU"/>
        </a:p>
      </dgm:t>
    </dgm:pt>
    <dgm:pt modelId="{2A18450E-BF85-4C12-B579-2F9B47B514BA}" type="pres">
      <dgm:prSet presAssocID="{D6D967D0-0173-4637-B285-752E9B4BDEE6}" presName="theInnerList" presStyleCnt="0"/>
      <dgm:spPr/>
      <dgm:t>
        <a:bodyPr/>
        <a:lstStyle/>
        <a:p>
          <a:endParaRPr lang="ru-RU"/>
        </a:p>
      </dgm:t>
    </dgm:pt>
    <dgm:pt modelId="{67AADBD9-EF9C-46EE-B204-2E4BE1CA58D2}" type="pres">
      <dgm:prSet presAssocID="{FAE82242-57F6-4012-92FF-99CFE491888A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3D10D-AC6D-48E7-8EDA-EE46042A4F03}" type="pres">
      <dgm:prSet presAssocID="{FAE82242-57F6-4012-92FF-99CFE491888A}" presName="aSpace2" presStyleCnt="0"/>
      <dgm:spPr/>
      <dgm:t>
        <a:bodyPr/>
        <a:lstStyle/>
        <a:p>
          <a:endParaRPr lang="ru-RU"/>
        </a:p>
      </dgm:t>
    </dgm:pt>
    <dgm:pt modelId="{5FD0E0F5-79C0-4E32-94BF-64C7A524D5BA}" type="pres">
      <dgm:prSet presAssocID="{45B31E3A-6E2B-4E34-96DE-E63150391531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0B36F-5329-4981-820C-CE11FC0C01EF}" type="pres">
      <dgm:prSet presAssocID="{45B31E3A-6E2B-4E34-96DE-E63150391531}" presName="aSpace2" presStyleCnt="0"/>
      <dgm:spPr/>
      <dgm:t>
        <a:bodyPr/>
        <a:lstStyle/>
        <a:p>
          <a:endParaRPr lang="ru-RU"/>
        </a:p>
      </dgm:t>
    </dgm:pt>
    <dgm:pt modelId="{15569860-7114-42FB-92E0-F2CF5D6D9CAD}" type="pres">
      <dgm:prSet presAssocID="{7B060BD7-42C9-4FC3-BFD2-44FFDAAB1C48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DFCC4-5DDF-46E8-A004-928E69D5D9B7}" type="pres">
      <dgm:prSet presAssocID="{7B060BD7-42C9-4FC3-BFD2-44FFDAAB1C48}" presName="aSpace2" presStyleCnt="0"/>
      <dgm:spPr/>
      <dgm:t>
        <a:bodyPr/>
        <a:lstStyle/>
        <a:p>
          <a:endParaRPr lang="ru-RU"/>
        </a:p>
      </dgm:t>
    </dgm:pt>
    <dgm:pt modelId="{DEB8FF47-AC4E-406B-AFD0-CA51F417151A}" type="pres">
      <dgm:prSet presAssocID="{40A9BA8A-5FA6-46FF-ACDF-4DC11DD7D20F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302F3-B651-43CE-B103-8AE8977E8019}" type="pres">
      <dgm:prSet presAssocID="{40A9BA8A-5FA6-46FF-ACDF-4DC11DD7D20F}" presName="aSpace2" presStyleCnt="0"/>
      <dgm:spPr/>
      <dgm:t>
        <a:bodyPr/>
        <a:lstStyle/>
        <a:p>
          <a:endParaRPr lang="ru-RU"/>
        </a:p>
      </dgm:t>
    </dgm:pt>
    <dgm:pt modelId="{A223821A-2CAD-47FB-8862-1980A54C0D7F}" type="pres">
      <dgm:prSet presAssocID="{B0384DEA-4568-4742-8DD0-43ABBF8DDF1B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93EA1-6E55-49CC-94A4-A73675A54A6E}" type="pres">
      <dgm:prSet presAssocID="{D6D967D0-0173-4637-B285-752E9B4BDEE6}" presName="aSpace" presStyleCnt="0"/>
      <dgm:spPr/>
      <dgm:t>
        <a:bodyPr/>
        <a:lstStyle/>
        <a:p>
          <a:endParaRPr lang="ru-RU"/>
        </a:p>
      </dgm:t>
    </dgm:pt>
    <dgm:pt modelId="{C6A3B0C4-FB18-4997-B593-606123FD6B61}" type="pres">
      <dgm:prSet presAssocID="{14849F63-E298-4813-8033-0D8A36180044}" presName="compNode" presStyleCnt="0"/>
      <dgm:spPr/>
      <dgm:t>
        <a:bodyPr/>
        <a:lstStyle/>
        <a:p>
          <a:endParaRPr lang="ru-RU"/>
        </a:p>
      </dgm:t>
    </dgm:pt>
    <dgm:pt modelId="{22C12B1F-713D-4895-A2BE-70CA6FD07F70}" type="pres">
      <dgm:prSet presAssocID="{14849F63-E298-4813-8033-0D8A36180044}" presName="aNode" presStyleLbl="bgShp" presStyleIdx="1" presStyleCnt="2"/>
      <dgm:spPr/>
      <dgm:t>
        <a:bodyPr/>
        <a:lstStyle/>
        <a:p>
          <a:endParaRPr lang="ru-RU"/>
        </a:p>
      </dgm:t>
    </dgm:pt>
    <dgm:pt modelId="{6913D7D9-5342-4F7E-98BF-A3AAB354883D}" type="pres">
      <dgm:prSet presAssocID="{14849F63-E298-4813-8033-0D8A36180044}" presName="textNode" presStyleLbl="bgShp" presStyleIdx="1" presStyleCnt="2"/>
      <dgm:spPr/>
      <dgm:t>
        <a:bodyPr/>
        <a:lstStyle/>
        <a:p>
          <a:endParaRPr lang="ru-RU"/>
        </a:p>
      </dgm:t>
    </dgm:pt>
    <dgm:pt modelId="{ECBEF55B-FF42-4CD0-968B-931FFB450CF1}" type="pres">
      <dgm:prSet presAssocID="{14849F63-E298-4813-8033-0D8A36180044}" presName="compChildNode" presStyleCnt="0"/>
      <dgm:spPr/>
      <dgm:t>
        <a:bodyPr/>
        <a:lstStyle/>
        <a:p>
          <a:endParaRPr lang="ru-RU"/>
        </a:p>
      </dgm:t>
    </dgm:pt>
    <dgm:pt modelId="{5B359B84-EE4D-4A3B-89F4-FDFC729BACEE}" type="pres">
      <dgm:prSet presAssocID="{14849F63-E298-4813-8033-0D8A36180044}" presName="theInnerList" presStyleCnt="0"/>
      <dgm:spPr/>
      <dgm:t>
        <a:bodyPr/>
        <a:lstStyle/>
        <a:p>
          <a:endParaRPr lang="ru-RU"/>
        </a:p>
      </dgm:t>
    </dgm:pt>
    <dgm:pt modelId="{C388C2CD-1AEC-4DE0-8CD6-CBED60CA3F18}" type="pres">
      <dgm:prSet presAssocID="{32101035-C51A-4B08-8493-2CCCE2CFC04E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43658-59CF-4BCF-9158-9E36FA38C9C7}" type="pres">
      <dgm:prSet presAssocID="{32101035-C51A-4B08-8493-2CCCE2CFC04E}" presName="aSpace2" presStyleCnt="0"/>
      <dgm:spPr/>
      <dgm:t>
        <a:bodyPr/>
        <a:lstStyle/>
        <a:p>
          <a:endParaRPr lang="ru-RU"/>
        </a:p>
      </dgm:t>
    </dgm:pt>
    <dgm:pt modelId="{C4BA3ED7-DFD4-43A3-A93D-7E293571D1AC}" type="pres">
      <dgm:prSet presAssocID="{8FFC624F-3C26-40EF-9345-AC7B78137431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CEAB7-8985-4859-9391-44EF6BD61B81}" type="pres">
      <dgm:prSet presAssocID="{8FFC624F-3C26-40EF-9345-AC7B78137431}" presName="aSpace2" presStyleCnt="0"/>
      <dgm:spPr/>
      <dgm:t>
        <a:bodyPr/>
        <a:lstStyle/>
        <a:p>
          <a:endParaRPr lang="ru-RU"/>
        </a:p>
      </dgm:t>
    </dgm:pt>
    <dgm:pt modelId="{1598B0DA-CECE-447F-96CF-F443D7F41119}" type="pres">
      <dgm:prSet presAssocID="{08899A13-3C1A-4774-A600-3340B66908CE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BB26D-FED9-4265-B61F-6A1FD0417D63}" type="pres">
      <dgm:prSet presAssocID="{08899A13-3C1A-4774-A600-3340B66908CE}" presName="aSpace2" presStyleCnt="0"/>
      <dgm:spPr/>
      <dgm:t>
        <a:bodyPr/>
        <a:lstStyle/>
        <a:p>
          <a:endParaRPr lang="ru-RU"/>
        </a:p>
      </dgm:t>
    </dgm:pt>
    <dgm:pt modelId="{FC249ADA-6C53-4236-819C-3C1B2E6EBB19}" type="pres">
      <dgm:prSet presAssocID="{02F33DB2-02AC-43B9-B696-5C59B70497AE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A6EDC-2709-4B9D-96F2-5C4836C4A80B}" type="pres">
      <dgm:prSet presAssocID="{02F33DB2-02AC-43B9-B696-5C59B70497AE}" presName="aSpace2" presStyleCnt="0"/>
      <dgm:spPr/>
      <dgm:t>
        <a:bodyPr/>
        <a:lstStyle/>
        <a:p>
          <a:endParaRPr lang="ru-RU"/>
        </a:p>
      </dgm:t>
    </dgm:pt>
    <dgm:pt modelId="{C0BFFA3B-C706-4870-83EE-00AF59C86BAC}" type="pres">
      <dgm:prSet presAssocID="{7EB6A1D8-C151-4352-81E7-DF8681522EF8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E7D49-2E76-4B28-B1AF-96B6C94184A0}" type="presOf" srcId="{D6D967D0-0173-4637-B285-752E9B4BDEE6}" destId="{924217C6-7A6B-4FE3-9AAC-8C8DB6697CD7}" srcOrd="1" destOrd="0" presId="urn:microsoft.com/office/officeart/2005/8/layout/lProcess2"/>
    <dgm:cxn modelId="{367FF50C-1D01-4017-951B-3FA1562A151B}" srcId="{14849F63-E298-4813-8033-0D8A36180044}" destId="{32101035-C51A-4B08-8493-2CCCE2CFC04E}" srcOrd="0" destOrd="0" parTransId="{5FAD0562-2CA4-44C2-93E9-0E37C1CD101F}" sibTransId="{584653EA-AFA6-42BA-B7E0-BF9545E0651B}"/>
    <dgm:cxn modelId="{6F03FB10-2A9D-4AD7-853C-16A9D085CF3F}" srcId="{D6D967D0-0173-4637-B285-752E9B4BDEE6}" destId="{40A9BA8A-5FA6-46FF-ACDF-4DC11DD7D20F}" srcOrd="3" destOrd="0" parTransId="{A0C40DF2-4253-4B63-AEEA-55C904BEBAE1}" sibTransId="{65BF35FA-447B-49F5-A7D0-964F4ADFA696}"/>
    <dgm:cxn modelId="{606EA1F8-8FAA-4019-8FAF-DA9E252C2A39}" srcId="{14849F63-E298-4813-8033-0D8A36180044}" destId="{7EB6A1D8-C151-4352-81E7-DF8681522EF8}" srcOrd="4" destOrd="0" parTransId="{66907448-6A2F-47A4-946B-C6AE6F4BFA52}" sibTransId="{25095C64-9A08-4682-AC4A-471F2680317B}"/>
    <dgm:cxn modelId="{729453F5-7DF8-491D-8AC0-D98F66B43997}" type="presOf" srcId="{0C108A96-8695-4CDD-B7EB-12734EE2D854}" destId="{8C1E71B6-E718-4BD4-910D-74F5BF79D727}" srcOrd="0" destOrd="0" presId="urn:microsoft.com/office/officeart/2005/8/layout/lProcess2"/>
    <dgm:cxn modelId="{038754DB-FA41-4760-9060-6C449B15CEF2}" type="presOf" srcId="{40A9BA8A-5FA6-46FF-ACDF-4DC11DD7D20F}" destId="{DEB8FF47-AC4E-406B-AFD0-CA51F417151A}" srcOrd="0" destOrd="0" presId="urn:microsoft.com/office/officeart/2005/8/layout/lProcess2"/>
    <dgm:cxn modelId="{C07A2152-1B97-4166-A9A3-6D7C3C76D19F}" srcId="{0C108A96-8695-4CDD-B7EB-12734EE2D854}" destId="{D6D967D0-0173-4637-B285-752E9B4BDEE6}" srcOrd="0" destOrd="0" parTransId="{9653D05E-7399-4788-B7D4-1130BD342AB7}" sibTransId="{19809B51-B192-4FDA-AF84-C81540063433}"/>
    <dgm:cxn modelId="{E27524C5-9542-43CF-9E21-13A101EC2A98}" srcId="{0C108A96-8695-4CDD-B7EB-12734EE2D854}" destId="{14849F63-E298-4813-8033-0D8A36180044}" srcOrd="1" destOrd="0" parTransId="{8A34467A-56A5-443F-AF4B-FECB795AFC6F}" sibTransId="{E156DE07-2DE5-4B88-9EAB-7F957CE792A8}"/>
    <dgm:cxn modelId="{C2936AF4-5BDF-44FA-A39C-D450D366D177}" type="presOf" srcId="{B0384DEA-4568-4742-8DD0-43ABBF8DDF1B}" destId="{A223821A-2CAD-47FB-8862-1980A54C0D7F}" srcOrd="0" destOrd="0" presId="urn:microsoft.com/office/officeart/2005/8/layout/lProcess2"/>
    <dgm:cxn modelId="{C6AA2BEF-B1DC-4A5E-97A5-FF58C36E57CF}" srcId="{D6D967D0-0173-4637-B285-752E9B4BDEE6}" destId="{45B31E3A-6E2B-4E34-96DE-E63150391531}" srcOrd="1" destOrd="0" parTransId="{0A47FB5A-881F-4865-A79A-560A64DB0F6F}" sibTransId="{4A4482A1-A889-4DD0-A26A-C4806AB17E63}"/>
    <dgm:cxn modelId="{123C52B3-6E7E-40F2-9F07-7AE50E132100}" srcId="{D6D967D0-0173-4637-B285-752E9B4BDEE6}" destId="{7B060BD7-42C9-4FC3-BFD2-44FFDAAB1C48}" srcOrd="2" destOrd="0" parTransId="{3CE7DA98-626B-44E5-BFA6-57642E802798}" sibTransId="{1327F174-8669-46DB-AA59-66AB771D9DD5}"/>
    <dgm:cxn modelId="{412C92E0-177E-4D04-9790-45F33B6F0E2B}" type="presOf" srcId="{D6D967D0-0173-4637-B285-752E9B4BDEE6}" destId="{504973EB-61FB-45BB-BADF-248A86D78522}" srcOrd="0" destOrd="0" presId="urn:microsoft.com/office/officeart/2005/8/layout/lProcess2"/>
    <dgm:cxn modelId="{F029ED58-3927-4AE9-996B-CF1FEFC10649}" type="presOf" srcId="{FAE82242-57F6-4012-92FF-99CFE491888A}" destId="{67AADBD9-EF9C-46EE-B204-2E4BE1CA58D2}" srcOrd="0" destOrd="0" presId="urn:microsoft.com/office/officeart/2005/8/layout/lProcess2"/>
    <dgm:cxn modelId="{BAD968F8-4BB3-4B17-96A4-CD3BAD81445D}" srcId="{D6D967D0-0173-4637-B285-752E9B4BDEE6}" destId="{B0384DEA-4568-4742-8DD0-43ABBF8DDF1B}" srcOrd="4" destOrd="0" parTransId="{2E71CB9A-8A17-41A1-AE40-E25324672A1A}" sibTransId="{8E6E5386-4D63-4037-96C2-11E023FDE7B8}"/>
    <dgm:cxn modelId="{A5532F3D-D753-47D5-BF47-EDB49B3FA12A}" type="presOf" srcId="{14849F63-E298-4813-8033-0D8A36180044}" destId="{22C12B1F-713D-4895-A2BE-70CA6FD07F70}" srcOrd="0" destOrd="0" presId="urn:microsoft.com/office/officeart/2005/8/layout/lProcess2"/>
    <dgm:cxn modelId="{67153142-84FD-46F6-8F6B-F7F3F092AD08}" srcId="{14849F63-E298-4813-8033-0D8A36180044}" destId="{02F33DB2-02AC-43B9-B696-5C59B70497AE}" srcOrd="3" destOrd="0" parTransId="{2DC31C7A-1E75-4901-8D2C-FBD989798BEE}" sibTransId="{9B071A35-836D-4239-A6E2-E78FBB5048E0}"/>
    <dgm:cxn modelId="{4FBF672E-B9E3-4CB6-AAB8-52E9044082D2}" type="presOf" srcId="{08899A13-3C1A-4774-A600-3340B66908CE}" destId="{1598B0DA-CECE-447F-96CF-F443D7F41119}" srcOrd="0" destOrd="0" presId="urn:microsoft.com/office/officeart/2005/8/layout/lProcess2"/>
    <dgm:cxn modelId="{04818D6C-6882-4326-8A61-A06B036A3BC0}" type="presOf" srcId="{7EB6A1D8-C151-4352-81E7-DF8681522EF8}" destId="{C0BFFA3B-C706-4870-83EE-00AF59C86BAC}" srcOrd="0" destOrd="0" presId="urn:microsoft.com/office/officeart/2005/8/layout/lProcess2"/>
    <dgm:cxn modelId="{1DE5BC1F-AEDA-4EEB-9B01-FF82F1FE81A4}" type="presOf" srcId="{8FFC624F-3C26-40EF-9345-AC7B78137431}" destId="{C4BA3ED7-DFD4-43A3-A93D-7E293571D1AC}" srcOrd="0" destOrd="0" presId="urn:microsoft.com/office/officeart/2005/8/layout/lProcess2"/>
    <dgm:cxn modelId="{573D8E01-C899-4B10-A339-62DEE151FF6D}" type="presOf" srcId="{7B060BD7-42C9-4FC3-BFD2-44FFDAAB1C48}" destId="{15569860-7114-42FB-92E0-F2CF5D6D9CAD}" srcOrd="0" destOrd="0" presId="urn:microsoft.com/office/officeart/2005/8/layout/lProcess2"/>
    <dgm:cxn modelId="{A5269E2A-D3FA-40C7-9EEE-1B448C267445}" type="presOf" srcId="{02F33DB2-02AC-43B9-B696-5C59B70497AE}" destId="{FC249ADA-6C53-4236-819C-3C1B2E6EBB19}" srcOrd="0" destOrd="0" presId="urn:microsoft.com/office/officeart/2005/8/layout/lProcess2"/>
    <dgm:cxn modelId="{FDEE6110-A25E-4A68-9CF9-42945E43BA8B}" type="presOf" srcId="{45B31E3A-6E2B-4E34-96DE-E63150391531}" destId="{5FD0E0F5-79C0-4E32-94BF-64C7A524D5BA}" srcOrd="0" destOrd="0" presId="urn:microsoft.com/office/officeart/2005/8/layout/lProcess2"/>
    <dgm:cxn modelId="{F8BBB381-F5E1-4BFC-A083-7B18B2951614}" srcId="{D6D967D0-0173-4637-B285-752E9B4BDEE6}" destId="{FAE82242-57F6-4012-92FF-99CFE491888A}" srcOrd="0" destOrd="0" parTransId="{CE1BC854-2BBA-434C-B2BB-F3E708E86D30}" sibTransId="{1B600E47-4084-4C98-A5C5-7581FDCEF93F}"/>
    <dgm:cxn modelId="{DE6677D7-DE27-4F80-9198-CF5581A87709}" type="presOf" srcId="{32101035-C51A-4B08-8493-2CCCE2CFC04E}" destId="{C388C2CD-1AEC-4DE0-8CD6-CBED60CA3F18}" srcOrd="0" destOrd="0" presId="urn:microsoft.com/office/officeart/2005/8/layout/lProcess2"/>
    <dgm:cxn modelId="{5A2BD40A-940E-48F8-9D53-0D3FC0B60AC1}" srcId="{14849F63-E298-4813-8033-0D8A36180044}" destId="{08899A13-3C1A-4774-A600-3340B66908CE}" srcOrd="2" destOrd="0" parTransId="{FB6994DC-942E-407C-9CB7-B27CD2FBF4F8}" sibTransId="{894BE3AE-8413-4613-ABBC-D98483E9A2AD}"/>
    <dgm:cxn modelId="{A29DCBD2-7293-45A1-AB98-C9BDDC9205DD}" srcId="{14849F63-E298-4813-8033-0D8A36180044}" destId="{8FFC624F-3C26-40EF-9345-AC7B78137431}" srcOrd="1" destOrd="0" parTransId="{29A6A48D-2A44-4FD7-AF27-C507E6FD7657}" sibTransId="{481A0536-CFD8-4916-AAE0-80B805D45867}"/>
    <dgm:cxn modelId="{5370082B-766F-42F8-8B12-83F9DB05952B}" type="presOf" srcId="{14849F63-E298-4813-8033-0D8A36180044}" destId="{6913D7D9-5342-4F7E-98BF-A3AAB354883D}" srcOrd="1" destOrd="0" presId="urn:microsoft.com/office/officeart/2005/8/layout/lProcess2"/>
    <dgm:cxn modelId="{F349E069-8BC8-40BC-B877-8E5877B606E2}" type="presParOf" srcId="{8C1E71B6-E718-4BD4-910D-74F5BF79D727}" destId="{0312E10D-7EBE-4902-9045-137B65D6A26B}" srcOrd="0" destOrd="0" presId="urn:microsoft.com/office/officeart/2005/8/layout/lProcess2"/>
    <dgm:cxn modelId="{74C92FC0-7866-4526-AD2A-1C1C8842D76A}" type="presParOf" srcId="{0312E10D-7EBE-4902-9045-137B65D6A26B}" destId="{504973EB-61FB-45BB-BADF-248A86D78522}" srcOrd="0" destOrd="0" presId="urn:microsoft.com/office/officeart/2005/8/layout/lProcess2"/>
    <dgm:cxn modelId="{B93C9767-7175-420A-9309-62769536E65A}" type="presParOf" srcId="{0312E10D-7EBE-4902-9045-137B65D6A26B}" destId="{924217C6-7A6B-4FE3-9AAC-8C8DB6697CD7}" srcOrd="1" destOrd="0" presId="urn:microsoft.com/office/officeart/2005/8/layout/lProcess2"/>
    <dgm:cxn modelId="{B4AF6D9C-9E0A-4FA6-80AA-F3EEF438B01D}" type="presParOf" srcId="{0312E10D-7EBE-4902-9045-137B65D6A26B}" destId="{E52F41B0-5486-4D53-ABB5-BA6DBEA853B5}" srcOrd="2" destOrd="0" presId="urn:microsoft.com/office/officeart/2005/8/layout/lProcess2"/>
    <dgm:cxn modelId="{54B90DB8-357D-41BD-883C-40A656C1BCA6}" type="presParOf" srcId="{E52F41B0-5486-4D53-ABB5-BA6DBEA853B5}" destId="{2A18450E-BF85-4C12-B579-2F9B47B514BA}" srcOrd="0" destOrd="0" presId="urn:microsoft.com/office/officeart/2005/8/layout/lProcess2"/>
    <dgm:cxn modelId="{4CF548FB-7B43-41A2-A0B7-2E6822FBD8FE}" type="presParOf" srcId="{2A18450E-BF85-4C12-B579-2F9B47B514BA}" destId="{67AADBD9-EF9C-46EE-B204-2E4BE1CA58D2}" srcOrd="0" destOrd="0" presId="urn:microsoft.com/office/officeart/2005/8/layout/lProcess2"/>
    <dgm:cxn modelId="{6BA038B2-A959-44B2-9590-ACE263CB9F16}" type="presParOf" srcId="{2A18450E-BF85-4C12-B579-2F9B47B514BA}" destId="{EF43D10D-AC6D-48E7-8EDA-EE46042A4F03}" srcOrd="1" destOrd="0" presId="urn:microsoft.com/office/officeart/2005/8/layout/lProcess2"/>
    <dgm:cxn modelId="{4215A822-FDDA-4CAF-A039-68D59BE935CC}" type="presParOf" srcId="{2A18450E-BF85-4C12-B579-2F9B47B514BA}" destId="{5FD0E0F5-79C0-4E32-94BF-64C7A524D5BA}" srcOrd="2" destOrd="0" presId="urn:microsoft.com/office/officeart/2005/8/layout/lProcess2"/>
    <dgm:cxn modelId="{80CD42F9-B862-4F54-A566-323E5BB407BE}" type="presParOf" srcId="{2A18450E-BF85-4C12-B579-2F9B47B514BA}" destId="{ECD0B36F-5329-4981-820C-CE11FC0C01EF}" srcOrd="3" destOrd="0" presId="urn:microsoft.com/office/officeart/2005/8/layout/lProcess2"/>
    <dgm:cxn modelId="{E87C5FF0-5BDA-4A97-8D58-2F67D99D9BE1}" type="presParOf" srcId="{2A18450E-BF85-4C12-B579-2F9B47B514BA}" destId="{15569860-7114-42FB-92E0-F2CF5D6D9CAD}" srcOrd="4" destOrd="0" presId="urn:microsoft.com/office/officeart/2005/8/layout/lProcess2"/>
    <dgm:cxn modelId="{BD76C288-09BD-42BC-979B-4E3ECB213860}" type="presParOf" srcId="{2A18450E-BF85-4C12-B579-2F9B47B514BA}" destId="{723DFCC4-5DDF-46E8-A004-928E69D5D9B7}" srcOrd="5" destOrd="0" presId="urn:microsoft.com/office/officeart/2005/8/layout/lProcess2"/>
    <dgm:cxn modelId="{0E816FF7-77AB-4138-9C32-98CBA2C243FB}" type="presParOf" srcId="{2A18450E-BF85-4C12-B579-2F9B47B514BA}" destId="{DEB8FF47-AC4E-406B-AFD0-CA51F417151A}" srcOrd="6" destOrd="0" presId="urn:microsoft.com/office/officeart/2005/8/layout/lProcess2"/>
    <dgm:cxn modelId="{14687A0C-9898-4839-BBAC-5EB459F80F12}" type="presParOf" srcId="{2A18450E-BF85-4C12-B579-2F9B47B514BA}" destId="{F0F302F3-B651-43CE-B103-8AE8977E8019}" srcOrd="7" destOrd="0" presId="urn:microsoft.com/office/officeart/2005/8/layout/lProcess2"/>
    <dgm:cxn modelId="{9B08F754-8E09-408E-8B4A-0783B52C3C75}" type="presParOf" srcId="{2A18450E-BF85-4C12-B579-2F9B47B514BA}" destId="{A223821A-2CAD-47FB-8862-1980A54C0D7F}" srcOrd="8" destOrd="0" presId="urn:microsoft.com/office/officeart/2005/8/layout/lProcess2"/>
    <dgm:cxn modelId="{DC7FAF24-9232-4E26-A78C-EE7EEC3220D0}" type="presParOf" srcId="{8C1E71B6-E718-4BD4-910D-74F5BF79D727}" destId="{51C93EA1-6E55-49CC-94A4-A73675A54A6E}" srcOrd="1" destOrd="0" presId="urn:microsoft.com/office/officeart/2005/8/layout/lProcess2"/>
    <dgm:cxn modelId="{057E4024-5316-4E86-ABEA-C858E76176CC}" type="presParOf" srcId="{8C1E71B6-E718-4BD4-910D-74F5BF79D727}" destId="{C6A3B0C4-FB18-4997-B593-606123FD6B61}" srcOrd="2" destOrd="0" presId="urn:microsoft.com/office/officeart/2005/8/layout/lProcess2"/>
    <dgm:cxn modelId="{FE8D2134-A683-40CC-B856-CEF308EB132B}" type="presParOf" srcId="{C6A3B0C4-FB18-4997-B593-606123FD6B61}" destId="{22C12B1F-713D-4895-A2BE-70CA6FD07F70}" srcOrd="0" destOrd="0" presId="urn:microsoft.com/office/officeart/2005/8/layout/lProcess2"/>
    <dgm:cxn modelId="{618E3730-550C-48F9-9A55-75F6A1041E67}" type="presParOf" srcId="{C6A3B0C4-FB18-4997-B593-606123FD6B61}" destId="{6913D7D9-5342-4F7E-98BF-A3AAB354883D}" srcOrd="1" destOrd="0" presId="urn:microsoft.com/office/officeart/2005/8/layout/lProcess2"/>
    <dgm:cxn modelId="{92AB82EB-20A2-4486-90AC-1823C6306491}" type="presParOf" srcId="{C6A3B0C4-FB18-4997-B593-606123FD6B61}" destId="{ECBEF55B-FF42-4CD0-968B-931FFB450CF1}" srcOrd="2" destOrd="0" presId="urn:microsoft.com/office/officeart/2005/8/layout/lProcess2"/>
    <dgm:cxn modelId="{177A77AB-642E-4E47-B34B-BE5E2420EC2F}" type="presParOf" srcId="{ECBEF55B-FF42-4CD0-968B-931FFB450CF1}" destId="{5B359B84-EE4D-4A3B-89F4-FDFC729BACEE}" srcOrd="0" destOrd="0" presId="urn:microsoft.com/office/officeart/2005/8/layout/lProcess2"/>
    <dgm:cxn modelId="{CB5FE224-EA84-43DD-A23B-273675B333A1}" type="presParOf" srcId="{5B359B84-EE4D-4A3B-89F4-FDFC729BACEE}" destId="{C388C2CD-1AEC-4DE0-8CD6-CBED60CA3F18}" srcOrd="0" destOrd="0" presId="urn:microsoft.com/office/officeart/2005/8/layout/lProcess2"/>
    <dgm:cxn modelId="{2BD04F57-9263-4B68-9969-2A62A3280198}" type="presParOf" srcId="{5B359B84-EE4D-4A3B-89F4-FDFC729BACEE}" destId="{44743658-59CF-4BCF-9158-9E36FA38C9C7}" srcOrd="1" destOrd="0" presId="urn:microsoft.com/office/officeart/2005/8/layout/lProcess2"/>
    <dgm:cxn modelId="{38316079-6917-4122-8C66-24B993C4A390}" type="presParOf" srcId="{5B359B84-EE4D-4A3B-89F4-FDFC729BACEE}" destId="{C4BA3ED7-DFD4-43A3-A93D-7E293571D1AC}" srcOrd="2" destOrd="0" presId="urn:microsoft.com/office/officeart/2005/8/layout/lProcess2"/>
    <dgm:cxn modelId="{087591C4-DD01-49BF-9687-12AE7CD90A26}" type="presParOf" srcId="{5B359B84-EE4D-4A3B-89F4-FDFC729BACEE}" destId="{A28CEAB7-8985-4859-9391-44EF6BD61B81}" srcOrd="3" destOrd="0" presId="urn:microsoft.com/office/officeart/2005/8/layout/lProcess2"/>
    <dgm:cxn modelId="{AC22BD0A-843B-4418-9EB8-A1FAA7972B95}" type="presParOf" srcId="{5B359B84-EE4D-4A3B-89F4-FDFC729BACEE}" destId="{1598B0DA-CECE-447F-96CF-F443D7F41119}" srcOrd="4" destOrd="0" presId="urn:microsoft.com/office/officeart/2005/8/layout/lProcess2"/>
    <dgm:cxn modelId="{18923963-8426-475B-AC7A-4E6733CF4ED8}" type="presParOf" srcId="{5B359B84-EE4D-4A3B-89F4-FDFC729BACEE}" destId="{1ECBB26D-FED9-4265-B61F-6A1FD0417D63}" srcOrd="5" destOrd="0" presId="urn:microsoft.com/office/officeart/2005/8/layout/lProcess2"/>
    <dgm:cxn modelId="{74C6B036-F0C0-4523-9697-DC1308078EA4}" type="presParOf" srcId="{5B359B84-EE4D-4A3B-89F4-FDFC729BACEE}" destId="{FC249ADA-6C53-4236-819C-3C1B2E6EBB19}" srcOrd="6" destOrd="0" presId="urn:microsoft.com/office/officeart/2005/8/layout/lProcess2"/>
    <dgm:cxn modelId="{5633564D-5F09-4E28-A67D-E570F66610E2}" type="presParOf" srcId="{5B359B84-EE4D-4A3B-89F4-FDFC729BACEE}" destId="{324A6EDC-2709-4B9D-96F2-5C4836C4A80B}" srcOrd="7" destOrd="0" presId="urn:microsoft.com/office/officeart/2005/8/layout/lProcess2"/>
    <dgm:cxn modelId="{E6C67373-A843-4C92-8589-0F36A6E8C1BB}" type="presParOf" srcId="{5B359B84-EE4D-4A3B-89F4-FDFC729BACEE}" destId="{C0BFFA3B-C706-4870-83EE-00AF59C86BAC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2C9C73-24C5-40DC-BE92-06DC076933F9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FBAF931-32CA-47DD-B8ED-DA5EF666E5DD}">
      <dgm:prSet phldrT="[Текст]" custT="1"/>
      <dgm:spPr/>
      <dgm:t>
        <a:bodyPr/>
        <a:lstStyle/>
        <a:p>
          <a:r>
            <a:rPr lang="ru-RU" sz="1800" dirty="0" smtClean="0"/>
            <a:t>2018</a:t>
          </a:r>
          <a:endParaRPr lang="ru-RU" sz="1800" dirty="0"/>
        </a:p>
      </dgm:t>
    </dgm:pt>
    <dgm:pt modelId="{8DD5620D-2FBA-48D3-939B-AE9059DF64D7}" type="parTrans" cxnId="{E30DB7EB-9D0B-4532-978A-3DD709B9E26C}">
      <dgm:prSet/>
      <dgm:spPr/>
      <dgm:t>
        <a:bodyPr/>
        <a:lstStyle/>
        <a:p>
          <a:endParaRPr lang="ru-RU" sz="1800"/>
        </a:p>
      </dgm:t>
    </dgm:pt>
    <dgm:pt modelId="{FE5E246E-F8D5-4388-A338-E791C6B45559}" type="sibTrans" cxnId="{E30DB7EB-9D0B-4532-978A-3DD709B9E26C}">
      <dgm:prSet/>
      <dgm:spPr/>
      <dgm:t>
        <a:bodyPr/>
        <a:lstStyle/>
        <a:p>
          <a:endParaRPr lang="ru-RU" sz="1800"/>
        </a:p>
      </dgm:t>
    </dgm:pt>
    <dgm:pt modelId="{A5FFF863-CF89-443E-86E8-0B96AEACF41C}">
      <dgm:prSet phldrT="[Текст]" custT="1"/>
      <dgm:spPr/>
      <dgm:t>
        <a:bodyPr/>
        <a:lstStyle/>
        <a:p>
          <a:r>
            <a:rPr lang="ru-RU" sz="1800" dirty="0" smtClean="0"/>
            <a:t>Стандарт учета основных средств</a:t>
          </a:r>
          <a:endParaRPr lang="ru-RU" sz="1800" dirty="0"/>
        </a:p>
      </dgm:t>
    </dgm:pt>
    <dgm:pt modelId="{D5AFEA60-841F-40DB-8B2F-38D597C457DE}" type="parTrans" cxnId="{0ABF4850-8EB0-468B-A4A9-948B15CD2A83}">
      <dgm:prSet/>
      <dgm:spPr/>
      <dgm:t>
        <a:bodyPr/>
        <a:lstStyle/>
        <a:p>
          <a:endParaRPr lang="ru-RU" sz="1800"/>
        </a:p>
      </dgm:t>
    </dgm:pt>
    <dgm:pt modelId="{B15693CD-9A3B-4403-A915-E0F526473BD3}" type="sibTrans" cxnId="{0ABF4850-8EB0-468B-A4A9-948B15CD2A83}">
      <dgm:prSet/>
      <dgm:spPr/>
      <dgm:t>
        <a:bodyPr/>
        <a:lstStyle/>
        <a:p>
          <a:endParaRPr lang="ru-RU" sz="1800"/>
        </a:p>
      </dgm:t>
    </dgm:pt>
    <dgm:pt modelId="{C5FF9212-41D2-452A-A57F-79F0574C066D}">
      <dgm:prSet phldrT="[Текст]" custT="1"/>
      <dgm:spPr/>
      <dgm:t>
        <a:bodyPr/>
        <a:lstStyle/>
        <a:p>
          <a:r>
            <a:rPr lang="ru-RU" sz="1800" dirty="0" smtClean="0"/>
            <a:t>2019</a:t>
          </a:r>
          <a:endParaRPr lang="ru-RU" sz="1800" dirty="0"/>
        </a:p>
      </dgm:t>
    </dgm:pt>
    <dgm:pt modelId="{9F4FE383-7FAB-4E2E-881F-6201468C6E24}" type="parTrans" cxnId="{DBA55953-4FB6-475F-A1AA-D913BC9F12E3}">
      <dgm:prSet/>
      <dgm:spPr/>
      <dgm:t>
        <a:bodyPr/>
        <a:lstStyle/>
        <a:p>
          <a:endParaRPr lang="ru-RU" sz="1800"/>
        </a:p>
      </dgm:t>
    </dgm:pt>
    <dgm:pt modelId="{71CF48FC-ACD4-4F8A-A4AD-9966BB375245}" type="sibTrans" cxnId="{DBA55953-4FB6-475F-A1AA-D913BC9F12E3}">
      <dgm:prSet/>
      <dgm:spPr/>
      <dgm:t>
        <a:bodyPr/>
        <a:lstStyle/>
        <a:p>
          <a:endParaRPr lang="ru-RU" sz="1800"/>
        </a:p>
      </dgm:t>
    </dgm:pt>
    <dgm:pt modelId="{B25D2A59-7647-4920-90F2-744C126D11EB}">
      <dgm:prSet phldrT="[Текст]" custT="1"/>
      <dgm:spPr/>
      <dgm:t>
        <a:bodyPr/>
        <a:lstStyle/>
        <a:p>
          <a:r>
            <a:rPr lang="ru-RU" sz="1800" dirty="0" smtClean="0"/>
            <a:t>Стандарт учета аренды</a:t>
          </a:r>
          <a:endParaRPr lang="ru-RU" sz="1800" dirty="0"/>
        </a:p>
      </dgm:t>
    </dgm:pt>
    <dgm:pt modelId="{9B496F22-3470-4BD2-9D3F-76E3D2132668}" type="parTrans" cxnId="{614FFFD6-1C1F-4CA8-BAE9-A678021632A6}">
      <dgm:prSet/>
      <dgm:spPr/>
      <dgm:t>
        <a:bodyPr/>
        <a:lstStyle/>
        <a:p>
          <a:endParaRPr lang="ru-RU" sz="1800"/>
        </a:p>
      </dgm:t>
    </dgm:pt>
    <dgm:pt modelId="{A23DF0E2-16E5-47AE-8613-1119425CF108}" type="sibTrans" cxnId="{614FFFD6-1C1F-4CA8-BAE9-A678021632A6}">
      <dgm:prSet/>
      <dgm:spPr/>
      <dgm:t>
        <a:bodyPr/>
        <a:lstStyle/>
        <a:p>
          <a:endParaRPr lang="ru-RU" sz="1800"/>
        </a:p>
      </dgm:t>
    </dgm:pt>
    <dgm:pt modelId="{6A5963A7-A568-428E-A30E-FAD9185C904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До 2019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64819CF9-FDFE-475B-A550-E32B290FB0D3}" type="parTrans" cxnId="{20C38254-6A8F-4B55-B204-B680A1DA79F4}">
      <dgm:prSet/>
      <dgm:spPr/>
      <dgm:t>
        <a:bodyPr/>
        <a:lstStyle/>
        <a:p>
          <a:endParaRPr lang="ru-RU" sz="1800"/>
        </a:p>
      </dgm:t>
    </dgm:pt>
    <dgm:pt modelId="{4B0F3854-D481-4B7C-B10A-A14B30B7375B}" type="sibTrans" cxnId="{20C38254-6A8F-4B55-B204-B680A1DA79F4}">
      <dgm:prSet/>
      <dgm:spPr/>
      <dgm:t>
        <a:bodyPr/>
        <a:lstStyle/>
        <a:p>
          <a:endParaRPr lang="ru-RU" sz="1800"/>
        </a:p>
      </dgm:t>
    </dgm:pt>
    <dgm:pt modelId="{56655999-17AC-4641-8E86-CF17EB58B665}">
      <dgm:prSet phldrT="[Текст]" custT="1"/>
      <dgm:spPr/>
      <dgm:t>
        <a:bodyPr/>
        <a:lstStyle/>
        <a:p>
          <a:r>
            <a:rPr lang="ru-RU" sz="1800" dirty="0" smtClean="0"/>
            <a:t>Переход лизингодателей на МСФО</a:t>
          </a:r>
          <a:endParaRPr lang="ru-RU" sz="1800" dirty="0"/>
        </a:p>
      </dgm:t>
    </dgm:pt>
    <dgm:pt modelId="{0F170D1D-4B49-4F96-AF3B-2C38F12B9F65}" type="parTrans" cxnId="{1F809719-88FA-46A7-9F48-3966CEC39183}">
      <dgm:prSet/>
      <dgm:spPr/>
      <dgm:t>
        <a:bodyPr/>
        <a:lstStyle/>
        <a:p>
          <a:endParaRPr lang="ru-RU" sz="1800"/>
        </a:p>
      </dgm:t>
    </dgm:pt>
    <dgm:pt modelId="{91CF2D49-EA8F-4BF0-A23A-0CB4B5563D09}" type="sibTrans" cxnId="{1F809719-88FA-46A7-9F48-3966CEC39183}">
      <dgm:prSet/>
      <dgm:spPr/>
      <dgm:t>
        <a:bodyPr/>
        <a:lstStyle/>
        <a:p>
          <a:endParaRPr lang="ru-RU" sz="1800"/>
        </a:p>
      </dgm:t>
    </dgm:pt>
    <dgm:pt modelId="{A97A2768-AF1B-4739-81C8-55306714B7B0}">
      <dgm:prSet phldrT="[Текст]" custT="1"/>
      <dgm:spPr/>
      <dgm:t>
        <a:bodyPr/>
        <a:lstStyle/>
        <a:p>
          <a:r>
            <a:rPr lang="ru-RU" sz="1800" dirty="0" smtClean="0"/>
            <a:t>2022</a:t>
          </a:r>
          <a:endParaRPr lang="ru-RU" sz="1800" dirty="0"/>
        </a:p>
      </dgm:t>
    </dgm:pt>
    <dgm:pt modelId="{C8BFA6DD-8382-4D4B-979C-5F25AA2B35B2}" type="parTrans" cxnId="{E8B12015-8056-4C50-BCBD-75C115424AE5}">
      <dgm:prSet/>
      <dgm:spPr/>
      <dgm:t>
        <a:bodyPr/>
        <a:lstStyle/>
        <a:p>
          <a:endParaRPr lang="ru-RU" sz="1800"/>
        </a:p>
      </dgm:t>
    </dgm:pt>
    <dgm:pt modelId="{B1C92B03-E9FF-4FC9-B859-7627557E4C3F}" type="sibTrans" cxnId="{E8B12015-8056-4C50-BCBD-75C115424AE5}">
      <dgm:prSet/>
      <dgm:spPr/>
      <dgm:t>
        <a:bodyPr/>
        <a:lstStyle/>
        <a:p>
          <a:endParaRPr lang="ru-RU" sz="1800"/>
        </a:p>
      </dgm:t>
    </dgm:pt>
    <dgm:pt modelId="{08CA12D0-8524-453D-B3DF-9CCFEE3B7CC4}">
      <dgm:prSet phldrT="[Текст]" custT="1"/>
      <dgm:spPr/>
      <dgm:t>
        <a:bodyPr/>
        <a:lstStyle/>
        <a:p>
          <a:r>
            <a:rPr lang="ru-RU" sz="1400" dirty="0" smtClean="0"/>
            <a:t>Период наблюдения по новой отчетности</a:t>
          </a:r>
          <a:endParaRPr lang="ru-RU" sz="1400" dirty="0"/>
        </a:p>
      </dgm:t>
    </dgm:pt>
    <dgm:pt modelId="{BA7091FF-ED7C-4AB2-8529-E79BA5FEB3C7}" type="parTrans" cxnId="{F1AD125C-CE43-445B-AB10-B8DDE6BC278B}">
      <dgm:prSet/>
      <dgm:spPr/>
      <dgm:t>
        <a:bodyPr/>
        <a:lstStyle/>
        <a:p>
          <a:endParaRPr lang="ru-RU" sz="1800"/>
        </a:p>
      </dgm:t>
    </dgm:pt>
    <dgm:pt modelId="{BAF07A70-65B4-4549-9ADF-00F11884CE68}" type="sibTrans" cxnId="{F1AD125C-CE43-445B-AB10-B8DDE6BC278B}">
      <dgm:prSet/>
      <dgm:spPr/>
      <dgm:t>
        <a:bodyPr/>
        <a:lstStyle/>
        <a:p>
          <a:endParaRPr lang="ru-RU" sz="1800"/>
        </a:p>
      </dgm:t>
    </dgm:pt>
    <dgm:pt modelId="{ED577F64-D73D-45D0-A1D9-B6A6FE0F00FF}">
      <dgm:prSet phldrT="[Текст]" custT="1"/>
      <dgm:spPr/>
      <dgm:t>
        <a:bodyPr/>
        <a:lstStyle/>
        <a:p>
          <a:r>
            <a:rPr lang="ru-RU" sz="1400" dirty="0" smtClean="0"/>
            <a:t>Перспектива </a:t>
          </a:r>
          <a:r>
            <a:rPr lang="ru-RU" sz="1400" dirty="0" err="1" smtClean="0"/>
            <a:t>пруденциального</a:t>
          </a:r>
          <a:r>
            <a:rPr lang="ru-RU" sz="1400" dirty="0" smtClean="0"/>
            <a:t> регулирования</a:t>
          </a:r>
          <a:endParaRPr lang="ru-RU" sz="1400" dirty="0"/>
        </a:p>
      </dgm:t>
    </dgm:pt>
    <dgm:pt modelId="{59ECCDD1-2388-4DFF-9E98-471F97D76061}" type="parTrans" cxnId="{DF4CE99F-8CC6-45E3-9EFD-FA6B900D019F}">
      <dgm:prSet/>
      <dgm:spPr/>
      <dgm:t>
        <a:bodyPr/>
        <a:lstStyle/>
        <a:p>
          <a:endParaRPr lang="ru-RU" sz="1800"/>
        </a:p>
      </dgm:t>
    </dgm:pt>
    <dgm:pt modelId="{C17AB5C0-7D26-4962-B67A-F5988E73A969}" type="sibTrans" cxnId="{DF4CE99F-8CC6-45E3-9EFD-FA6B900D019F}">
      <dgm:prSet/>
      <dgm:spPr/>
      <dgm:t>
        <a:bodyPr/>
        <a:lstStyle/>
        <a:p>
          <a:endParaRPr lang="ru-RU" sz="1800"/>
        </a:p>
      </dgm:t>
    </dgm:pt>
    <dgm:pt modelId="{C1209FD2-4D7D-49A5-BEA4-629E87AFD7CB}" type="pres">
      <dgm:prSet presAssocID="{292C9C73-24C5-40DC-BE92-06DC076933F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9192EDB-AEF8-4277-8F21-9BC3B932E52B}" type="pres">
      <dgm:prSet presAssocID="{FFBAF931-32CA-47DD-B8ED-DA5EF666E5DD}" presName="composite" presStyleCnt="0"/>
      <dgm:spPr/>
      <dgm:t>
        <a:bodyPr/>
        <a:lstStyle/>
        <a:p>
          <a:endParaRPr lang="ru-RU"/>
        </a:p>
      </dgm:t>
    </dgm:pt>
    <dgm:pt modelId="{632B286E-3C0C-446A-AD69-17C5CAB7A58C}" type="pres">
      <dgm:prSet presAssocID="{FFBAF931-32CA-47DD-B8ED-DA5EF666E5DD}" presName="bentUpArrow1" presStyleLbl="alignImgPlace1" presStyleIdx="0" presStyleCnt="3"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653475B-170B-49A9-A406-2BEC7CAAB81C}" type="pres">
      <dgm:prSet presAssocID="{FFBAF931-32CA-47DD-B8ED-DA5EF666E5DD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99313-1067-4242-9895-7B1EC75F13E7}" type="pres">
      <dgm:prSet presAssocID="{FFBAF931-32CA-47DD-B8ED-DA5EF666E5DD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C8B59-8BEE-48C2-BD87-560F58CCCD81}" type="pres">
      <dgm:prSet presAssocID="{FE5E246E-F8D5-4388-A338-E791C6B45559}" presName="sibTrans" presStyleCnt="0"/>
      <dgm:spPr/>
      <dgm:t>
        <a:bodyPr/>
        <a:lstStyle/>
        <a:p>
          <a:endParaRPr lang="ru-RU"/>
        </a:p>
      </dgm:t>
    </dgm:pt>
    <dgm:pt modelId="{535D93F7-C153-416A-8322-D50ED5FD28EE}" type="pres">
      <dgm:prSet presAssocID="{C5FF9212-41D2-452A-A57F-79F0574C066D}" presName="composite" presStyleCnt="0"/>
      <dgm:spPr/>
      <dgm:t>
        <a:bodyPr/>
        <a:lstStyle/>
        <a:p>
          <a:endParaRPr lang="ru-RU"/>
        </a:p>
      </dgm:t>
    </dgm:pt>
    <dgm:pt modelId="{07E88EBA-673B-4B4E-8095-12768550F1A9}" type="pres">
      <dgm:prSet presAssocID="{C5FF9212-41D2-452A-A57F-79F0574C066D}" presName="bentUpArrow1" presStyleLbl="alignImgPlace1" presStyleIdx="1" presStyleCnt="3"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016E2A8E-C83B-48CD-B6A5-008496FFA5C1}" type="pres">
      <dgm:prSet presAssocID="{C5FF9212-41D2-452A-A57F-79F0574C066D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0430E-A45F-4DC2-A565-D1567C4CC13C}" type="pres">
      <dgm:prSet presAssocID="{C5FF9212-41D2-452A-A57F-79F0574C066D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9329E-66AE-4E3A-9244-4B97F7C39DE6}" type="pres">
      <dgm:prSet presAssocID="{71CF48FC-ACD4-4F8A-A4AD-9966BB375245}" presName="sibTrans" presStyleCnt="0"/>
      <dgm:spPr/>
      <dgm:t>
        <a:bodyPr/>
        <a:lstStyle/>
        <a:p>
          <a:endParaRPr lang="ru-RU"/>
        </a:p>
      </dgm:t>
    </dgm:pt>
    <dgm:pt modelId="{207FA28E-F064-418E-94B9-9E4E159786BF}" type="pres">
      <dgm:prSet presAssocID="{6A5963A7-A568-428E-A30E-FAD9185C904B}" presName="composite" presStyleCnt="0"/>
      <dgm:spPr/>
      <dgm:t>
        <a:bodyPr/>
        <a:lstStyle/>
        <a:p>
          <a:endParaRPr lang="ru-RU"/>
        </a:p>
      </dgm:t>
    </dgm:pt>
    <dgm:pt modelId="{9A42ADF8-70FA-47ED-A791-03F1F8617206}" type="pres">
      <dgm:prSet presAssocID="{6A5963A7-A568-428E-A30E-FAD9185C904B}" presName="bentUpArrow1" presStyleLbl="alignImgPlace1" presStyleIdx="2" presStyleCnt="3"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4DC1D0E-9F8C-4047-B861-ACC0AF2E1E26}" type="pres">
      <dgm:prSet presAssocID="{6A5963A7-A568-428E-A30E-FAD9185C904B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40E19-F90D-40A8-AD1B-264DD6EF57F5}" type="pres">
      <dgm:prSet presAssocID="{6A5963A7-A568-428E-A30E-FAD9185C904B}" presName="ChildText" presStyleLbl="revTx" presStyleIdx="2" presStyleCnt="4" custScaleX="183794" custLinFactNeighborX="43827" custLinFactNeighborY="-5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475F5-0C74-4E52-B5DF-D4DCFE2FE2BC}" type="pres">
      <dgm:prSet presAssocID="{4B0F3854-D481-4B7C-B10A-A14B30B7375B}" presName="sibTrans" presStyleCnt="0"/>
      <dgm:spPr/>
      <dgm:t>
        <a:bodyPr/>
        <a:lstStyle/>
        <a:p>
          <a:endParaRPr lang="ru-RU"/>
        </a:p>
      </dgm:t>
    </dgm:pt>
    <dgm:pt modelId="{9D3F1FC9-4264-4EE8-B6C4-A1D81CA0DCBB}" type="pres">
      <dgm:prSet presAssocID="{A97A2768-AF1B-4739-81C8-55306714B7B0}" presName="composite" presStyleCnt="0"/>
      <dgm:spPr/>
      <dgm:t>
        <a:bodyPr/>
        <a:lstStyle/>
        <a:p>
          <a:endParaRPr lang="ru-RU"/>
        </a:p>
      </dgm:t>
    </dgm:pt>
    <dgm:pt modelId="{D14A5F26-52C4-456C-ADE8-E5D27F407C80}" type="pres">
      <dgm:prSet presAssocID="{A97A2768-AF1B-4739-81C8-55306714B7B0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DD8F1-F7C0-4B18-B66C-752524D39B93}" type="pres">
      <dgm:prSet presAssocID="{A97A2768-AF1B-4739-81C8-55306714B7B0}" presName="FinalChildText" presStyleLbl="revTx" presStyleIdx="3" presStyleCnt="4" custScaleX="153164" custLinFactNeighborX="32087" custLinFactNeighborY="-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F43D79-A10B-4057-BC78-53AD5689BA8E}" type="presOf" srcId="{6A5963A7-A568-428E-A30E-FAD9185C904B}" destId="{A4DC1D0E-9F8C-4047-B861-ACC0AF2E1E26}" srcOrd="0" destOrd="0" presId="urn:microsoft.com/office/officeart/2005/8/layout/StepDownProcess"/>
    <dgm:cxn modelId="{4CBBBA93-C6A2-43C8-9E44-76563AFEA8ED}" type="presOf" srcId="{A97A2768-AF1B-4739-81C8-55306714B7B0}" destId="{D14A5F26-52C4-456C-ADE8-E5D27F407C80}" srcOrd="0" destOrd="0" presId="urn:microsoft.com/office/officeart/2005/8/layout/StepDownProcess"/>
    <dgm:cxn modelId="{20C38254-6A8F-4B55-B204-B680A1DA79F4}" srcId="{292C9C73-24C5-40DC-BE92-06DC076933F9}" destId="{6A5963A7-A568-428E-A30E-FAD9185C904B}" srcOrd="2" destOrd="0" parTransId="{64819CF9-FDFE-475B-A550-E32B290FB0D3}" sibTransId="{4B0F3854-D481-4B7C-B10A-A14B30B7375B}"/>
    <dgm:cxn modelId="{E8B12015-8056-4C50-BCBD-75C115424AE5}" srcId="{292C9C73-24C5-40DC-BE92-06DC076933F9}" destId="{A97A2768-AF1B-4739-81C8-55306714B7B0}" srcOrd="3" destOrd="0" parTransId="{C8BFA6DD-8382-4D4B-979C-5F25AA2B35B2}" sibTransId="{B1C92B03-E9FF-4FC9-B859-7627557E4C3F}"/>
    <dgm:cxn modelId="{3248F005-FEA7-4B6D-9CA7-38BF9DDD17F1}" type="presOf" srcId="{A5FFF863-CF89-443E-86E8-0B96AEACF41C}" destId="{C4599313-1067-4242-9895-7B1EC75F13E7}" srcOrd="0" destOrd="0" presId="urn:microsoft.com/office/officeart/2005/8/layout/StepDownProcess"/>
    <dgm:cxn modelId="{42BCA3A1-D1C0-45A9-A147-F7918B2134B1}" type="presOf" srcId="{C5FF9212-41D2-452A-A57F-79F0574C066D}" destId="{016E2A8E-C83B-48CD-B6A5-008496FFA5C1}" srcOrd="0" destOrd="0" presId="urn:microsoft.com/office/officeart/2005/8/layout/StepDownProcess"/>
    <dgm:cxn modelId="{E3893A43-8651-47B9-9348-C6406FBC2BE2}" type="presOf" srcId="{B25D2A59-7647-4920-90F2-744C126D11EB}" destId="{1AF0430E-A45F-4DC2-A565-D1567C4CC13C}" srcOrd="0" destOrd="0" presId="urn:microsoft.com/office/officeart/2005/8/layout/StepDownProcess"/>
    <dgm:cxn modelId="{DBA55953-4FB6-475F-A1AA-D913BC9F12E3}" srcId="{292C9C73-24C5-40DC-BE92-06DC076933F9}" destId="{C5FF9212-41D2-452A-A57F-79F0574C066D}" srcOrd="1" destOrd="0" parTransId="{9F4FE383-7FAB-4E2E-881F-6201468C6E24}" sibTransId="{71CF48FC-ACD4-4F8A-A4AD-9966BB375245}"/>
    <dgm:cxn modelId="{614FFFD6-1C1F-4CA8-BAE9-A678021632A6}" srcId="{C5FF9212-41D2-452A-A57F-79F0574C066D}" destId="{B25D2A59-7647-4920-90F2-744C126D11EB}" srcOrd="0" destOrd="0" parTransId="{9B496F22-3470-4BD2-9D3F-76E3D2132668}" sibTransId="{A23DF0E2-16E5-47AE-8613-1119425CF108}"/>
    <dgm:cxn modelId="{0ABF4850-8EB0-468B-A4A9-948B15CD2A83}" srcId="{FFBAF931-32CA-47DD-B8ED-DA5EF666E5DD}" destId="{A5FFF863-CF89-443E-86E8-0B96AEACF41C}" srcOrd="0" destOrd="0" parTransId="{D5AFEA60-841F-40DB-8B2F-38D597C457DE}" sibTransId="{B15693CD-9A3B-4403-A915-E0F526473BD3}"/>
    <dgm:cxn modelId="{DF4CE99F-8CC6-45E3-9EFD-FA6B900D019F}" srcId="{A97A2768-AF1B-4739-81C8-55306714B7B0}" destId="{ED577F64-D73D-45D0-A1D9-B6A6FE0F00FF}" srcOrd="1" destOrd="0" parTransId="{59ECCDD1-2388-4DFF-9E98-471F97D76061}" sibTransId="{C17AB5C0-7D26-4962-B67A-F5988E73A969}"/>
    <dgm:cxn modelId="{49F40AA7-AF2B-47D3-B7EC-AD9F78D297F0}" type="presOf" srcId="{08CA12D0-8524-453D-B3DF-9CCFEE3B7CC4}" destId="{568DD8F1-F7C0-4B18-B66C-752524D39B93}" srcOrd="0" destOrd="0" presId="urn:microsoft.com/office/officeart/2005/8/layout/StepDownProcess"/>
    <dgm:cxn modelId="{F1AD125C-CE43-445B-AB10-B8DDE6BC278B}" srcId="{A97A2768-AF1B-4739-81C8-55306714B7B0}" destId="{08CA12D0-8524-453D-B3DF-9CCFEE3B7CC4}" srcOrd="0" destOrd="0" parTransId="{BA7091FF-ED7C-4AB2-8529-E79BA5FEB3C7}" sibTransId="{BAF07A70-65B4-4549-9ADF-00F11884CE68}"/>
    <dgm:cxn modelId="{1F809719-88FA-46A7-9F48-3966CEC39183}" srcId="{6A5963A7-A568-428E-A30E-FAD9185C904B}" destId="{56655999-17AC-4641-8E86-CF17EB58B665}" srcOrd="0" destOrd="0" parTransId="{0F170D1D-4B49-4F96-AF3B-2C38F12B9F65}" sibTransId="{91CF2D49-EA8F-4BF0-A23A-0CB4B5563D09}"/>
    <dgm:cxn modelId="{B839F788-5219-4669-9E09-7FDB8702768E}" type="presOf" srcId="{292C9C73-24C5-40DC-BE92-06DC076933F9}" destId="{C1209FD2-4D7D-49A5-BEA4-629E87AFD7CB}" srcOrd="0" destOrd="0" presId="urn:microsoft.com/office/officeart/2005/8/layout/StepDownProcess"/>
    <dgm:cxn modelId="{098D3D5F-7A67-4C91-836A-E1922B0A2A48}" type="presOf" srcId="{56655999-17AC-4641-8E86-CF17EB58B665}" destId="{4C640E19-F90D-40A8-AD1B-264DD6EF57F5}" srcOrd="0" destOrd="0" presId="urn:microsoft.com/office/officeart/2005/8/layout/StepDownProcess"/>
    <dgm:cxn modelId="{E30DB7EB-9D0B-4532-978A-3DD709B9E26C}" srcId="{292C9C73-24C5-40DC-BE92-06DC076933F9}" destId="{FFBAF931-32CA-47DD-B8ED-DA5EF666E5DD}" srcOrd="0" destOrd="0" parTransId="{8DD5620D-2FBA-48D3-939B-AE9059DF64D7}" sibTransId="{FE5E246E-F8D5-4388-A338-E791C6B45559}"/>
    <dgm:cxn modelId="{8429DF59-E7E9-4E46-9319-6E2E3E721A0F}" type="presOf" srcId="{FFBAF931-32CA-47DD-B8ED-DA5EF666E5DD}" destId="{D653475B-170B-49A9-A406-2BEC7CAAB81C}" srcOrd="0" destOrd="0" presId="urn:microsoft.com/office/officeart/2005/8/layout/StepDownProcess"/>
    <dgm:cxn modelId="{DF2CA3D5-2BB1-47FF-93FE-97AE82F1A43D}" type="presOf" srcId="{ED577F64-D73D-45D0-A1D9-B6A6FE0F00FF}" destId="{568DD8F1-F7C0-4B18-B66C-752524D39B93}" srcOrd="0" destOrd="1" presId="urn:microsoft.com/office/officeart/2005/8/layout/StepDownProcess"/>
    <dgm:cxn modelId="{BF43BA44-E63D-472B-A38F-4B43CC8A88D2}" type="presParOf" srcId="{C1209FD2-4D7D-49A5-BEA4-629E87AFD7CB}" destId="{89192EDB-AEF8-4277-8F21-9BC3B932E52B}" srcOrd="0" destOrd="0" presId="urn:microsoft.com/office/officeart/2005/8/layout/StepDownProcess"/>
    <dgm:cxn modelId="{2CDB6380-084D-412E-99F8-BF434C769E6A}" type="presParOf" srcId="{89192EDB-AEF8-4277-8F21-9BC3B932E52B}" destId="{632B286E-3C0C-446A-AD69-17C5CAB7A58C}" srcOrd="0" destOrd="0" presId="urn:microsoft.com/office/officeart/2005/8/layout/StepDownProcess"/>
    <dgm:cxn modelId="{508C1FA0-3474-498A-8A01-17B57CE71142}" type="presParOf" srcId="{89192EDB-AEF8-4277-8F21-9BC3B932E52B}" destId="{D653475B-170B-49A9-A406-2BEC7CAAB81C}" srcOrd="1" destOrd="0" presId="urn:microsoft.com/office/officeart/2005/8/layout/StepDownProcess"/>
    <dgm:cxn modelId="{93201F10-D6AA-4177-8BF6-234D2EDE7F6A}" type="presParOf" srcId="{89192EDB-AEF8-4277-8F21-9BC3B932E52B}" destId="{C4599313-1067-4242-9895-7B1EC75F13E7}" srcOrd="2" destOrd="0" presId="urn:microsoft.com/office/officeart/2005/8/layout/StepDownProcess"/>
    <dgm:cxn modelId="{B7FE9EE4-C70C-40B2-A1FB-06807D62B3F2}" type="presParOf" srcId="{C1209FD2-4D7D-49A5-BEA4-629E87AFD7CB}" destId="{15EC8B59-8BEE-48C2-BD87-560F58CCCD81}" srcOrd="1" destOrd="0" presId="urn:microsoft.com/office/officeart/2005/8/layout/StepDownProcess"/>
    <dgm:cxn modelId="{BBC88074-F16F-47B2-80DF-FBC20E49A7BE}" type="presParOf" srcId="{C1209FD2-4D7D-49A5-BEA4-629E87AFD7CB}" destId="{535D93F7-C153-416A-8322-D50ED5FD28EE}" srcOrd="2" destOrd="0" presId="urn:microsoft.com/office/officeart/2005/8/layout/StepDownProcess"/>
    <dgm:cxn modelId="{8DD50627-3752-4E7A-8B1E-6E73C9D51400}" type="presParOf" srcId="{535D93F7-C153-416A-8322-D50ED5FD28EE}" destId="{07E88EBA-673B-4B4E-8095-12768550F1A9}" srcOrd="0" destOrd="0" presId="urn:microsoft.com/office/officeart/2005/8/layout/StepDownProcess"/>
    <dgm:cxn modelId="{7C250A86-069F-4E00-AF16-AC7E43B8C2F0}" type="presParOf" srcId="{535D93F7-C153-416A-8322-D50ED5FD28EE}" destId="{016E2A8E-C83B-48CD-B6A5-008496FFA5C1}" srcOrd="1" destOrd="0" presId="urn:microsoft.com/office/officeart/2005/8/layout/StepDownProcess"/>
    <dgm:cxn modelId="{CE782DFE-A781-4722-BDCA-2A768BB24C50}" type="presParOf" srcId="{535D93F7-C153-416A-8322-D50ED5FD28EE}" destId="{1AF0430E-A45F-4DC2-A565-D1567C4CC13C}" srcOrd="2" destOrd="0" presId="urn:microsoft.com/office/officeart/2005/8/layout/StepDownProcess"/>
    <dgm:cxn modelId="{646A5B9E-7035-4B46-A2F6-5CCCEE63BF99}" type="presParOf" srcId="{C1209FD2-4D7D-49A5-BEA4-629E87AFD7CB}" destId="{61C9329E-66AE-4E3A-9244-4B97F7C39DE6}" srcOrd="3" destOrd="0" presId="urn:microsoft.com/office/officeart/2005/8/layout/StepDownProcess"/>
    <dgm:cxn modelId="{6BFE37C4-71C9-4CE3-85AA-C9752F0E969D}" type="presParOf" srcId="{C1209FD2-4D7D-49A5-BEA4-629E87AFD7CB}" destId="{207FA28E-F064-418E-94B9-9E4E159786BF}" srcOrd="4" destOrd="0" presId="urn:microsoft.com/office/officeart/2005/8/layout/StepDownProcess"/>
    <dgm:cxn modelId="{CAE27623-B101-4A81-A7CF-A3391091146B}" type="presParOf" srcId="{207FA28E-F064-418E-94B9-9E4E159786BF}" destId="{9A42ADF8-70FA-47ED-A791-03F1F8617206}" srcOrd="0" destOrd="0" presId="urn:microsoft.com/office/officeart/2005/8/layout/StepDownProcess"/>
    <dgm:cxn modelId="{21394240-4552-468C-B9F9-B62A173762E4}" type="presParOf" srcId="{207FA28E-F064-418E-94B9-9E4E159786BF}" destId="{A4DC1D0E-9F8C-4047-B861-ACC0AF2E1E26}" srcOrd="1" destOrd="0" presId="urn:microsoft.com/office/officeart/2005/8/layout/StepDownProcess"/>
    <dgm:cxn modelId="{EF96DB5E-E493-4787-97A3-BCBB64BA2D4B}" type="presParOf" srcId="{207FA28E-F064-418E-94B9-9E4E159786BF}" destId="{4C640E19-F90D-40A8-AD1B-264DD6EF57F5}" srcOrd="2" destOrd="0" presId="urn:microsoft.com/office/officeart/2005/8/layout/StepDownProcess"/>
    <dgm:cxn modelId="{F38D8091-9868-4ACC-B622-474781946497}" type="presParOf" srcId="{C1209FD2-4D7D-49A5-BEA4-629E87AFD7CB}" destId="{041475F5-0C74-4E52-B5DF-D4DCFE2FE2BC}" srcOrd="5" destOrd="0" presId="urn:microsoft.com/office/officeart/2005/8/layout/StepDownProcess"/>
    <dgm:cxn modelId="{B5078000-5CB6-4E72-B7A5-7DB867E0CC58}" type="presParOf" srcId="{C1209FD2-4D7D-49A5-BEA4-629E87AFD7CB}" destId="{9D3F1FC9-4264-4EE8-B6C4-A1D81CA0DCBB}" srcOrd="6" destOrd="0" presId="urn:microsoft.com/office/officeart/2005/8/layout/StepDownProcess"/>
    <dgm:cxn modelId="{EFE2C459-B7DB-4867-8974-30E107D30B80}" type="presParOf" srcId="{9D3F1FC9-4264-4EE8-B6C4-A1D81CA0DCBB}" destId="{D14A5F26-52C4-456C-ADE8-E5D27F407C80}" srcOrd="0" destOrd="0" presId="urn:microsoft.com/office/officeart/2005/8/layout/StepDownProcess"/>
    <dgm:cxn modelId="{8568FAE6-1711-421B-8625-EA930FDF594D}" type="presParOf" srcId="{9D3F1FC9-4264-4EE8-B6C4-A1D81CA0DCBB}" destId="{568DD8F1-F7C0-4B18-B66C-752524D39B9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133D4A-7151-4AD6-8A13-7912582C296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B7AC372-7DD9-48B8-BEEE-0A30781CABEC}">
      <dgm:prSet phldrT="[Текст]" custT="1"/>
      <dgm:spPr/>
      <dgm:t>
        <a:bodyPr/>
        <a:lstStyle/>
        <a:p>
          <a:r>
            <a:rPr lang="ru-RU" sz="2800" b="1" dirty="0" smtClean="0"/>
            <a:t>Лизингодатели</a:t>
          </a:r>
          <a:endParaRPr lang="ru-RU" sz="2800" dirty="0"/>
        </a:p>
      </dgm:t>
    </dgm:pt>
    <dgm:pt modelId="{20CB7C27-2C04-48B1-A9D1-CFE603E00AA7}" type="parTrans" cxnId="{A5C62F6B-0A96-49B2-B981-67285C4A6E79}">
      <dgm:prSet/>
      <dgm:spPr/>
      <dgm:t>
        <a:bodyPr/>
        <a:lstStyle/>
        <a:p>
          <a:endParaRPr lang="ru-RU" sz="2800"/>
        </a:p>
      </dgm:t>
    </dgm:pt>
    <dgm:pt modelId="{9800EB2A-C446-4550-A4DF-68BD80E87216}" type="sibTrans" cxnId="{A5C62F6B-0A96-49B2-B981-67285C4A6E79}">
      <dgm:prSet/>
      <dgm:spPr/>
      <dgm:t>
        <a:bodyPr/>
        <a:lstStyle/>
        <a:p>
          <a:endParaRPr lang="ru-RU" sz="2800"/>
        </a:p>
      </dgm:t>
    </dgm:pt>
    <dgm:pt modelId="{8AAA791D-C826-4682-A8A7-885664C1FA9E}">
      <dgm:prSet phldrT="[Текст]" custT="1"/>
      <dgm:spPr/>
      <dgm:t>
        <a:bodyPr/>
        <a:lstStyle/>
        <a:p>
          <a:r>
            <a:rPr lang="ru-RU" sz="2000" dirty="0" smtClean="0"/>
            <a:t>Взыскание по исполнительной надписи нотариуса</a:t>
          </a:r>
          <a:endParaRPr lang="ru-RU" sz="2000" dirty="0"/>
        </a:p>
      </dgm:t>
    </dgm:pt>
    <dgm:pt modelId="{E632F37B-2FBB-478D-93D5-ADE0F0BD5AFE}" type="parTrans" cxnId="{D445B599-3920-474F-9E89-849160787A45}">
      <dgm:prSet/>
      <dgm:spPr/>
      <dgm:t>
        <a:bodyPr/>
        <a:lstStyle/>
        <a:p>
          <a:endParaRPr lang="ru-RU" sz="2800"/>
        </a:p>
      </dgm:t>
    </dgm:pt>
    <dgm:pt modelId="{B3940A9B-7F7D-4E7E-A427-FD9E58F5E5E0}" type="sibTrans" cxnId="{D445B599-3920-474F-9E89-849160787A45}">
      <dgm:prSet/>
      <dgm:spPr/>
      <dgm:t>
        <a:bodyPr/>
        <a:lstStyle/>
        <a:p>
          <a:endParaRPr lang="ru-RU" sz="2800"/>
        </a:p>
      </dgm:t>
    </dgm:pt>
    <dgm:pt modelId="{94CD8869-3C4F-48EA-BBC2-3225E8C9D66F}">
      <dgm:prSet phldrT="[Текст]" custT="1"/>
      <dgm:spPr/>
      <dgm:t>
        <a:bodyPr/>
        <a:lstStyle/>
        <a:p>
          <a:r>
            <a:rPr lang="ru-RU" sz="2800" b="1" dirty="0" smtClean="0"/>
            <a:t>Лизингополучатели</a:t>
          </a:r>
          <a:endParaRPr lang="ru-RU" sz="2800" dirty="0"/>
        </a:p>
      </dgm:t>
    </dgm:pt>
    <dgm:pt modelId="{4E6DFDAE-ACBE-4A12-9745-B6190C5C297B}" type="parTrans" cxnId="{B34D0921-5487-4E10-AFB5-59CC80E5307A}">
      <dgm:prSet/>
      <dgm:spPr/>
      <dgm:t>
        <a:bodyPr/>
        <a:lstStyle/>
        <a:p>
          <a:endParaRPr lang="ru-RU" sz="2800"/>
        </a:p>
      </dgm:t>
    </dgm:pt>
    <dgm:pt modelId="{04E6C072-0141-45CD-8C6A-CA5490383211}" type="sibTrans" cxnId="{B34D0921-5487-4E10-AFB5-59CC80E5307A}">
      <dgm:prSet/>
      <dgm:spPr/>
      <dgm:t>
        <a:bodyPr/>
        <a:lstStyle/>
        <a:p>
          <a:endParaRPr lang="ru-RU" sz="2800"/>
        </a:p>
      </dgm:t>
    </dgm:pt>
    <dgm:pt modelId="{B7477A8D-A4F0-40F9-8187-402FA4FB5059}">
      <dgm:prSet phldrT="[Текст]" custT="1"/>
      <dgm:spPr/>
      <dgm:t>
        <a:bodyPr/>
        <a:lstStyle/>
        <a:p>
          <a:r>
            <a:rPr lang="ru-RU" sz="2000" dirty="0" smtClean="0"/>
            <a:t>Раскрытие информации</a:t>
          </a:r>
          <a:endParaRPr lang="ru-RU" sz="2000" dirty="0"/>
        </a:p>
      </dgm:t>
    </dgm:pt>
    <dgm:pt modelId="{7C847B1D-A179-405B-80D5-488711B2D312}" type="parTrans" cxnId="{F0ECE782-EB5A-491B-8370-77B5D26E87A4}">
      <dgm:prSet/>
      <dgm:spPr/>
      <dgm:t>
        <a:bodyPr/>
        <a:lstStyle/>
        <a:p>
          <a:endParaRPr lang="ru-RU" sz="2800"/>
        </a:p>
      </dgm:t>
    </dgm:pt>
    <dgm:pt modelId="{23044A0A-550F-4116-BD27-ECEF2DE70E81}" type="sibTrans" cxnId="{F0ECE782-EB5A-491B-8370-77B5D26E87A4}">
      <dgm:prSet/>
      <dgm:spPr/>
      <dgm:t>
        <a:bodyPr/>
        <a:lstStyle/>
        <a:p>
          <a:endParaRPr lang="ru-RU" sz="2800"/>
        </a:p>
      </dgm:t>
    </dgm:pt>
    <dgm:pt modelId="{963D560C-5EDB-40D0-B2AF-0E1E6E216966}">
      <dgm:prSet phldrT="[Текст]" custT="1"/>
      <dgm:spPr/>
      <dgm:t>
        <a:bodyPr/>
        <a:lstStyle/>
        <a:p>
          <a:endParaRPr lang="ru-RU" sz="2000" dirty="0"/>
        </a:p>
      </dgm:t>
    </dgm:pt>
    <dgm:pt modelId="{42715C6B-0D9C-4E7D-89F5-1E957C19A796}" type="parTrans" cxnId="{C594125C-29B9-41FD-836B-265487BCC65C}">
      <dgm:prSet/>
      <dgm:spPr/>
      <dgm:t>
        <a:bodyPr/>
        <a:lstStyle/>
        <a:p>
          <a:endParaRPr lang="ru-RU" sz="2800"/>
        </a:p>
      </dgm:t>
    </dgm:pt>
    <dgm:pt modelId="{21D32090-BCB4-4FBD-9AE0-AB460533CA6C}" type="sibTrans" cxnId="{C594125C-29B9-41FD-836B-265487BCC65C}">
      <dgm:prSet/>
      <dgm:spPr/>
      <dgm:t>
        <a:bodyPr/>
        <a:lstStyle/>
        <a:p>
          <a:endParaRPr lang="ru-RU" sz="2800"/>
        </a:p>
      </dgm:t>
    </dgm:pt>
    <dgm:pt modelId="{B1C49400-7A4E-4EA5-8AC0-F8765D813308}">
      <dgm:prSet phldrT="[Текст]" custT="1"/>
      <dgm:spPr/>
      <dgm:t>
        <a:bodyPr/>
        <a:lstStyle/>
        <a:p>
          <a:r>
            <a:rPr lang="ru-RU" sz="2000" dirty="0" smtClean="0"/>
            <a:t>Порядок исполнения инкассо</a:t>
          </a:r>
          <a:endParaRPr lang="ru-RU" sz="2000" dirty="0"/>
        </a:p>
      </dgm:t>
    </dgm:pt>
    <dgm:pt modelId="{1DF8BD6B-A555-4E91-8775-CCEFDD5DBB06}" type="parTrans" cxnId="{D977BD41-616E-4218-801E-FC0E353D8A11}">
      <dgm:prSet/>
      <dgm:spPr/>
      <dgm:t>
        <a:bodyPr/>
        <a:lstStyle/>
        <a:p>
          <a:endParaRPr lang="ru-RU" sz="2800"/>
        </a:p>
      </dgm:t>
    </dgm:pt>
    <dgm:pt modelId="{0155DE24-EF5F-4671-B80F-F9D48FBA1D39}" type="sibTrans" cxnId="{D977BD41-616E-4218-801E-FC0E353D8A11}">
      <dgm:prSet/>
      <dgm:spPr/>
      <dgm:t>
        <a:bodyPr/>
        <a:lstStyle/>
        <a:p>
          <a:endParaRPr lang="ru-RU" sz="2800"/>
        </a:p>
      </dgm:t>
    </dgm:pt>
    <dgm:pt modelId="{D97BC886-6A8C-49D3-8142-3D0CCA12921E}">
      <dgm:prSet phldrT="[Текст]" custT="1"/>
      <dgm:spPr/>
      <dgm:t>
        <a:bodyPr/>
        <a:lstStyle/>
        <a:p>
          <a:r>
            <a:rPr lang="ru-RU" sz="2000" dirty="0" smtClean="0"/>
            <a:t>Отмена регистрации сделок в Федеральном реестре</a:t>
          </a:r>
          <a:endParaRPr lang="ru-RU" sz="2000" dirty="0"/>
        </a:p>
      </dgm:t>
    </dgm:pt>
    <dgm:pt modelId="{73B6EDA3-9115-4764-A590-3D026DBC6585}" type="parTrans" cxnId="{1EC5EFA8-7182-4359-A895-06C2AF10785E}">
      <dgm:prSet/>
      <dgm:spPr/>
      <dgm:t>
        <a:bodyPr/>
        <a:lstStyle/>
        <a:p>
          <a:endParaRPr lang="ru-RU" sz="2800"/>
        </a:p>
      </dgm:t>
    </dgm:pt>
    <dgm:pt modelId="{8EEB0777-8141-407A-831C-7F83175FDE94}" type="sibTrans" cxnId="{1EC5EFA8-7182-4359-A895-06C2AF10785E}">
      <dgm:prSet/>
      <dgm:spPr/>
      <dgm:t>
        <a:bodyPr/>
        <a:lstStyle/>
        <a:p>
          <a:endParaRPr lang="ru-RU" sz="2800"/>
        </a:p>
      </dgm:t>
    </dgm:pt>
    <dgm:pt modelId="{37A153B7-C4EF-4843-AC12-0B39A2ADED74}">
      <dgm:prSet phldrT="[Текст]" custT="1"/>
      <dgm:spPr/>
      <dgm:t>
        <a:bodyPr/>
        <a:lstStyle/>
        <a:p>
          <a:r>
            <a:rPr lang="ru-RU" sz="2000" dirty="0" smtClean="0"/>
            <a:t>…</a:t>
          </a:r>
          <a:endParaRPr lang="ru-RU" sz="2000" dirty="0"/>
        </a:p>
      </dgm:t>
    </dgm:pt>
    <dgm:pt modelId="{6D9965EC-2448-42B9-B077-A0F95817E170}" type="parTrans" cxnId="{AEF2D7F3-FAF3-4B8E-A718-64AC4123F461}">
      <dgm:prSet/>
      <dgm:spPr/>
      <dgm:t>
        <a:bodyPr/>
        <a:lstStyle/>
        <a:p>
          <a:endParaRPr lang="ru-RU" sz="2800"/>
        </a:p>
      </dgm:t>
    </dgm:pt>
    <dgm:pt modelId="{52BACD19-4C48-4066-9085-2902F2E81D9E}" type="sibTrans" cxnId="{AEF2D7F3-FAF3-4B8E-A718-64AC4123F461}">
      <dgm:prSet/>
      <dgm:spPr/>
      <dgm:t>
        <a:bodyPr/>
        <a:lstStyle/>
        <a:p>
          <a:endParaRPr lang="ru-RU" sz="2800"/>
        </a:p>
      </dgm:t>
    </dgm:pt>
    <dgm:pt modelId="{C954AACD-3ABC-4CA8-90A5-16D998196B80}">
      <dgm:prSet phldrT="[Текст]" custT="1"/>
      <dgm:spPr/>
      <dgm:t>
        <a:bodyPr/>
        <a:lstStyle/>
        <a:p>
          <a:endParaRPr lang="ru-RU" sz="2000" dirty="0"/>
        </a:p>
      </dgm:t>
    </dgm:pt>
    <dgm:pt modelId="{38E769D7-E0F6-4277-B87E-29D826F73715}" type="parTrans" cxnId="{1151C712-9905-4504-A190-D9A3B3DA18CA}">
      <dgm:prSet/>
      <dgm:spPr/>
      <dgm:t>
        <a:bodyPr/>
        <a:lstStyle/>
        <a:p>
          <a:endParaRPr lang="ru-RU" sz="2800"/>
        </a:p>
      </dgm:t>
    </dgm:pt>
    <dgm:pt modelId="{CE9FA9A7-67B5-4C01-864E-C42D5B7A20CB}" type="sibTrans" cxnId="{1151C712-9905-4504-A190-D9A3B3DA18CA}">
      <dgm:prSet/>
      <dgm:spPr/>
      <dgm:t>
        <a:bodyPr/>
        <a:lstStyle/>
        <a:p>
          <a:endParaRPr lang="ru-RU" sz="2800"/>
        </a:p>
      </dgm:t>
    </dgm:pt>
    <dgm:pt modelId="{C51F1F60-91C3-4934-AC0B-38D2F500F897}">
      <dgm:prSet phldrT="[Текст]" custT="1"/>
      <dgm:spPr/>
      <dgm:t>
        <a:bodyPr/>
        <a:lstStyle/>
        <a:p>
          <a:r>
            <a:rPr lang="ru-RU" sz="2000" dirty="0" smtClean="0"/>
            <a:t>Порядок и сроки рассмотрения жалоб граждан</a:t>
          </a:r>
          <a:endParaRPr lang="ru-RU" sz="2000" dirty="0"/>
        </a:p>
      </dgm:t>
    </dgm:pt>
    <dgm:pt modelId="{4B52E723-C397-49FC-97F1-EE2F53624591}" type="parTrans" cxnId="{3FA98811-775D-472E-8248-9494C3D2E9F7}">
      <dgm:prSet/>
      <dgm:spPr/>
      <dgm:t>
        <a:bodyPr/>
        <a:lstStyle/>
        <a:p>
          <a:endParaRPr lang="ru-RU" sz="2800"/>
        </a:p>
      </dgm:t>
    </dgm:pt>
    <dgm:pt modelId="{4610467D-07E9-4BD3-BE4B-DD726B85BB4A}" type="sibTrans" cxnId="{3FA98811-775D-472E-8248-9494C3D2E9F7}">
      <dgm:prSet/>
      <dgm:spPr/>
      <dgm:t>
        <a:bodyPr/>
        <a:lstStyle/>
        <a:p>
          <a:endParaRPr lang="ru-RU" sz="2800"/>
        </a:p>
      </dgm:t>
    </dgm:pt>
    <dgm:pt modelId="{88143835-75DF-4F47-A68E-E9E4C9953831}">
      <dgm:prSet phldrT="[Текст]" custT="1"/>
      <dgm:spPr/>
      <dgm:t>
        <a:bodyPr/>
        <a:lstStyle/>
        <a:p>
          <a:endParaRPr lang="ru-RU" sz="2000" dirty="0"/>
        </a:p>
      </dgm:t>
    </dgm:pt>
    <dgm:pt modelId="{7A48C90B-84BE-49C6-9367-96465A715EF0}" type="parTrans" cxnId="{5FA386BE-9B3B-432B-A14D-8608106D5C28}">
      <dgm:prSet/>
      <dgm:spPr/>
      <dgm:t>
        <a:bodyPr/>
        <a:lstStyle/>
        <a:p>
          <a:endParaRPr lang="ru-RU" sz="2800"/>
        </a:p>
      </dgm:t>
    </dgm:pt>
    <dgm:pt modelId="{49C85D64-774A-459C-8AAD-98F7EA3037CC}" type="sibTrans" cxnId="{5FA386BE-9B3B-432B-A14D-8608106D5C28}">
      <dgm:prSet/>
      <dgm:spPr/>
      <dgm:t>
        <a:bodyPr/>
        <a:lstStyle/>
        <a:p>
          <a:endParaRPr lang="ru-RU" sz="2800"/>
        </a:p>
      </dgm:t>
    </dgm:pt>
    <dgm:pt modelId="{F1A725FD-CD36-4095-9C3E-8237E8932C38}">
      <dgm:prSet phldrT="[Текст]" custT="1"/>
      <dgm:spPr/>
      <dgm:t>
        <a:bodyPr/>
        <a:lstStyle/>
        <a:p>
          <a:r>
            <a:rPr lang="ru-RU" sz="2000" dirty="0" smtClean="0"/>
            <a:t>Служба по защите прав потребителей финансовых услуг и миноритарных акционеров</a:t>
          </a:r>
          <a:endParaRPr lang="ru-RU" sz="2000" dirty="0"/>
        </a:p>
      </dgm:t>
    </dgm:pt>
    <dgm:pt modelId="{F9710349-FA58-400F-A657-5F3CEFB7CE41}" type="parTrans" cxnId="{959753D8-3E33-4519-AC91-5A66CD38D302}">
      <dgm:prSet/>
      <dgm:spPr/>
      <dgm:t>
        <a:bodyPr/>
        <a:lstStyle/>
        <a:p>
          <a:endParaRPr lang="ru-RU" sz="2800"/>
        </a:p>
      </dgm:t>
    </dgm:pt>
    <dgm:pt modelId="{D1F570DB-3B02-46F9-A0B9-D072263B7D54}" type="sibTrans" cxnId="{959753D8-3E33-4519-AC91-5A66CD38D302}">
      <dgm:prSet/>
      <dgm:spPr/>
      <dgm:t>
        <a:bodyPr/>
        <a:lstStyle/>
        <a:p>
          <a:endParaRPr lang="ru-RU" sz="2800"/>
        </a:p>
      </dgm:t>
    </dgm:pt>
    <dgm:pt modelId="{111E60D5-24E0-4A58-9D4C-00C962E3110D}">
      <dgm:prSet phldrT="[Текст]" custT="1"/>
      <dgm:spPr/>
      <dgm:t>
        <a:bodyPr/>
        <a:lstStyle/>
        <a:p>
          <a:r>
            <a:rPr lang="ru-RU" sz="2000" dirty="0" smtClean="0"/>
            <a:t>…</a:t>
          </a:r>
          <a:endParaRPr lang="ru-RU" sz="2000" dirty="0"/>
        </a:p>
      </dgm:t>
    </dgm:pt>
    <dgm:pt modelId="{96962D32-1B8E-4D24-AE15-6C75BBF4FF63}" type="parTrans" cxnId="{244597B8-8906-4C90-BB96-BD72C4CD57AC}">
      <dgm:prSet/>
      <dgm:spPr/>
      <dgm:t>
        <a:bodyPr/>
        <a:lstStyle/>
        <a:p>
          <a:endParaRPr lang="ru-RU" sz="2800"/>
        </a:p>
      </dgm:t>
    </dgm:pt>
    <dgm:pt modelId="{D9C9B0FA-28BC-43B7-8CAF-AF881EC5EA51}" type="sibTrans" cxnId="{244597B8-8906-4C90-BB96-BD72C4CD57AC}">
      <dgm:prSet/>
      <dgm:spPr/>
      <dgm:t>
        <a:bodyPr/>
        <a:lstStyle/>
        <a:p>
          <a:endParaRPr lang="ru-RU" sz="2800"/>
        </a:p>
      </dgm:t>
    </dgm:pt>
    <dgm:pt modelId="{046A5D08-A74A-48D5-923B-B7C1273FC5B5}" type="pres">
      <dgm:prSet presAssocID="{CF133D4A-7151-4AD6-8A13-7912582C29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1F9FBA-2639-46AD-8EFC-5BAEDC85E1CF}" type="pres">
      <dgm:prSet presAssocID="{FB7AC372-7DD9-48B8-BEEE-0A30781CABE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987B5-BD2E-4E99-BA51-F41065F48FC3}" type="pres">
      <dgm:prSet presAssocID="{FB7AC372-7DD9-48B8-BEEE-0A30781CABE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4D817-4015-4212-8649-33B4BC0145DF}" type="pres">
      <dgm:prSet presAssocID="{94CD8869-3C4F-48EA-BBC2-3225E8C9D66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EAA16-7EC2-4773-BCA6-5878D26E8448}" type="pres">
      <dgm:prSet presAssocID="{94CD8869-3C4F-48EA-BBC2-3225E8C9D66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2A163F-06BE-47A1-BD8C-027E0E58091D}" type="presOf" srcId="{8AAA791D-C826-4682-A8A7-885664C1FA9E}" destId="{7A4987B5-BD2E-4E99-BA51-F41065F48FC3}" srcOrd="0" destOrd="0" presId="urn:microsoft.com/office/officeart/2005/8/layout/vList2"/>
    <dgm:cxn modelId="{1EC5EFA8-7182-4359-A895-06C2AF10785E}" srcId="{FB7AC372-7DD9-48B8-BEEE-0A30781CABEC}" destId="{D97BC886-6A8C-49D3-8142-3D0CCA12921E}" srcOrd="2" destOrd="0" parTransId="{73B6EDA3-9115-4764-A590-3D026DBC6585}" sibTransId="{8EEB0777-8141-407A-831C-7F83175FDE94}"/>
    <dgm:cxn modelId="{76FC8ED9-50EC-46C6-BC86-C7EEBC34F89E}" type="presOf" srcId="{963D560C-5EDB-40D0-B2AF-0E1E6E216966}" destId="{7A4987B5-BD2E-4E99-BA51-F41065F48FC3}" srcOrd="0" destOrd="4" presId="urn:microsoft.com/office/officeart/2005/8/layout/vList2"/>
    <dgm:cxn modelId="{E2F03598-4D98-42A2-B4FE-02DB39E25835}" type="presOf" srcId="{B7477A8D-A4F0-40F9-8187-402FA4FB5059}" destId="{2C8EAA16-7EC2-4773-BCA6-5878D26E8448}" srcOrd="0" destOrd="0" presId="urn:microsoft.com/office/officeart/2005/8/layout/vList2"/>
    <dgm:cxn modelId="{A5C62F6B-0A96-49B2-B981-67285C4A6E79}" srcId="{CF133D4A-7151-4AD6-8A13-7912582C296C}" destId="{FB7AC372-7DD9-48B8-BEEE-0A30781CABEC}" srcOrd="0" destOrd="0" parTransId="{20CB7C27-2C04-48B1-A9D1-CFE603E00AA7}" sibTransId="{9800EB2A-C446-4550-A4DF-68BD80E87216}"/>
    <dgm:cxn modelId="{244597B8-8906-4C90-BB96-BD72C4CD57AC}" srcId="{94CD8869-3C4F-48EA-BBC2-3225E8C9D66F}" destId="{111E60D5-24E0-4A58-9D4C-00C962E3110D}" srcOrd="3" destOrd="0" parTransId="{96962D32-1B8E-4D24-AE15-6C75BBF4FF63}" sibTransId="{D9C9B0FA-28BC-43B7-8CAF-AF881EC5EA51}"/>
    <dgm:cxn modelId="{B09B8913-8D38-46F0-BE5A-6D0C1EBD4B91}" type="presOf" srcId="{94CD8869-3C4F-48EA-BBC2-3225E8C9D66F}" destId="{F894D817-4015-4212-8649-33B4BC0145DF}" srcOrd="0" destOrd="0" presId="urn:microsoft.com/office/officeart/2005/8/layout/vList2"/>
    <dgm:cxn modelId="{CF0A197E-3B7E-4C3D-8BAC-D7E82FE27033}" type="presOf" srcId="{D97BC886-6A8C-49D3-8142-3D0CCA12921E}" destId="{7A4987B5-BD2E-4E99-BA51-F41065F48FC3}" srcOrd="0" destOrd="2" presId="urn:microsoft.com/office/officeart/2005/8/layout/vList2"/>
    <dgm:cxn modelId="{C594125C-29B9-41FD-836B-265487BCC65C}" srcId="{FB7AC372-7DD9-48B8-BEEE-0A30781CABEC}" destId="{963D560C-5EDB-40D0-B2AF-0E1E6E216966}" srcOrd="4" destOrd="0" parTransId="{42715C6B-0D9C-4E7D-89F5-1E957C19A796}" sibTransId="{21D32090-BCB4-4FBD-9AE0-AB460533CA6C}"/>
    <dgm:cxn modelId="{D977BD41-616E-4218-801E-FC0E353D8A11}" srcId="{FB7AC372-7DD9-48B8-BEEE-0A30781CABEC}" destId="{B1C49400-7A4E-4EA5-8AC0-F8765D813308}" srcOrd="1" destOrd="0" parTransId="{1DF8BD6B-A555-4E91-8775-CCEFDD5DBB06}" sibTransId="{0155DE24-EF5F-4671-B80F-F9D48FBA1D39}"/>
    <dgm:cxn modelId="{5FA386BE-9B3B-432B-A14D-8608106D5C28}" srcId="{94CD8869-3C4F-48EA-BBC2-3225E8C9D66F}" destId="{88143835-75DF-4F47-A68E-E9E4C9953831}" srcOrd="4" destOrd="0" parTransId="{7A48C90B-84BE-49C6-9367-96465A715EF0}" sibTransId="{49C85D64-774A-459C-8AAD-98F7EA3037CC}"/>
    <dgm:cxn modelId="{959753D8-3E33-4519-AC91-5A66CD38D302}" srcId="{94CD8869-3C4F-48EA-BBC2-3225E8C9D66F}" destId="{F1A725FD-CD36-4095-9C3E-8237E8932C38}" srcOrd="2" destOrd="0" parTransId="{F9710349-FA58-400F-A657-5F3CEFB7CE41}" sibTransId="{D1F570DB-3B02-46F9-A0B9-D072263B7D54}"/>
    <dgm:cxn modelId="{C9D3D73B-90E6-4D4A-A23B-67198741A69D}" type="presOf" srcId="{C51F1F60-91C3-4934-AC0B-38D2F500F897}" destId="{2C8EAA16-7EC2-4773-BCA6-5878D26E8448}" srcOrd="0" destOrd="1" presId="urn:microsoft.com/office/officeart/2005/8/layout/vList2"/>
    <dgm:cxn modelId="{3BE0DBC7-8EA9-42B7-95E9-5F9AFCADC8FD}" type="presOf" srcId="{88143835-75DF-4F47-A68E-E9E4C9953831}" destId="{2C8EAA16-7EC2-4773-BCA6-5878D26E8448}" srcOrd="0" destOrd="4" presId="urn:microsoft.com/office/officeart/2005/8/layout/vList2"/>
    <dgm:cxn modelId="{FB82A1BA-8D5B-4507-B934-D86B74123F34}" type="presOf" srcId="{37A153B7-C4EF-4843-AC12-0B39A2ADED74}" destId="{7A4987B5-BD2E-4E99-BA51-F41065F48FC3}" srcOrd="0" destOrd="3" presId="urn:microsoft.com/office/officeart/2005/8/layout/vList2"/>
    <dgm:cxn modelId="{0685AA55-8C6F-46F2-AC2F-1A9E6716A724}" type="presOf" srcId="{B1C49400-7A4E-4EA5-8AC0-F8765D813308}" destId="{7A4987B5-BD2E-4E99-BA51-F41065F48FC3}" srcOrd="0" destOrd="1" presId="urn:microsoft.com/office/officeart/2005/8/layout/vList2"/>
    <dgm:cxn modelId="{1151C712-9905-4504-A190-D9A3B3DA18CA}" srcId="{94CD8869-3C4F-48EA-BBC2-3225E8C9D66F}" destId="{C954AACD-3ABC-4CA8-90A5-16D998196B80}" srcOrd="5" destOrd="0" parTransId="{38E769D7-E0F6-4277-B87E-29D826F73715}" sibTransId="{CE9FA9A7-67B5-4C01-864E-C42D5B7A20CB}"/>
    <dgm:cxn modelId="{58DC0C28-CDE7-47A0-B52E-8ABE2EDB7B09}" type="presOf" srcId="{CF133D4A-7151-4AD6-8A13-7912582C296C}" destId="{046A5D08-A74A-48D5-923B-B7C1273FC5B5}" srcOrd="0" destOrd="0" presId="urn:microsoft.com/office/officeart/2005/8/layout/vList2"/>
    <dgm:cxn modelId="{D445B599-3920-474F-9E89-849160787A45}" srcId="{FB7AC372-7DD9-48B8-BEEE-0A30781CABEC}" destId="{8AAA791D-C826-4682-A8A7-885664C1FA9E}" srcOrd="0" destOrd="0" parTransId="{E632F37B-2FBB-478D-93D5-ADE0F0BD5AFE}" sibTransId="{B3940A9B-7F7D-4E7E-A427-FD9E58F5E5E0}"/>
    <dgm:cxn modelId="{AEF2D7F3-FAF3-4B8E-A718-64AC4123F461}" srcId="{FB7AC372-7DD9-48B8-BEEE-0A30781CABEC}" destId="{37A153B7-C4EF-4843-AC12-0B39A2ADED74}" srcOrd="3" destOrd="0" parTransId="{6D9965EC-2448-42B9-B077-A0F95817E170}" sibTransId="{52BACD19-4C48-4066-9085-2902F2E81D9E}"/>
    <dgm:cxn modelId="{783FC125-D1C8-4C3F-A042-362597A9CC42}" type="presOf" srcId="{F1A725FD-CD36-4095-9C3E-8237E8932C38}" destId="{2C8EAA16-7EC2-4773-BCA6-5878D26E8448}" srcOrd="0" destOrd="2" presId="urn:microsoft.com/office/officeart/2005/8/layout/vList2"/>
    <dgm:cxn modelId="{B34D0921-5487-4E10-AFB5-59CC80E5307A}" srcId="{CF133D4A-7151-4AD6-8A13-7912582C296C}" destId="{94CD8869-3C4F-48EA-BBC2-3225E8C9D66F}" srcOrd="1" destOrd="0" parTransId="{4E6DFDAE-ACBE-4A12-9745-B6190C5C297B}" sibTransId="{04E6C072-0141-45CD-8C6A-CA5490383211}"/>
    <dgm:cxn modelId="{528B7C44-17C0-4245-A146-617B93FE0928}" type="presOf" srcId="{111E60D5-24E0-4A58-9D4C-00C962E3110D}" destId="{2C8EAA16-7EC2-4773-BCA6-5878D26E8448}" srcOrd="0" destOrd="3" presId="urn:microsoft.com/office/officeart/2005/8/layout/vList2"/>
    <dgm:cxn modelId="{13D61B22-44D2-4C6E-BF1C-4C77D07337BA}" type="presOf" srcId="{C954AACD-3ABC-4CA8-90A5-16D998196B80}" destId="{2C8EAA16-7EC2-4773-BCA6-5878D26E8448}" srcOrd="0" destOrd="5" presId="urn:microsoft.com/office/officeart/2005/8/layout/vList2"/>
    <dgm:cxn modelId="{9BD841C3-3983-46C4-85C1-998486D1A07D}" type="presOf" srcId="{FB7AC372-7DD9-48B8-BEEE-0A30781CABEC}" destId="{F51F9FBA-2639-46AD-8EFC-5BAEDC85E1CF}" srcOrd="0" destOrd="0" presId="urn:microsoft.com/office/officeart/2005/8/layout/vList2"/>
    <dgm:cxn modelId="{F0ECE782-EB5A-491B-8370-77B5D26E87A4}" srcId="{94CD8869-3C4F-48EA-BBC2-3225E8C9D66F}" destId="{B7477A8D-A4F0-40F9-8187-402FA4FB5059}" srcOrd="0" destOrd="0" parTransId="{7C847B1D-A179-405B-80D5-488711B2D312}" sibTransId="{23044A0A-550F-4116-BD27-ECEF2DE70E81}"/>
    <dgm:cxn modelId="{3FA98811-775D-472E-8248-9494C3D2E9F7}" srcId="{94CD8869-3C4F-48EA-BBC2-3225E8C9D66F}" destId="{C51F1F60-91C3-4934-AC0B-38D2F500F897}" srcOrd="1" destOrd="0" parTransId="{4B52E723-C397-49FC-97F1-EE2F53624591}" sibTransId="{4610467D-07E9-4BD3-BE4B-DD726B85BB4A}"/>
    <dgm:cxn modelId="{76B86853-149D-4C04-8D50-D370B7748EE5}" type="presParOf" srcId="{046A5D08-A74A-48D5-923B-B7C1273FC5B5}" destId="{F51F9FBA-2639-46AD-8EFC-5BAEDC85E1CF}" srcOrd="0" destOrd="0" presId="urn:microsoft.com/office/officeart/2005/8/layout/vList2"/>
    <dgm:cxn modelId="{7A91B4DD-083E-4B39-82FA-66F84A8E21F1}" type="presParOf" srcId="{046A5D08-A74A-48D5-923B-B7C1273FC5B5}" destId="{7A4987B5-BD2E-4E99-BA51-F41065F48FC3}" srcOrd="1" destOrd="0" presId="urn:microsoft.com/office/officeart/2005/8/layout/vList2"/>
    <dgm:cxn modelId="{9A7CBD5B-B28F-4C07-8154-6508CDEB1A44}" type="presParOf" srcId="{046A5D08-A74A-48D5-923B-B7C1273FC5B5}" destId="{F894D817-4015-4212-8649-33B4BC0145DF}" srcOrd="2" destOrd="0" presId="urn:microsoft.com/office/officeart/2005/8/layout/vList2"/>
    <dgm:cxn modelId="{709B44A4-B809-464C-A7E3-329D79C1DFDD}" type="presParOf" srcId="{046A5D08-A74A-48D5-923B-B7C1273FC5B5}" destId="{2C8EAA16-7EC2-4773-BCA6-5878D26E844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9A2751-AD67-4F56-A67F-AE71B0FA07D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7D4639E-933B-49C8-B802-98AE7411C12F}">
      <dgm:prSet phldrT="[Текст]" custT="1"/>
      <dgm:spPr/>
      <dgm:t>
        <a:bodyPr/>
        <a:lstStyle/>
        <a:p>
          <a:r>
            <a:rPr lang="ru-RU" sz="1400" dirty="0" smtClean="0"/>
            <a:t>Стратегическая развилка</a:t>
          </a:r>
          <a:endParaRPr lang="ru-RU" sz="1400" dirty="0"/>
        </a:p>
      </dgm:t>
    </dgm:pt>
    <dgm:pt modelId="{9BDD14CD-2E2F-4A93-8728-8DCA016758D2}" type="parTrans" cxnId="{DD157AB7-87C1-438A-893B-EF49B2700AB3}">
      <dgm:prSet/>
      <dgm:spPr/>
      <dgm:t>
        <a:bodyPr/>
        <a:lstStyle/>
        <a:p>
          <a:endParaRPr lang="ru-RU" sz="1400"/>
        </a:p>
      </dgm:t>
    </dgm:pt>
    <dgm:pt modelId="{CB60AA0A-F970-4C86-A0A7-3F0F3765DA26}" type="sibTrans" cxnId="{DD157AB7-87C1-438A-893B-EF49B2700AB3}">
      <dgm:prSet/>
      <dgm:spPr/>
      <dgm:t>
        <a:bodyPr/>
        <a:lstStyle/>
        <a:p>
          <a:endParaRPr lang="ru-RU" sz="1400"/>
        </a:p>
      </dgm:t>
    </dgm:pt>
    <dgm:pt modelId="{1EE6940A-ACBE-4686-BC75-50ED458BA9ED}">
      <dgm:prSet phldrT="[Текст]" custT="1"/>
      <dgm:spPr/>
      <dgm:t>
        <a:bodyPr/>
        <a:lstStyle/>
        <a:p>
          <a:r>
            <a:rPr lang="ru-RU" sz="1400" dirty="0" smtClean="0"/>
            <a:t>Банк России</a:t>
          </a:r>
          <a:endParaRPr lang="ru-RU" sz="1400" dirty="0"/>
        </a:p>
      </dgm:t>
    </dgm:pt>
    <dgm:pt modelId="{EFF6B89D-B321-4866-AD2F-4B39DA3E84FA}" type="parTrans" cxnId="{B6B2BE45-4DE4-4582-9284-071DC3B8647C}">
      <dgm:prSet/>
      <dgm:spPr/>
      <dgm:t>
        <a:bodyPr/>
        <a:lstStyle/>
        <a:p>
          <a:endParaRPr lang="ru-RU" sz="1400"/>
        </a:p>
      </dgm:t>
    </dgm:pt>
    <dgm:pt modelId="{6884A026-6D3D-4C94-B962-07FE10973AB5}" type="sibTrans" cxnId="{B6B2BE45-4DE4-4582-9284-071DC3B8647C}">
      <dgm:prSet/>
      <dgm:spPr/>
      <dgm:t>
        <a:bodyPr/>
        <a:lstStyle/>
        <a:p>
          <a:endParaRPr lang="ru-RU" sz="1400"/>
        </a:p>
      </dgm:t>
    </dgm:pt>
    <dgm:pt modelId="{AC6F1D36-43E9-456D-A233-7ADD611634B5}">
      <dgm:prSet phldrT="[Текст]" custT="1"/>
      <dgm:spPr/>
      <dgm:t>
        <a:bodyPr/>
        <a:lstStyle/>
        <a:p>
          <a:r>
            <a:rPr lang="ru-RU" sz="1400" dirty="0" smtClean="0"/>
            <a:t>Ведомства</a:t>
          </a:r>
          <a:endParaRPr lang="ru-RU" sz="1400" dirty="0"/>
        </a:p>
      </dgm:t>
    </dgm:pt>
    <dgm:pt modelId="{0621EDB8-A571-402B-9F01-01D17FA49F93}" type="parTrans" cxnId="{594DC938-B517-4CE6-B690-AB8C8F237F19}">
      <dgm:prSet/>
      <dgm:spPr/>
      <dgm:t>
        <a:bodyPr/>
        <a:lstStyle/>
        <a:p>
          <a:endParaRPr lang="ru-RU" sz="1400"/>
        </a:p>
      </dgm:t>
    </dgm:pt>
    <dgm:pt modelId="{C3287461-5127-4CC1-9F44-7D42CE5096B1}" type="sibTrans" cxnId="{594DC938-B517-4CE6-B690-AB8C8F237F19}">
      <dgm:prSet/>
      <dgm:spPr/>
      <dgm:t>
        <a:bodyPr/>
        <a:lstStyle/>
        <a:p>
          <a:endParaRPr lang="ru-RU" sz="1400"/>
        </a:p>
      </dgm:t>
    </dgm:pt>
    <dgm:pt modelId="{80519288-255E-4A1E-AE98-594E24FC0C36}">
      <dgm:prSet phldrT="[Текст]" custT="1"/>
      <dgm:spPr/>
      <dgm:t>
        <a:bodyPr/>
        <a:lstStyle/>
        <a:p>
          <a:r>
            <a:rPr lang="ru-RU" sz="1100" dirty="0" smtClean="0"/>
            <a:t>ФЗ N223-ФЗ «О саморегулируемых организациях в сфере финансового рынка»</a:t>
          </a:r>
        </a:p>
      </dgm:t>
    </dgm:pt>
    <dgm:pt modelId="{1B8D58F3-853B-46AA-BA43-F7B205DCD663}" type="parTrans" cxnId="{BA776B02-6312-44B7-BD5B-1B1C6E4EB8B7}">
      <dgm:prSet/>
      <dgm:spPr/>
      <dgm:t>
        <a:bodyPr/>
        <a:lstStyle/>
        <a:p>
          <a:endParaRPr lang="ru-RU" sz="1400"/>
        </a:p>
      </dgm:t>
    </dgm:pt>
    <dgm:pt modelId="{648110BB-E576-4EA1-A84A-2380233B69E0}" type="sibTrans" cxnId="{BA776B02-6312-44B7-BD5B-1B1C6E4EB8B7}">
      <dgm:prSet/>
      <dgm:spPr/>
      <dgm:t>
        <a:bodyPr/>
        <a:lstStyle/>
        <a:p>
          <a:endParaRPr lang="ru-RU" sz="1400"/>
        </a:p>
      </dgm:t>
    </dgm:pt>
    <dgm:pt modelId="{E66774B0-4048-4B7C-B708-2A8D5418F9CC}">
      <dgm:prSet phldrT="[Текст]" custT="1"/>
      <dgm:spPr/>
      <dgm:t>
        <a:bodyPr/>
        <a:lstStyle/>
        <a:p>
          <a:r>
            <a:rPr lang="ru-RU" sz="1100" dirty="0" smtClean="0"/>
            <a:t>ФЗ №315-ФЗ «О саморегулируемых организациях»</a:t>
          </a:r>
          <a:endParaRPr lang="ru-RU" sz="1100" dirty="0"/>
        </a:p>
      </dgm:t>
    </dgm:pt>
    <dgm:pt modelId="{4B68590C-9AEB-4D60-BF67-CCB2CCD5F902}" type="parTrans" cxnId="{5AED29EA-B81F-46B1-AFCB-CE3652DD1E2B}">
      <dgm:prSet/>
      <dgm:spPr/>
      <dgm:t>
        <a:bodyPr/>
        <a:lstStyle/>
        <a:p>
          <a:endParaRPr lang="ru-RU" sz="1400"/>
        </a:p>
      </dgm:t>
    </dgm:pt>
    <dgm:pt modelId="{BB037046-F99E-4631-94D2-B83F57A2A163}" type="sibTrans" cxnId="{5AED29EA-B81F-46B1-AFCB-CE3652DD1E2B}">
      <dgm:prSet/>
      <dgm:spPr/>
      <dgm:t>
        <a:bodyPr/>
        <a:lstStyle/>
        <a:p>
          <a:endParaRPr lang="ru-RU" sz="1400"/>
        </a:p>
      </dgm:t>
    </dgm:pt>
    <dgm:pt modelId="{00AEA61F-548D-42D7-829D-A1A1C887CE77}">
      <dgm:prSet phldrT="[Текст]" custT="1"/>
      <dgm:spPr/>
      <dgm:t>
        <a:bodyPr/>
        <a:lstStyle/>
        <a:p>
          <a:r>
            <a:rPr lang="ru-RU" sz="1100" dirty="0" smtClean="0"/>
            <a:t>Обязательность участия в СРО, обязательные базовые стандарты, единственность СРО</a:t>
          </a:r>
        </a:p>
      </dgm:t>
    </dgm:pt>
    <dgm:pt modelId="{69413CF0-7FE2-439E-8AA7-14E5982964BD}" type="parTrans" cxnId="{B13351C0-33C6-41D0-B9CD-816C098763B9}">
      <dgm:prSet/>
      <dgm:spPr/>
      <dgm:t>
        <a:bodyPr/>
        <a:lstStyle/>
        <a:p>
          <a:endParaRPr lang="ru-RU"/>
        </a:p>
      </dgm:t>
    </dgm:pt>
    <dgm:pt modelId="{01616A67-7494-4B0E-9380-2E17D750350A}" type="sibTrans" cxnId="{B13351C0-33C6-41D0-B9CD-816C098763B9}">
      <dgm:prSet/>
      <dgm:spPr/>
      <dgm:t>
        <a:bodyPr/>
        <a:lstStyle/>
        <a:p>
          <a:endParaRPr lang="ru-RU"/>
        </a:p>
      </dgm:t>
    </dgm:pt>
    <dgm:pt modelId="{B4D23B06-B3DF-4AF4-AB1C-97BF530B7CE2}">
      <dgm:prSet phldrT="[Текст]" custT="1"/>
      <dgm:spPr/>
      <dgm:t>
        <a:bodyPr/>
        <a:lstStyle/>
        <a:p>
          <a:r>
            <a:rPr lang="ru-RU" sz="1100" dirty="0" smtClean="0"/>
            <a:t>Необязательность участия в СРО, отсутствие обязательных стандартов, множественность СРО</a:t>
          </a:r>
          <a:endParaRPr lang="ru-RU" sz="1100" dirty="0"/>
        </a:p>
      </dgm:t>
    </dgm:pt>
    <dgm:pt modelId="{962195DF-A644-4280-857B-C50B8208D796}" type="parTrans" cxnId="{DC37D0B3-25A8-479C-96B5-48BC9F64121A}">
      <dgm:prSet/>
      <dgm:spPr/>
      <dgm:t>
        <a:bodyPr/>
        <a:lstStyle/>
        <a:p>
          <a:endParaRPr lang="ru-RU"/>
        </a:p>
      </dgm:t>
    </dgm:pt>
    <dgm:pt modelId="{4EEA5ACA-B725-4F9B-AC7D-390ADF651313}" type="sibTrans" cxnId="{DC37D0B3-25A8-479C-96B5-48BC9F64121A}">
      <dgm:prSet/>
      <dgm:spPr/>
      <dgm:t>
        <a:bodyPr/>
        <a:lstStyle/>
        <a:p>
          <a:endParaRPr lang="ru-RU"/>
        </a:p>
      </dgm:t>
    </dgm:pt>
    <dgm:pt modelId="{6B591BA7-B725-4BD2-A886-1E6DDA353FFB}" type="pres">
      <dgm:prSet presAssocID="{DD9A2751-AD67-4F56-A67F-AE71B0FA07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C93DC9-3689-40A4-A442-CAAAAA5C368E}" type="pres">
      <dgm:prSet presAssocID="{E7D4639E-933B-49C8-B802-98AE7411C12F}" presName="hierRoot1" presStyleCnt="0">
        <dgm:presLayoutVars>
          <dgm:hierBranch val="init"/>
        </dgm:presLayoutVars>
      </dgm:prSet>
      <dgm:spPr/>
    </dgm:pt>
    <dgm:pt modelId="{1C478461-6EAE-4932-9767-B16BA7551019}" type="pres">
      <dgm:prSet presAssocID="{E7D4639E-933B-49C8-B802-98AE7411C12F}" presName="rootComposite1" presStyleCnt="0"/>
      <dgm:spPr/>
    </dgm:pt>
    <dgm:pt modelId="{640C8CCC-3247-4FDC-95EE-B80311E122EC}" type="pres">
      <dgm:prSet presAssocID="{E7D4639E-933B-49C8-B802-98AE7411C12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5639B-B5C2-496F-A9F2-9A68CBDAD41A}" type="pres">
      <dgm:prSet presAssocID="{E7D4639E-933B-49C8-B802-98AE7411C1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99A826C-CEEE-4697-9E1B-287AB510E64E}" type="pres">
      <dgm:prSet presAssocID="{E7D4639E-933B-49C8-B802-98AE7411C12F}" presName="hierChild2" presStyleCnt="0"/>
      <dgm:spPr/>
    </dgm:pt>
    <dgm:pt modelId="{95E4C30C-8E18-4B32-8FF6-26018DDF1BD1}" type="pres">
      <dgm:prSet presAssocID="{EFF6B89D-B321-4866-AD2F-4B39DA3E84FA}" presName="Name64" presStyleLbl="parChTrans1D2" presStyleIdx="0" presStyleCnt="2"/>
      <dgm:spPr/>
      <dgm:t>
        <a:bodyPr/>
        <a:lstStyle/>
        <a:p>
          <a:endParaRPr lang="ru-RU"/>
        </a:p>
      </dgm:t>
    </dgm:pt>
    <dgm:pt modelId="{9FA76B16-280C-456A-9D87-2D93EE5B582B}" type="pres">
      <dgm:prSet presAssocID="{1EE6940A-ACBE-4686-BC75-50ED458BA9ED}" presName="hierRoot2" presStyleCnt="0">
        <dgm:presLayoutVars>
          <dgm:hierBranch val="init"/>
        </dgm:presLayoutVars>
      </dgm:prSet>
      <dgm:spPr/>
    </dgm:pt>
    <dgm:pt modelId="{C895B099-8AF6-47D0-922B-B9BB4D743636}" type="pres">
      <dgm:prSet presAssocID="{1EE6940A-ACBE-4686-BC75-50ED458BA9ED}" presName="rootComposite" presStyleCnt="0"/>
      <dgm:spPr/>
    </dgm:pt>
    <dgm:pt modelId="{3DF130B8-9CF2-46BF-802F-3F7257BF47DA}" type="pres">
      <dgm:prSet presAssocID="{1EE6940A-ACBE-4686-BC75-50ED458BA9E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8F75AC-3EF7-4281-8615-4220F258CBC4}" type="pres">
      <dgm:prSet presAssocID="{1EE6940A-ACBE-4686-BC75-50ED458BA9ED}" presName="rootConnector" presStyleLbl="node2" presStyleIdx="0" presStyleCnt="2"/>
      <dgm:spPr/>
      <dgm:t>
        <a:bodyPr/>
        <a:lstStyle/>
        <a:p>
          <a:endParaRPr lang="ru-RU"/>
        </a:p>
      </dgm:t>
    </dgm:pt>
    <dgm:pt modelId="{C593F5B3-81D9-410C-A0E9-A2B0C9EC348E}" type="pres">
      <dgm:prSet presAssocID="{1EE6940A-ACBE-4686-BC75-50ED458BA9ED}" presName="hierChild4" presStyleCnt="0"/>
      <dgm:spPr/>
    </dgm:pt>
    <dgm:pt modelId="{5B533ED7-E5AC-42FD-9E97-32710FE5B18B}" type="pres">
      <dgm:prSet presAssocID="{1B8D58F3-853B-46AA-BA43-F7B205DCD663}" presName="Name64" presStyleLbl="parChTrans1D3" presStyleIdx="0" presStyleCnt="2"/>
      <dgm:spPr/>
      <dgm:t>
        <a:bodyPr/>
        <a:lstStyle/>
        <a:p>
          <a:endParaRPr lang="ru-RU"/>
        </a:p>
      </dgm:t>
    </dgm:pt>
    <dgm:pt modelId="{45A702D6-2DC8-4DAA-BDD3-0033177D4130}" type="pres">
      <dgm:prSet presAssocID="{80519288-255E-4A1E-AE98-594E24FC0C36}" presName="hierRoot2" presStyleCnt="0">
        <dgm:presLayoutVars>
          <dgm:hierBranch val="init"/>
        </dgm:presLayoutVars>
      </dgm:prSet>
      <dgm:spPr/>
    </dgm:pt>
    <dgm:pt modelId="{06B8CD74-8547-4729-888B-21CCFD2486E6}" type="pres">
      <dgm:prSet presAssocID="{80519288-255E-4A1E-AE98-594E24FC0C36}" presName="rootComposite" presStyleCnt="0"/>
      <dgm:spPr/>
    </dgm:pt>
    <dgm:pt modelId="{CD407EC2-14F0-4B76-A2EA-C75686D7CC29}" type="pres">
      <dgm:prSet presAssocID="{80519288-255E-4A1E-AE98-594E24FC0C3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6DB9CD-5B19-4E46-9B0E-5E0FCE1C0820}" type="pres">
      <dgm:prSet presAssocID="{80519288-255E-4A1E-AE98-594E24FC0C36}" presName="rootConnector" presStyleLbl="node3" presStyleIdx="0" presStyleCnt="2"/>
      <dgm:spPr/>
      <dgm:t>
        <a:bodyPr/>
        <a:lstStyle/>
        <a:p>
          <a:endParaRPr lang="ru-RU"/>
        </a:p>
      </dgm:t>
    </dgm:pt>
    <dgm:pt modelId="{23A182AF-AB3E-4D8C-AA69-3D91A48BBCB8}" type="pres">
      <dgm:prSet presAssocID="{80519288-255E-4A1E-AE98-594E24FC0C36}" presName="hierChild4" presStyleCnt="0"/>
      <dgm:spPr/>
    </dgm:pt>
    <dgm:pt modelId="{4EF3818B-C1BF-4DC5-846C-BF96665000C6}" type="pres">
      <dgm:prSet presAssocID="{69413CF0-7FE2-439E-8AA7-14E5982964BD}" presName="Name64" presStyleLbl="parChTrans1D4" presStyleIdx="0" presStyleCnt="2"/>
      <dgm:spPr/>
      <dgm:t>
        <a:bodyPr/>
        <a:lstStyle/>
        <a:p>
          <a:endParaRPr lang="ru-RU"/>
        </a:p>
      </dgm:t>
    </dgm:pt>
    <dgm:pt modelId="{9433690E-8FC3-4170-AF41-C21122652F40}" type="pres">
      <dgm:prSet presAssocID="{00AEA61F-548D-42D7-829D-A1A1C887CE77}" presName="hierRoot2" presStyleCnt="0">
        <dgm:presLayoutVars>
          <dgm:hierBranch val="init"/>
        </dgm:presLayoutVars>
      </dgm:prSet>
      <dgm:spPr/>
    </dgm:pt>
    <dgm:pt modelId="{68A03C25-D34B-4285-9EF0-7D62356EC20D}" type="pres">
      <dgm:prSet presAssocID="{00AEA61F-548D-42D7-829D-A1A1C887CE77}" presName="rootComposite" presStyleCnt="0"/>
      <dgm:spPr/>
    </dgm:pt>
    <dgm:pt modelId="{FC698863-5130-4C74-9C9F-EA3AD1D607D9}" type="pres">
      <dgm:prSet presAssocID="{00AEA61F-548D-42D7-829D-A1A1C887CE77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52A36-B55C-4C3A-A4AC-CA6F4EB87758}" type="pres">
      <dgm:prSet presAssocID="{00AEA61F-548D-42D7-829D-A1A1C887CE77}" presName="rootConnector" presStyleLbl="node4" presStyleIdx="0" presStyleCnt="2"/>
      <dgm:spPr/>
      <dgm:t>
        <a:bodyPr/>
        <a:lstStyle/>
        <a:p>
          <a:endParaRPr lang="ru-RU"/>
        </a:p>
      </dgm:t>
    </dgm:pt>
    <dgm:pt modelId="{739FF00D-5F7D-43AF-B605-F9A6A4C94C31}" type="pres">
      <dgm:prSet presAssocID="{00AEA61F-548D-42D7-829D-A1A1C887CE77}" presName="hierChild4" presStyleCnt="0"/>
      <dgm:spPr/>
    </dgm:pt>
    <dgm:pt modelId="{8926C049-5DD0-4E59-9B42-7D4AEB59423B}" type="pres">
      <dgm:prSet presAssocID="{00AEA61F-548D-42D7-829D-A1A1C887CE77}" presName="hierChild5" presStyleCnt="0"/>
      <dgm:spPr/>
    </dgm:pt>
    <dgm:pt modelId="{891432D0-7590-4EB7-A731-3A2719D66A01}" type="pres">
      <dgm:prSet presAssocID="{80519288-255E-4A1E-AE98-594E24FC0C36}" presName="hierChild5" presStyleCnt="0"/>
      <dgm:spPr/>
    </dgm:pt>
    <dgm:pt modelId="{EF3DA247-5BFD-4089-991F-3A975229A2DF}" type="pres">
      <dgm:prSet presAssocID="{1EE6940A-ACBE-4686-BC75-50ED458BA9ED}" presName="hierChild5" presStyleCnt="0"/>
      <dgm:spPr/>
    </dgm:pt>
    <dgm:pt modelId="{B6E411AC-33D4-4E9A-B4E8-46B5150D2674}" type="pres">
      <dgm:prSet presAssocID="{0621EDB8-A571-402B-9F01-01D17FA49F93}" presName="Name64" presStyleLbl="parChTrans1D2" presStyleIdx="1" presStyleCnt="2"/>
      <dgm:spPr/>
      <dgm:t>
        <a:bodyPr/>
        <a:lstStyle/>
        <a:p>
          <a:endParaRPr lang="ru-RU"/>
        </a:p>
      </dgm:t>
    </dgm:pt>
    <dgm:pt modelId="{463A388C-6CBD-4C28-AF24-FF1BEEBCE500}" type="pres">
      <dgm:prSet presAssocID="{AC6F1D36-43E9-456D-A233-7ADD611634B5}" presName="hierRoot2" presStyleCnt="0">
        <dgm:presLayoutVars>
          <dgm:hierBranch val="init"/>
        </dgm:presLayoutVars>
      </dgm:prSet>
      <dgm:spPr/>
    </dgm:pt>
    <dgm:pt modelId="{8E45A6D4-6FE3-4B92-9B24-D90BFDE4DC77}" type="pres">
      <dgm:prSet presAssocID="{AC6F1D36-43E9-456D-A233-7ADD611634B5}" presName="rootComposite" presStyleCnt="0"/>
      <dgm:spPr/>
    </dgm:pt>
    <dgm:pt modelId="{559D986E-47A4-4A3C-BB1F-2B23A5FBDAFC}" type="pres">
      <dgm:prSet presAssocID="{AC6F1D36-43E9-456D-A233-7ADD611634B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ABF3F8-C1D7-4219-B9FA-5A326ED11B99}" type="pres">
      <dgm:prSet presAssocID="{AC6F1D36-43E9-456D-A233-7ADD611634B5}" presName="rootConnector" presStyleLbl="node2" presStyleIdx="1" presStyleCnt="2"/>
      <dgm:spPr/>
      <dgm:t>
        <a:bodyPr/>
        <a:lstStyle/>
        <a:p>
          <a:endParaRPr lang="ru-RU"/>
        </a:p>
      </dgm:t>
    </dgm:pt>
    <dgm:pt modelId="{B5ABD9AB-91CD-433E-8069-6DA449B1EF96}" type="pres">
      <dgm:prSet presAssocID="{AC6F1D36-43E9-456D-A233-7ADD611634B5}" presName="hierChild4" presStyleCnt="0"/>
      <dgm:spPr/>
    </dgm:pt>
    <dgm:pt modelId="{EE27E607-7FE0-42CE-902C-226A967F5494}" type="pres">
      <dgm:prSet presAssocID="{4B68590C-9AEB-4D60-BF67-CCB2CCD5F902}" presName="Name64" presStyleLbl="parChTrans1D3" presStyleIdx="1" presStyleCnt="2"/>
      <dgm:spPr/>
      <dgm:t>
        <a:bodyPr/>
        <a:lstStyle/>
        <a:p>
          <a:endParaRPr lang="ru-RU"/>
        </a:p>
      </dgm:t>
    </dgm:pt>
    <dgm:pt modelId="{98E95D7C-D5DB-49D4-854F-A3841B21B78E}" type="pres">
      <dgm:prSet presAssocID="{E66774B0-4048-4B7C-B708-2A8D5418F9CC}" presName="hierRoot2" presStyleCnt="0">
        <dgm:presLayoutVars>
          <dgm:hierBranch val="init"/>
        </dgm:presLayoutVars>
      </dgm:prSet>
      <dgm:spPr/>
    </dgm:pt>
    <dgm:pt modelId="{27E2B01A-7E8D-4229-BF96-6811499FF90C}" type="pres">
      <dgm:prSet presAssocID="{E66774B0-4048-4B7C-B708-2A8D5418F9CC}" presName="rootComposite" presStyleCnt="0"/>
      <dgm:spPr/>
    </dgm:pt>
    <dgm:pt modelId="{BAE183C6-5452-4F43-9952-761B60356A23}" type="pres">
      <dgm:prSet presAssocID="{E66774B0-4048-4B7C-B708-2A8D5418F9C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E06BCD-6E90-47E9-8A55-3F043994567A}" type="pres">
      <dgm:prSet presAssocID="{E66774B0-4048-4B7C-B708-2A8D5418F9CC}" presName="rootConnector" presStyleLbl="node3" presStyleIdx="1" presStyleCnt="2"/>
      <dgm:spPr/>
      <dgm:t>
        <a:bodyPr/>
        <a:lstStyle/>
        <a:p>
          <a:endParaRPr lang="ru-RU"/>
        </a:p>
      </dgm:t>
    </dgm:pt>
    <dgm:pt modelId="{E34E417C-4062-4AB1-87FF-AAE41A8DC083}" type="pres">
      <dgm:prSet presAssocID="{E66774B0-4048-4B7C-B708-2A8D5418F9CC}" presName="hierChild4" presStyleCnt="0"/>
      <dgm:spPr/>
    </dgm:pt>
    <dgm:pt modelId="{B64155D2-D758-4DDB-9A01-DFBCA8A1A0E4}" type="pres">
      <dgm:prSet presAssocID="{962195DF-A644-4280-857B-C50B8208D796}" presName="Name64" presStyleLbl="parChTrans1D4" presStyleIdx="1" presStyleCnt="2"/>
      <dgm:spPr/>
      <dgm:t>
        <a:bodyPr/>
        <a:lstStyle/>
        <a:p>
          <a:endParaRPr lang="ru-RU"/>
        </a:p>
      </dgm:t>
    </dgm:pt>
    <dgm:pt modelId="{8256A279-C014-42E7-938D-2B04045B4BF2}" type="pres">
      <dgm:prSet presAssocID="{B4D23B06-B3DF-4AF4-AB1C-97BF530B7CE2}" presName="hierRoot2" presStyleCnt="0">
        <dgm:presLayoutVars>
          <dgm:hierBranch val="init"/>
        </dgm:presLayoutVars>
      </dgm:prSet>
      <dgm:spPr/>
    </dgm:pt>
    <dgm:pt modelId="{48FC71B6-750B-4A91-9D83-CB43994ACFAF}" type="pres">
      <dgm:prSet presAssocID="{B4D23B06-B3DF-4AF4-AB1C-97BF530B7CE2}" presName="rootComposite" presStyleCnt="0"/>
      <dgm:spPr/>
    </dgm:pt>
    <dgm:pt modelId="{9EF108A4-5991-4145-B329-7C0735FB303A}" type="pres">
      <dgm:prSet presAssocID="{B4D23B06-B3DF-4AF4-AB1C-97BF530B7CE2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B6D06C-B1A5-427C-9267-1791FCD0CBE6}" type="pres">
      <dgm:prSet presAssocID="{B4D23B06-B3DF-4AF4-AB1C-97BF530B7CE2}" presName="rootConnector" presStyleLbl="node4" presStyleIdx="1" presStyleCnt="2"/>
      <dgm:spPr/>
      <dgm:t>
        <a:bodyPr/>
        <a:lstStyle/>
        <a:p>
          <a:endParaRPr lang="ru-RU"/>
        </a:p>
      </dgm:t>
    </dgm:pt>
    <dgm:pt modelId="{6A36FB4F-1E73-4CC2-A071-C8E7190C22CF}" type="pres">
      <dgm:prSet presAssocID="{B4D23B06-B3DF-4AF4-AB1C-97BF530B7CE2}" presName="hierChild4" presStyleCnt="0"/>
      <dgm:spPr/>
    </dgm:pt>
    <dgm:pt modelId="{1436C527-09F9-4E7D-8EE6-B74D2A9D59C3}" type="pres">
      <dgm:prSet presAssocID="{B4D23B06-B3DF-4AF4-AB1C-97BF530B7CE2}" presName="hierChild5" presStyleCnt="0"/>
      <dgm:spPr/>
    </dgm:pt>
    <dgm:pt modelId="{B1079E31-0DE7-4DC0-9DBE-F0A86273E0E9}" type="pres">
      <dgm:prSet presAssocID="{E66774B0-4048-4B7C-B708-2A8D5418F9CC}" presName="hierChild5" presStyleCnt="0"/>
      <dgm:spPr/>
    </dgm:pt>
    <dgm:pt modelId="{72C0FEB5-C026-4645-B639-C92194EB8DE9}" type="pres">
      <dgm:prSet presAssocID="{AC6F1D36-43E9-456D-A233-7ADD611634B5}" presName="hierChild5" presStyleCnt="0"/>
      <dgm:spPr/>
    </dgm:pt>
    <dgm:pt modelId="{9BCB6D58-A06E-4C37-8815-CDE9E4064214}" type="pres">
      <dgm:prSet presAssocID="{E7D4639E-933B-49C8-B802-98AE7411C12F}" presName="hierChild3" presStyleCnt="0"/>
      <dgm:spPr/>
    </dgm:pt>
  </dgm:ptLst>
  <dgm:cxnLst>
    <dgm:cxn modelId="{28710B27-76B3-4514-A6CD-2EA17886D06A}" type="presOf" srcId="{80519288-255E-4A1E-AE98-594E24FC0C36}" destId="{396DB9CD-5B19-4E46-9B0E-5E0FCE1C0820}" srcOrd="1" destOrd="0" presId="urn:microsoft.com/office/officeart/2009/3/layout/HorizontalOrganizationChart"/>
    <dgm:cxn modelId="{360E66D8-7B68-4A5B-8865-95EA3272FD93}" type="presOf" srcId="{0621EDB8-A571-402B-9F01-01D17FA49F93}" destId="{B6E411AC-33D4-4E9A-B4E8-46B5150D2674}" srcOrd="0" destOrd="0" presId="urn:microsoft.com/office/officeart/2009/3/layout/HorizontalOrganizationChart"/>
    <dgm:cxn modelId="{CAC2A27C-3375-4262-81CB-007C391AF93E}" type="presOf" srcId="{00AEA61F-548D-42D7-829D-A1A1C887CE77}" destId="{1B652A36-B55C-4C3A-A4AC-CA6F4EB87758}" srcOrd="1" destOrd="0" presId="urn:microsoft.com/office/officeart/2009/3/layout/HorizontalOrganizationChart"/>
    <dgm:cxn modelId="{B13351C0-33C6-41D0-B9CD-816C098763B9}" srcId="{80519288-255E-4A1E-AE98-594E24FC0C36}" destId="{00AEA61F-548D-42D7-829D-A1A1C887CE77}" srcOrd="0" destOrd="0" parTransId="{69413CF0-7FE2-439E-8AA7-14E5982964BD}" sibTransId="{01616A67-7494-4B0E-9380-2E17D750350A}"/>
    <dgm:cxn modelId="{71FC4796-D65C-43E1-9196-87EF6BA703A4}" type="presOf" srcId="{EFF6B89D-B321-4866-AD2F-4B39DA3E84FA}" destId="{95E4C30C-8E18-4B32-8FF6-26018DDF1BD1}" srcOrd="0" destOrd="0" presId="urn:microsoft.com/office/officeart/2009/3/layout/HorizontalOrganizationChart"/>
    <dgm:cxn modelId="{A52F6134-6D95-4D40-ADEA-A10DBFD0575A}" type="presOf" srcId="{B4D23B06-B3DF-4AF4-AB1C-97BF530B7CE2}" destId="{A2B6D06C-B1A5-427C-9267-1791FCD0CBE6}" srcOrd="1" destOrd="0" presId="urn:microsoft.com/office/officeart/2009/3/layout/HorizontalOrganizationChart"/>
    <dgm:cxn modelId="{BA776B02-6312-44B7-BD5B-1B1C6E4EB8B7}" srcId="{1EE6940A-ACBE-4686-BC75-50ED458BA9ED}" destId="{80519288-255E-4A1E-AE98-594E24FC0C36}" srcOrd="0" destOrd="0" parTransId="{1B8D58F3-853B-46AA-BA43-F7B205DCD663}" sibTransId="{648110BB-E576-4EA1-A84A-2380233B69E0}"/>
    <dgm:cxn modelId="{C7BD70B6-E40C-4646-80EF-6DEAD2A24CCD}" type="presOf" srcId="{4B68590C-9AEB-4D60-BF67-CCB2CCD5F902}" destId="{EE27E607-7FE0-42CE-902C-226A967F5494}" srcOrd="0" destOrd="0" presId="urn:microsoft.com/office/officeart/2009/3/layout/HorizontalOrganizationChart"/>
    <dgm:cxn modelId="{D9F8EC02-7B22-4029-B9FD-7877C7B4BE41}" type="presOf" srcId="{AC6F1D36-43E9-456D-A233-7ADD611634B5}" destId="{559D986E-47A4-4A3C-BB1F-2B23A5FBDAFC}" srcOrd="0" destOrd="0" presId="urn:microsoft.com/office/officeart/2009/3/layout/HorizontalOrganizationChart"/>
    <dgm:cxn modelId="{594DC938-B517-4CE6-B690-AB8C8F237F19}" srcId="{E7D4639E-933B-49C8-B802-98AE7411C12F}" destId="{AC6F1D36-43E9-456D-A233-7ADD611634B5}" srcOrd="1" destOrd="0" parTransId="{0621EDB8-A571-402B-9F01-01D17FA49F93}" sibTransId="{C3287461-5127-4CC1-9F44-7D42CE5096B1}"/>
    <dgm:cxn modelId="{332E932E-1DAB-44BE-9DFB-FAECEA48E7C8}" type="presOf" srcId="{962195DF-A644-4280-857B-C50B8208D796}" destId="{B64155D2-D758-4DDB-9A01-DFBCA8A1A0E4}" srcOrd="0" destOrd="0" presId="urn:microsoft.com/office/officeart/2009/3/layout/HorizontalOrganizationChart"/>
    <dgm:cxn modelId="{9ED07F3B-06B1-417C-B6F5-7D8AE48DBA75}" type="presOf" srcId="{1EE6940A-ACBE-4686-BC75-50ED458BA9ED}" destId="{E98F75AC-3EF7-4281-8615-4220F258CBC4}" srcOrd="1" destOrd="0" presId="urn:microsoft.com/office/officeart/2009/3/layout/HorizontalOrganizationChart"/>
    <dgm:cxn modelId="{CA1A01FD-3442-4034-9D04-E9AA5F61C356}" type="presOf" srcId="{00AEA61F-548D-42D7-829D-A1A1C887CE77}" destId="{FC698863-5130-4C74-9C9F-EA3AD1D607D9}" srcOrd="0" destOrd="0" presId="urn:microsoft.com/office/officeart/2009/3/layout/HorizontalOrganizationChart"/>
    <dgm:cxn modelId="{5AED29EA-B81F-46B1-AFCB-CE3652DD1E2B}" srcId="{AC6F1D36-43E9-456D-A233-7ADD611634B5}" destId="{E66774B0-4048-4B7C-B708-2A8D5418F9CC}" srcOrd="0" destOrd="0" parTransId="{4B68590C-9AEB-4D60-BF67-CCB2CCD5F902}" sibTransId="{BB037046-F99E-4631-94D2-B83F57A2A163}"/>
    <dgm:cxn modelId="{12BFF21B-040F-41AC-8945-56588F0EDC25}" type="presOf" srcId="{E7D4639E-933B-49C8-B802-98AE7411C12F}" destId="{640C8CCC-3247-4FDC-95EE-B80311E122EC}" srcOrd="0" destOrd="0" presId="urn:microsoft.com/office/officeart/2009/3/layout/HorizontalOrganizationChart"/>
    <dgm:cxn modelId="{AF952327-0EC8-4F53-98A5-8EF1B78D60AC}" type="presOf" srcId="{DD9A2751-AD67-4F56-A67F-AE71B0FA07DB}" destId="{6B591BA7-B725-4BD2-A886-1E6DDA353FFB}" srcOrd="0" destOrd="0" presId="urn:microsoft.com/office/officeart/2009/3/layout/HorizontalOrganizationChart"/>
    <dgm:cxn modelId="{DC37D0B3-25A8-479C-96B5-48BC9F64121A}" srcId="{E66774B0-4048-4B7C-B708-2A8D5418F9CC}" destId="{B4D23B06-B3DF-4AF4-AB1C-97BF530B7CE2}" srcOrd="0" destOrd="0" parTransId="{962195DF-A644-4280-857B-C50B8208D796}" sibTransId="{4EEA5ACA-B725-4F9B-AC7D-390ADF651313}"/>
    <dgm:cxn modelId="{4323BD56-3E05-4EE6-92CD-B65F9FF5439F}" type="presOf" srcId="{80519288-255E-4A1E-AE98-594E24FC0C36}" destId="{CD407EC2-14F0-4B76-A2EA-C75686D7CC29}" srcOrd="0" destOrd="0" presId="urn:microsoft.com/office/officeart/2009/3/layout/HorizontalOrganizationChart"/>
    <dgm:cxn modelId="{59A5EA63-EB12-4A71-879B-0128EDBDAB02}" type="presOf" srcId="{69413CF0-7FE2-439E-8AA7-14E5982964BD}" destId="{4EF3818B-C1BF-4DC5-846C-BF96665000C6}" srcOrd="0" destOrd="0" presId="urn:microsoft.com/office/officeart/2009/3/layout/HorizontalOrganizationChart"/>
    <dgm:cxn modelId="{B6B2BE45-4DE4-4582-9284-071DC3B8647C}" srcId="{E7D4639E-933B-49C8-B802-98AE7411C12F}" destId="{1EE6940A-ACBE-4686-BC75-50ED458BA9ED}" srcOrd="0" destOrd="0" parTransId="{EFF6B89D-B321-4866-AD2F-4B39DA3E84FA}" sibTransId="{6884A026-6D3D-4C94-B962-07FE10973AB5}"/>
    <dgm:cxn modelId="{DD157AB7-87C1-438A-893B-EF49B2700AB3}" srcId="{DD9A2751-AD67-4F56-A67F-AE71B0FA07DB}" destId="{E7D4639E-933B-49C8-B802-98AE7411C12F}" srcOrd="0" destOrd="0" parTransId="{9BDD14CD-2E2F-4A93-8728-8DCA016758D2}" sibTransId="{CB60AA0A-F970-4C86-A0A7-3F0F3765DA26}"/>
    <dgm:cxn modelId="{D444D0C3-3E71-4266-BFFC-D8FA3F105956}" type="presOf" srcId="{E66774B0-4048-4B7C-B708-2A8D5418F9CC}" destId="{BAE183C6-5452-4F43-9952-761B60356A23}" srcOrd="0" destOrd="0" presId="urn:microsoft.com/office/officeart/2009/3/layout/HorizontalOrganizationChart"/>
    <dgm:cxn modelId="{803ECD35-F1FA-405C-91BB-46B91BF46F0B}" type="presOf" srcId="{1EE6940A-ACBE-4686-BC75-50ED458BA9ED}" destId="{3DF130B8-9CF2-46BF-802F-3F7257BF47DA}" srcOrd="0" destOrd="0" presId="urn:microsoft.com/office/officeart/2009/3/layout/HorizontalOrganizationChart"/>
    <dgm:cxn modelId="{87171E87-5745-42E6-98BD-C2DEFD29F95B}" type="presOf" srcId="{E66774B0-4048-4B7C-B708-2A8D5418F9CC}" destId="{DEE06BCD-6E90-47E9-8A55-3F043994567A}" srcOrd="1" destOrd="0" presId="urn:microsoft.com/office/officeart/2009/3/layout/HorizontalOrganizationChart"/>
    <dgm:cxn modelId="{176A03AE-7208-47E7-9042-87A739F2579B}" type="presOf" srcId="{B4D23B06-B3DF-4AF4-AB1C-97BF530B7CE2}" destId="{9EF108A4-5991-4145-B329-7C0735FB303A}" srcOrd="0" destOrd="0" presId="urn:microsoft.com/office/officeart/2009/3/layout/HorizontalOrganizationChart"/>
    <dgm:cxn modelId="{D7C953E2-5D9D-4EAD-9BFD-DB0BF3288AD5}" type="presOf" srcId="{AC6F1D36-43E9-456D-A233-7ADD611634B5}" destId="{2CABF3F8-C1D7-4219-B9FA-5A326ED11B99}" srcOrd="1" destOrd="0" presId="urn:microsoft.com/office/officeart/2009/3/layout/HorizontalOrganizationChart"/>
    <dgm:cxn modelId="{01F7BAFB-3DDD-4B05-AF91-D38D1B399BE0}" type="presOf" srcId="{E7D4639E-933B-49C8-B802-98AE7411C12F}" destId="{3E25639B-B5C2-496F-A9F2-9A68CBDAD41A}" srcOrd="1" destOrd="0" presId="urn:microsoft.com/office/officeart/2009/3/layout/HorizontalOrganizationChart"/>
    <dgm:cxn modelId="{971EDA4F-BF6D-4815-8119-AB5D1EC649B0}" type="presOf" srcId="{1B8D58F3-853B-46AA-BA43-F7B205DCD663}" destId="{5B533ED7-E5AC-42FD-9E97-32710FE5B18B}" srcOrd="0" destOrd="0" presId="urn:microsoft.com/office/officeart/2009/3/layout/HorizontalOrganizationChart"/>
    <dgm:cxn modelId="{A6C0CF9B-26F9-4066-ACAB-1E9025A1CEEA}" type="presParOf" srcId="{6B591BA7-B725-4BD2-A886-1E6DDA353FFB}" destId="{FEC93DC9-3689-40A4-A442-CAAAAA5C368E}" srcOrd="0" destOrd="0" presId="urn:microsoft.com/office/officeart/2009/3/layout/HorizontalOrganizationChart"/>
    <dgm:cxn modelId="{5FF448CB-4168-46B5-A499-653D84830A1F}" type="presParOf" srcId="{FEC93DC9-3689-40A4-A442-CAAAAA5C368E}" destId="{1C478461-6EAE-4932-9767-B16BA7551019}" srcOrd="0" destOrd="0" presId="urn:microsoft.com/office/officeart/2009/3/layout/HorizontalOrganizationChart"/>
    <dgm:cxn modelId="{0600B0D9-EA87-4B70-AF50-FD43A18C36DF}" type="presParOf" srcId="{1C478461-6EAE-4932-9767-B16BA7551019}" destId="{640C8CCC-3247-4FDC-95EE-B80311E122EC}" srcOrd="0" destOrd="0" presId="urn:microsoft.com/office/officeart/2009/3/layout/HorizontalOrganizationChart"/>
    <dgm:cxn modelId="{883F3CF7-64DF-44D9-A8C4-5F6786A9DEA5}" type="presParOf" srcId="{1C478461-6EAE-4932-9767-B16BA7551019}" destId="{3E25639B-B5C2-496F-A9F2-9A68CBDAD41A}" srcOrd="1" destOrd="0" presId="urn:microsoft.com/office/officeart/2009/3/layout/HorizontalOrganizationChart"/>
    <dgm:cxn modelId="{D900F6FB-76EC-4506-B42E-F56D4663804A}" type="presParOf" srcId="{FEC93DC9-3689-40A4-A442-CAAAAA5C368E}" destId="{A99A826C-CEEE-4697-9E1B-287AB510E64E}" srcOrd="1" destOrd="0" presId="urn:microsoft.com/office/officeart/2009/3/layout/HorizontalOrganizationChart"/>
    <dgm:cxn modelId="{86969639-00F8-45E8-A805-23724971F73C}" type="presParOf" srcId="{A99A826C-CEEE-4697-9E1B-287AB510E64E}" destId="{95E4C30C-8E18-4B32-8FF6-26018DDF1BD1}" srcOrd="0" destOrd="0" presId="urn:microsoft.com/office/officeart/2009/3/layout/HorizontalOrganizationChart"/>
    <dgm:cxn modelId="{A1C7EFB6-713D-4002-8CB3-F19A469989E2}" type="presParOf" srcId="{A99A826C-CEEE-4697-9E1B-287AB510E64E}" destId="{9FA76B16-280C-456A-9D87-2D93EE5B582B}" srcOrd="1" destOrd="0" presId="urn:microsoft.com/office/officeart/2009/3/layout/HorizontalOrganizationChart"/>
    <dgm:cxn modelId="{4034CAF1-6840-4236-B73D-4DFFA16E1A12}" type="presParOf" srcId="{9FA76B16-280C-456A-9D87-2D93EE5B582B}" destId="{C895B099-8AF6-47D0-922B-B9BB4D743636}" srcOrd="0" destOrd="0" presId="urn:microsoft.com/office/officeart/2009/3/layout/HorizontalOrganizationChart"/>
    <dgm:cxn modelId="{2BE8D5C2-58B9-4558-8CC1-FDE872F1EE8C}" type="presParOf" srcId="{C895B099-8AF6-47D0-922B-B9BB4D743636}" destId="{3DF130B8-9CF2-46BF-802F-3F7257BF47DA}" srcOrd="0" destOrd="0" presId="urn:microsoft.com/office/officeart/2009/3/layout/HorizontalOrganizationChart"/>
    <dgm:cxn modelId="{9E54A2E3-288D-4068-9C94-03D1DB078361}" type="presParOf" srcId="{C895B099-8AF6-47D0-922B-B9BB4D743636}" destId="{E98F75AC-3EF7-4281-8615-4220F258CBC4}" srcOrd="1" destOrd="0" presId="urn:microsoft.com/office/officeart/2009/3/layout/HorizontalOrganizationChart"/>
    <dgm:cxn modelId="{5E8B74F7-59A4-4805-8149-5FA6B6ECEA2E}" type="presParOf" srcId="{9FA76B16-280C-456A-9D87-2D93EE5B582B}" destId="{C593F5B3-81D9-410C-A0E9-A2B0C9EC348E}" srcOrd="1" destOrd="0" presId="urn:microsoft.com/office/officeart/2009/3/layout/HorizontalOrganizationChart"/>
    <dgm:cxn modelId="{6E34D486-E5EC-4F50-BD6E-9121C3780F8E}" type="presParOf" srcId="{C593F5B3-81D9-410C-A0E9-A2B0C9EC348E}" destId="{5B533ED7-E5AC-42FD-9E97-32710FE5B18B}" srcOrd="0" destOrd="0" presId="urn:microsoft.com/office/officeart/2009/3/layout/HorizontalOrganizationChart"/>
    <dgm:cxn modelId="{AECC7BF2-C0BA-42F1-9190-F4D20DE38953}" type="presParOf" srcId="{C593F5B3-81D9-410C-A0E9-A2B0C9EC348E}" destId="{45A702D6-2DC8-4DAA-BDD3-0033177D4130}" srcOrd="1" destOrd="0" presId="urn:microsoft.com/office/officeart/2009/3/layout/HorizontalOrganizationChart"/>
    <dgm:cxn modelId="{07FD0455-E2A8-4EB1-AA9D-D73B82C3DB7A}" type="presParOf" srcId="{45A702D6-2DC8-4DAA-BDD3-0033177D4130}" destId="{06B8CD74-8547-4729-888B-21CCFD2486E6}" srcOrd="0" destOrd="0" presId="urn:microsoft.com/office/officeart/2009/3/layout/HorizontalOrganizationChart"/>
    <dgm:cxn modelId="{F6F11F52-E534-4248-B3AD-1DA2322D2D24}" type="presParOf" srcId="{06B8CD74-8547-4729-888B-21CCFD2486E6}" destId="{CD407EC2-14F0-4B76-A2EA-C75686D7CC29}" srcOrd="0" destOrd="0" presId="urn:microsoft.com/office/officeart/2009/3/layout/HorizontalOrganizationChart"/>
    <dgm:cxn modelId="{DDCF7BA6-819D-4226-AAE5-80DCEA743867}" type="presParOf" srcId="{06B8CD74-8547-4729-888B-21CCFD2486E6}" destId="{396DB9CD-5B19-4E46-9B0E-5E0FCE1C0820}" srcOrd="1" destOrd="0" presId="urn:microsoft.com/office/officeart/2009/3/layout/HorizontalOrganizationChart"/>
    <dgm:cxn modelId="{5F6CC87C-3B06-42D3-8D3F-F6381F8C3EAB}" type="presParOf" srcId="{45A702D6-2DC8-4DAA-BDD3-0033177D4130}" destId="{23A182AF-AB3E-4D8C-AA69-3D91A48BBCB8}" srcOrd="1" destOrd="0" presId="urn:microsoft.com/office/officeart/2009/3/layout/HorizontalOrganizationChart"/>
    <dgm:cxn modelId="{6094D545-0F0E-4697-AE76-F5F9A2EC11C2}" type="presParOf" srcId="{23A182AF-AB3E-4D8C-AA69-3D91A48BBCB8}" destId="{4EF3818B-C1BF-4DC5-846C-BF96665000C6}" srcOrd="0" destOrd="0" presId="urn:microsoft.com/office/officeart/2009/3/layout/HorizontalOrganizationChart"/>
    <dgm:cxn modelId="{D6A094C4-D59F-4A0E-93BD-0F413948ED6A}" type="presParOf" srcId="{23A182AF-AB3E-4D8C-AA69-3D91A48BBCB8}" destId="{9433690E-8FC3-4170-AF41-C21122652F40}" srcOrd="1" destOrd="0" presId="urn:microsoft.com/office/officeart/2009/3/layout/HorizontalOrganizationChart"/>
    <dgm:cxn modelId="{555BBF63-6ECF-4C41-899C-DD4C44CAE246}" type="presParOf" srcId="{9433690E-8FC3-4170-AF41-C21122652F40}" destId="{68A03C25-D34B-4285-9EF0-7D62356EC20D}" srcOrd="0" destOrd="0" presId="urn:microsoft.com/office/officeart/2009/3/layout/HorizontalOrganizationChart"/>
    <dgm:cxn modelId="{63E7C242-5BF8-49EE-8C73-919A4DBE7014}" type="presParOf" srcId="{68A03C25-D34B-4285-9EF0-7D62356EC20D}" destId="{FC698863-5130-4C74-9C9F-EA3AD1D607D9}" srcOrd="0" destOrd="0" presId="urn:microsoft.com/office/officeart/2009/3/layout/HorizontalOrganizationChart"/>
    <dgm:cxn modelId="{09A89531-3CD5-4A27-B907-CD5243C3908D}" type="presParOf" srcId="{68A03C25-D34B-4285-9EF0-7D62356EC20D}" destId="{1B652A36-B55C-4C3A-A4AC-CA6F4EB87758}" srcOrd="1" destOrd="0" presId="urn:microsoft.com/office/officeart/2009/3/layout/HorizontalOrganizationChart"/>
    <dgm:cxn modelId="{665ADCDD-4826-4F2E-8020-3D6D1D67CE4C}" type="presParOf" srcId="{9433690E-8FC3-4170-AF41-C21122652F40}" destId="{739FF00D-5F7D-43AF-B605-F9A6A4C94C31}" srcOrd="1" destOrd="0" presId="urn:microsoft.com/office/officeart/2009/3/layout/HorizontalOrganizationChart"/>
    <dgm:cxn modelId="{D27C8A75-34A0-4C79-9CCE-02D2453916DD}" type="presParOf" srcId="{9433690E-8FC3-4170-AF41-C21122652F40}" destId="{8926C049-5DD0-4E59-9B42-7D4AEB59423B}" srcOrd="2" destOrd="0" presId="urn:microsoft.com/office/officeart/2009/3/layout/HorizontalOrganizationChart"/>
    <dgm:cxn modelId="{5DD99919-E1D8-4AD7-8612-514D32C4ADBA}" type="presParOf" srcId="{45A702D6-2DC8-4DAA-BDD3-0033177D4130}" destId="{891432D0-7590-4EB7-A731-3A2719D66A01}" srcOrd="2" destOrd="0" presId="urn:microsoft.com/office/officeart/2009/3/layout/HorizontalOrganizationChart"/>
    <dgm:cxn modelId="{352491D8-AF2B-4DC2-B86F-14902272045F}" type="presParOf" srcId="{9FA76B16-280C-456A-9D87-2D93EE5B582B}" destId="{EF3DA247-5BFD-4089-991F-3A975229A2DF}" srcOrd="2" destOrd="0" presId="urn:microsoft.com/office/officeart/2009/3/layout/HorizontalOrganizationChart"/>
    <dgm:cxn modelId="{4D236536-C6D7-49D5-8E48-72F7CD4FB208}" type="presParOf" srcId="{A99A826C-CEEE-4697-9E1B-287AB510E64E}" destId="{B6E411AC-33D4-4E9A-B4E8-46B5150D2674}" srcOrd="2" destOrd="0" presId="urn:microsoft.com/office/officeart/2009/3/layout/HorizontalOrganizationChart"/>
    <dgm:cxn modelId="{51FD0B30-8E6A-499E-BA1A-B957132A99AF}" type="presParOf" srcId="{A99A826C-CEEE-4697-9E1B-287AB510E64E}" destId="{463A388C-6CBD-4C28-AF24-FF1BEEBCE500}" srcOrd="3" destOrd="0" presId="urn:microsoft.com/office/officeart/2009/3/layout/HorizontalOrganizationChart"/>
    <dgm:cxn modelId="{314ABC41-0C94-4D64-91A1-54581285C02F}" type="presParOf" srcId="{463A388C-6CBD-4C28-AF24-FF1BEEBCE500}" destId="{8E45A6D4-6FE3-4B92-9B24-D90BFDE4DC77}" srcOrd="0" destOrd="0" presId="urn:microsoft.com/office/officeart/2009/3/layout/HorizontalOrganizationChart"/>
    <dgm:cxn modelId="{5489A8E2-8F30-4D45-B6A7-7EB3DF9274FF}" type="presParOf" srcId="{8E45A6D4-6FE3-4B92-9B24-D90BFDE4DC77}" destId="{559D986E-47A4-4A3C-BB1F-2B23A5FBDAFC}" srcOrd="0" destOrd="0" presId="urn:microsoft.com/office/officeart/2009/3/layout/HorizontalOrganizationChart"/>
    <dgm:cxn modelId="{0816F994-724B-4559-AF17-5ED0A4F1D4B0}" type="presParOf" srcId="{8E45A6D4-6FE3-4B92-9B24-D90BFDE4DC77}" destId="{2CABF3F8-C1D7-4219-B9FA-5A326ED11B99}" srcOrd="1" destOrd="0" presId="urn:microsoft.com/office/officeart/2009/3/layout/HorizontalOrganizationChart"/>
    <dgm:cxn modelId="{7CE4942A-6C6F-47E8-BD65-1E612D240844}" type="presParOf" srcId="{463A388C-6CBD-4C28-AF24-FF1BEEBCE500}" destId="{B5ABD9AB-91CD-433E-8069-6DA449B1EF96}" srcOrd="1" destOrd="0" presId="urn:microsoft.com/office/officeart/2009/3/layout/HorizontalOrganizationChart"/>
    <dgm:cxn modelId="{B12B0EAF-3724-4DD1-857F-7BB47BD43E1B}" type="presParOf" srcId="{B5ABD9AB-91CD-433E-8069-6DA449B1EF96}" destId="{EE27E607-7FE0-42CE-902C-226A967F5494}" srcOrd="0" destOrd="0" presId="urn:microsoft.com/office/officeart/2009/3/layout/HorizontalOrganizationChart"/>
    <dgm:cxn modelId="{1E4A0546-5528-47C8-9C70-D907F2105F29}" type="presParOf" srcId="{B5ABD9AB-91CD-433E-8069-6DA449B1EF96}" destId="{98E95D7C-D5DB-49D4-854F-A3841B21B78E}" srcOrd="1" destOrd="0" presId="urn:microsoft.com/office/officeart/2009/3/layout/HorizontalOrganizationChart"/>
    <dgm:cxn modelId="{441950F2-6B5E-412F-9C68-3304CCEF0FF0}" type="presParOf" srcId="{98E95D7C-D5DB-49D4-854F-A3841B21B78E}" destId="{27E2B01A-7E8D-4229-BF96-6811499FF90C}" srcOrd="0" destOrd="0" presId="urn:microsoft.com/office/officeart/2009/3/layout/HorizontalOrganizationChart"/>
    <dgm:cxn modelId="{643EA109-9696-4E97-A807-7CFC2CB5C63C}" type="presParOf" srcId="{27E2B01A-7E8D-4229-BF96-6811499FF90C}" destId="{BAE183C6-5452-4F43-9952-761B60356A23}" srcOrd="0" destOrd="0" presId="urn:microsoft.com/office/officeart/2009/3/layout/HorizontalOrganizationChart"/>
    <dgm:cxn modelId="{8D52E9DC-899E-44D3-B0B3-B764228B8BDB}" type="presParOf" srcId="{27E2B01A-7E8D-4229-BF96-6811499FF90C}" destId="{DEE06BCD-6E90-47E9-8A55-3F043994567A}" srcOrd="1" destOrd="0" presId="urn:microsoft.com/office/officeart/2009/3/layout/HorizontalOrganizationChart"/>
    <dgm:cxn modelId="{F7CE0D10-7934-43DB-B33B-2ABB1FA8AA76}" type="presParOf" srcId="{98E95D7C-D5DB-49D4-854F-A3841B21B78E}" destId="{E34E417C-4062-4AB1-87FF-AAE41A8DC083}" srcOrd="1" destOrd="0" presId="urn:microsoft.com/office/officeart/2009/3/layout/HorizontalOrganizationChart"/>
    <dgm:cxn modelId="{BB039858-46A2-4405-A03A-81B855382CC1}" type="presParOf" srcId="{E34E417C-4062-4AB1-87FF-AAE41A8DC083}" destId="{B64155D2-D758-4DDB-9A01-DFBCA8A1A0E4}" srcOrd="0" destOrd="0" presId="urn:microsoft.com/office/officeart/2009/3/layout/HorizontalOrganizationChart"/>
    <dgm:cxn modelId="{9E24FED1-7B14-406C-ACB2-68F850C7346B}" type="presParOf" srcId="{E34E417C-4062-4AB1-87FF-AAE41A8DC083}" destId="{8256A279-C014-42E7-938D-2B04045B4BF2}" srcOrd="1" destOrd="0" presId="urn:microsoft.com/office/officeart/2009/3/layout/HorizontalOrganizationChart"/>
    <dgm:cxn modelId="{5E0E7959-71EA-4DC8-BB1F-92D1DB8517E8}" type="presParOf" srcId="{8256A279-C014-42E7-938D-2B04045B4BF2}" destId="{48FC71B6-750B-4A91-9D83-CB43994ACFAF}" srcOrd="0" destOrd="0" presId="urn:microsoft.com/office/officeart/2009/3/layout/HorizontalOrganizationChart"/>
    <dgm:cxn modelId="{AD8A147A-442F-4A3C-8F0C-08509985D01E}" type="presParOf" srcId="{48FC71B6-750B-4A91-9D83-CB43994ACFAF}" destId="{9EF108A4-5991-4145-B329-7C0735FB303A}" srcOrd="0" destOrd="0" presId="urn:microsoft.com/office/officeart/2009/3/layout/HorizontalOrganizationChart"/>
    <dgm:cxn modelId="{808A2C7D-2344-4322-926B-82C965E75497}" type="presParOf" srcId="{48FC71B6-750B-4A91-9D83-CB43994ACFAF}" destId="{A2B6D06C-B1A5-427C-9267-1791FCD0CBE6}" srcOrd="1" destOrd="0" presId="urn:microsoft.com/office/officeart/2009/3/layout/HorizontalOrganizationChart"/>
    <dgm:cxn modelId="{0A52FB6B-4F81-496F-934B-821B0F73A69A}" type="presParOf" srcId="{8256A279-C014-42E7-938D-2B04045B4BF2}" destId="{6A36FB4F-1E73-4CC2-A071-C8E7190C22CF}" srcOrd="1" destOrd="0" presId="urn:microsoft.com/office/officeart/2009/3/layout/HorizontalOrganizationChart"/>
    <dgm:cxn modelId="{F280D327-28C5-4B12-B7A1-A72014A28B17}" type="presParOf" srcId="{8256A279-C014-42E7-938D-2B04045B4BF2}" destId="{1436C527-09F9-4E7D-8EE6-B74D2A9D59C3}" srcOrd="2" destOrd="0" presId="urn:microsoft.com/office/officeart/2009/3/layout/HorizontalOrganizationChart"/>
    <dgm:cxn modelId="{8B4C6A11-46A7-4D84-BC5D-F46DECA95F9C}" type="presParOf" srcId="{98E95D7C-D5DB-49D4-854F-A3841B21B78E}" destId="{B1079E31-0DE7-4DC0-9DBE-F0A86273E0E9}" srcOrd="2" destOrd="0" presId="urn:microsoft.com/office/officeart/2009/3/layout/HorizontalOrganizationChart"/>
    <dgm:cxn modelId="{CA10F9AC-CC0E-40A2-8F56-955F8204A473}" type="presParOf" srcId="{463A388C-6CBD-4C28-AF24-FF1BEEBCE500}" destId="{72C0FEB5-C026-4645-B639-C92194EB8DE9}" srcOrd="2" destOrd="0" presId="urn:microsoft.com/office/officeart/2009/3/layout/HorizontalOrganizationChart"/>
    <dgm:cxn modelId="{3D122079-9FA9-4E8D-AB25-82FA92C67CCA}" type="presParOf" srcId="{FEC93DC9-3689-40A4-A442-CAAAAA5C368E}" destId="{9BCB6D58-A06E-4C37-8815-CDE9E406421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18BD45-EECB-450A-9997-783EE12FB18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1FB0166-341F-4412-AF50-11542E2034CA}">
      <dgm:prSet phldrT="[Текст]"/>
      <dgm:spPr/>
      <dgm:t>
        <a:bodyPr/>
        <a:lstStyle/>
        <a:p>
          <a:r>
            <a:rPr lang="ru-RU" dirty="0" smtClean="0"/>
            <a:t>Снижение стоимости финансирования</a:t>
          </a:r>
          <a:endParaRPr lang="ru-RU" dirty="0"/>
        </a:p>
      </dgm:t>
    </dgm:pt>
    <dgm:pt modelId="{A7134743-4347-4378-B848-A3813FF79E5E}" type="parTrans" cxnId="{FA559D00-0FB7-4FE0-A887-8A0B27F67B82}">
      <dgm:prSet/>
      <dgm:spPr/>
      <dgm:t>
        <a:bodyPr/>
        <a:lstStyle/>
        <a:p>
          <a:endParaRPr lang="ru-RU"/>
        </a:p>
      </dgm:t>
    </dgm:pt>
    <dgm:pt modelId="{CBA878C7-B559-4281-915C-A91EE0746E4D}" type="sibTrans" cxnId="{FA559D00-0FB7-4FE0-A887-8A0B27F67B82}">
      <dgm:prSet/>
      <dgm:spPr/>
      <dgm:t>
        <a:bodyPr/>
        <a:lstStyle/>
        <a:p>
          <a:endParaRPr lang="ru-RU"/>
        </a:p>
      </dgm:t>
    </dgm:pt>
    <dgm:pt modelId="{C3577214-B214-4A05-92B9-C31461290C7D}">
      <dgm:prSet phldrT="[Текст]"/>
      <dgm:spPr/>
      <dgm:t>
        <a:bodyPr/>
        <a:lstStyle/>
        <a:p>
          <a:r>
            <a:rPr lang="ru-RU" dirty="0" smtClean="0"/>
            <a:t>Снижение стоимости лизинга и поддержание ценовой конкуренции с банками</a:t>
          </a:r>
          <a:endParaRPr lang="ru-RU" dirty="0"/>
        </a:p>
      </dgm:t>
    </dgm:pt>
    <dgm:pt modelId="{B5F61364-202C-4338-A2C7-76C00044B94F}" type="parTrans" cxnId="{54EA27E7-5E03-4A85-B0A2-BDB1AAB40565}">
      <dgm:prSet/>
      <dgm:spPr/>
      <dgm:t>
        <a:bodyPr/>
        <a:lstStyle/>
        <a:p>
          <a:endParaRPr lang="ru-RU"/>
        </a:p>
      </dgm:t>
    </dgm:pt>
    <dgm:pt modelId="{AB912797-9CD6-4538-939A-C08EBEC935CB}" type="sibTrans" cxnId="{54EA27E7-5E03-4A85-B0A2-BDB1AAB40565}">
      <dgm:prSet/>
      <dgm:spPr/>
      <dgm:t>
        <a:bodyPr/>
        <a:lstStyle/>
        <a:p>
          <a:endParaRPr lang="ru-RU"/>
        </a:p>
      </dgm:t>
    </dgm:pt>
    <dgm:pt modelId="{B3A3735D-18E2-4BA5-97DE-D943D4AE6DD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Увеличение </a:t>
          </a:r>
          <a:r>
            <a:rPr lang="ru-RU" b="1" dirty="0" err="1" smtClean="0">
              <a:solidFill>
                <a:schemeClr val="accent6">
                  <a:lumMod val="75000"/>
                </a:schemeClr>
              </a:solidFill>
            </a:rPr>
            <a:t>дюрации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 лизингового портфеля 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35104C3D-6B9A-4245-BE75-538E2DD3BB73}" type="parTrans" cxnId="{D677D6EE-90DD-4450-92B5-E9B2C88D11E1}">
      <dgm:prSet/>
      <dgm:spPr/>
      <dgm:t>
        <a:bodyPr/>
        <a:lstStyle/>
        <a:p>
          <a:endParaRPr lang="ru-RU"/>
        </a:p>
      </dgm:t>
    </dgm:pt>
    <dgm:pt modelId="{815A2BB9-9761-4522-8024-2D9F2DD04E64}" type="sibTrans" cxnId="{D677D6EE-90DD-4450-92B5-E9B2C88D11E1}">
      <dgm:prSet/>
      <dgm:spPr/>
      <dgm:t>
        <a:bodyPr/>
        <a:lstStyle/>
        <a:p>
          <a:endParaRPr lang="ru-RU"/>
        </a:p>
      </dgm:t>
    </dgm:pt>
    <dgm:pt modelId="{3957E83E-547B-4203-990A-D2023AFA5DE2}">
      <dgm:prSet phldrT="[Текст]"/>
      <dgm:spPr/>
      <dgm:t>
        <a:bodyPr/>
        <a:lstStyle/>
        <a:p>
          <a:r>
            <a:rPr lang="ru-RU" dirty="0" smtClean="0"/>
            <a:t>Обеспечение приемлемого кредитного качества лизингового портфеля и эффективное управление рисками</a:t>
          </a:r>
          <a:endParaRPr lang="ru-RU" dirty="0"/>
        </a:p>
      </dgm:t>
    </dgm:pt>
    <dgm:pt modelId="{72A226C2-C913-42AC-A1B3-D24306F17DAF}" type="parTrans" cxnId="{BDFD756D-9A2D-4C1F-9756-845AEC8AD834}">
      <dgm:prSet/>
      <dgm:spPr/>
      <dgm:t>
        <a:bodyPr/>
        <a:lstStyle/>
        <a:p>
          <a:endParaRPr lang="ru-RU"/>
        </a:p>
      </dgm:t>
    </dgm:pt>
    <dgm:pt modelId="{F4C89BDF-BFF2-44E8-BD84-3AD401A74C70}" type="sibTrans" cxnId="{BDFD756D-9A2D-4C1F-9756-845AEC8AD834}">
      <dgm:prSet/>
      <dgm:spPr/>
      <dgm:t>
        <a:bodyPr/>
        <a:lstStyle/>
        <a:p>
          <a:endParaRPr lang="ru-RU"/>
        </a:p>
      </dgm:t>
    </dgm:pt>
    <dgm:pt modelId="{97691B37-74C2-414C-942C-724B02A68BF4}">
      <dgm:prSet phldrT="[Текст]"/>
      <dgm:spPr/>
      <dgm:t>
        <a:bodyPr/>
        <a:lstStyle/>
        <a:p>
          <a:r>
            <a:rPr lang="ru-RU" dirty="0" smtClean="0"/>
            <a:t>Повышение роли лизинга в модернизации российской экономики: отношение величины лизингового портфеля к ВВП</a:t>
          </a:r>
          <a:r>
            <a:rPr lang="en-US" dirty="0" smtClean="0"/>
            <a:t>/</a:t>
          </a:r>
          <a:r>
            <a:rPr lang="ru-RU" dirty="0" smtClean="0"/>
            <a:t>инвестициям на уровне </a:t>
          </a:r>
          <a:r>
            <a:rPr lang="en-US" dirty="0" smtClean="0"/>
            <a:t>X</a:t>
          </a:r>
          <a:r>
            <a:rPr lang="ru-RU" dirty="0" smtClean="0"/>
            <a:t>%</a:t>
          </a:r>
          <a:endParaRPr lang="ru-RU" dirty="0"/>
        </a:p>
      </dgm:t>
    </dgm:pt>
    <dgm:pt modelId="{C7A6D80B-F924-4503-8B6E-97AAB6BED7E2}" type="parTrans" cxnId="{36F6D8F4-6D7C-492F-9961-0E96DF4FFE9C}">
      <dgm:prSet/>
      <dgm:spPr/>
      <dgm:t>
        <a:bodyPr/>
        <a:lstStyle/>
        <a:p>
          <a:endParaRPr lang="ru-RU"/>
        </a:p>
      </dgm:t>
    </dgm:pt>
    <dgm:pt modelId="{4DDA344E-C1BD-4D17-8EE3-1EB38EDDB615}" type="sibTrans" cxnId="{36F6D8F4-6D7C-492F-9961-0E96DF4FFE9C}">
      <dgm:prSet/>
      <dgm:spPr/>
      <dgm:t>
        <a:bodyPr/>
        <a:lstStyle/>
        <a:p>
          <a:endParaRPr lang="ru-RU"/>
        </a:p>
      </dgm:t>
    </dgm:pt>
    <dgm:pt modelId="{B6689917-F8A0-49BC-9A83-41C954D314A3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accent6">
                  <a:lumMod val="75000"/>
                </a:schemeClr>
              </a:solidFill>
            </a:rPr>
            <a:t>Развитие рыночного финансирования лизинговой деятельности: отношение публичных заимствований лизинговых компаний к обязательствам на уровне </a:t>
          </a:r>
          <a:r>
            <a:rPr lang="en-US" baseline="0" dirty="0" smtClean="0">
              <a:solidFill>
                <a:schemeClr val="accent6">
                  <a:lumMod val="75000"/>
                </a:schemeClr>
              </a:solidFill>
            </a:rPr>
            <a:t>X</a:t>
          </a:r>
          <a:r>
            <a:rPr lang="ru-RU" baseline="0" dirty="0" smtClean="0">
              <a:solidFill>
                <a:schemeClr val="accent6">
                  <a:lumMod val="75000"/>
                </a:schemeClr>
              </a:solidFill>
            </a:rPr>
            <a:t>%</a:t>
          </a:r>
          <a:endParaRPr lang="ru-RU" baseline="0" dirty="0">
            <a:solidFill>
              <a:schemeClr val="accent6">
                <a:lumMod val="75000"/>
              </a:schemeClr>
            </a:solidFill>
          </a:endParaRPr>
        </a:p>
      </dgm:t>
    </dgm:pt>
    <dgm:pt modelId="{EBBDA295-2256-44B3-BFFD-D459B1B0C777}" type="parTrans" cxnId="{B9E310AD-47D5-4E58-907E-43409EC013E2}">
      <dgm:prSet/>
      <dgm:spPr/>
      <dgm:t>
        <a:bodyPr/>
        <a:lstStyle/>
        <a:p>
          <a:endParaRPr lang="ru-RU"/>
        </a:p>
      </dgm:t>
    </dgm:pt>
    <dgm:pt modelId="{4FC8C056-565E-4DB7-A4FA-AEBDCA1DC84E}" type="sibTrans" cxnId="{B9E310AD-47D5-4E58-907E-43409EC013E2}">
      <dgm:prSet/>
      <dgm:spPr/>
      <dgm:t>
        <a:bodyPr/>
        <a:lstStyle/>
        <a:p>
          <a:endParaRPr lang="ru-RU"/>
        </a:p>
      </dgm:t>
    </dgm:pt>
    <dgm:pt modelId="{35304961-72C0-47CF-9832-62E074498DAD}" type="pres">
      <dgm:prSet presAssocID="{CD18BD45-EECB-450A-9997-783EE12FB1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DB742F2-FC1D-4800-BA79-84FCF96B60AE}" type="pres">
      <dgm:prSet presAssocID="{CD18BD45-EECB-450A-9997-783EE12FB180}" presName="Name1" presStyleCnt="0"/>
      <dgm:spPr/>
      <dgm:t>
        <a:bodyPr/>
        <a:lstStyle/>
        <a:p>
          <a:endParaRPr lang="ru-RU"/>
        </a:p>
      </dgm:t>
    </dgm:pt>
    <dgm:pt modelId="{08497396-4F33-4F89-92D2-9723D7191ECE}" type="pres">
      <dgm:prSet presAssocID="{CD18BD45-EECB-450A-9997-783EE12FB180}" presName="cycle" presStyleCnt="0"/>
      <dgm:spPr/>
      <dgm:t>
        <a:bodyPr/>
        <a:lstStyle/>
        <a:p>
          <a:endParaRPr lang="ru-RU"/>
        </a:p>
      </dgm:t>
    </dgm:pt>
    <dgm:pt modelId="{667A3D77-90A7-402A-98E7-77FED0F2BC63}" type="pres">
      <dgm:prSet presAssocID="{CD18BD45-EECB-450A-9997-783EE12FB180}" presName="srcNode" presStyleLbl="node1" presStyleIdx="0" presStyleCnt="6"/>
      <dgm:spPr/>
      <dgm:t>
        <a:bodyPr/>
        <a:lstStyle/>
        <a:p>
          <a:endParaRPr lang="ru-RU"/>
        </a:p>
      </dgm:t>
    </dgm:pt>
    <dgm:pt modelId="{7CD9E99A-9108-4F42-AC99-60D555ED13C1}" type="pres">
      <dgm:prSet presAssocID="{CD18BD45-EECB-450A-9997-783EE12FB180}" presName="conn" presStyleLbl="parChTrans1D2" presStyleIdx="0" presStyleCnt="1"/>
      <dgm:spPr/>
      <dgm:t>
        <a:bodyPr/>
        <a:lstStyle/>
        <a:p>
          <a:endParaRPr lang="ru-RU"/>
        </a:p>
      </dgm:t>
    </dgm:pt>
    <dgm:pt modelId="{60FA92A3-F5DC-4663-AEA9-A6253350C3E6}" type="pres">
      <dgm:prSet presAssocID="{CD18BD45-EECB-450A-9997-783EE12FB180}" presName="extraNode" presStyleLbl="node1" presStyleIdx="0" presStyleCnt="6"/>
      <dgm:spPr/>
      <dgm:t>
        <a:bodyPr/>
        <a:lstStyle/>
        <a:p>
          <a:endParaRPr lang="ru-RU"/>
        </a:p>
      </dgm:t>
    </dgm:pt>
    <dgm:pt modelId="{5B4400CD-DFA6-4E38-A95C-070E8E769AEF}" type="pres">
      <dgm:prSet presAssocID="{CD18BD45-EECB-450A-9997-783EE12FB180}" presName="dstNode" presStyleLbl="node1" presStyleIdx="0" presStyleCnt="6"/>
      <dgm:spPr/>
      <dgm:t>
        <a:bodyPr/>
        <a:lstStyle/>
        <a:p>
          <a:endParaRPr lang="ru-RU"/>
        </a:p>
      </dgm:t>
    </dgm:pt>
    <dgm:pt modelId="{1793A645-67E1-419A-BF19-11B65A6B3C5C}" type="pres">
      <dgm:prSet presAssocID="{97691B37-74C2-414C-942C-724B02A68BF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75945-5E2D-4935-BEE6-E1C1AE8A2700}" type="pres">
      <dgm:prSet presAssocID="{97691B37-74C2-414C-942C-724B02A68BF4}" presName="accent_1" presStyleCnt="0"/>
      <dgm:spPr/>
    </dgm:pt>
    <dgm:pt modelId="{E1048B23-E8C4-4EA9-B64F-17C609B8CA71}" type="pres">
      <dgm:prSet presAssocID="{97691B37-74C2-414C-942C-724B02A68BF4}" presName="accentRepeatNode" presStyleLbl="solidFgAcc1" presStyleIdx="0" presStyleCnt="6"/>
      <dgm:spPr/>
    </dgm:pt>
    <dgm:pt modelId="{CD35DF11-3D4D-424A-8263-15700591AB13}" type="pres">
      <dgm:prSet presAssocID="{81FB0166-341F-4412-AF50-11542E2034C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1DE12-42E8-4FEF-892A-023C98AA80B1}" type="pres">
      <dgm:prSet presAssocID="{81FB0166-341F-4412-AF50-11542E2034CA}" presName="accent_2" presStyleCnt="0"/>
      <dgm:spPr/>
    </dgm:pt>
    <dgm:pt modelId="{8243F102-B79A-477E-AE91-DEA1F1A51B6B}" type="pres">
      <dgm:prSet presAssocID="{81FB0166-341F-4412-AF50-11542E2034CA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00E95252-B480-45C0-9112-101B0160D79B}" type="pres">
      <dgm:prSet presAssocID="{C3577214-B214-4A05-92B9-C31461290C7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CE89B-A192-4FCE-9E60-882D4FF79AEA}" type="pres">
      <dgm:prSet presAssocID="{C3577214-B214-4A05-92B9-C31461290C7D}" presName="accent_3" presStyleCnt="0"/>
      <dgm:spPr/>
    </dgm:pt>
    <dgm:pt modelId="{AEAB6EC2-B032-45E4-B63B-6FEDB0160B5C}" type="pres">
      <dgm:prSet presAssocID="{C3577214-B214-4A05-92B9-C31461290C7D}" presName="accentRepeatNode" presStyleLbl="solidFgAcc1" presStyleIdx="2" presStyleCnt="6"/>
      <dgm:spPr/>
      <dgm:t>
        <a:bodyPr/>
        <a:lstStyle/>
        <a:p>
          <a:endParaRPr lang="ru-RU"/>
        </a:p>
      </dgm:t>
    </dgm:pt>
    <dgm:pt modelId="{7A79387E-9A8C-4F85-BB98-5C25BD139BDE}" type="pres">
      <dgm:prSet presAssocID="{B3A3735D-18E2-4BA5-97DE-D943D4AE6DDF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71EA7-5E65-441E-B502-5D674F183589}" type="pres">
      <dgm:prSet presAssocID="{B3A3735D-18E2-4BA5-97DE-D943D4AE6DDF}" presName="accent_4" presStyleCnt="0"/>
      <dgm:spPr/>
    </dgm:pt>
    <dgm:pt modelId="{3626C0D1-EB94-4CE8-96AE-09C6F892D3BD}" type="pres">
      <dgm:prSet presAssocID="{B3A3735D-18E2-4BA5-97DE-D943D4AE6DDF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68389927-EF9A-4537-AC18-74437FEAA20E}" type="pres">
      <dgm:prSet presAssocID="{B6689917-F8A0-49BC-9A83-41C954D314A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83F96-136C-4AAC-8E6A-B259835BCE12}" type="pres">
      <dgm:prSet presAssocID="{B6689917-F8A0-49BC-9A83-41C954D314A3}" presName="accent_5" presStyleCnt="0"/>
      <dgm:spPr/>
    </dgm:pt>
    <dgm:pt modelId="{5FF89FBF-7451-4758-B185-F3EA720B8436}" type="pres">
      <dgm:prSet presAssocID="{B6689917-F8A0-49BC-9A83-41C954D314A3}" presName="accentRepeatNode" presStyleLbl="solidFgAcc1" presStyleIdx="4" presStyleCnt="6"/>
      <dgm:spPr/>
    </dgm:pt>
    <dgm:pt modelId="{0B117D5E-C5EB-42D8-9F89-690A3953BEFE}" type="pres">
      <dgm:prSet presAssocID="{3957E83E-547B-4203-990A-D2023AFA5DE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DBBB1-E140-4392-B76F-869E5DE03331}" type="pres">
      <dgm:prSet presAssocID="{3957E83E-547B-4203-990A-D2023AFA5DE2}" presName="accent_6" presStyleCnt="0"/>
      <dgm:spPr/>
    </dgm:pt>
    <dgm:pt modelId="{B78B2AC4-D0DA-45F5-B17E-15D313FB78D7}" type="pres">
      <dgm:prSet presAssocID="{3957E83E-547B-4203-990A-D2023AFA5DE2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2452B56E-75B1-4AF3-AC90-9B859D146D51}" type="presOf" srcId="{CD18BD45-EECB-450A-9997-783EE12FB180}" destId="{35304961-72C0-47CF-9832-62E074498DAD}" srcOrd="0" destOrd="0" presId="urn:microsoft.com/office/officeart/2008/layout/VerticalCurvedList"/>
    <dgm:cxn modelId="{FA559D00-0FB7-4FE0-A887-8A0B27F67B82}" srcId="{CD18BD45-EECB-450A-9997-783EE12FB180}" destId="{81FB0166-341F-4412-AF50-11542E2034CA}" srcOrd="1" destOrd="0" parTransId="{A7134743-4347-4378-B848-A3813FF79E5E}" sibTransId="{CBA878C7-B559-4281-915C-A91EE0746E4D}"/>
    <dgm:cxn modelId="{9BB5CBC6-CD96-4CA6-BBFE-6AE015118D33}" type="presOf" srcId="{C3577214-B214-4A05-92B9-C31461290C7D}" destId="{00E95252-B480-45C0-9112-101B0160D79B}" srcOrd="0" destOrd="0" presId="urn:microsoft.com/office/officeart/2008/layout/VerticalCurvedList"/>
    <dgm:cxn modelId="{7D852EB8-8422-4AA2-B050-D3E425F89092}" type="presOf" srcId="{81FB0166-341F-4412-AF50-11542E2034CA}" destId="{CD35DF11-3D4D-424A-8263-15700591AB13}" srcOrd="0" destOrd="0" presId="urn:microsoft.com/office/officeart/2008/layout/VerticalCurvedList"/>
    <dgm:cxn modelId="{BDFD756D-9A2D-4C1F-9756-845AEC8AD834}" srcId="{CD18BD45-EECB-450A-9997-783EE12FB180}" destId="{3957E83E-547B-4203-990A-D2023AFA5DE2}" srcOrd="5" destOrd="0" parTransId="{72A226C2-C913-42AC-A1B3-D24306F17DAF}" sibTransId="{F4C89BDF-BFF2-44E8-BD84-3AD401A74C70}"/>
    <dgm:cxn modelId="{7CE0424C-7712-40A3-976D-C44F31A43466}" type="presOf" srcId="{B6689917-F8A0-49BC-9A83-41C954D314A3}" destId="{68389927-EF9A-4537-AC18-74437FEAA20E}" srcOrd="0" destOrd="0" presId="urn:microsoft.com/office/officeart/2008/layout/VerticalCurvedList"/>
    <dgm:cxn modelId="{36F6D8F4-6D7C-492F-9961-0E96DF4FFE9C}" srcId="{CD18BD45-EECB-450A-9997-783EE12FB180}" destId="{97691B37-74C2-414C-942C-724B02A68BF4}" srcOrd="0" destOrd="0" parTransId="{C7A6D80B-F924-4503-8B6E-97AAB6BED7E2}" sibTransId="{4DDA344E-C1BD-4D17-8EE3-1EB38EDDB615}"/>
    <dgm:cxn modelId="{2D8B592E-9BDA-402D-92E9-AD0AE4519371}" type="presOf" srcId="{4DDA344E-C1BD-4D17-8EE3-1EB38EDDB615}" destId="{7CD9E99A-9108-4F42-AC99-60D555ED13C1}" srcOrd="0" destOrd="0" presId="urn:microsoft.com/office/officeart/2008/layout/VerticalCurvedList"/>
    <dgm:cxn modelId="{54EA27E7-5E03-4A85-B0A2-BDB1AAB40565}" srcId="{CD18BD45-EECB-450A-9997-783EE12FB180}" destId="{C3577214-B214-4A05-92B9-C31461290C7D}" srcOrd="2" destOrd="0" parTransId="{B5F61364-202C-4338-A2C7-76C00044B94F}" sibTransId="{AB912797-9CD6-4538-939A-C08EBEC935CB}"/>
    <dgm:cxn modelId="{4C674F02-EA32-4718-A265-8E24F682CAB3}" type="presOf" srcId="{97691B37-74C2-414C-942C-724B02A68BF4}" destId="{1793A645-67E1-419A-BF19-11B65A6B3C5C}" srcOrd="0" destOrd="0" presId="urn:microsoft.com/office/officeart/2008/layout/VerticalCurvedList"/>
    <dgm:cxn modelId="{837B55CA-E7E4-43A6-A7E4-314434953AFC}" type="presOf" srcId="{B3A3735D-18E2-4BA5-97DE-D943D4AE6DDF}" destId="{7A79387E-9A8C-4F85-BB98-5C25BD139BDE}" srcOrd="0" destOrd="0" presId="urn:microsoft.com/office/officeart/2008/layout/VerticalCurvedList"/>
    <dgm:cxn modelId="{D677D6EE-90DD-4450-92B5-E9B2C88D11E1}" srcId="{CD18BD45-EECB-450A-9997-783EE12FB180}" destId="{B3A3735D-18E2-4BA5-97DE-D943D4AE6DDF}" srcOrd="3" destOrd="0" parTransId="{35104C3D-6B9A-4245-BE75-538E2DD3BB73}" sibTransId="{815A2BB9-9761-4522-8024-2D9F2DD04E64}"/>
    <dgm:cxn modelId="{16FFE883-C87E-4E4E-A21D-9D406B33DDAC}" type="presOf" srcId="{3957E83E-547B-4203-990A-D2023AFA5DE2}" destId="{0B117D5E-C5EB-42D8-9F89-690A3953BEFE}" srcOrd="0" destOrd="0" presId="urn:microsoft.com/office/officeart/2008/layout/VerticalCurvedList"/>
    <dgm:cxn modelId="{B9E310AD-47D5-4E58-907E-43409EC013E2}" srcId="{CD18BD45-EECB-450A-9997-783EE12FB180}" destId="{B6689917-F8A0-49BC-9A83-41C954D314A3}" srcOrd="4" destOrd="0" parTransId="{EBBDA295-2256-44B3-BFFD-D459B1B0C777}" sibTransId="{4FC8C056-565E-4DB7-A4FA-AEBDCA1DC84E}"/>
    <dgm:cxn modelId="{D427180B-C414-4340-97DB-3D3FF4FF81CE}" type="presParOf" srcId="{35304961-72C0-47CF-9832-62E074498DAD}" destId="{7DB742F2-FC1D-4800-BA79-84FCF96B60AE}" srcOrd="0" destOrd="0" presId="urn:microsoft.com/office/officeart/2008/layout/VerticalCurvedList"/>
    <dgm:cxn modelId="{26B05161-AAFF-4C29-95C9-C0F2597983A6}" type="presParOf" srcId="{7DB742F2-FC1D-4800-BA79-84FCF96B60AE}" destId="{08497396-4F33-4F89-92D2-9723D7191ECE}" srcOrd="0" destOrd="0" presId="urn:microsoft.com/office/officeart/2008/layout/VerticalCurvedList"/>
    <dgm:cxn modelId="{2F01BE1B-1FC5-4F12-AB5C-82145DD3F6E7}" type="presParOf" srcId="{08497396-4F33-4F89-92D2-9723D7191ECE}" destId="{667A3D77-90A7-402A-98E7-77FED0F2BC63}" srcOrd="0" destOrd="0" presId="urn:microsoft.com/office/officeart/2008/layout/VerticalCurvedList"/>
    <dgm:cxn modelId="{25D83F0F-9AE7-4D68-866F-76750DBB24F6}" type="presParOf" srcId="{08497396-4F33-4F89-92D2-9723D7191ECE}" destId="{7CD9E99A-9108-4F42-AC99-60D555ED13C1}" srcOrd="1" destOrd="0" presId="urn:microsoft.com/office/officeart/2008/layout/VerticalCurvedList"/>
    <dgm:cxn modelId="{78A640A7-8847-443E-BCDD-F52B37F9C1D3}" type="presParOf" srcId="{08497396-4F33-4F89-92D2-9723D7191ECE}" destId="{60FA92A3-F5DC-4663-AEA9-A6253350C3E6}" srcOrd="2" destOrd="0" presId="urn:microsoft.com/office/officeart/2008/layout/VerticalCurvedList"/>
    <dgm:cxn modelId="{5C9F5640-9847-44C7-AF85-3BDA7B182768}" type="presParOf" srcId="{08497396-4F33-4F89-92D2-9723D7191ECE}" destId="{5B4400CD-DFA6-4E38-A95C-070E8E769AEF}" srcOrd="3" destOrd="0" presId="urn:microsoft.com/office/officeart/2008/layout/VerticalCurvedList"/>
    <dgm:cxn modelId="{C25719E6-CD52-46FC-914F-A38B3F630CA8}" type="presParOf" srcId="{7DB742F2-FC1D-4800-BA79-84FCF96B60AE}" destId="{1793A645-67E1-419A-BF19-11B65A6B3C5C}" srcOrd="1" destOrd="0" presId="urn:microsoft.com/office/officeart/2008/layout/VerticalCurvedList"/>
    <dgm:cxn modelId="{D1215D64-B029-44F3-A743-31BBDB9A2F2D}" type="presParOf" srcId="{7DB742F2-FC1D-4800-BA79-84FCF96B60AE}" destId="{47875945-5E2D-4935-BEE6-E1C1AE8A2700}" srcOrd="2" destOrd="0" presId="urn:microsoft.com/office/officeart/2008/layout/VerticalCurvedList"/>
    <dgm:cxn modelId="{3F14A67A-802B-4BA3-8D8E-BE66A2490ACB}" type="presParOf" srcId="{47875945-5E2D-4935-BEE6-E1C1AE8A2700}" destId="{E1048B23-E8C4-4EA9-B64F-17C609B8CA71}" srcOrd="0" destOrd="0" presId="urn:microsoft.com/office/officeart/2008/layout/VerticalCurvedList"/>
    <dgm:cxn modelId="{B61D9933-47E7-4B2A-94B9-FCD4190996BF}" type="presParOf" srcId="{7DB742F2-FC1D-4800-BA79-84FCF96B60AE}" destId="{CD35DF11-3D4D-424A-8263-15700591AB13}" srcOrd="3" destOrd="0" presId="urn:microsoft.com/office/officeart/2008/layout/VerticalCurvedList"/>
    <dgm:cxn modelId="{3396F28F-B993-41F9-8E43-5C8D78D10AC7}" type="presParOf" srcId="{7DB742F2-FC1D-4800-BA79-84FCF96B60AE}" destId="{4211DE12-42E8-4FEF-892A-023C98AA80B1}" srcOrd="4" destOrd="0" presId="urn:microsoft.com/office/officeart/2008/layout/VerticalCurvedList"/>
    <dgm:cxn modelId="{2A5EA958-614A-4CB9-8393-DDC7134E2306}" type="presParOf" srcId="{4211DE12-42E8-4FEF-892A-023C98AA80B1}" destId="{8243F102-B79A-477E-AE91-DEA1F1A51B6B}" srcOrd="0" destOrd="0" presId="urn:microsoft.com/office/officeart/2008/layout/VerticalCurvedList"/>
    <dgm:cxn modelId="{6813FCBB-67A8-48D5-AF24-1676C4BD356D}" type="presParOf" srcId="{7DB742F2-FC1D-4800-BA79-84FCF96B60AE}" destId="{00E95252-B480-45C0-9112-101B0160D79B}" srcOrd="5" destOrd="0" presId="urn:microsoft.com/office/officeart/2008/layout/VerticalCurvedList"/>
    <dgm:cxn modelId="{AA9998D6-60B2-45A9-BE5B-F971698508F1}" type="presParOf" srcId="{7DB742F2-FC1D-4800-BA79-84FCF96B60AE}" destId="{067CE89B-A192-4FCE-9E60-882D4FF79AEA}" srcOrd="6" destOrd="0" presId="urn:microsoft.com/office/officeart/2008/layout/VerticalCurvedList"/>
    <dgm:cxn modelId="{EEEE612E-673A-4D1C-8B0C-65A4D22C503F}" type="presParOf" srcId="{067CE89B-A192-4FCE-9E60-882D4FF79AEA}" destId="{AEAB6EC2-B032-45E4-B63B-6FEDB0160B5C}" srcOrd="0" destOrd="0" presId="urn:microsoft.com/office/officeart/2008/layout/VerticalCurvedList"/>
    <dgm:cxn modelId="{67149193-D3C5-4196-BB12-66275F30699E}" type="presParOf" srcId="{7DB742F2-FC1D-4800-BA79-84FCF96B60AE}" destId="{7A79387E-9A8C-4F85-BB98-5C25BD139BDE}" srcOrd="7" destOrd="0" presId="urn:microsoft.com/office/officeart/2008/layout/VerticalCurvedList"/>
    <dgm:cxn modelId="{9E46146A-86DA-4AA1-8B56-94E7FDF81BAE}" type="presParOf" srcId="{7DB742F2-FC1D-4800-BA79-84FCF96B60AE}" destId="{A7B71EA7-5E65-441E-B502-5D674F183589}" srcOrd="8" destOrd="0" presId="urn:microsoft.com/office/officeart/2008/layout/VerticalCurvedList"/>
    <dgm:cxn modelId="{C7B0EA25-A501-4FB0-BF36-DF1818F023F6}" type="presParOf" srcId="{A7B71EA7-5E65-441E-B502-5D674F183589}" destId="{3626C0D1-EB94-4CE8-96AE-09C6F892D3BD}" srcOrd="0" destOrd="0" presId="urn:microsoft.com/office/officeart/2008/layout/VerticalCurvedList"/>
    <dgm:cxn modelId="{FB3C028B-766B-4438-9256-7FE9D22C880D}" type="presParOf" srcId="{7DB742F2-FC1D-4800-BA79-84FCF96B60AE}" destId="{68389927-EF9A-4537-AC18-74437FEAA20E}" srcOrd="9" destOrd="0" presId="urn:microsoft.com/office/officeart/2008/layout/VerticalCurvedList"/>
    <dgm:cxn modelId="{3517B75C-3DC0-4E8E-807F-97F151B750E6}" type="presParOf" srcId="{7DB742F2-FC1D-4800-BA79-84FCF96B60AE}" destId="{D9D83F96-136C-4AAC-8E6A-B259835BCE12}" srcOrd="10" destOrd="0" presId="urn:microsoft.com/office/officeart/2008/layout/VerticalCurvedList"/>
    <dgm:cxn modelId="{EA46D9F6-73C0-439C-A17F-E0687A165D53}" type="presParOf" srcId="{D9D83F96-136C-4AAC-8E6A-B259835BCE12}" destId="{5FF89FBF-7451-4758-B185-F3EA720B8436}" srcOrd="0" destOrd="0" presId="urn:microsoft.com/office/officeart/2008/layout/VerticalCurvedList"/>
    <dgm:cxn modelId="{89960F43-275E-4135-8981-E695C86F0C3D}" type="presParOf" srcId="{7DB742F2-FC1D-4800-BA79-84FCF96B60AE}" destId="{0B117D5E-C5EB-42D8-9F89-690A3953BEFE}" srcOrd="11" destOrd="0" presId="urn:microsoft.com/office/officeart/2008/layout/VerticalCurvedList"/>
    <dgm:cxn modelId="{9544E6A2-C7CD-48FC-B1BC-6A43EF818D17}" type="presParOf" srcId="{7DB742F2-FC1D-4800-BA79-84FCF96B60AE}" destId="{67DDBBB1-E140-4392-B76F-869E5DE03331}" srcOrd="12" destOrd="0" presId="urn:microsoft.com/office/officeart/2008/layout/VerticalCurvedList"/>
    <dgm:cxn modelId="{46AF5F1D-9A80-4324-AEA7-D3D07BFEF133}" type="presParOf" srcId="{67DDBBB1-E140-4392-B76F-869E5DE03331}" destId="{B78B2AC4-D0DA-45F5-B17E-15D313FB78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B650-325D-466C-B119-A97A3C8C8210}">
      <dsp:nvSpPr>
        <dsp:cNvPr id="0" name=""/>
        <dsp:cNvSpPr/>
      </dsp:nvSpPr>
      <dsp:spPr>
        <a:xfrm>
          <a:off x="0" y="0"/>
          <a:ext cx="8713092" cy="43172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Ключевое решение</a:t>
          </a:r>
          <a:endParaRPr lang="ru-RU" sz="1800" b="1" kern="1200" dirty="0"/>
        </a:p>
      </dsp:txBody>
      <dsp:txXfrm>
        <a:off x="21075" y="21075"/>
        <a:ext cx="8670942" cy="389579"/>
      </dsp:txXfrm>
    </dsp:sp>
    <dsp:sp modelId="{4B12D352-9607-49F8-AA29-EDF4668EC520}">
      <dsp:nvSpPr>
        <dsp:cNvPr id="0" name=""/>
        <dsp:cNvSpPr/>
      </dsp:nvSpPr>
      <dsp:spPr>
        <a:xfrm>
          <a:off x="0" y="445999"/>
          <a:ext cx="8713092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4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b="1" kern="1200" dirty="0" smtClean="0"/>
            <a:t>Поручение Национального совета по обеспечению финансовой стабильности</a:t>
          </a:r>
          <a:endParaRPr lang="ru-RU" sz="1400" b="1" kern="1200" dirty="0"/>
        </a:p>
      </dsp:txBody>
      <dsp:txXfrm>
        <a:off x="0" y="445999"/>
        <a:ext cx="8713092" cy="298080"/>
      </dsp:txXfrm>
    </dsp:sp>
    <dsp:sp modelId="{9867C841-CD83-4A43-AB2B-6E62017E7EF7}">
      <dsp:nvSpPr>
        <dsp:cNvPr id="0" name=""/>
        <dsp:cNvSpPr/>
      </dsp:nvSpPr>
      <dsp:spPr>
        <a:xfrm>
          <a:off x="0" y="744079"/>
          <a:ext cx="8713092" cy="43172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Экспертные обсуждения</a:t>
          </a:r>
          <a:endParaRPr lang="ru-RU" sz="1800" b="1" kern="1200" dirty="0"/>
        </a:p>
      </dsp:txBody>
      <dsp:txXfrm>
        <a:off x="21075" y="765154"/>
        <a:ext cx="8670942" cy="389579"/>
      </dsp:txXfrm>
    </dsp:sp>
    <dsp:sp modelId="{46F8D74B-29BF-484A-992C-6A17C3CA3BE2}">
      <dsp:nvSpPr>
        <dsp:cNvPr id="0" name=""/>
        <dsp:cNvSpPr/>
      </dsp:nvSpPr>
      <dsp:spPr>
        <a:xfrm>
          <a:off x="0" y="1175809"/>
          <a:ext cx="8713092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4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по учету и отчетности: крупнейшие аудиторы лизингодателей </a:t>
          </a:r>
          <a:r>
            <a:rPr lang="en-US" sz="1600" b="1" kern="1200" dirty="0" smtClean="0"/>
            <a:t>E</a:t>
          </a:r>
          <a:r>
            <a:rPr lang="ru-RU" sz="1600" b="1" kern="1200" dirty="0" smtClean="0"/>
            <a:t>&amp;</a:t>
          </a:r>
          <a:r>
            <a:rPr lang="en-US" sz="1600" b="1" kern="1200" dirty="0" smtClean="0"/>
            <a:t>Y</a:t>
          </a:r>
          <a:r>
            <a:rPr lang="ru-RU" sz="1600" b="1" kern="1200" dirty="0" smtClean="0"/>
            <a:t>, </a:t>
          </a:r>
          <a:r>
            <a:rPr lang="en-US" sz="1600" b="1" kern="1200" dirty="0" smtClean="0"/>
            <a:t>PWC</a:t>
          </a:r>
          <a:r>
            <a:rPr lang="ru-RU" sz="1600" b="1" kern="1200" dirty="0" smtClean="0"/>
            <a:t>, </a:t>
          </a:r>
          <a:r>
            <a:rPr lang="en-US" sz="1600" b="1" kern="1200" dirty="0" smtClean="0"/>
            <a:t>BDO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по финансовому положению лизингодателей: </a:t>
          </a:r>
          <a:r>
            <a:rPr lang="ru-RU" sz="1600" b="1" kern="1200" dirty="0" smtClean="0"/>
            <a:t>агентства </a:t>
          </a:r>
          <a:r>
            <a:rPr lang="en-US" sz="1600" b="1" kern="1200" dirty="0" smtClean="0"/>
            <a:t>Fitch</a:t>
          </a:r>
          <a:r>
            <a:rPr lang="ru-RU" sz="1600" b="1" kern="1200" dirty="0" smtClean="0"/>
            <a:t>, </a:t>
          </a:r>
          <a:r>
            <a:rPr lang="en-US" sz="1600" b="1" kern="1200" dirty="0" smtClean="0"/>
            <a:t>S</a:t>
          </a:r>
          <a:r>
            <a:rPr lang="ru-RU" sz="1600" b="1" kern="1200" dirty="0" smtClean="0"/>
            <a:t>&amp;</a:t>
          </a:r>
          <a:r>
            <a:rPr lang="en-US" sz="1600" b="1" kern="1200" dirty="0" smtClean="0"/>
            <a:t>P</a:t>
          </a:r>
          <a:r>
            <a:rPr lang="ru-RU" sz="1600" b="1" kern="1200" dirty="0" smtClean="0"/>
            <a:t>, РА Эксперт, </a:t>
          </a:r>
          <a:r>
            <a:rPr lang="ru-RU" sz="1600" b="1" kern="1200" dirty="0" err="1" smtClean="0"/>
            <a:t>Русрейтинг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kern="1200" dirty="0" smtClean="0"/>
            <a:t>позиция сообщества: </a:t>
          </a:r>
          <a:r>
            <a:rPr lang="ru-RU" sz="1600" b="1" kern="1200" dirty="0" smtClean="0"/>
            <a:t>Объединённая лизинговая ассоциация, ТПП</a:t>
          </a:r>
          <a:r>
            <a:rPr lang="en-US" sz="1600" b="1" kern="1200" dirty="0" smtClean="0"/>
            <a:t>/</a:t>
          </a:r>
          <a:r>
            <a:rPr lang="ru-RU" sz="1600" b="1" kern="1200" dirty="0" smtClean="0"/>
            <a:t>Лизинговый союз, Европейская ассоциация бизнеса</a:t>
          </a:r>
          <a:endParaRPr lang="ru-RU" sz="1600" b="1" kern="1200" dirty="0"/>
        </a:p>
      </dsp:txBody>
      <dsp:txXfrm>
        <a:off x="0" y="1175809"/>
        <a:ext cx="8713092" cy="1043280"/>
      </dsp:txXfrm>
    </dsp:sp>
    <dsp:sp modelId="{0631AC4E-AA36-4FF9-BFAA-3BB15C776728}">
      <dsp:nvSpPr>
        <dsp:cNvPr id="0" name=""/>
        <dsp:cNvSpPr/>
      </dsp:nvSpPr>
      <dsp:spPr>
        <a:xfrm>
          <a:off x="0" y="2219090"/>
          <a:ext cx="8713092" cy="43172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Индивидуальные переговоры, касающиеся отраслевых проблем</a:t>
          </a:r>
          <a:endParaRPr lang="ru-RU" sz="1800" b="1" kern="1200" dirty="0"/>
        </a:p>
      </dsp:txBody>
      <dsp:txXfrm>
        <a:off x="21075" y="2240165"/>
        <a:ext cx="8670942" cy="389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7C841-CD83-4A43-AB2B-6E62017E7EF7}">
      <dsp:nvSpPr>
        <dsp:cNvPr id="0" name=""/>
        <dsp:cNvSpPr/>
      </dsp:nvSpPr>
      <dsp:spPr>
        <a:xfrm>
          <a:off x="0" y="8857"/>
          <a:ext cx="8424936" cy="46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/>
            <a:t>Общее обсуждение отраслевых проблем с сообществом</a:t>
          </a:r>
          <a:endParaRPr lang="ru-RU" sz="1600" b="1" kern="1200" baseline="0" dirty="0"/>
        </a:p>
      </dsp:txBody>
      <dsp:txXfrm>
        <a:off x="22846" y="31703"/>
        <a:ext cx="8379244" cy="422308"/>
      </dsp:txXfrm>
    </dsp:sp>
    <dsp:sp modelId="{46F8D74B-29BF-484A-992C-6A17C3CA3BE2}">
      <dsp:nvSpPr>
        <dsp:cNvPr id="0" name=""/>
        <dsp:cNvSpPr/>
      </dsp:nvSpPr>
      <dsp:spPr>
        <a:xfrm>
          <a:off x="0" y="476857"/>
          <a:ext cx="8424936" cy="1319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Комитет ТПП по лизингу (апрель 2016)</a:t>
          </a:r>
          <a:endParaRPr lang="ru-RU" sz="1600" b="1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Съезд лизинговой отрасли (май 2016)</a:t>
          </a:r>
          <a:endParaRPr lang="ru-RU" sz="16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Встреча Раб. группы Минфина и Банка России с собственниками лизинговых компаний (июнь 2016)</a:t>
          </a:r>
          <a:endParaRPr lang="ru-RU" sz="16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Встреча с компаниями по теме </a:t>
          </a:r>
          <a:r>
            <a:rPr lang="ru-RU" sz="1600" kern="1200" baseline="0" dirty="0" err="1" smtClean="0"/>
            <a:t>эл.технологий</a:t>
          </a:r>
          <a:r>
            <a:rPr lang="ru-RU" sz="1600" kern="1200" baseline="0" dirty="0" smtClean="0"/>
            <a:t> с участием ЦККИ, БСИ и НРД (июнь 2016)</a:t>
          </a:r>
          <a:endParaRPr lang="ru-RU" sz="1600" kern="1200" baseline="0" dirty="0"/>
        </a:p>
      </dsp:txBody>
      <dsp:txXfrm>
        <a:off x="0" y="476857"/>
        <a:ext cx="8424936" cy="1319625"/>
      </dsp:txXfrm>
    </dsp:sp>
    <dsp:sp modelId="{0631AC4E-AA36-4FF9-BFAA-3BB15C776728}">
      <dsp:nvSpPr>
        <dsp:cNvPr id="0" name=""/>
        <dsp:cNvSpPr/>
      </dsp:nvSpPr>
      <dsp:spPr>
        <a:xfrm>
          <a:off x="0" y="1796482"/>
          <a:ext cx="8424936" cy="46800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/>
            <a:t>Общее обсуждение отраслевых проблем с ведомствами</a:t>
          </a:r>
          <a:endParaRPr lang="ru-RU" sz="1600" b="1" kern="1200" baseline="0" dirty="0"/>
        </a:p>
      </dsp:txBody>
      <dsp:txXfrm>
        <a:off x="22846" y="1819328"/>
        <a:ext cx="8379244" cy="422308"/>
      </dsp:txXfrm>
    </dsp:sp>
    <dsp:sp modelId="{62B56779-19E4-4529-8A91-8AFB112752BC}">
      <dsp:nvSpPr>
        <dsp:cNvPr id="0" name=""/>
        <dsp:cNvSpPr/>
      </dsp:nvSpPr>
      <dsp:spPr>
        <a:xfrm>
          <a:off x="0" y="2264482"/>
          <a:ext cx="8424936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err="1" smtClean="0"/>
            <a:t>Минпромторг</a:t>
          </a:r>
          <a:r>
            <a:rPr lang="ru-RU" sz="1600" kern="1200" baseline="0" dirty="0" smtClean="0"/>
            <a:t> (май 2016),  Фонд развития промышленности (май, август 2016)</a:t>
          </a:r>
          <a:endParaRPr lang="ru-RU" sz="1600" b="1" kern="1200" baseline="0" dirty="0"/>
        </a:p>
      </dsp:txBody>
      <dsp:txXfrm>
        <a:off x="0" y="2264482"/>
        <a:ext cx="8424936" cy="414000"/>
      </dsp:txXfrm>
    </dsp:sp>
    <dsp:sp modelId="{B5FD61C1-DF4F-47AD-BA46-2A250BE90281}">
      <dsp:nvSpPr>
        <dsp:cNvPr id="0" name=""/>
        <dsp:cNvSpPr/>
      </dsp:nvSpPr>
      <dsp:spPr>
        <a:xfrm>
          <a:off x="0" y="2678482"/>
          <a:ext cx="8424936" cy="46800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chemeClr val="accent6">
                  <a:lumMod val="50000"/>
                </a:schemeClr>
              </a:solidFill>
            </a:rPr>
            <a:t>Аналитика</a:t>
          </a:r>
          <a:endParaRPr lang="ru-RU" sz="1600" b="1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22846" y="2701328"/>
        <a:ext cx="8379244" cy="422308"/>
      </dsp:txXfrm>
    </dsp:sp>
    <dsp:sp modelId="{41E7F168-AFE6-4818-B4BC-63D528EEA0D1}">
      <dsp:nvSpPr>
        <dsp:cNvPr id="0" name=""/>
        <dsp:cNvSpPr/>
      </dsp:nvSpPr>
      <dsp:spPr>
        <a:xfrm>
          <a:off x="0" y="3146482"/>
          <a:ext cx="8424936" cy="815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Анализ причин дефолтов  ЛК в 2008-16 гг.</a:t>
          </a:r>
          <a:endParaRPr lang="ru-RU" sz="1600" b="1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Сводный анализ результатов мониторинга финансового положения лизингодателей</a:t>
          </a:r>
          <a:endParaRPr lang="ru-RU" sz="1600" b="1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Концепция реформы рынка лизинга</a:t>
          </a:r>
          <a:endParaRPr lang="ru-RU" sz="1600" b="1" kern="1200" baseline="0" dirty="0"/>
        </a:p>
      </dsp:txBody>
      <dsp:txXfrm>
        <a:off x="0" y="3146482"/>
        <a:ext cx="8424936" cy="815062"/>
      </dsp:txXfrm>
    </dsp:sp>
    <dsp:sp modelId="{ACFB0336-CEC5-439A-B9A5-FB1830C1657F}">
      <dsp:nvSpPr>
        <dsp:cNvPr id="0" name=""/>
        <dsp:cNvSpPr/>
      </dsp:nvSpPr>
      <dsp:spPr>
        <a:xfrm>
          <a:off x="0" y="3961544"/>
          <a:ext cx="8424936" cy="4680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/>
            <a:t>Международный опыт</a:t>
          </a:r>
          <a:endParaRPr lang="ru-RU" sz="1600" b="1" kern="1200" baseline="0" dirty="0"/>
        </a:p>
      </dsp:txBody>
      <dsp:txXfrm>
        <a:off x="22846" y="3984390"/>
        <a:ext cx="8379244" cy="422308"/>
      </dsp:txXfrm>
    </dsp:sp>
    <dsp:sp modelId="{B8EC6181-783B-4CF6-8299-BC1809C2D4DB}">
      <dsp:nvSpPr>
        <dsp:cNvPr id="0" name=""/>
        <dsp:cNvSpPr/>
      </dsp:nvSpPr>
      <dsp:spPr>
        <a:xfrm>
          <a:off x="0" y="4429544"/>
          <a:ext cx="8424936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Консультации в Банке Франции (июнь 2016)</a:t>
          </a:r>
          <a:endParaRPr lang="ru-RU" sz="16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Консультации в Банке Италии (сентябрь 2016)</a:t>
          </a:r>
          <a:endParaRPr lang="ru-RU" sz="1600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baseline="0" dirty="0" smtClean="0"/>
            <a:t>Запрос и обработка материалов Итальянской лизинговой ассоциации и </a:t>
          </a:r>
          <a:r>
            <a:rPr lang="ru-RU" sz="1600" kern="1200" baseline="0" dirty="0" err="1" smtClean="0"/>
            <a:t>Юникредит</a:t>
          </a:r>
          <a:r>
            <a:rPr lang="ru-RU" sz="1600" kern="1200" baseline="0" dirty="0" smtClean="0"/>
            <a:t> Лизинг</a:t>
          </a:r>
          <a:endParaRPr lang="ru-RU" sz="1600" kern="1200" baseline="0" dirty="0"/>
        </a:p>
      </dsp:txBody>
      <dsp:txXfrm>
        <a:off x="0" y="4429544"/>
        <a:ext cx="8424936" cy="1035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A777E-9703-4298-8675-4AF849BA984D}">
      <dsp:nvSpPr>
        <dsp:cNvPr id="0" name=""/>
        <dsp:cNvSpPr/>
      </dsp:nvSpPr>
      <dsp:spPr>
        <a:xfrm>
          <a:off x="272256" y="0"/>
          <a:ext cx="3631952" cy="363195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АРЕНДА</a:t>
          </a:r>
          <a:endParaRPr lang="ru-RU" sz="1600" b="1" kern="1200" dirty="0"/>
        </a:p>
      </dsp:txBody>
      <dsp:txXfrm>
        <a:off x="1453548" y="181597"/>
        <a:ext cx="1269367" cy="544792"/>
      </dsp:txXfrm>
    </dsp:sp>
    <dsp:sp modelId="{427EBD07-E088-49C5-9FD8-36DBACD56246}">
      <dsp:nvSpPr>
        <dsp:cNvPr id="0" name=""/>
        <dsp:cNvSpPr/>
      </dsp:nvSpPr>
      <dsp:spPr>
        <a:xfrm>
          <a:off x="1112031" y="648067"/>
          <a:ext cx="2488368" cy="2228257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Операци-онный</a:t>
          </a:r>
          <a:r>
            <a:rPr lang="ru-RU" sz="1400" kern="1200" dirty="0" smtClean="0"/>
            <a:t> лизинг</a:t>
          </a:r>
          <a:endParaRPr lang="ru-RU" sz="1400" kern="1200" dirty="0"/>
        </a:p>
      </dsp:txBody>
      <dsp:txXfrm>
        <a:off x="1776425" y="787333"/>
        <a:ext cx="1159579" cy="417798"/>
      </dsp:txXfrm>
    </dsp:sp>
    <dsp:sp modelId="{BDFBECB7-2FBE-4889-BDFC-9E09EA6A6080}">
      <dsp:nvSpPr>
        <dsp:cNvPr id="0" name=""/>
        <dsp:cNvSpPr/>
      </dsp:nvSpPr>
      <dsp:spPr>
        <a:xfrm>
          <a:off x="360040" y="897437"/>
          <a:ext cx="1815976" cy="1815976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Финансовый лизинг</a:t>
          </a:r>
          <a:endParaRPr lang="ru-RU" sz="1400" kern="1200" dirty="0"/>
        </a:p>
      </dsp:txBody>
      <dsp:txXfrm>
        <a:off x="625983" y="1351431"/>
        <a:ext cx="1284088" cy="9079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973EB-61FB-45BB-BADF-248A86D78522}">
      <dsp:nvSpPr>
        <dsp:cNvPr id="0" name=""/>
        <dsp:cNvSpPr/>
      </dsp:nvSpPr>
      <dsp:spPr>
        <a:xfrm>
          <a:off x="4072" y="0"/>
          <a:ext cx="3917474" cy="51845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Риск-профиль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72" y="0"/>
        <a:ext cx="3917474" cy="1555372"/>
      </dsp:txXfrm>
    </dsp:sp>
    <dsp:sp modelId="{67AADBD9-EF9C-46EE-B204-2E4BE1CA58D2}">
      <dsp:nvSpPr>
        <dsp:cNvPr id="0" name=""/>
        <dsp:cNvSpPr/>
      </dsp:nvSpPr>
      <dsp:spPr>
        <a:xfrm>
          <a:off x="395819" y="1556353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Кредитный риск в результате неплатежей по договорам</a:t>
          </a:r>
          <a:endParaRPr lang="ru-RU" sz="1400" kern="1200" dirty="0"/>
        </a:p>
      </dsp:txBody>
      <dsp:txXfrm>
        <a:off x="413386" y="1573920"/>
        <a:ext cx="3098845" cy="564649"/>
      </dsp:txXfrm>
    </dsp:sp>
    <dsp:sp modelId="{5FD0E0F5-79C0-4E32-94BF-64C7A524D5BA}">
      <dsp:nvSpPr>
        <dsp:cNvPr id="0" name=""/>
        <dsp:cNvSpPr/>
      </dsp:nvSpPr>
      <dsp:spPr>
        <a:xfrm>
          <a:off x="395819" y="2248411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Риск ликвидности в результате дисбаланса по срочности</a:t>
          </a:r>
          <a:endParaRPr lang="ru-RU" sz="1400" kern="1200" dirty="0"/>
        </a:p>
      </dsp:txBody>
      <dsp:txXfrm>
        <a:off x="413386" y="2265978"/>
        <a:ext cx="3098845" cy="564649"/>
      </dsp:txXfrm>
    </dsp:sp>
    <dsp:sp modelId="{15569860-7114-42FB-92E0-F2CF5D6D9CAD}">
      <dsp:nvSpPr>
        <dsp:cNvPr id="0" name=""/>
        <dsp:cNvSpPr/>
      </dsp:nvSpPr>
      <dsp:spPr>
        <a:xfrm>
          <a:off x="395819" y="2940468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Кредитный риск в результате неплатежей крупных лизингополучателей</a:t>
          </a:r>
          <a:endParaRPr lang="ru-RU" sz="1400" kern="1200" dirty="0"/>
        </a:p>
      </dsp:txBody>
      <dsp:txXfrm>
        <a:off x="413386" y="2958035"/>
        <a:ext cx="3098845" cy="564649"/>
      </dsp:txXfrm>
    </dsp:sp>
    <dsp:sp modelId="{DEB8FF47-AC4E-406B-AFD0-CA51F417151A}">
      <dsp:nvSpPr>
        <dsp:cNvPr id="0" name=""/>
        <dsp:cNvSpPr/>
      </dsp:nvSpPr>
      <dsp:spPr>
        <a:xfrm>
          <a:off x="395819" y="3632525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Валютный риск в результате дисбаланса валютной структуры требований и обязательств</a:t>
          </a:r>
          <a:endParaRPr lang="ru-RU" sz="1400" kern="1200" dirty="0"/>
        </a:p>
      </dsp:txBody>
      <dsp:txXfrm>
        <a:off x="413386" y="3650092"/>
        <a:ext cx="3098845" cy="564649"/>
      </dsp:txXfrm>
    </dsp:sp>
    <dsp:sp modelId="{A223821A-2CAD-47FB-8862-1980A54C0D7F}">
      <dsp:nvSpPr>
        <dsp:cNvPr id="0" name=""/>
        <dsp:cNvSpPr/>
      </dsp:nvSpPr>
      <dsp:spPr>
        <a:xfrm>
          <a:off x="395819" y="4324583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Процентный риск из-за различий в ценообразования на лизинг и стоимости обязательств </a:t>
          </a:r>
          <a:endParaRPr lang="ru-RU" sz="1400" kern="1200" dirty="0"/>
        </a:p>
      </dsp:txBody>
      <dsp:txXfrm>
        <a:off x="413386" y="4342150"/>
        <a:ext cx="3098845" cy="564649"/>
      </dsp:txXfrm>
    </dsp:sp>
    <dsp:sp modelId="{22C12B1F-713D-4895-A2BE-70CA6FD07F70}">
      <dsp:nvSpPr>
        <dsp:cNvPr id="0" name=""/>
        <dsp:cNvSpPr/>
      </dsp:nvSpPr>
      <dsp:spPr>
        <a:xfrm>
          <a:off x="4215357" y="0"/>
          <a:ext cx="3917474" cy="51845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Риск-менеджмент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5357" y="0"/>
        <a:ext cx="3917474" cy="1555372"/>
      </dsp:txXfrm>
    </dsp:sp>
    <dsp:sp modelId="{C388C2CD-1AEC-4DE0-8CD6-CBED60CA3F18}">
      <dsp:nvSpPr>
        <dsp:cNvPr id="0" name=""/>
        <dsp:cNvSpPr/>
      </dsp:nvSpPr>
      <dsp:spPr>
        <a:xfrm>
          <a:off x="4607104" y="1556353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Достаточность собственных средств и резервы на возможные потери</a:t>
          </a:r>
          <a:endParaRPr lang="ru-RU" sz="1400" kern="1200" dirty="0"/>
        </a:p>
      </dsp:txBody>
      <dsp:txXfrm>
        <a:off x="4624671" y="1573920"/>
        <a:ext cx="3098845" cy="564649"/>
      </dsp:txXfrm>
    </dsp:sp>
    <dsp:sp modelId="{C4BA3ED7-DFD4-43A3-A93D-7E293571D1AC}">
      <dsp:nvSpPr>
        <dsp:cNvPr id="0" name=""/>
        <dsp:cNvSpPr/>
      </dsp:nvSpPr>
      <dsp:spPr>
        <a:xfrm>
          <a:off x="4607104" y="2248411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Управление краткосрочной ликвидностью и </a:t>
          </a:r>
          <a:r>
            <a:rPr lang="ru-RU" sz="1400" kern="1200" dirty="0" err="1" smtClean="0"/>
            <a:t>гэпами</a:t>
          </a:r>
          <a:r>
            <a:rPr lang="ru-RU" sz="1400" kern="1200" dirty="0" smtClean="0"/>
            <a:t> ликвидности</a:t>
          </a:r>
          <a:endParaRPr lang="ru-RU" sz="1400" kern="1200" dirty="0"/>
        </a:p>
      </dsp:txBody>
      <dsp:txXfrm>
        <a:off x="4624671" y="2265978"/>
        <a:ext cx="3098845" cy="564649"/>
      </dsp:txXfrm>
    </dsp:sp>
    <dsp:sp modelId="{1598B0DA-CECE-447F-96CF-F443D7F41119}">
      <dsp:nvSpPr>
        <dsp:cNvPr id="0" name=""/>
        <dsp:cNvSpPr/>
      </dsp:nvSpPr>
      <dsp:spPr>
        <a:xfrm>
          <a:off x="4607104" y="2940468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Ограничение концентрации</a:t>
          </a:r>
          <a:endParaRPr lang="ru-RU" sz="1400" kern="1200" dirty="0"/>
        </a:p>
      </dsp:txBody>
      <dsp:txXfrm>
        <a:off x="4624671" y="2958035"/>
        <a:ext cx="3098845" cy="564649"/>
      </dsp:txXfrm>
    </dsp:sp>
    <dsp:sp modelId="{FC249ADA-6C53-4236-819C-3C1B2E6EBB19}">
      <dsp:nvSpPr>
        <dsp:cNvPr id="0" name=""/>
        <dsp:cNvSpPr/>
      </dsp:nvSpPr>
      <dsp:spPr>
        <a:xfrm>
          <a:off x="4607104" y="3632525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Закрытая валютная позиция</a:t>
          </a:r>
          <a:endParaRPr lang="ru-RU" sz="1400" kern="1200" dirty="0"/>
        </a:p>
      </dsp:txBody>
      <dsp:txXfrm>
        <a:off x="4624671" y="3650092"/>
        <a:ext cx="3098845" cy="564649"/>
      </dsp:txXfrm>
    </dsp:sp>
    <dsp:sp modelId="{C0BFFA3B-C706-4870-83EE-00AF59C86BAC}">
      <dsp:nvSpPr>
        <dsp:cNvPr id="0" name=""/>
        <dsp:cNvSpPr/>
      </dsp:nvSpPr>
      <dsp:spPr>
        <a:xfrm>
          <a:off x="4607104" y="4324583"/>
          <a:ext cx="3133979" cy="599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Управление процентным </a:t>
          </a:r>
          <a:r>
            <a:rPr lang="ru-RU" sz="1400" kern="1200" dirty="0" err="1" smtClean="0"/>
            <a:t>гэпом</a:t>
          </a:r>
          <a:endParaRPr lang="ru-RU" sz="1400" kern="1200" dirty="0"/>
        </a:p>
      </dsp:txBody>
      <dsp:txXfrm>
        <a:off x="4624671" y="4342150"/>
        <a:ext cx="3098845" cy="564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B286E-3C0C-446A-AD69-17C5CAB7A58C}">
      <dsp:nvSpPr>
        <dsp:cNvPr id="0" name=""/>
        <dsp:cNvSpPr/>
      </dsp:nvSpPr>
      <dsp:spPr>
        <a:xfrm rot="5400000">
          <a:off x="737290" y="1196155"/>
          <a:ext cx="1050484" cy="11959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3475B-170B-49A9-A406-2BEC7CAAB81C}">
      <dsp:nvSpPr>
        <dsp:cNvPr id="0" name=""/>
        <dsp:cNvSpPr/>
      </dsp:nvSpPr>
      <dsp:spPr>
        <a:xfrm>
          <a:off x="458976" y="31672"/>
          <a:ext cx="1768397" cy="1237820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2018</a:t>
          </a:r>
          <a:endParaRPr lang="ru-RU" sz="1800" kern="1200" dirty="0"/>
        </a:p>
      </dsp:txBody>
      <dsp:txXfrm>
        <a:off x="519412" y="92108"/>
        <a:ext cx="1647525" cy="1116948"/>
      </dsp:txXfrm>
    </dsp:sp>
    <dsp:sp modelId="{C4599313-1067-4242-9895-7B1EC75F13E7}">
      <dsp:nvSpPr>
        <dsp:cNvPr id="0" name=""/>
        <dsp:cNvSpPr/>
      </dsp:nvSpPr>
      <dsp:spPr>
        <a:xfrm>
          <a:off x="2227373" y="149726"/>
          <a:ext cx="1286163" cy="100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Стандарт учета основных средств</a:t>
          </a:r>
          <a:endParaRPr lang="ru-RU" sz="1800" kern="1200" dirty="0"/>
        </a:p>
      </dsp:txBody>
      <dsp:txXfrm>
        <a:off x="2227373" y="149726"/>
        <a:ext cx="1286163" cy="1000461"/>
      </dsp:txXfrm>
    </dsp:sp>
    <dsp:sp modelId="{07E88EBA-673B-4B4E-8095-12768550F1A9}">
      <dsp:nvSpPr>
        <dsp:cNvPr id="0" name=""/>
        <dsp:cNvSpPr/>
      </dsp:nvSpPr>
      <dsp:spPr>
        <a:xfrm rot="5400000">
          <a:off x="2203479" y="2586636"/>
          <a:ext cx="1050484" cy="11959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5387422"/>
            <a:satOff val="23188"/>
            <a:lumOff val="6269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E2A8E-C83B-48CD-B6A5-008496FFA5C1}">
      <dsp:nvSpPr>
        <dsp:cNvPr id="0" name=""/>
        <dsp:cNvSpPr/>
      </dsp:nvSpPr>
      <dsp:spPr>
        <a:xfrm>
          <a:off x="1925165" y="1422153"/>
          <a:ext cx="1768397" cy="1237820"/>
        </a:xfrm>
        <a:prstGeom prst="roundRect">
          <a:avLst>
            <a:gd name="adj" fmla="val 1667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2019</a:t>
          </a:r>
          <a:endParaRPr lang="ru-RU" sz="1800" kern="1200" dirty="0"/>
        </a:p>
      </dsp:txBody>
      <dsp:txXfrm>
        <a:off x="1985601" y="1482589"/>
        <a:ext cx="1647525" cy="1116948"/>
      </dsp:txXfrm>
    </dsp:sp>
    <dsp:sp modelId="{1AF0430E-A45F-4DC2-A565-D1567C4CC13C}">
      <dsp:nvSpPr>
        <dsp:cNvPr id="0" name=""/>
        <dsp:cNvSpPr/>
      </dsp:nvSpPr>
      <dsp:spPr>
        <a:xfrm>
          <a:off x="3693562" y="1540207"/>
          <a:ext cx="1286163" cy="100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Стандарт учета аренды</a:t>
          </a:r>
          <a:endParaRPr lang="ru-RU" sz="1800" kern="1200" dirty="0"/>
        </a:p>
      </dsp:txBody>
      <dsp:txXfrm>
        <a:off x="3693562" y="1540207"/>
        <a:ext cx="1286163" cy="1000461"/>
      </dsp:txXfrm>
    </dsp:sp>
    <dsp:sp modelId="{9A42ADF8-70FA-47ED-A791-03F1F8617206}">
      <dsp:nvSpPr>
        <dsp:cNvPr id="0" name=""/>
        <dsp:cNvSpPr/>
      </dsp:nvSpPr>
      <dsp:spPr>
        <a:xfrm rot="5400000">
          <a:off x="3669668" y="3977116"/>
          <a:ext cx="1050484" cy="11959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10774845"/>
            <a:satOff val="46375"/>
            <a:lumOff val="12537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C1D0E-9F8C-4047-B861-ACC0AF2E1E26}">
      <dsp:nvSpPr>
        <dsp:cNvPr id="0" name=""/>
        <dsp:cNvSpPr/>
      </dsp:nvSpPr>
      <dsp:spPr>
        <a:xfrm>
          <a:off x="3391354" y="2812634"/>
          <a:ext cx="1768397" cy="1237820"/>
        </a:xfrm>
        <a:prstGeom prst="roundRect">
          <a:avLst>
            <a:gd name="adj" fmla="val 1667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До 2019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451790" y="2873070"/>
        <a:ext cx="1647525" cy="1116948"/>
      </dsp:txXfrm>
    </dsp:sp>
    <dsp:sp modelId="{4C640E19-F90D-40A8-AD1B-264DD6EF57F5}">
      <dsp:nvSpPr>
        <dsp:cNvPr id="0" name=""/>
        <dsp:cNvSpPr/>
      </dsp:nvSpPr>
      <dsp:spPr>
        <a:xfrm>
          <a:off x="5184574" y="2880325"/>
          <a:ext cx="2363891" cy="100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Переход лизингодателей на МСФО</a:t>
          </a:r>
          <a:endParaRPr lang="ru-RU" sz="1800" kern="1200" dirty="0"/>
        </a:p>
      </dsp:txBody>
      <dsp:txXfrm>
        <a:off x="5184574" y="2880325"/>
        <a:ext cx="2363891" cy="1000461"/>
      </dsp:txXfrm>
    </dsp:sp>
    <dsp:sp modelId="{D14A5F26-52C4-456C-ADE8-E5D27F407C80}">
      <dsp:nvSpPr>
        <dsp:cNvPr id="0" name=""/>
        <dsp:cNvSpPr/>
      </dsp:nvSpPr>
      <dsp:spPr>
        <a:xfrm>
          <a:off x="4857543" y="4203115"/>
          <a:ext cx="1768397" cy="1237820"/>
        </a:xfrm>
        <a:prstGeom prst="roundRect">
          <a:avLst>
            <a:gd name="adj" fmla="val 166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2022</a:t>
          </a:r>
          <a:endParaRPr lang="ru-RU" sz="1800" kern="1200" dirty="0"/>
        </a:p>
      </dsp:txBody>
      <dsp:txXfrm>
        <a:off x="4917979" y="4263551"/>
        <a:ext cx="1647525" cy="1116948"/>
      </dsp:txXfrm>
    </dsp:sp>
    <dsp:sp modelId="{568DD8F1-F7C0-4B18-B66C-752524D39B93}">
      <dsp:nvSpPr>
        <dsp:cNvPr id="0" name=""/>
        <dsp:cNvSpPr/>
      </dsp:nvSpPr>
      <dsp:spPr>
        <a:xfrm>
          <a:off x="6696743" y="4320479"/>
          <a:ext cx="1969939" cy="1000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Период наблюдения по новой отчетности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Перспектива </a:t>
          </a:r>
          <a:r>
            <a:rPr lang="ru-RU" sz="1400" kern="1200" dirty="0" err="1" smtClean="0"/>
            <a:t>пруденциального</a:t>
          </a:r>
          <a:r>
            <a:rPr lang="ru-RU" sz="1400" kern="1200" dirty="0" smtClean="0"/>
            <a:t> регулирования</a:t>
          </a:r>
          <a:endParaRPr lang="ru-RU" sz="1400" kern="1200" dirty="0"/>
        </a:p>
      </dsp:txBody>
      <dsp:txXfrm>
        <a:off x="6696743" y="4320479"/>
        <a:ext cx="1969939" cy="10004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F9FBA-2639-46AD-8EFC-5BAEDC85E1CF}">
      <dsp:nvSpPr>
        <dsp:cNvPr id="0" name=""/>
        <dsp:cNvSpPr/>
      </dsp:nvSpPr>
      <dsp:spPr>
        <a:xfrm>
          <a:off x="0" y="3316"/>
          <a:ext cx="7848871" cy="5084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Лизингодатели</a:t>
          </a:r>
          <a:endParaRPr lang="ru-RU" sz="2800" kern="1200" dirty="0"/>
        </a:p>
      </dsp:txBody>
      <dsp:txXfrm>
        <a:off x="24821" y="28137"/>
        <a:ext cx="7799229" cy="458810"/>
      </dsp:txXfrm>
    </dsp:sp>
    <dsp:sp modelId="{7A4987B5-BD2E-4E99-BA51-F41065F48FC3}">
      <dsp:nvSpPr>
        <dsp:cNvPr id="0" name=""/>
        <dsp:cNvSpPr/>
      </dsp:nvSpPr>
      <dsp:spPr>
        <a:xfrm>
          <a:off x="0" y="511769"/>
          <a:ext cx="7848871" cy="1271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Взыскание по исполнительной надписи нотариуса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Порядок исполнения инкассо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Отмена регистрации сделок в Федеральном реестре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511769"/>
        <a:ext cx="7848871" cy="1271806"/>
      </dsp:txXfrm>
    </dsp:sp>
    <dsp:sp modelId="{F894D817-4015-4212-8649-33B4BC0145DF}">
      <dsp:nvSpPr>
        <dsp:cNvPr id="0" name=""/>
        <dsp:cNvSpPr/>
      </dsp:nvSpPr>
      <dsp:spPr>
        <a:xfrm>
          <a:off x="0" y="1783576"/>
          <a:ext cx="7848871" cy="5084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Лизингополучатели</a:t>
          </a:r>
          <a:endParaRPr lang="ru-RU" sz="2800" kern="1200" dirty="0"/>
        </a:p>
      </dsp:txBody>
      <dsp:txXfrm>
        <a:off x="24821" y="1808397"/>
        <a:ext cx="7799229" cy="458810"/>
      </dsp:txXfrm>
    </dsp:sp>
    <dsp:sp modelId="{2C8EAA16-7EC2-4773-BCA6-5878D26E8448}">
      <dsp:nvSpPr>
        <dsp:cNvPr id="0" name=""/>
        <dsp:cNvSpPr/>
      </dsp:nvSpPr>
      <dsp:spPr>
        <a:xfrm>
          <a:off x="0" y="2292029"/>
          <a:ext cx="7848871" cy="173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Раскрытие информации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Порядок и сроки рассмотрения жалоб граждан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Служба по защите прав потребителей финансовых услуг и миноритарных акционеров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2292029"/>
        <a:ext cx="7848871" cy="17371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155D2-D758-4DDB-9A01-DFBCA8A1A0E4}">
      <dsp:nvSpPr>
        <dsp:cNvPr id="0" name=""/>
        <dsp:cNvSpPr/>
      </dsp:nvSpPr>
      <dsp:spPr>
        <a:xfrm>
          <a:off x="6598647" y="1129166"/>
          <a:ext cx="3880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027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7E607-7FE0-42CE-902C-226A967F5494}">
      <dsp:nvSpPr>
        <dsp:cNvPr id="0" name=""/>
        <dsp:cNvSpPr/>
      </dsp:nvSpPr>
      <dsp:spPr>
        <a:xfrm>
          <a:off x="4270482" y="1129166"/>
          <a:ext cx="3880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027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411AC-33D4-4E9A-B4E8-46B5150D2674}">
      <dsp:nvSpPr>
        <dsp:cNvPr id="0" name=""/>
        <dsp:cNvSpPr/>
      </dsp:nvSpPr>
      <dsp:spPr>
        <a:xfrm>
          <a:off x="1942317" y="757757"/>
          <a:ext cx="388027" cy="417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013" y="0"/>
              </a:lnTo>
              <a:lnTo>
                <a:pt x="194013" y="417129"/>
              </a:lnTo>
              <a:lnTo>
                <a:pt x="388027" y="41712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3818B-C1BF-4DC5-846C-BF96665000C6}">
      <dsp:nvSpPr>
        <dsp:cNvPr id="0" name=""/>
        <dsp:cNvSpPr/>
      </dsp:nvSpPr>
      <dsp:spPr>
        <a:xfrm>
          <a:off x="6598647" y="294907"/>
          <a:ext cx="3880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027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33ED7-E5AC-42FD-9E97-32710FE5B18B}">
      <dsp:nvSpPr>
        <dsp:cNvPr id="0" name=""/>
        <dsp:cNvSpPr/>
      </dsp:nvSpPr>
      <dsp:spPr>
        <a:xfrm>
          <a:off x="4270482" y="294907"/>
          <a:ext cx="3880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8027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4C30C-8E18-4B32-8FF6-26018DDF1BD1}">
      <dsp:nvSpPr>
        <dsp:cNvPr id="0" name=""/>
        <dsp:cNvSpPr/>
      </dsp:nvSpPr>
      <dsp:spPr>
        <a:xfrm>
          <a:off x="1942317" y="340627"/>
          <a:ext cx="388027" cy="417129"/>
        </a:xfrm>
        <a:custGeom>
          <a:avLst/>
          <a:gdLst/>
          <a:ahLst/>
          <a:cxnLst/>
          <a:rect l="0" t="0" r="0" b="0"/>
          <a:pathLst>
            <a:path>
              <a:moveTo>
                <a:pt x="0" y="417129"/>
              </a:moveTo>
              <a:lnTo>
                <a:pt x="194013" y="417129"/>
              </a:lnTo>
              <a:lnTo>
                <a:pt x="194013" y="0"/>
              </a:lnTo>
              <a:lnTo>
                <a:pt x="388027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C8CCC-3247-4FDC-95EE-B80311E122EC}">
      <dsp:nvSpPr>
        <dsp:cNvPr id="0" name=""/>
        <dsp:cNvSpPr/>
      </dsp:nvSpPr>
      <dsp:spPr>
        <a:xfrm>
          <a:off x="2179" y="461886"/>
          <a:ext cx="1940137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Стратегическая развилка</a:t>
          </a:r>
          <a:endParaRPr lang="ru-RU" sz="1400" kern="1200" dirty="0"/>
        </a:p>
      </dsp:txBody>
      <dsp:txXfrm>
        <a:off x="2179" y="461886"/>
        <a:ext cx="1940137" cy="591741"/>
      </dsp:txXfrm>
    </dsp:sp>
    <dsp:sp modelId="{3DF130B8-9CF2-46BF-802F-3F7257BF47DA}">
      <dsp:nvSpPr>
        <dsp:cNvPr id="0" name=""/>
        <dsp:cNvSpPr/>
      </dsp:nvSpPr>
      <dsp:spPr>
        <a:xfrm>
          <a:off x="2330344" y="44756"/>
          <a:ext cx="1940137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Банк России</a:t>
          </a:r>
          <a:endParaRPr lang="ru-RU" sz="1400" kern="1200" dirty="0"/>
        </a:p>
      </dsp:txBody>
      <dsp:txXfrm>
        <a:off x="2330344" y="44756"/>
        <a:ext cx="1940137" cy="591741"/>
      </dsp:txXfrm>
    </dsp:sp>
    <dsp:sp modelId="{CD407EC2-14F0-4B76-A2EA-C75686D7CC29}">
      <dsp:nvSpPr>
        <dsp:cNvPr id="0" name=""/>
        <dsp:cNvSpPr/>
      </dsp:nvSpPr>
      <dsp:spPr>
        <a:xfrm>
          <a:off x="4658509" y="44756"/>
          <a:ext cx="1940137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ФЗ N223-ФЗ «О саморегулируемых организациях в сфере финансового рынка»</a:t>
          </a:r>
        </a:p>
      </dsp:txBody>
      <dsp:txXfrm>
        <a:off x="4658509" y="44756"/>
        <a:ext cx="1940137" cy="591741"/>
      </dsp:txXfrm>
    </dsp:sp>
    <dsp:sp modelId="{FC698863-5130-4C74-9C9F-EA3AD1D607D9}">
      <dsp:nvSpPr>
        <dsp:cNvPr id="0" name=""/>
        <dsp:cNvSpPr/>
      </dsp:nvSpPr>
      <dsp:spPr>
        <a:xfrm>
          <a:off x="6986674" y="44756"/>
          <a:ext cx="1940137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Обязательность участия в СРО, обязательные базовые стандарты, единственность СРО</a:t>
          </a:r>
        </a:p>
      </dsp:txBody>
      <dsp:txXfrm>
        <a:off x="6986674" y="44756"/>
        <a:ext cx="1940137" cy="591741"/>
      </dsp:txXfrm>
    </dsp:sp>
    <dsp:sp modelId="{559D986E-47A4-4A3C-BB1F-2B23A5FBDAFC}">
      <dsp:nvSpPr>
        <dsp:cNvPr id="0" name=""/>
        <dsp:cNvSpPr/>
      </dsp:nvSpPr>
      <dsp:spPr>
        <a:xfrm>
          <a:off x="2330344" y="879015"/>
          <a:ext cx="1940137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Ведомства</a:t>
          </a:r>
          <a:endParaRPr lang="ru-RU" sz="1400" kern="1200" dirty="0"/>
        </a:p>
      </dsp:txBody>
      <dsp:txXfrm>
        <a:off x="2330344" y="879015"/>
        <a:ext cx="1940137" cy="591741"/>
      </dsp:txXfrm>
    </dsp:sp>
    <dsp:sp modelId="{BAE183C6-5452-4F43-9952-761B60356A23}">
      <dsp:nvSpPr>
        <dsp:cNvPr id="0" name=""/>
        <dsp:cNvSpPr/>
      </dsp:nvSpPr>
      <dsp:spPr>
        <a:xfrm>
          <a:off x="4658509" y="879015"/>
          <a:ext cx="1940137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ФЗ №315-ФЗ «О саморегулируемых организациях»</a:t>
          </a:r>
          <a:endParaRPr lang="ru-RU" sz="1100" kern="1200" dirty="0"/>
        </a:p>
      </dsp:txBody>
      <dsp:txXfrm>
        <a:off x="4658509" y="879015"/>
        <a:ext cx="1940137" cy="591741"/>
      </dsp:txXfrm>
    </dsp:sp>
    <dsp:sp modelId="{9EF108A4-5991-4145-B329-7C0735FB303A}">
      <dsp:nvSpPr>
        <dsp:cNvPr id="0" name=""/>
        <dsp:cNvSpPr/>
      </dsp:nvSpPr>
      <dsp:spPr>
        <a:xfrm>
          <a:off x="6986674" y="879015"/>
          <a:ext cx="1940137" cy="591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Необязательность участия в СРО, отсутствие обязательных стандартов, множественность СРО</a:t>
          </a:r>
          <a:endParaRPr lang="ru-RU" sz="1100" kern="1200" dirty="0"/>
        </a:p>
      </dsp:txBody>
      <dsp:txXfrm>
        <a:off x="6986674" y="879015"/>
        <a:ext cx="1940137" cy="5917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9E99A-9108-4F42-AC99-60D555ED13C1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3A645-67E1-419A-BF19-11B65A6B3C5C}">
      <dsp:nvSpPr>
        <dsp:cNvPr id="0" name=""/>
        <dsp:cNvSpPr/>
      </dsp:nvSpPr>
      <dsp:spPr>
        <a:xfrm>
          <a:off x="444285" y="291979"/>
          <a:ext cx="7686054" cy="5837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Повышение роли лизинга в модернизации российской экономики: отношение величины лизингового портфеля к ВВП</a:t>
          </a:r>
          <a:r>
            <a:rPr lang="en-US" sz="1500" kern="1200" dirty="0" smtClean="0"/>
            <a:t>/</a:t>
          </a:r>
          <a:r>
            <a:rPr lang="ru-RU" sz="1500" kern="1200" dirty="0" smtClean="0"/>
            <a:t>инвестициям на уровне </a:t>
          </a:r>
          <a:r>
            <a:rPr lang="en-US" sz="1500" kern="1200" dirty="0" smtClean="0"/>
            <a:t>X</a:t>
          </a:r>
          <a:r>
            <a:rPr lang="ru-RU" sz="1500" kern="1200" dirty="0" smtClean="0"/>
            <a:t>%</a:t>
          </a:r>
          <a:endParaRPr lang="ru-RU" sz="1500" kern="1200" dirty="0"/>
        </a:p>
      </dsp:txBody>
      <dsp:txXfrm>
        <a:off x="444285" y="291979"/>
        <a:ext cx="7686054" cy="583737"/>
      </dsp:txXfrm>
    </dsp:sp>
    <dsp:sp modelId="{E1048B23-E8C4-4EA9-B64F-17C609B8CA71}">
      <dsp:nvSpPr>
        <dsp:cNvPr id="0" name=""/>
        <dsp:cNvSpPr/>
      </dsp:nvSpPr>
      <dsp:spPr>
        <a:xfrm>
          <a:off x="79450" y="219012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35DF11-3D4D-424A-8263-15700591AB13}">
      <dsp:nvSpPr>
        <dsp:cNvPr id="0" name=""/>
        <dsp:cNvSpPr/>
      </dsp:nvSpPr>
      <dsp:spPr>
        <a:xfrm>
          <a:off x="924449" y="1167474"/>
          <a:ext cx="7205890" cy="583737"/>
        </a:xfrm>
        <a:prstGeom prst="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Снижение стоимости финансирования</a:t>
          </a:r>
          <a:endParaRPr lang="ru-RU" sz="1500" kern="1200" dirty="0"/>
        </a:p>
      </dsp:txBody>
      <dsp:txXfrm>
        <a:off x="924449" y="1167474"/>
        <a:ext cx="7205890" cy="583737"/>
      </dsp:txXfrm>
    </dsp:sp>
    <dsp:sp modelId="{8243F102-B79A-477E-AE91-DEA1F1A51B6B}">
      <dsp:nvSpPr>
        <dsp:cNvPr id="0" name=""/>
        <dsp:cNvSpPr/>
      </dsp:nvSpPr>
      <dsp:spPr>
        <a:xfrm>
          <a:off x="559613" y="1094507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95252-B480-45C0-9112-101B0160D79B}">
      <dsp:nvSpPr>
        <dsp:cNvPr id="0" name=""/>
        <dsp:cNvSpPr/>
      </dsp:nvSpPr>
      <dsp:spPr>
        <a:xfrm>
          <a:off x="1144016" y="2042969"/>
          <a:ext cx="6986324" cy="583737"/>
        </a:xfrm>
        <a:prstGeom prst="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Снижение стоимости лизинга и поддержание ценовой конкуренции с банками</a:t>
          </a:r>
          <a:endParaRPr lang="ru-RU" sz="1500" kern="1200" dirty="0"/>
        </a:p>
      </dsp:txBody>
      <dsp:txXfrm>
        <a:off x="1144016" y="2042969"/>
        <a:ext cx="6986324" cy="583737"/>
      </dsp:txXfrm>
    </dsp:sp>
    <dsp:sp modelId="{AEAB6EC2-B032-45E4-B63B-6FEDB0160B5C}">
      <dsp:nvSpPr>
        <dsp:cNvPr id="0" name=""/>
        <dsp:cNvSpPr/>
      </dsp:nvSpPr>
      <dsp:spPr>
        <a:xfrm>
          <a:off x="779180" y="1970002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9387E-9A8C-4F85-BB98-5C25BD139BDE}">
      <dsp:nvSpPr>
        <dsp:cNvPr id="0" name=""/>
        <dsp:cNvSpPr/>
      </dsp:nvSpPr>
      <dsp:spPr>
        <a:xfrm>
          <a:off x="1144016" y="2917909"/>
          <a:ext cx="6986324" cy="583737"/>
        </a:xfrm>
        <a:prstGeom prst="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6">
                  <a:lumMod val="75000"/>
                </a:schemeClr>
              </a:solidFill>
            </a:rPr>
            <a:t>Увеличение </a:t>
          </a:r>
          <a:r>
            <a:rPr lang="ru-RU" sz="1500" b="1" kern="1200" dirty="0" err="1" smtClean="0">
              <a:solidFill>
                <a:schemeClr val="accent6">
                  <a:lumMod val="75000"/>
                </a:schemeClr>
              </a:solidFill>
            </a:rPr>
            <a:t>дюрации</a:t>
          </a:r>
          <a:r>
            <a:rPr lang="ru-RU" sz="1500" b="1" kern="1200" dirty="0" smtClean="0">
              <a:solidFill>
                <a:schemeClr val="accent6">
                  <a:lumMod val="75000"/>
                </a:schemeClr>
              </a:solidFill>
            </a:rPr>
            <a:t> лизингового портфеля </a:t>
          </a:r>
          <a:endParaRPr lang="ru-RU" sz="15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144016" y="2917909"/>
        <a:ext cx="6986324" cy="583737"/>
      </dsp:txXfrm>
    </dsp:sp>
    <dsp:sp modelId="{3626C0D1-EB94-4CE8-96AE-09C6F892D3BD}">
      <dsp:nvSpPr>
        <dsp:cNvPr id="0" name=""/>
        <dsp:cNvSpPr/>
      </dsp:nvSpPr>
      <dsp:spPr>
        <a:xfrm>
          <a:off x="779180" y="2844942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89927-EF9A-4537-AC18-74437FEAA20E}">
      <dsp:nvSpPr>
        <dsp:cNvPr id="0" name=""/>
        <dsp:cNvSpPr/>
      </dsp:nvSpPr>
      <dsp:spPr>
        <a:xfrm>
          <a:off x="924449" y="3793404"/>
          <a:ext cx="7205890" cy="583737"/>
        </a:xfrm>
        <a:prstGeom prst="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>
              <a:solidFill>
                <a:schemeClr val="accent6">
                  <a:lumMod val="75000"/>
                </a:schemeClr>
              </a:solidFill>
            </a:rPr>
            <a:t>Развитие рыночного финансирования лизинговой деятельности: отношение публичных заимствований лизинговых компаний к обязательствам на уровне </a:t>
          </a:r>
          <a:r>
            <a:rPr lang="en-US" sz="1500" kern="1200" baseline="0" dirty="0" smtClean="0">
              <a:solidFill>
                <a:schemeClr val="accent6">
                  <a:lumMod val="75000"/>
                </a:schemeClr>
              </a:solidFill>
            </a:rPr>
            <a:t>X</a:t>
          </a:r>
          <a:r>
            <a:rPr lang="ru-RU" sz="1500" kern="1200" baseline="0" dirty="0" smtClean="0">
              <a:solidFill>
                <a:schemeClr val="accent6">
                  <a:lumMod val="75000"/>
                </a:schemeClr>
              </a:solidFill>
            </a:rPr>
            <a:t>%</a:t>
          </a:r>
          <a:endParaRPr lang="ru-RU" sz="1500" kern="1200" baseline="0" dirty="0">
            <a:solidFill>
              <a:schemeClr val="accent6">
                <a:lumMod val="75000"/>
              </a:schemeClr>
            </a:solidFill>
          </a:endParaRPr>
        </a:p>
      </dsp:txBody>
      <dsp:txXfrm>
        <a:off x="924449" y="3793404"/>
        <a:ext cx="7205890" cy="583737"/>
      </dsp:txXfrm>
    </dsp:sp>
    <dsp:sp modelId="{5FF89FBF-7451-4758-B185-F3EA720B8436}">
      <dsp:nvSpPr>
        <dsp:cNvPr id="0" name=""/>
        <dsp:cNvSpPr/>
      </dsp:nvSpPr>
      <dsp:spPr>
        <a:xfrm>
          <a:off x="559613" y="3720437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17D5E-C5EB-42D8-9F89-690A3953BEFE}">
      <dsp:nvSpPr>
        <dsp:cNvPr id="0" name=""/>
        <dsp:cNvSpPr/>
      </dsp:nvSpPr>
      <dsp:spPr>
        <a:xfrm>
          <a:off x="444285" y="4668899"/>
          <a:ext cx="7686054" cy="58373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34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Обеспечение приемлемого кредитного качества лизингового портфеля и эффективное управление рисками</a:t>
          </a:r>
          <a:endParaRPr lang="ru-RU" sz="1500" kern="1200" dirty="0"/>
        </a:p>
      </dsp:txBody>
      <dsp:txXfrm>
        <a:off x="444285" y="4668899"/>
        <a:ext cx="7686054" cy="583737"/>
      </dsp:txXfrm>
    </dsp:sp>
    <dsp:sp modelId="{B78B2AC4-D0DA-45F5-B17E-15D313FB78D7}">
      <dsp:nvSpPr>
        <dsp:cNvPr id="0" name=""/>
        <dsp:cNvSpPr/>
      </dsp:nvSpPr>
      <dsp:spPr>
        <a:xfrm>
          <a:off x="79450" y="4595932"/>
          <a:ext cx="729671" cy="729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2FC60B-F799-44BF-9F9D-CAC781A227C1}" type="datetimeFigureOut">
              <a:rPr lang="ru-RU"/>
              <a:pPr>
                <a:defRPr/>
              </a:pPr>
              <a:t>07.09.2016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A56C3A-1A8E-43FA-A2F5-8AF046735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89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br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br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br.ru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468313" y="44450"/>
            <a:ext cx="597535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rgbClr val="E06B0A"/>
                </a:solidFill>
                <a:latin typeface="+mn-lt"/>
              </a:rPr>
              <a:t>Департамент финансовой стабильности Банка России</a:t>
            </a:r>
          </a:p>
        </p:txBody>
      </p:sp>
      <p:sp>
        <p:nvSpPr>
          <p:cNvPr id="5" name="Прямоугольник 7"/>
          <p:cNvSpPr/>
          <p:nvPr/>
        </p:nvSpPr>
        <p:spPr>
          <a:xfrm>
            <a:off x="0" y="836613"/>
            <a:ext cx="468313" cy="1444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8"/>
          <p:cNvSpPr/>
          <p:nvPr/>
        </p:nvSpPr>
        <p:spPr>
          <a:xfrm>
            <a:off x="468313" y="836613"/>
            <a:ext cx="8675687" cy="144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2" descr="Main p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8244408" y="44624"/>
            <a:ext cx="859160" cy="758478"/>
          </a:xfrm>
          <a:prstGeom prst="rect">
            <a:avLst/>
          </a:prstGeom>
          <a:noFill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15200" cy="5040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6">
                    <a:lumMod val="50000"/>
                  </a:schemeClr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24743"/>
            <a:ext cx="8785100" cy="51839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FontTx/>
              <a:buNone/>
              <a:defRPr sz="1100">
                <a:solidFill>
                  <a:schemeClr val="tx1"/>
                </a:solidFill>
              </a:defRPr>
            </a:lvl1pPr>
            <a:lvl2pPr marL="396000" indent="-108000">
              <a:spcBef>
                <a:spcPts val="600"/>
              </a:spcBef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2pPr>
            <a:lvl3pPr marL="1143000" indent="-228600">
              <a:spcBef>
                <a:spcPts val="600"/>
              </a:spcBef>
              <a:buFont typeface="Wingdings" pitchFamily="2" charset="2"/>
              <a:buChar char="ü"/>
              <a:defRPr sz="1050"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defRPr sz="10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77755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rgbClr val="E06B0A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345488" y="6381750"/>
            <a:ext cx="657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A825F0-D143-4368-B7E4-11375469B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/>
          </p:cNvSpPr>
          <p:nvPr/>
        </p:nvSpPr>
        <p:spPr>
          <a:xfrm>
            <a:off x="8345488" y="6381750"/>
            <a:ext cx="6572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b="1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DB33C46-C41C-4494-8537-9126A17E6152}" type="slidenum">
              <a:rPr lang="ru-RU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2" descr="Main p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8244408" y="44624"/>
            <a:ext cx="859160" cy="758478"/>
          </a:xfrm>
          <a:prstGeom prst="rect">
            <a:avLst/>
          </a:prstGeom>
          <a:noFill/>
          <a:extLst/>
        </p:spPr>
      </p:pic>
      <p:sp>
        <p:nvSpPr>
          <p:cNvPr id="9" name="TextBox 16"/>
          <p:cNvSpPr txBox="1"/>
          <p:nvPr/>
        </p:nvSpPr>
        <p:spPr>
          <a:xfrm>
            <a:off x="468313" y="44450"/>
            <a:ext cx="597535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rgbClr val="E06B0A"/>
                </a:solidFill>
                <a:latin typeface="+mn-lt"/>
              </a:rPr>
              <a:t>Департамент финансовой стабильности Банка России</a:t>
            </a:r>
          </a:p>
        </p:txBody>
      </p:sp>
      <p:sp>
        <p:nvSpPr>
          <p:cNvPr id="10" name="Прямоугольник 17"/>
          <p:cNvSpPr/>
          <p:nvPr/>
        </p:nvSpPr>
        <p:spPr>
          <a:xfrm>
            <a:off x="0" y="836613"/>
            <a:ext cx="468313" cy="1444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8"/>
          <p:cNvSpPr/>
          <p:nvPr/>
        </p:nvSpPr>
        <p:spPr>
          <a:xfrm>
            <a:off x="468313" y="836613"/>
            <a:ext cx="8675687" cy="144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388" y="1125537"/>
            <a:ext cx="4392612" cy="28723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388" y="1556792"/>
            <a:ext cx="4392612" cy="47525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59337" y="1125538"/>
            <a:ext cx="4105275" cy="28723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59337" y="1556792"/>
            <a:ext cx="4105275" cy="47525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15200" cy="5040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6">
                    <a:lumMod val="50000"/>
                  </a:schemeClr>
                </a:solidFill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/>
          <p:nvPr/>
        </p:nvSpPr>
        <p:spPr>
          <a:xfrm>
            <a:off x="684213" y="1557338"/>
            <a:ext cx="22637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Аналитический отчет</a:t>
            </a:r>
          </a:p>
        </p:txBody>
      </p:sp>
      <p:sp>
        <p:nvSpPr>
          <p:cNvPr id="3" name="Прямоугольник 7"/>
          <p:cNvSpPr/>
          <p:nvPr/>
        </p:nvSpPr>
        <p:spPr>
          <a:xfrm>
            <a:off x="2316163" y="115888"/>
            <a:ext cx="45720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Департамент финансовой стабильности Банка России</a:t>
            </a:r>
          </a:p>
        </p:txBody>
      </p:sp>
      <p:sp>
        <p:nvSpPr>
          <p:cNvPr id="4" name="Прямоугольник 8"/>
          <p:cNvSpPr/>
          <p:nvPr/>
        </p:nvSpPr>
        <p:spPr>
          <a:xfrm>
            <a:off x="611188" y="1916113"/>
            <a:ext cx="7799387" cy="12017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Системные риски и устойчивость банковского сектора:</a:t>
            </a:r>
          </a:p>
        </p:txBody>
      </p:sp>
      <p:sp>
        <p:nvSpPr>
          <p:cNvPr id="5" name="Прямоугольник 9"/>
          <p:cNvSpPr/>
          <p:nvPr/>
        </p:nvSpPr>
        <p:spPr>
          <a:xfrm>
            <a:off x="1743075" y="3614738"/>
            <a:ext cx="657383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квартал 2012 года и краткосрочные перспективы</a:t>
            </a:r>
          </a:p>
        </p:txBody>
      </p:sp>
      <p:sp>
        <p:nvSpPr>
          <p:cNvPr id="6" name="Двенадцатиугольник 12"/>
          <p:cNvSpPr/>
          <p:nvPr/>
        </p:nvSpPr>
        <p:spPr>
          <a:xfrm>
            <a:off x="631825" y="3284538"/>
            <a:ext cx="1060450" cy="1081087"/>
          </a:xfrm>
          <a:prstGeom prst="dodecagon">
            <a:avLst/>
          </a:prstGeom>
          <a:solidFill>
            <a:schemeClr val="accent6">
              <a:lumMod val="40000"/>
              <a:lumOff val="60000"/>
            </a:schemeClr>
          </a:solidFill>
          <a:ln w="76200" cmpd="dbl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accent6">
                    <a:lumMod val="50000"/>
                  </a:schemeClr>
                </a:solidFill>
              </a:rPr>
              <a:t>I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2" descr="Main p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8244408" y="44624"/>
            <a:ext cx="859160" cy="758478"/>
          </a:xfrm>
          <a:prstGeom prst="rect">
            <a:avLst/>
          </a:prstGeom>
          <a:noFill/>
          <a:extLst/>
        </p:spPr>
      </p:pic>
      <p:sp>
        <p:nvSpPr>
          <p:cNvPr id="8" name="Прямоугольник 11"/>
          <p:cNvSpPr/>
          <p:nvPr/>
        </p:nvSpPr>
        <p:spPr>
          <a:xfrm>
            <a:off x="0" y="836613"/>
            <a:ext cx="468313" cy="1444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13"/>
          <p:cNvSpPr/>
          <p:nvPr/>
        </p:nvSpPr>
        <p:spPr>
          <a:xfrm>
            <a:off x="468313" y="836613"/>
            <a:ext cx="8675687" cy="144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ижний колонтитул 4"/>
          <p:cNvSpPr txBox="1">
            <a:spLocks/>
          </p:cNvSpPr>
          <p:nvPr/>
        </p:nvSpPr>
        <p:spPr>
          <a:xfrm>
            <a:off x="468313" y="6381750"/>
            <a:ext cx="7775575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200" i="1" kern="1200">
                <a:solidFill>
                  <a:srgbClr val="E06B0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/>
              <a:t>Аналитический отчет. Системные риски и устойчивость банковского сектора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660068"/>
            <a:ext cx="467544" cy="225316"/>
          </a:xfrm>
          <a:prstGeom prst="rect">
            <a:avLst/>
          </a:prstGeom>
        </p:spPr>
        <p:txBody>
          <a:bodyPr/>
          <a:lstStyle/>
          <a:p>
            <a:fld id="{C7BADADB-99DC-4851-9024-7C3270FC7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0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087" y="3897052"/>
            <a:ext cx="6400800" cy="792088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Моисеев Сергей,</a:t>
            </a:r>
          </a:p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Директор Департамента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финансовой стабильности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8676456" y="6660068"/>
            <a:ext cx="467544" cy="225316"/>
          </a:xfrm>
          <a:prstGeom prst="rect">
            <a:avLst/>
          </a:prstGeom>
          <a:solidFill>
            <a:srgbClr val="FDFA9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100" b="1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BADADB-99DC-4851-9024-7C3270FC7FC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Месяц 5"/>
          <p:cNvSpPr/>
          <p:nvPr/>
        </p:nvSpPr>
        <p:spPr>
          <a:xfrm rot="16200000">
            <a:off x="3383868" y="909229"/>
            <a:ext cx="2376264" cy="9144000"/>
          </a:xfrm>
          <a:prstGeom prst="moon">
            <a:avLst/>
          </a:prstGeom>
          <a:solidFill>
            <a:schemeClr val="bg1"/>
          </a:solid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16200000">
            <a:off x="3347357" y="1125252"/>
            <a:ext cx="2376264" cy="9144000"/>
          </a:xfrm>
          <a:prstGeom prst="moon">
            <a:avLst/>
          </a:prstGeom>
          <a:solidFill>
            <a:schemeClr val="accent6">
              <a:lumMod val="75000"/>
            </a:schemeClr>
          </a:solid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-36512" y="4869159"/>
            <a:ext cx="3996444" cy="2088233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6200000">
            <a:off x="5669870" y="3555267"/>
            <a:ext cx="2592287" cy="4355978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40282" y="6283813"/>
            <a:ext cx="32634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Сочи, сентябрь 2016 года</a:t>
            </a:r>
            <a:endParaRPr lang="ru-RU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1" y="332656"/>
            <a:ext cx="9144003" cy="648076"/>
          </a:xfrm>
          <a:prstGeom prst="rect">
            <a:avLst/>
          </a:prstGeom>
          <a:gradFill flip="none" rotWithShape="1">
            <a:gsLst>
              <a:gs pos="3000">
                <a:srgbClr val="FDFA90"/>
              </a:gs>
              <a:gs pos="98000">
                <a:schemeClr val="accent6">
                  <a:lumMod val="40000"/>
                  <a:lumOff val="60000"/>
                </a:schemeClr>
              </a:gs>
            </a:gsLst>
            <a:lin ang="0" scaled="0"/>
            <a:tileRect/>
          </a:gradFill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0" dirty="0">
                <a:effectLst/>
              </a:rPr>
              <a:t>Центральный банк Российской Федерации (Банк России)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411560" y="1412776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2420888"/>
            <a:ext cx="9144000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Реформа рынка лизинга</a:t>
            </a:r>
          </a:p>
          <a:p>
            <a:pPr algn="ctr"/>
            <a:endParaRPr lang="ru-RU" sz="1400" b="1" cap="none" spc="0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2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Стоимость лизинга в России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8651" y="1268760"/>
            <a:ext cx="8149796" cy="46822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 smtClean="0"/>
              <a:t>Рублевое финансирование лизингодателей</a:t>
            </a:r>
            <a:endParaRPr lang="ru-RU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805067"/>
              </p:ext>
            </p:extLst>
          </p:nvPr>
        </p:nvGraphicFramePr>
        <p:xfrm>
          <a:off x="179512" y="1766496"/>
          <a:ext cx="4392488" cy="3727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68254"/>
              </p:ext>
            </p:extLst>
          </p:nvPr>
        </p:nvGraphicFramePr>
        <p:xfrm>
          <a:off x="4599885" y="1844824"/>
          <a:ext cx="4176463" cy="298555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49539"/>
                <a:gridCol w="1213462"/>
                <a:gridCol w="1213462"/>
              </a:tblGrid>
              <a:tr h="945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Эмитент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Рейтинг</a:t>
                      </a:r>
                      <a:r>
                        <a:rPr lang="en-US" sz="1200" dirty="0">
                          <a:effectLst/>
                        </a:rPr>
                        <a:t> S&amp;P/Moody’s/Fitch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Рейтинг </a:t>
                      </a:r>
                      <a:r>
                        <a:rPr lang="ru-RU" sz="1200" dirty="0" err="1" smtClean="0">
                          <a:effectLst/>
                        </a:rPr>
                        <a:t>рос.агентств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(Эксперт РА/НРА</a:t>
                      </a:r>
                      <a:r>
                        <a:rPr lang="ru-RU" sz="1200" dirty="0" smtClean="0"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РусРейтинг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Балтийский </a:t>
                      </a:r>
                      <a:r>
                        <a:rPr lang="ru-RU" sz="1100" dirty="0" smtClean="0">
                          <a:effectLst/>
                        </a:rPr>
                        <a:t>лизинг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–/–/BB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-/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-/-/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ВТБ-Лизинг </a:t>
                      </a:r>
                      <a:r>
                        <a:rPr lang="ru-RU" sz="1100" dirty="0" err="1">
                          <a:effectLst/>
                        </a:rPr>
                        <a:t>Финанс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BB+/–/–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-/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-/-/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ВЭБ-лизинг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BB+/–/BBB-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-/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ГТЛК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B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B-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Ba2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B-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-/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-/-/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Европлан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–/–/BB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-/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AA+/-/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Каркаде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–/–/B+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A+/-/-/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ЛизинГарант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-/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-/-/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B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-/-/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РЕСО-Лизинг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BB-/–/–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A+/-/-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ТрансФин</a:t>
                      </a:r>
                      <a:r>
                        <a:rPr lang="ru-RU" sz="1100" dirty="0">
                          <a:effectLst/>
                        </a:rPr>
                        <a:t>-М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B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/–/–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A+/AA+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/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AA+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  <a:tr h="193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Элемент Лизинг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B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</a:rPr>
                        <a:t>-</a:t>
                      </a:r>
                      <a:r>
                        <a:rPr lang="ru-RU" sz="1100">
                          <a:effectLst/>
                          <a:latin typeface="Calibri"/>
                          <a:ea typeface="Calibri"/>
                        </a:rPr>
                        <a:t>/–/–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</a:rPr>
                        <a:t>A+/-/-/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28650" y="5517232"/>
            <a:ext cx="8149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Переговоры с рейтинговыми </a:t>
            </a:r>
            <a:r>
              <a:rPr lang="ru-RU" b="1" dirty="0" smtClean="0">
                <a:solidFill>
                  <a:srgbClr val="FF0000"/>
                </a:solidFill>
              </a:rPr>
              <a:t>агентствами о причинах премии за риск</a:t>
            </a:r>
            <a:r>
              <a:rPr lang="ru-RU" dirty="0" smtClean="0"/>
              <a:t>: </a:t>
            </a:r>
            <a:r>
              <a:rPr lang="ru-RU" dirty="0"/>
              <a:t>(1) МСФО и </a:t>
            </a:r>
            <a:r>
              <a:rPr lang="ru-RU" dirty="0" err="1"/>
              <a:t>спец.отчетность</a:t>
            </a:r>
            <a:r>
              <a:rPr lang="ru-RU" dirty="0"/>
              <a:t>, (2) отсутствие профильного </a:t>
            </a:r>
            <a:r>
              <a:rPr lang="ru-RU" dirty="0" smtClean="0"/>
              <a:t>регулирования и регулятора, </a:t>
            </a:r>
            <a:r>
              <a:rPr lang="ru-RU" dirty="0"/>
              <a:t>(3) рефинансирование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65282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Дефолты лизинговых </a:t>
            </a:r>
            <a:r>
              <a:rPr lang="ru-RU" dirty="0"/>
              <a:t>компаний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421237"/>
              </p:ext>
            </p:extLst>
          </p:nvPr>
        </p:nvGraphicFramePr>
        <p:xfrm>
          <a:off x="539551" y="1124743"/>
          <a:ext cx="8136905" cy="5400601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080120"/>
                <a:gridCol w="1152128"/>
                <a:gridCol w="1296144"/>
                <a:gridCol w="1152128"/>
                <a:gridCol w="1368152"/>
                <a:gridCol w="2088233"/>
              </a:tblGrid>
              <a:tr h="597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Компания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marL="0" marR="0" indent="0" algn="ctr" defTabSz="8046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Период</a:t>
                      </a:r>
                    </a:p>
                    <a:p>
                      <a:pPr marL="0" marR="0" indent="0" algn="ctr" defTabSz="8046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marL="0" marR="0" indent="0" algn="ctr" defTabSz="8046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Капитал (дефицит капитала)</a:t>
                      </a:r>
                      <a:endParaRPr lang="ru-RU" sz="1200" b="1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Первое </a:t>
                      </a:r>
                      <a:r>
                        <a:rPr lang="ru-RU" sz="1200" u="none" strike="noStrike" dirty="0" smtClean="0">
                          <a:effectLst/>
                        </a:rPr>
                        <a:t>неисполнение </a:t>
                      </a:r>
                      <a:r>
                        <a:rPr lang="ru-RU" sz="1200" u="none" strike="noStrike" dirty="0">
                          <a:effectLst/>
                        </a:rPr>
                        <a:t>обязательств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Рейтинг на/до момент(а) дефолта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Причина дефолта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13856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ЛК "</a:t>
                      </a:r>
                      <a:r>
                        <a:rPr lang="ru-RU" sz="1200" u="none" strike="noStrike" dirty="0" err="1">
                          <a:effectLst/>
                        </a:rPr>
                        <a:t>Уралсиб</a:t>
                      </a:r>
                      <a:r>
                        <a:rPr lang="ru-RU" sz="1200" u="none" strike="noStrike" dirty="0">
                          <a:effectLst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2015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-12 539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19.01.2016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Fitch</a:t>
                      </a:r>
                      <a:r>
                        <a:rPr lang="ru-RU" sz="1200" u="none" strike="noStrike" dirty="0">
                          <a:effectLst/>
                        </a:rPr>
                        <a:t>: RD (22.10.2015);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Эксперт РА: B++ (24.08.2015)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1. чрезмерная концентрация лизингового портфеля на отдельном виде экономической деятельности (транспорт);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2. недооценка риска обесценения имущества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717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Финанс</a:t>
                      </a:r>
                      <a:r>
                        <a:rPr lang="ru-RU" sz="1200" u="none" strike="noStrike" dirty="0">
                          <a:effectLst/>
                        </a:rPr>
                        <a:t>-Лизинг (ФЛК)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2014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-9 089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20.12.2008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Moody's: Caaa3 (20.01.2009)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Недобросовестное </a:t>
                      </a:r>
                      <a:r>
                        <a:rPr lang="ru-RU" sz="1200" u="none" strike="noStrike" dirty="0">
                          <a:effectLst/>
                        </a:rPr>
                        <a:t>поведение менеджмента, мошенничество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401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Глобус-лизинг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II </a:t>
                      </a:r>
                      <a:r>
                        <a:rPr lang="ru-RU" sz="1200" u="none" strike="noStrike">
                          <a:effectLst/>
                        </a:rPr>
                        <a:t>кв. 2013 г.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-821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18.06.2009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рейтинга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Недооценка кредитного риска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8613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РТК-ЛИЗИНГ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III </a:t>
                      </a:r>
                      <a:r>
                        <a:rPr lang="ru-RU" sz="1200" u="none" strike="noStrike" dirty="0">
                          <a:effectLst/>
                        </a:rPr>
                        <a:t>кв. 2014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4 727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11.06.2014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Эксперт РА: С+ (06.08.2014)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н/д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430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ПЭБ 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2014 г.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12.09.2014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рейтинга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н/д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401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Рэйл Лизинг Финанс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II </a:t>
                      </a:r>
                      <a:r>
                        <a:rPr lang="ru-RU" sz="1200" u="none" strike="noStrike" dirty="0">
                          <a:effectLst/>
                        </a:rPr>
                        <a:t>кв. 2010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18.02.2009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рейтинга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н/д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204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Инпромлизинг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2014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06.12.2010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рейтинга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н/д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  <a:tr h="401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ТГИ-Лизинг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2013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-1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03.06.2013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Эксперт РА: </a:t>
                      </a:r>
                      <a:r>
                        <a:rPr lang="en-US" sz="1200" u="none" strike="noStrike">
                          <a:effectLst/>
                        </a:rPr>
                        <a:t>B+ (24.01.2011)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Повышенная концентрация на клиенте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5" marR="6665" marT="666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83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ru-RU" dirty="0" smtClean="0"/>
              <a:t>Вопросы корпоративной организации</a:t>
            </a:r>
            <a:endParaRPr lang="ru-RU" b="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77950"/>
              </p:ext>
            </p:extLst>
          </p:nvPr>
        </p:nvGraphicFramePr>
        <p:xfrm>
          <a:off x="539552" y="1196752"/>
          <a:ext cx="7848872" cy="48965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0"/>
                <a:gridCol w="3528392"/>
              </a:tblGrid>
              <a:tr h="92097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Аспекты эффективности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Дискуссия</a:t>
                      </a:r>
                      <a:endParaRPr lang="ru-RU" sz="2000" dirty="0"/>
                    </a:p>
                  </a:txBody>
                  <a:tcPr anchor="ctr"/>
                </a:tc>
              </a:tr>
              <a:tr h="39755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корпоративное управление: совет директоров, независимые директора, комитеты при совете директоров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требования к системе риск-менеджмента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требования к внутреннему аудиту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политика по назначениям и вознаграждению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квалификация руководства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предыдущий недобросовестный опыт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дополнительные издержки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пропорциональность регулирования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effectLst/>
                        </a:rPr>
                        <a:t>статус системно значимых организаций (величина лизингового портфеля, финансирование на открытом рынке, взаимосвязи с другими финансовыми организациями)</a:t>
                      </a:r>
                      <a:endParaRPr lang="ru-RU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39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Управление рисками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51201221"/>
              </p:ext>
            </p:extLst>
          </p:nvPr>
        </p:nvGraphicFramePr>
        <p:xfrm>
          <a:off x="683568" y="1124744"/>
          <a:ext cx="813690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499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Пруденциальное</a:t>
            </a:r>
            <a:r>
              <a:rPr lang="ru-RU" dirty="0" smtClean="0"/>
              <a:t> регулирование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62043134"/>
              </p:ext>
            </p:extLst>
          </p:nvPr>
        </p:nvGraphicFramePr>
        <p:xfrm>
          <a:off x="179512" y="1124744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779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Защита прав участников рынка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69526972"/>
              </p:ext>
            </p:extLst>
          </p:nvPr>
        </p:nvGraphicFramePr>
        <p:xfrm>
          <a:off x="611560" y="1340768"/>
          <a:ext cx="784887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202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Саморегулирование на финансовом рынке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745991104"/>
              </p:ext>
            </p:extLst>
          </p:nvPr>
        </p:nvGraphicFramePr>
        <p:xfrm>
          <a:off x="107504" y="5153846"/>
          <a:ext cx="8928992" cy="151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584669"/>
              </p:ext>
            </p:extLst>
          </p:nvPr>
        </p:nvGraphicFramePr>
        <p:xfrm>
          <a:off x="467544" y="1052736"/>
          <a:ext cx="8136904" cy="393568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43474"/>
                <a:gridCol w="5393430"/>
              </a:tblGrid>
              <a:tr h="368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Деятельность на финансовом рынке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Саморегулируемые организации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Инфраструктурная деятельность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Профессиональная ассоциация регистраторов, трансфер-агентов и депозитариев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Деятельность посредников и управляющих на финансовых рынках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Национальная финансовая ассоциация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Национальная ассоциация участников фондового рынка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Деятельность негосударственных пенсионных фондов и управляющих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Национальная ассоциация негосударственных пенсионных фондов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Национальная лига управляющих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Микрофинансирование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Союз МФО «Микрофинансирование и Развитие»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Союз МФО "Единство"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6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Кредитная потребительская кооперация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Национальное объединение кредитных кооперативов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Кооперативные Финансы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Межрегиональный союз кредитных кооперативов «Опора кооперации»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Губернское кредитное содружество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Межрегиональный союз кредитных кооперативов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Народные кассы – </a:t>
                      </a:r>
                      <a:r>
                        <a:rPr lang="ru-RU" sz="1100" dirty="0" err="1">
                          <a:effectLst/>
                        </a:rPr>
                        <a:t>Союзсберзайм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Центральное кредитное объединение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 err="1">
                          <a:effectLst/>
                        </a:rPr>
                        <a:t>Союзмикрофинанс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</a:pPr>
                      <a:r>
                        <a:rPr lang="ru-RU" sz="1100" dirty="0">
                          <a:effectLst/>
                        </a:rPr>
                        <a:t>Содействие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8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Ключевые показатели эффективности реформы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59473841"/>
              </p:ext>
            </p:extLst>
          </p:nvPr>
        </p:nvGraphicFramePr>
        <p:xfrm>
          <a:off x="683568" y="1052736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75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Подготовка </a:t>
            </a:r>
            <a:r>
              <a:rPr lang="ru-RU" sz="2000" dirty="0" smtClean="0"/>
              <a:t>реформы Рабочей группой Минфина и Банка России</a:t>
            </a:r>
            <a:endParaRPr lang="ru-RU" sz="2000" dirty="0"/>
          </a:p>
        </p:txBody>
      </p:sp>
      <p:graphicFrame>
        <p:nvGraphicFramePr>
          <p:cNvPr id="8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562693"/>
              </p:ext>
            </p:extLst>
          </p:nvPr>
        </p:nvGraphicFramePr>
        <p:xfrm>
          <a:off x="179389" y="1052736"/>
          <a:ext cx="8713092" cy="2665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0869"/>
              </p:ext>
            </p:extLst>
          </p:nvPr>
        </p:nvGraphicFramePr>
        <p:xfrm>
          <a:off x="1475656" y="3717032"/>
          <a:ext cx="6120680" cy="266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3060340"/>
              </a:tblGrid>
              <a:tr h="266429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Альфа Лизинг,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Балтийский Лизинг,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Бизнес Альянс,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ВТБ Лизинг,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ВЭБ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Лизинг,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ГТЛК,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Де Лаге </a:t>
                      </a:r>
                      <a:r>
                        <a:rPr lang="ru-RU" sz="1400" dirty="0" err="1" smtClean="0"/>
                        <a:t>Ланден</a:t>
                      </a:r>
                      <a:r>
                        <a:rPr lang="ru-RU" sz="1400" dirty="0" smtClean="0"/>
                        <a:t> Лизинг,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Европлан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ИКБ Лизинг,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Интерлизинг</a:t>
                      </a:r>
                      <a:r>
                        <a:rPr lang="ru-RU" sz="1400" dirty="0" smtClean="0"/>
                        <a:t>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Каркаде</a:t>
                      </a:r>
                      <a:r>
                        <a:rPr lang="ru-RU" sz="1400" dirty="0" smtClean="0"/>
                        <a:t>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Катерпиллар</a:t>
                      </a:r>
                      <a:r>
                        <a:rPr lang="ru-RU" sz="1400" dirty="0" smtClean="0"/>
                        <a:t> Файнэншл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Лизинговая компания УРАЛСИБ,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МКБ Лизинг,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МСП Лизинг,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Нефтепромлизинг</a:t>
                      </a:r>
                      <a:endParaRPr lang="ru-RU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Росагролизинг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Росбанк Лизинг,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Сбербанк Лизинг,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Северная Венеция,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Сименс </a:t>
                      </a:r>
                      <a:r>
                        <a:rPr lang="ru-RU" sz="1400" dirty="0" err="1" smtClean="0"/>
                        <a:t>Финанс</a:t>
                      </a:r>
                      <a:r>
                        <a:rPr lang="ru-RU" sz="1400" dirty="0" smtClean="0"/>
                        <a:t>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Трансфин</a:t>
                      </a:r>
                      <a:r>
                        <a:rPr lang="ru-RU" sz="1400" dirty="0" smtClean="0"/>
                        <a:t>-М,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Элемент Лизинг,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/>
                        <a:t>Юникредит</a:t>
                      </a:r>
                      <a:r>
                        <a:rPr lang="ru-RU" sz="1400" dirty="0" smtClean="0"/>
                        <a:t> Лизинг,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6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Подготовка реформы Рабочей группой Минфина и Банка России</a:t>
            </a:r>
            <a:endParaRPr lang="ru-RU" sz="2000" dirty="0"/>
          </a:p>
        </p:txBody>
      </p:sp>
      <p:graphicFrame>
        <p:nvGraphicFramePr>
          <p:cNvPr id="12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214134"/>
              </p:ext>
            </p:extLst>
          </p:nvPr>
        </p:nvGraphicFramePr>
        <p:xfrm>
          <a:off x="467544" y="1123950"/>
          <a:ext cx="8424936" cy="5473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5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Подготовка реформы Рабочей группой Минфина и Банка России</a:t>
            </a:r>
            <a:endParaRPr lang="ru-RU" sz="20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015253"/>
              </p:ext>
            </p:extLst>
          </p:nvPr>
        </p:nvGraphicFramePr>
        <p:xfrm>
          <a:off x="539552" y="1382752"/>
          <a:ext cx="7776864" cy="485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Финансовый учёт и отчётность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Киркоров Алексей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(Сбербанк Лизинг)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Внутренний аудит и контроль, корпоративное управление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Цангль</a:t>
                      </a:r>
                      <a:r>
                        <a:rPr lang="ru-RU" dirty="0" smtClean="0"/>
                        <a:t> Наталия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Трансфин</a:t>
                      </a:r>
                      <a:r>
                        <a:rPr lang="ru-RU" dirty="0" smtClean="0"/>
                        <a:t>-М)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Риск-менеджмент и финансовая устойчивость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Матвеева Наталья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Юникредит</a:t>
                      </a:r>
                      <a:r>
                        <a:rPr lang="ru-RU" dirty="0" smtClean="0"/>
                        <a:t> Лизинг)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Защита имущественных прав лизингодателей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Нестерова Эвелина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</a:t>
                      </a:r>
                      <a:r>
                        <a:rPr lang="ru-RU" sz="1800" dirty="0" smtClean="0"/>
                        <a:t>Де Лаге </a:t>
                      </a:r>
                      <a:r>
                        <a:rPr lang="ru-RU" sz="1800" dirty="0" err="1" smtClean="0"/>
                        <a:t>Ланден</a:t>
                      </a:r>
                      <a:r>
                        <a:rPr lang="ru-RU" sz="1800" dirty="0" smtClean="0"/>
                        <a:t> Лизинг)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Базовые юридические категории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Михайлов Александр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Европлан</a:t>
                      </a:r>
                      <a:r>
                        <a:rPr lang="ru-RU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Создание СРО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Моисеев Сергей </a:t>
                      </a:r>
                    </a:p>
                    <a:p>
                      <a:r>
                        <a:rPr lang="ru-RU" dirty="0" smtClean="0"/>
                        <a:t>(Банк России)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Защита прав лизингополучателей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Мамута Михаил </a:t>
                      </a:r>
                    </a:p>
                    <a:p>
                      <a:r>
                        <a:rPr lang="ru-RU" dirty="0" smtClean="0"/>
                        <a:t>(Банк России)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20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Концепция реформы </a:t>
            </a:r>
            <a:r>
              <a:rPr lang="ru-RU" dirty="0" smtClean="0"/>
              <a:t>лизингового рынка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Среднесрочные задачи</a:t>
            </a:r>
            <a:r>
              <a:rPr lang="ru-RU" sz="1800" dirty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формирование прозрачной и полноценной </a:t>
            </a:r>
            <a:r>
              <a:rPr lang="ru-RU" sz="1800" i="1" dirty="0"/>
              <a:t>нормативно-правовой основы </a:t>
            </a:r>
            <a:r>
              <a:rPr lang="ru-RU" sz="1800" dirty="0"/>
              <a:t>деятельности лизингодателей, соответствующей лучшей международной практике;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повышение </a:t>
            </a:r>
            <a:r>
              <a:rPr lang="ru-RU" sz="1800" i="1" dirty="0"/>
              <a:t>транспарентности</a:t>
            </a:r>
            <a:r>
              <a:rPr lang="ru-RU" sz="1800" dirty="0"/>
              <a:t> лизинговой деятельности за счет внедрения международных стандартов финансового учета и отчетности;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защита </a:t>
            </a:r>
            <a:r>
              <a:rPr lang="ru-RU" sz="1800" i="1" dirty="0"/>
              <a:t>имущественных интересов</a:t>
            </a:r>
            <a:r>
              <a:rPr lang="ru-RU" sz="1800" dirty="0"/>
              <a:t> лизингодателей и минимизация их </a:t>
            </a:r>
            <a:r>
              <a:rPr lang="ru-RU" sz="1800" i="1" dirty="0"/>
              <a:t>рисков</a:t>
            </a:r>
            <a:r>
              <a:rPr lang="ru-RU" sz="1800" dirty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обеспечение </a:t>
            </a:r>
            <a:r>
              <a:rPr lang="ru-RU" sz="1800" i="1" dirty="0"/>
              <a:t>защиты прав лизингополучателей</a:t>
            </a:r>
            <a:r>
              <a:rPr lang="en-US" sz="1800" dirty="0"/>
              <a:t>;</a:t>
            </a:r>
            <a:endParaRPr lang="ru-RU" sz="1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снижение стоимости финансирования лизингодателей для </a:t>
            </a:r>
            <a:r>
              <a:rPr lang="ru-RU" sz="1800" i="1" dirty="0"/>
              <a:t>уменьшения стоимости лизинга</a:t>
            </a:r>
            <a:r>
              <a:rPr lang="ru-RU" sz="1800" dirty="0"/>
              <a:t> для конечных клиентов из нефинансового сектора экономики;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переход лизингового рынка на современные электронные технологии взаимодействия с лизингополучателями и государственными органами;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поддержание </a:t>
            </a:r>
            <a:r>
              <a:rPr lang="ru-RU" sz="1800" i="1" dirty="0"/>
              <a:t>справедливой конкуренции</a:t>
            </a:r>
            <a:r>
              <a:rPr lang="ru-RU" sz="1800" dirty="0"/>
              <a:t> на лизинговом рынке.</a:t>
            </a:r>
          </a:p>
          <a:p>
            <a:endParaRPr lang="en-US" sz="1800" b="1" dirty="0" smtClean="0"/>
          </a:p>
          <a:p>
            <a:r>
              <a:rPr lang="ru-RU" sz="1800" b="1" dirty="0" smtClean="0"/>
              <a:t>Объекты концепции</a:t>
            </a:r>
            <a:r>
              <a:rPr lang="ru-RU" sz="1800" dirty="0" smtClean="0"/>
              <a:t>: </a:t>
            </a:r>
            <a:r>
              <a:rPr lang="ru-RU" sz="1800" dirty="0"/>
              <a:t>лизинговые компании, для которых </a:t>
            </a:r>
            <a:r>
              <a:rPr lang="ru-RU" sz="1800" i="1" dirty="0"/>
              <a:t>финансовый лизинг</a:t>
            </a:r>
            <a:r>
              <a:rPr lang="ru-RU" sz="1800" dirty="0"/>
              <a:t> является основным видом экономической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17104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Охват лизингового рынка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1124743"/>
            <a:ext cx="8785100" cy="1728193"/>
          </a:xfrm>
        </p:spPr>
        <p:txBody>
          <a:bodyPr>
            <a:normAutofit/>
          </a:bodyPr>
          <a:lstStyle/>
          <a:p>
            <a:r>
              <a:rPr lang="ru-RU" sz="1400" dirty="0"/>
              <a:t>Согласно международным стандартам финансового учета различаются </a:t>
            </a:r>
            <a:r>
              <a:rPr lang="ru-RU" sz="1400" b="1" dirty="0"/>
              <a:t>операционный лизинг </a:t>
            </a:r>
            <a:r>
              <a:rPr lang="ru-RU" sz="1400" dirty="0"/>
              <a:t>(или долгосрочная аренда) и </a:t>
            </a:r>
            <a:r>
              <a:rPr lang="ru-RU" sz="1400" b="1" dirty="0"/>
              <a:t>финансовый лизинг</a:t>
            </a:r>
            <a:r>
              <a:rPr lang="ru-RU" sz="1400" dirty="0"/>
              <a:t>. Для финансового лизинга характерен ряд признаков: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/>
              <a:t>предмет лизинга по истечении договора переходит в собственность лизингополучателя;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dirty="0"/>
              <a:t>период действия лизингового договора совпадает со ожидаемым сроком службы/износа предмета лизинга;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лизингополучатель приобретает все выгоды от использования предмета лизинга и берет на себя все риски, связанные с его владением/собственностью.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97264893"/>
              </p:ext>
            </p:extLst>
          </p:nvPr>
        </p:nvGraphicFramePr>
        <p:xfrm>
          <a:off x="179512" y="2780928"/>
          <a:ext cx="4176464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11960" y="2708920"/>
            <a:ext cx="4752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Лизинговая деятельность </a:t>
            </a:r>
            <a:r>
              <a:rPr lang="ru-RU" sz="1400" dirty="0"/>
              <a:t>будет разделена на два сектора: </a:t>
            </a:r>
            <a:r>
              <a:rPr lang="ru-RU" sz="1400" i="1" dirty="0"/>
              <a:t>операционный </a:t>
            </a:r>
            <a:r>
              <a:rPr lang="ru-RU" sz="1400" dirty="0"/>
              <a:t>и </a:t>
            </a:r>
            <a:r>
              <a:rPr lang="ru-RU" sz="1400" i="1" dirty="0"/>
              <a:t>финансовый </a:t>
            </a:r>
            <a:r>
              <a:rPr lang="ru-RU" sz="1400" dirty="0"/>
              <a:t>лизинг</a:t>
            </a:r>
            <a:r>
              <a:rPr lang="ru-RU" sz="1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/>
              <a:t>Операционный </a:t>
            </a:r>
            <a:r>
              <a:rPr lang="ru-RU" sz="1400" i="1" dirty="0"/>
              <a:t>лизинг </a:t>
            </a:r>
            <a:r>
              <a:rPr lang="ru-RU" sz="1400" b="1" dirty="0"/>
              <a:t>не будет </a:t>
            </a:r>
            <a:r>
              <a:rPr lang="ru-RU" sz="1400" dirty="0"/>
              <a:t>подлежать специальному регулированию, что позволит вывести из-под действия нового законодательства рынок аренды, прежде всего, аренды коммерческой недвижимости. </a:t>
            </a:r>
            <a:endParaRPr lang="ru-RU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Компании</a:t>
            </a:r>
            <a:r>
              <a:rPr lang="ru-RU" sz="1400" dirty="0"/>
              <a:t>, занимающиеся </a:t>
            </a:r>
            <a:r>
              <a:rPr lang="ru-RU" sz="1400" i="1" dirty="0"/>
              <a:t>финансовым лизингом</a:t>
            </a:r>
            <a:r>
              <a:rPr lang="ru-RU" sz="1400" dirty="0"/>
              <a:t>, смогут совмещать его с </a:t>
            </a:r>
            <a:r>
              <a:rPr lang="ru-RU" sz="1400" i="1" dirty="0"/>
              <a:t>операционным лизингом</a:t>
            </a:r>
            <a:r>
              <a:rPr lang="ru-RU" sz="1400" dirty="0"/>
              <a:t>, однако согласно международным стандартам будут подлежать специальному </a:t>
            </a:r>
            <a:r>
              <a:rPr lang="ru-RU" sz="1400" dirty="0" smtClean="0"/>
              <a:t>регулированию.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Учитывая </a:t>
            </a:r>
            <a:r>
              <a:rPr lang="ru-RU" sz="1400" dirty="0"/>
              <a:t>исключительность их экономической деятельности все преимущества лизинга, связанные с </a:t>
            </a:r>
            <a:r>
              <a:rPr lang="ru-RU" sz="1400" b="1" dirty="0"/>
              <a:t>особенностями налогообложения</a:t>
            </a:r>
            <a:r>
              <a:rPr lang="ru-RU" sz="1400" dirty="0"/>
              <a:t>, ускоренной </a:t>
            </a:r>
            <a:r>
              <a:rPr lang="ru-RU" sz="1400" b="1" dirty="0"/>
              <a:t>амортизацией</a:t>
            </a:r>
            <a:r>
              <a:rPr lang="ru-RU" sz="1400" dirty="0"/>
              <a:t>, </a:t>
            </a:r>
            <a:r>
              <a:rPr lang="ru-RU" sz="1400" b="1" dirty="0"/>
              <a:t>государственной поддержкой </a:t>
            </a:r>
            <a:r>
              <a:rPr lang="ru-RU" sz="1400" dirty="0"/>
              <a:t>и т.д., будут распространяться только на лицензируемых/регистрируемых лизингодателей.</a:t>
            </a:r>
          </a:p>
        </p:txBody>
      </p:sp>
    </p:spTree>
    <p:extLst>
      <p:ext uri="{BB962C8B-B14F-4D97-AF65-F5344CB8AC3E}">
        <p14:creationId xmlns:p14="http://schemas.microsoft.com/office/powerpoint/2010/main" val="271377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крупнейших лизингодателей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173807"/>
              </p:ext>
            </p:extLst>
          </p:nvPr>
        </p:nvGraphicFramePr>
        <p:xfrm>
          <a:off x="179388" y="1123950"/>
          <a:ext cx="8785224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408"/>
                <a:gridCol w="2928408"/>
                <a:gridCol w="2928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Банковская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собственность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Частная и иностранная собственность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Альфа-Лизинг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ВТБ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Газпромбанк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Газтехлизинг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Интерлизинг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ЛК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УРАЛСИБ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МКБ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Райффайзен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РБ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Сбербанк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Юникредит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Лизинг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ВЭБ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Гознак-лизинг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ГТЛК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Ильюшин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МСП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Нефтепромлизинг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Росагролизинг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Балтийский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Европлан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ИКБ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Катерпиллар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Файнэншл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Металлоинвестлизинг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РЕСО Лизинг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Сименс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Стоун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Трансфин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Ураллизинг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Фольксваген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Финанц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59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баланса лизинговых компаний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313146"/>
            <a:ext cx="5112568" cy="4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844" y="1340768"/>
            <a:ext cx="4833700" cy="422848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5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Транспарентность</a:t>
            </a:r>
            <a:r>
              <a:rPr lang="ru-RU" dirty="0"/>
              <a:t> лизинговой деятельности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09414"/>
              </p:ext>
            </p:extLst>
          </p:nvPr>
        </p:nvGraphicFramePr>
        <p:xfrm>
          <a:off x="467544" y="1951058"/>
          <a:ext cx="8280919" cy="457428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88722"/>
                <a:gridCol w="1991998"/>
                <a:gridCol w="1800199"/>
              </a:tblGrid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Публичная отчетность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Аудитор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ОАО "ВЭБ-ЛИЗИНГ"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EY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АО ВТБ ЛИЗИНГ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EY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АО "СБЕРБАНК 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EY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ПАО "ТРАНСФИН-М"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МСФО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EY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ПАО "ГТЛК"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МСФО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KPMG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"ГАЗТЕХЛИЗИНГ"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МСФО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0464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BDO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АО "РОСАГРОЛИЗИНГ"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РСБУ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PWC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АО "ГАЗПРОМБАНК 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МСФО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804649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BDO</a:t>
                      </a:r>
                      <a:endParaRPr lang="ru-RU" sz="13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ПАО "ЕВРОПЛАН"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МСФО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EY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"НЕФТЕПРОМЛИЗИНГ"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EY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"БАЛТИЙСКИЙ 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PWC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  "КАРКАДЕ"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BDO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"РБ 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EY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"ЮНИКРЕДИТ 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Deloitte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"РЕЙЛ1520" (ГК)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МСФО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Deloitte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"КАТЕРПИЛЛАР ФАЙНЭНШЛ"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МСФО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PWC</a:t>
                      </a:r>
                      <a:endParaRPr lang="ru-RU" sz="13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АЛЬФА-ЛИЗИНГ, ООО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Интерком-Аудит БКР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"РЕСО-ЛИЗИНГ"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KPMG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ООО "РАЙФФАЙЗЕН-ЛИЗИНГ"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МСФО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PWC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39552" y="105273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Задачи</a:t>
            </a:r>
            <a:r>
              <a:rPr lang="ru-RU" dirty="0" smtClean="0"/>
              <a:t>: переход </a:t>
            </a:r>
            <a:r>
              <a:rPr lang="ru-RU" dirty="0"/>
              <a:t>на </a:t>
            </a:r>
            <a:r>
              <a:rPr lang="ru-RU" dirty="0" smtClean="0"/>
              <a:t>план счетов НФО, гармонизация с МСФО, стандарты </a:t>
            </a:r>
            <a:r>
              <a:rPr lang="ru-RU" dirty="0"/>
              <a:t>раскрытия </a:t>
            </a:r>
            <a:r>
              <a:rPr lang="ru-RU" dirty="0" smtClean="0"/>
              <a:t>информации, публичная </a:t>
            </a:r>
            <a:r>
              <a:rPr lang="ru-RU" dirty="0"/>
              <a:t>статистика лизингового рынка</a:t>
            </a:r>
          </a:p>
        </p:txBody>
      </p:sp>
    </p:spTree>
    <p:extLst>
      <p:ext uri="{BB962C8B-B14F-4D97-AF65-F5344CB8AC3E}">
        <p14:creationId xmlns:p14="http://schemas.microsoft.com/office/powerpoint/2010/main" val="4129820541"/>
      </p:ext>
    </p:extLst>
  </p:cSld>
  <p:clrMapOvr>
    <a:masterClrMapping/>
  </p:clrMapOvr>
</p:sld>
</file>

<file path=ppt/theme/theme1.xml><?xml version="1.0" encoding="utf-8"?>
<a:theme xmlns:a="http://schemas.openxmlformats.org/drawingml/2006/main" name="Отчет для КБН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4577</TotalTime>
  <Words>1533</Words>
  <Application>Microsoft Office PowerPoint</Application>
  <PresentationFormat>Экран (4:3)</PresentationFormat>
  <Paragraphs>378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Отчет для КБН</vt:lpstr>
      <vt:lpstr>Презентация PowerPoint</vt:lpstr>
      <vt:lpstr>Подготовка реформы Рабочей группой Минфина и Банка России</vt:lpstr>
      <vt:lpstr>Подготовка реформы Рабочей группой Минфина и Банка России</vt:lpstr>
      <vt:lpstr>Подготовка реформы Рабочей группой Минфина и Банка России</vt:lpstr>
      <vt:lpstr>Концепция реформы лизингового рынка</vt:lpstr>
      <vt:lpstr>Охват лизингового рынка</vt:lpstr>
      <vt:lpstr>Группы крупнейших лизингодателей</vt:lpstr>
      <vt:lpstr>Структура баланса лизинговых компаний</vt:lpstr>
      <vt:lpstr>Транспарентность лизинговой деятельности</vt:lpstr>
      <vt:lpstr>Стоимость лизинга в России</vt:lpstr>
      <vt:lpstr>Дефолты лизинговых компаний</vt:lpstr>
      <vt:lpstr>Вопросы корпоративной организации</vt:lpstr>
      <vt:lpstr>Управление рисками</vt:lpstr>
      <vt:lpstr>Пруденциальное регулирование</vt:lpstr>
      <vt:lpstr>Защита прав участников рынка</vt:lpstr>
      <vt:lpstr>Саморегулирование на финансовом рынке</vt:lpstr>
      <vt:lpstr>Ключевые показатели эффективности реформы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Моисеев Сергей Рустамович</cp:lastModifiedBy>
  <cp:revision>412</cp:revision>
  <cp:lastPrinted>2014-02-18T09:25:17Z</cp:lastPrinted>
  <dcterms:modified xsi:type="dcterms:W3CDTF">2016-09-07T09:41:31Z</dcterms:modified>
</cp:coreProperties>
</file>