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61" r:id="rId1"/>
  </p:sldMasterIdLst>
  <p:notesMasterIdLst>
    <p:notesMasterId r:id="rId2"/>
  </p:notesMasterIdLst>
  <p:handoutMasterIdLst>
    <p:handoutMasterId r:id="rId3"/>
  </p:handoutMasterIdLst>
  <p:sldIdLst>
    <p:sldId id="268" r:id="rId4"/>
    <p:sldId id="269" r:id="rId5"/>
    <p:sldId id="270" r:id="rId6"/>
    <p:sldId id="271" r:id="rId7"/>
    <p:sldId id="272" r:id="rId8"/>
  </p:sldIdLst>
  <p:sldSz type="screen16x9" cy="5143500" cx="9144000"/>
  <p:notesSz cx="6858000" cy="9144000"/>
  <p:defaultTextStyle>
    <a:defPPr>
      <a:defRPr lang="en-US"/>
    </a:defPPr>
    <a:lvl1pPr algn="l" defTabSz="342900" eaLnBrk="1" hangingPunct="1" latinLnBrk="0" marL="0" rtl="0">
      <a:defRPr sz="1350" kern="1200">
        <a:solidFill>
          <a:schemeClr val="tx1"/>
        </a:solidFill>
        <a:latin typeface="+mn-lt"/>
        <a:ea typeface="+mn-ea"/>
        <a:cs typeface="+mn-cs"/>
      </a:defRPr>
    </a:lvl1pPr>
    <a:lvl2pPr algn="l" defTabSz="342900" eaLnBrk="1" hangingPunct="1" latinLnBrk="0" marL="342900" rtl="0">
      <a:defRPr sz="1350" kern="1200">
        <a:solidFill>
          <a:schemeClr val="tx1"/>
        </a:solidFill>
        <a:latin typeface="+mn-lt"/>
        <a:ea typeface="+mn-ea"/>
        <a:cs typeface="+mn-cs"/>
      </a:defRPr>
    </a:lvl2pPr>
    <a:lvl3pPr algn="l" defTabSz="342900" eaLnBrk="1" hangingPunct="1" latinLnBrk="0" marL="685800" rtl="0">
      <a:defRPr sz="1350" kern="1200">
        <a:solidFill>
          <a:schemeClr val="tx1"/>
        </a:solidFill>
        <a:latin typeface="+mn-lt"/>
        <a:ea typeface="+mn-ea"/>
        <a:cs typeface="+mn-cs"/>
      </a:defRPr>
    </a:lvl3pPr>
    <a:lvl4pPr algn="l" defTabSz="342900" eaLnBrk="1" hangingPunct="1" latinLnBrk="0" marL="1028700" rtl="0">
      <a:defRPr sz="1350" kern="1200">
        <a:solidFill>
          <a:schemeClr val="tx1"/>
        </a:solidFill>
        <a:latin typeface="+mn-lt"/>
        <a:ea typeface="+mn-ea"/>
        <a:cs typeface="+mn-cs"/>
      </a:defRPr>
    </a:lvl4pPr>
    <a:lvl5pPr algn="l" defTabSz="342900" eaLnBrk="1" hangingPunct="1" latinLnBrk="0" marL="1371600" rtl="0">
      <a:defRPr sz="1350" kern="1200">
        <a:solidFill>
          <a:schemeClr val="tx1"/>
        </a:solidFill>
        <a:latin typeface="+mn-lt"/>
        <a:ea typeface="+mn-ea"/>
        <a:cs typeface="+mn-cs"/>
      </a:defRPr>
    </a:lvl5pPr>
    <a:lvl6pPr algn="l" defTabSz="342900" eaLnBrk="1" hangingPunct="1" latinLnBrk="0" marL="1714500" rtl="0">
      <a:defRPr sz="1350" kern="1200">
        <a:solidFill>
          <a:schemeClr val="tx1"/>
        </a:solidFill>
        <a:latin typeface="+mn-lt"/>
        <a:ea typeface="+mn-ea"/>
        <a:cs typeface="+mn-cs"/>
      </a:defRPr>
    </a:lvl6pPr>
    <a:lvl7pPr algn="l" defTabSz="342900" eaLnBrk="1" hangingPunct="1" latinLnBrk="0" marL="2057400" rtl="0">
      <a:defRPr sz="1350" kern="1200">
        <a:solidFill>
          <a:schemeClr val="tx1"/>
        </a:solidFill>
        <a:latin typeface="+mn-lt"/>
        <a:ea typeface="+mn-ea"/>
        <a:cs typeface="+mn-cs"/>
      </a:defRPr>
    </a:lvl7pPr>
    <a:lvl8pPr algn="l" defTabSz="342900" eaLnBrk="1" hangingPunct="1" latinLnBrk="0" marL="2400300" rtl="0">
      <a:defRPr sz="1350" kern="1200">
        <a:solidFill>
          <a:schemeClr val="tx1"/>
        </a:solidFill>
        <a:latin typeface="+mn-lt"/>
        <a:ea typeface="+mn-ea"/>
        <a:cs typeface="+mn-cs"/>
      </a:defRPr>
    </a:lvl8pPr>
    <a:lvl9pPr algn="l" defTabSz="342900" eaLnBrk="1" hangingPunct="1" latinLnBrk="0" marL="2743200" rtl="0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prnPr scaleToFitPaper="0"/>
  <p:showPr>
    <p:present/>
    <p:sldAll/>
    <p:penClr>
      <a:prstClr val="red"/>
    </p:penClr>
  </p:showPr>
  <p:clrMru>
    <a:srgbClr val="FFCB05"/>
    <a:srgbClr val="FFFFFF"/>
    <a:srgbClr val="1F7E35"/>
    <a:srgbClr val="6BA230"/>
    <a:srgbClr val="FFCC00"/>
    <a:srgbClr val="2B6030"/>
    <a:srgbClr val="7F7F7F"/>
    <a:srgbClr val="FFE069"/>
    <a:srgbClr val="5CD380"/>
    <a:srgbClr val="77C79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610"/>
    <p:restoredTop sz="95897"/>
  </p:normalViewPr>
  <p:slideViewPr>
    <p:cSldViewPr showGuides="1" snapToGrid="0" snapToObjects="1">
      <p:cViewPr varScale="1">
        <p:scale>
          <a:sx n="159" d="100"/>
          <a:sy n="159" d="100"/>
        </p:scale>
        <p:origin x="156" y="192"/>
      </p:cViewPr>
      <p:guideLst>
        <p:guide orient="horz" pos="1620"/>
        <p:guide pos="317"/>
        <p:guide orient="horz" pos="28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6" d="100"/>
          <a:sy n="126" d="100"/>
        </p:scale>
        <p:origin x="4912" y="64"/>
      </p:cViewPr>
    </p:cSldViewPr>
  </p:notes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tableStyles" Target="tableStyles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oleObject" Target="file:///W:\database\&#1088;&#1086;&#1089;&#1089;&#1080;&#1103;\money.xlsx" TargetMode="External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
<Relationships xmlns="http://schemas.openxmlformats.org/package/2006/relationships"><Relationship Id="rId1" Type="http://schemas.openxmlformats.org/officeDocument/2006/relationships/oleObject" Target="file:///W:\database\&#1088;&#1086;&#1089;&#1089;&#1080;&#1103;\&#1060;&#1080;&#1085;&#1072;&#1085;&#1089;&#1099;%20&#1087;&#1088;&#1077;&#1076;&#1087;&#1088;&#1080;&#1103;&#1090;&#1080;&#1081;\&#1057;&#1074;&#1086;&#1076;&#1082;&#1072;.xlsx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
<Relationships xmlns="http://schemas.openxmlformats.org/package/2006/relationships"><Relationship Id="rId1" Type="http://schemas.openxmlformats.org/officeDocument/2006/relationships/oleObject" Target="file:///W:\database\&#1088;&#1086;&#1089;&#1089;&#1080;&#1103;\&#1060;&#1080;&#1085;&#1072;&#1085;&#1089;&#1099;%20&#1087;&#1088;&#1077;&#1076;&#1087;&#1088;&#1080;&#1103;&#1090;&#1080;&#1081;\&#1057;&#1074;&#1086;&#1076;&#1082;&#1072;.xlsx" TargetMode="External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4.xml.rels><?xml version="1.0" encoding="UTF-8" standalone="yes"?>
<Relationships xmlns="http://schemas.openxmlformats.org/package/2006/relationships"><Relationship Id="rId1" Type="http://schemas.openxmlformats.org/officeDocument/2006/relationships/oleObject" Target="file:///W:\database\&#1088;&#1086;&#1089;&#1089;&#1080;&#1103;\&#1060;&#1080;&#1085;&#1072;&#1085;&#1089;&#1099;%20&#1087;&#1088;&#1077;&#1076;&#1087;&#1088;&#1080;&#1103;&#1090;&#1080;&#1081;\&#1057;&#1074;&#1086;&#1076;&#1082;&#1072;.xlsx" TargetMode="External"/><Relationship Id="rId2" Type="http://schemas.microsoft.com/office/2011/relationships/chartStyle" Target="style4.xml"/><Relationship Id="rId3" Type="http://schemas.microsoft.com/office/2011/relationships/chartColorStyle" Target="colors4.xml"/></Relationships>
</file>

<file path=ppt/charts/_rels/chart5.xml.rels><?xml version="1.0" encoding="UTF-8" standalone="yes"?>
<Relationships xmlns="http://schemas.openxmlformats.org/package/2006/relationships"><Relationship Id="rId1" Type="http://schemas.openxmlformats.org/officeDocument/2006/relationships/oleObject" Target="&#1050;&#1085;&#1080;&#1075;&#1072;1" TargetMode="External"/><Relationship Id="rId2" Type="http://schemas.microsoft.com/office/2011/relationships/chartStyle" Target="style5.xml"/><Relationship Id="rId3" Type="http://schemas.microsoft.com/office/2011/relationships/chartColorStyle" Target="colors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745256342005223"/>
          <c:y val="0.041757048108483436"/>
          <c:w val="0.9364254793397175"/>
          <c:h val="0.7579041728054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Кредиты3!$BS$529</c:f>
              <c:strCache>
                <c:ptCount val="1"/>
                <c:pt idx="0">
                  <c:v>За счет кредитования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Кредиты3!$BT$510:$CG$510</c:f>
              <c:numCache>
                <c:formatCode>General</c:formatCode>
                <c:ptCount val="14"/>
                <c:pt idx="0">
                  <c:v>2011.0</c:v>
                </c:pt>
                <c:pt idx="1">
                  <c:v>2012.0</c:v>
                </c:pt>
                <c:pt idx="2">
                  <c:v>2013.0</c:v>
                </c:pt>
                <c:pt idx="3">
                  <c:v>2014.0</c:v>
                </c:pt>
                <c:pt idx="4">
                  <c:v>2015.0</c:v>
                </c:pt>
                <c:pt idx="5">
                  <c:v>2016.0</c:v>
                </c:pt>
                <c:pt idx="6">
                  <c:v>2017.0</c:v>
                </c:pt>
                <c:pt idx="7">
                  <c:v>2018.0</c:v>
                </c:pt>
                <c:pt idx="8">
                  <c:v>2019.0</c:v>
                </c:pt>
                <c:pt idx="9">
                  <c:v>2020.0</c:v>
                </c:pt>
                <c:pt idx="10">
                  <c:v>2021.0</c:v>
                </c:pt>
                <c:pt idx="11">
                  <c:v>2022.0</c:v>
                </c:pt>
                <c:pt idx="12">
                  <c:v>2023.0</c:v>
                </c:pt>
                <c:pt idx="13">
                  <c:v>2024.0</c:v>
                </c:pt>
              </c:numCache>
            </c:numRef>
          </c:cat>
          <c:val>
            <c:numRef>
              <c:f>Кредиты3!$BT$529:$CG$529</c:f>
              <c:numCache>
                <c:formatCode>0.0%</c:formatCode>
                <c:ptCount val="14"/>
                <c:pt idx="0">
                  <c:v>0.0414157318567891</c:v>
                </c:pt>
                <c:pt idx="1">
                  <c:v>0.0297086792982239</c:v>
                </c:pt>
                <c:pt idx="2">
                  <c:v>0.0396006924551693</c:v>
                </c:pt>
                <c:pt idx="3">
                  <c:v>0.0474267921453081</c:v>
                </c:pt>
                <c:pt idx="4">
                  <c:v>0.0116328739796148</c:v>
                </c:pt>
                <c:pt idx="5">
                  <c:v>0.00141212094435100</c:v>
                </c:pt>
                <c:pt idx="6">
                  <c:v>0.0109287131565779</c:v>
                </c:pt>
                <c:pt idx="7">
                  <c:v>0.0251491372554187</c:v>
                </c:pt>
                <c:pt idx="8">
                  <c:v>0.0170368844470285</c:v>
                </c:pt>
                <c:pt idx="9">
                  <c:v>0.0378940719538072</c:v>
                </c:pt>
                <c:pt idx="10">
                  <c:v>0.0395017106532946</c:v>
                </c:pt>
                <c:pt idx="11">
                  <c:v>0.0464356124358736</c:v>
                </c:pt>
                <c:pt idx="12">
                  <c:v>0.0702070710137458</c:v>
                </c:pt>
                <c:pt idx="13">
                  <c:v>0.0816659124759493</c:v>
                </c:pt>
              </c:numCache>
            </c:numRef>
          </c:val>
        </c:ser>
        <c:ser>
          <c:idx val="1"/>
          <c:order val="1"/>
          <c:tx>
            <c:strRef>
              <c:f>Кредиты3!$BS$530</c:f>
              <c:strCache>
                <c:ptCount val="1"/>
                <c:pt idx="0">
                  <c:v>За счет долгового рынка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Кредиты3!$BT$510:$CG$510</c:f>
              <c:numCache>
                <c:formatCode>General</c:formatCode>
                <c:ptCount val="14"/>
                <c:pt idx="0">
                  <c:v>2011.0</c:v>
                </c:pt>
                <c:pt idx="1">
                  <c:v>2012.0</c:v>
                </c:pt>
                <c:pt idx="2">
                  <c:v>2013.0</c:v>
                </c:pt>
                <c:pt idx="3">
                  <c:v>2014.0</c:v>
                </c:pt>
                <c:pt idx="4">
                  <c:v>2015.0</c:v>
                </c:pt>
                <c:pt idx="5">
                  <c:v>2016.0</c:v>
                </c:pt>
                <c:pt idx="6">
                  <c:v>2017.0</c:v>
                </c:pt>
                <c:pt idx="7">
                  <c:v>2018.0</c:v>
                </c:pt>
                <c:pt idx="8">
                  <c:v>2019.0</c:v>
                </c:pt>
                <c:pt idx="9">
                  <c:v>2020.0</c:v>
                </c:pt>
                <c:pt idx="10">
                  <c:v>2021.0</c:v>
                </c:pt>
                <c:pt idx="11">
                  <c:v>2022.0</c:v>
                </c:pt>
                <c:pt idx="12">
                  <c:v>2023.0</c:v>
                </c:pt>
                <c:pt idx="13">
                  <c:v>2024.0</c:v>
                </c:pt>
              </c:numCache>
            </c:numRef>
          </c:cat>
          <c:val>
            <c:numRef>
              <c:f>Кредиты3!$BT$530:$CG$530</c:f>
              <c:numCache>
                <c:formatCode>0.0%</c:formatCode>
                <c:ptCount val="14"/>
                <c:pt idx="0">
                  <c:v>0.0</c:v>
                </c:pt>
                <c:pt idx="1">
                  <c:v>0.0276781056802515</c:v>
                </c:pt>
                <c:pt idx="2">
                  <c:v>0.00750694999157368</c:v>
                </c:pt>
                <c:pt idx="3">
                  <c:v>0.0147801088194357</c:v>
                </c:pt>
                <c:pt idx="4">
                  <c:v>0.0122351042396320</c:v>
                </c:pt>
                <c:pt idx="5">
                  <c:v>0.0162302767820540</c:v>
                </c:pt>
                <c:pt idx="6">
                  <c:v>0.0192008880352600</c:v>
                </c:pt>
                <c:pt idx="7">
                  <c:v>0.00132713021258077</c:v>
                </c:pt>
                <c:pt idx="8">
                  <c:v>0.0104650925158040</c:v>
                </c:pt>
                <c:pt idx="9">
                  <c:v>0.0193567234079708</c:v>
                </c:pt>
                <c:pt idx="10">
                  <c:v>0.00157815425361889</c:v>
                </c:pt>
                <c:pt idx="11">
                  <c:v>0.00502697035677164</c:v>
                </c:pt>
                <c:pt idx="12">
                  <c:v>0.0155512717813653</c:v>
                </c:pt>
                <c:pt idx="13">
                  <c:v>0.0106380160427351</c:v>
                </c:pt>
              </c:numCache>
            </c:numRef>
          </c:val>
        </c:ser>
        <c:ser>
          <c:idx val="2"/>
          <c:order val="2"/>
          <c:tx>
            <c:strRef>
              <c:f>Кредиты3!$BS$531</c:f>
              <c:strCache>
                <c:ptCount val="1"/>
                <c:pt idx="0">
                  <c:v>За счет внешнего финансирования</c:v>
                </c:pt>
              </c:strCache>
            </c:strRef>
          </c:tx>
          <c:spPr>
            <a:solidFill>
              <a:schemeClr val="tx2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numRef>
              <c:f>Кредиты3!$BT$510:$CG$510</c:f>
              <c:numCache>
                <c:formatCode>General</c:formatCode>
                <c:ptCount val="14"/>
                <c:pt idx="0">
                  <c:v>2011.0</c:v>
                </c:pt>
                <c:pt idx="1">
                  <c:v>2012.0</c:v>
                </c:pt>
                <c:pt idx="2">
                  <c:v>2013.0</c:v>
                </c:pt>
                <c:pt idx="3">
                  <c:v>2014.0</c:v>
                </c:pt>
                <c:pt idx="4">
                  <c:v>2015.0</c:v>
                </c:pt>
                <c:pt idx="5">
                  <c:v>2016.0</c:v>
                </c:pt>
                <c:pt idx="6">
                  <c:v>2017.0</c:v>
                </c:pt>
                <c:pt idx="7">
                  <c:v>2018.0</c:v>
                </c:pt>
                <c:pt idx="8">
                  <c:v>2019.0</c:v>
                </c:pt>
                <c:pt idx="9">
                  <c:v>2020.0</c:v>
                </c:pt>
                <c:pt idx="10">
                  <c:v>2021.0</c:v>
                </c:pt>
                <c:pt idx="11">
                  <c:v>2022.0</c:v>
                </c:pt>
                <c:pt idx="12">
                  <c:v>2023.0</c:v>
                </c:pt>
                <c:pt idx="13">
                  <c:v>2024.0</c:v>
                </c:pt>
              </c:numCache>
            </c:numRef>
          </c:cat>
          <c:val>
            <c:numRef>
              <c:f>Кредиты3!$BT$531:$CG$531</c:f>
              <c:numCache>
                <c:formatCode>0.0%</c:formatCode>
                <c:ptCount val="14"/>
                <c:pt idx="0">
                  <c:v>0.0275606362442405</c:v>
                </c:pt>
                <c:pt idx="1">
                  <c:v>0.0105827938158424</c:v>
                </c:pt>
                <c:pt idx="2">
                  <c:v>0.0332220464987948</c:v>
                </c:pt>
                <c:pt idx="3">
                  <c:v>-0.00401394502000069</c:v>
                </c:pt>
                <c:pt idx="4">
                  <c:v>-0.00764520665656123</c:v>
                </c:pt>
                <c:pt idx="5">
                  <c:v>-0.00945629158126610</c:v>
                </c:pt>
                <c:pt idx="6">
                  <c:v>-0.00505437162939630</c:v>
                </c:pt>
                <c:pt idx="7">
                  <c:v>-0.00798548811805731</c:v>
                </c:pt>
                <c:pt idx="8">
                  <c:v>0.00547611931652839</c:v>
                </c:pt>
                <c:pt idx="9">
                  <c:v>-0.00636062603917381</c:v>
                </c:pt>
                <c:pt idx="10">
                  <c:v>-0.00259999497282713</c:v>
                </c:pt>
                <c:pt idx="11">
                  <c:v>-0.0253529408148246</c:v>
                </c:pt>
                <c:pt idx="12">
                  <c:v>-0.0211245644145460</c:v>
                </c:pt>
                <c:pt idx="13">
                  <c:v>-0.0186423699369269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12728943"/>
        <c:axId val="412731823"/>
      </c:barChart>
      <c:lineChart>
        <c:grouping val="standard"/>
        <c:varyColors val="0"/>
        <c:ser>
          <c:idx val="3"/>
          <c:order val="3"/>
          <c:tx>
            <c:strRef>
              <c:f>Кредиты3!$BS$511</c:f>
              <c:strCache>
                <c:ptCount val="1"/>
                <c:pt idx="0">
                  <c:v>Суммарный прирост</c:v>
                </c:pt>
              </c:strCache>
            </c:strRef>
          </c:tx>
          <c:spPr>
            <a:ln w="38100" cap="flat">
              <a:solidFill>
                <a:schemeClr val="accent5"/>
              </a:solidFill>
              <a:prstDash val="solid"/>
              <a:bevel/>
            </a:ln>
            <a:effectLst/>
          </c:spPr>
          <c:marker>
            <c:symbol val="circle"/>
            <c:size val="4"/>
            <c:spPr>
              <a:solidFill>
                <a:schemeClr val="bg1"/>
              </a:solidFill>
              <a:ln w="50800">
                <a:solidFill>
                  <a:srgbClr val="FFCB05"/>
                </a:solidFill>
                <a:prstDash val="solid"/>
              </a:ln>
              <a:effectLst/>
            </c:spPr>
          </c:marker>
          <c:dLbls>
            <c:dLbl>
              <c:idx val="3"/>
              <c:layout>
                <c:manualLayout>
                  <c:x val="-0.02289317928112689"/>
                  <c:y val="-0.0390257641240898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026596283313991935"/>
                  <c:y val="-0.0695462581953791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25174488162478862"/>
                  <c:y val="-0.098356806169321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0.026596283313991935"/>
                  <c:y val="-0.088603316453331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0.02646482176235738"/>
                  <c:y val="0.057886866197804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0.024911597549785523"/>
                  <c:y val="0.048944222208472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Кредиты3!$BT$510:$CG$510</c:f>
              <c:numCache>
                <c:formatCode>General</c:formatCode>
                <c:ptCount val="14"/>
                <c:pt idx="0">
                  <c:v>2011.0</c:v>
                </c:pt>
                <c:pt idx="1">
                  <c:v>2012.0</c:v>
                </c:pt>
                <c:pt idx="2">
                  <c:v>2013.0</c:v>
                </c:pt>
                <c:pt idx="3">
                  <c:v>2014.0</c:v>
                </c:pt>
                <c:pt idx="4">
                  <c:v>2015.0</c:v>
                </c:pt>
                <c:pt idx="5">
                  <c:v>2016.0</c:v>
                </c:pt>
                <c:pt idx="6">
                  <c:v>2017.0</c:v>
                </c:pt>
                <c:pt idx="7">
                  <c:v>2018.0</c:v>
                </c:pt>
                <c:pt idx="8">
                  <c:v>2019.0</c:v>
                </c:pt>
                <c:pt idx="9">
                  <c:v>2020.0</c:v>
                </c:pt>
                <c:pt idx="10">
                  <c:v>2021.0</c:v>
                </c:pt>
                <c:pt idx="11">
                  <c:v>2022.0</c:v>
                </c:pt>
                <c:pt idx="12">
                  <c:v>2023.0</c:v>
                </c:pt>
                <c:pt idx="13">
                  <c:v>2024.0</c:v>
                </c:pt>
              </c:numCache>
            </c:numRef>
          </c:cat>
          <c:val>
            <c:numRef>
              <c:f>Кредиты3!$BT$511:$CG$511</c:f>
              <c:numCache>
                <c:formatCode>0.0%</c:formatCode>
                <c:ptCount val="14"/>
                <c:pt idx="0">
                  <c:v>0.0689763681010296</c:v>
                </c:pt>
                <c:pt idx="1">
                  <c:v>0.0679695787943178</c:v>
                </c:pt>
                <c:pt idx="2">
                  <c:v>0.0803296889455378</c:v>
                </c:pt>
                <c:pt idx="3">
                  <c:v>0.0581929559447431</c:v>
                </c:pt>
                <c:pt idx="4">
                  <c:v>0.0162227715626856</c:v>
                </c:pt>
                <c:pt idx="5">
                  <c:v>0.00818610614513892</c:v>
                </c:pt>
                <c:pt idx="6">
                  <c:v>0.0250752295624416</c:v>
                </c:pt>
                <c:pt idx="7">
                  <c:v>0.0184907793499422</c:v>
                </c:pt>
                <c:pt idx="8">
                  <c:v>0.0329780962793609</c:v>
                </c:pt>
                <c:pt idx="9">
                  <c:v>0.0508901693226042</c:v>
                </c:pt>
                <c:pt idx="10">
                  <c:v>0.0384798699340864</c:v>
                </c:pt>
                <c:pt idx="11">
                  <c:v>0.0261096419778206</c:v>
                </c:pt>
                <c:pt idx="12">
                  <c:v>0.0646337783805651</c:v>
                </c:pt>
                <c:pt idx="13">
                  <c:v>0.0736615585817576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2728943"/>
        <c:axId val="412731823"/>
      </c:lineChart>
      <c:catAx>
        <c:axId val="412728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412731823"/>
        <c:crosses val="autoZero"/>
        <c:auto val="1"/>
        <c:lblAlgn val="ctr"/>
        <c:lblOffset val="100"/>
        <c:noMultiLvlLbl val="0"/>
      </c:catAx>
      <c:valAx>
        <c:axId val="412731823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412728943"/>
        <c:crosses val="autoZero"/>
        <c:crossBetween val="between"/>
        <c:majorUnit val="0.020000000000000004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28499858226023838"/>
          <c:y val="0.8947247128493041"/>
          <c:w val="0.9586404285370879"/>
          <c:h val="0.101746684428245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  <a:latin typeface="+mj-lt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10101146434230532"/>
          <c:y val="0.08645325193566789"/>
          <c:w val="0.8344329780026077"/>
          <c:h val="0.855911246773886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BA23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6BA23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6BA23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</c:dPt>
          <c:dLbls>
            <c:dLbl>
              <c:idx val="3"/>
              <c:layout>
                <c:manualLayout>
                  <c:x val="-0.03502630563121363"/>
                  <c:y val="4.538228448066556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04502595470947"/>
                      <c:h val="0.1498523033551576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/>
              </c:extLst>
              <c:strCache>
                <c:ptCount val="4"/>
                <c:pt idx="0">
                  <c:v>В целом по России</c:v>
                </c:pt>
                <c:pt idx="1">
                  <c:v>Растениеводство и животноводство</c:v>
                </c:pt>
                <c:pt idx="2">
                  <c:v>Электроэнергетика</c:v>
                </c:pt>
                <c:pt idx="3">
                  <c:v>Телекоммуникации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/>
              </c:extLst>
              <c:numCache>
                <c:formatCode>0%</c:formatCode>
                <c:ptCount val="4"/>
                <c:pt idx="0">
                  <c:v>0.448132030966470</c:v>
                </c:pt>
                <c:pt idx="1">
                  <c:v>0.0785621160945067</c:v>
                </c:pt>
                <c:pt idx="2">
                  <c:v>0.218085400208467</c:v>
                </c:pt>
                <c:pt idx="3">
                  <c:v>-0.145129686454286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0979536"/>
        <c:axId val="60986256"/>
      </c:barChart>
      <c:catAx>
        <c:axId val="6097953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60986256"/>
        <c:crosses val="autoZero"/>
        <c:auto val="1"/>
        <c:lblAlgn val="ctr"/>
        <c:lblOffset val="100"/>
        <c:noMultiLvlLbl val="0"/>
      </c:catAx>
      <c:valAx>
        <c:axId val="6098625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097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18696296296296"/>
          <c:y val="0.0645660739251505"/>
          <c:w val="0.4707837037037037"/>
          <c:h val="0.8708678521496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BA23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6BA23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4031016467704233"/>
                  <c:y val="1.4142743559163442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6596856991725362"/>
                  <c:y val="1.4142743559163442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/>
              </c:extLst>
              <c:strCache>
                <c:ptCount val="4"/>
                <c:pt idx="0">
                  <c:v>В целом по России</c:v>
                </c:pt>
                <c:pt idx="1">
                  <c:v>Растениеводство и животноводство</c:v>
                </c:pt>
                <c:pt idx="2">
                  <c:v>Электроэнергетика</c:v>
                </c:pt>
                <c:pt idx="3">
                  <c:v>Телекоммуникации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/>
              </c:extLst>
              <c:numCache>
                <c:formatCode>0%</c:formatCode>
                <c:ptCount val="4"/>
                <c:pt idx="0">
                  <c:v>0.443985757771590</c:v>
                </c:pt>
                <c:pt idx="1">
                  <c:v>0.0498755413576255</c:v>
                </c:pt>
                <c:pt idx="2">
                  <c:v>-0.0441309981619881</c:v>
                </c:pt>
                <c:pt idx="3">
                  <c:v>-0.0749581472383242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0979536"/>
        <c:axId val="60986256"/>
      </c:barChart>
      <c:catAx>
        <c:axId val="609795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0986256"/>
        <c:crosses val="autoZero"/>
        <c:auto val="1"/>
        <c:lblAlgn val="ctr"/>
        <c:lblOffset val="100"/>
        <c:noMultiLvlLbl val="0"/>
      </c:catAx>
      <c:valAx>
        <c:axId val="6098625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097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2965124739712163"/>
          <c:y val="0.01772597595222454"/>
          <c:w val="0.7856211403294487"/>
          <c:h val="0.893644144286652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6BA23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6BA230"/>
              </a:solidFill>
              <a:ln>
                <a:noFill/>
              </a:ln>
              <a:effectLst/>
            </c:spPr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4330052709808"/>
                      <c:h val="0.15602820793428482"/>
                    </c:manualLayout>
                  </c15:layout>
                </c:ext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4330052709808"/>
                      <c:h val="0.15602820793428482"/>
                    </c:manualLayout>
                  </c15:layout>
                </c:ext>
              </c:extLst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5228462584297"/>
                      <c:h val="0.15602820793428482"/>
                    </c:manualLayout>
                  </c15:layout>
                </c:ext>
              </c:extLst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147792576470526"/>
                      <c:h val="0.1560282079342848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/>
              </c:extLst>
              <c:strCache>
                <c:ptCount val="4"/>
                <c:pt idx="0">
                  <c:v>В целом по России</c:v>
                </c:pt>
                <c:pt idx="1">
                  <c:v>Растениеводство и животноводство</c:v>
                </c:pt>
                <c:pt idx="2">
                  <c:v>Электроэнергетика</c:v>
                </c:pt>
                <c:pt idx="3">
                  <c:v>Телекоммуникации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/>
              </c:extLst>
              <c:numCache>
                <c:formatCode>0%</c:formatCode>
                <c:ptCount val="4"/>
                <c:pt idx="0">
                  <c:v>0.407906053823972</c:v>
                </c:pt>
                <c:pt idx="1">
                  <c:v>0.144865220387608</c:v>
                </c:pt>
                <c:pt idx="2">
                  <c:v>0.16</c:v>
                </c:pt>
                <c:pt idx="3">
                  <c:v>0.189830156086986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0979536"/>
        <c:axId val="60986256"/>
      </c:barChart>
      <c:catAx>
        <c:axId val="6097953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60986256"/>
        <c:crosses val="autoZero"/>
        <c:auto val="1"/>
        <c:lblAlgn val="ctr"/>
        <c:lblOffset val="100"/>
        <c:noMultiLvlLbl val="0"/>
      </c:catAx>
      <c:valAx>
        <c:axId val="6098625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097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967012646146504"/>
          <c:y val="0.040740740740740744"/>
          <c:w val="0.9387818821718361"/>
          <c:h val="0.814364679191490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Потребительский спрос</c:v>
                </c:pt>
              </c:strCache>
            </c:strRef>
          </c:tx>
          <c:spPr>
            <a:ln w="28575" cap="rnd">
              <a:solidFill>
                <a:srgbClr val="1F7E35"/>
              </a:solidFill>
              <a:round/>
            </a:ln>
            <a:effectLst/>
          </c:spPr>
          <c:marker>
            <c:symbol val="none"/>
          </c:marker>
          <c:cat>
            <c:numRef>
              <c:f>Лист1!$B$2:$EV$2</c:f>
              <c:numCache>
                <c:formatCode>yyyy;@</c:formatCode>
                <c:ptCount val="151"/>
                <c:pt idx="0">
                  <c:v>41275.0</c:v>
                </c:pt>
                <c:pt idx="1">
                  <c:v>41306.0</c:v>
                </c:pt>
                <c:pt idx="2">
                  <c:v>41334.0</c:v>
                </c:pt>
                <c:pt idx="3">
                  <c:v>41365.0</c:v>
                </c:pt>
                <c:pt idx="4">
                  <c:v>41395.0</c:v>
                </c:pt>
                <c:pt idx="5">
                  <c:v>41426.0</c:v>
                </c:pt>
                <c:pt idx="6">
                  <c:v>41456.0</c:v>
                </c:pt>
                <c:pt idx="7">
                  <c:v>41487.0</c:v>
                </c:pt>
                <c:pt idx="8">
                  <c:v>41518.0</c:v>
                </c:pt>
                <c:pt idx="9">
                  <c:v>41548.0</c:v>
                </c:pt>
                <c:pt idx="10">
                  <c:v>41579.0</c:v>
                </c:pt>
                <c:pt idx="11">
                  <c:v>41609.0</c:v>
                </c:pt>
                <c:pt idx="12">
                  <c:v>41640.0</c:v>
                </c:pt>
                <c:pt idx="13">
                  <c:v>41671.0</c:v>
                </c:pt>
                <c:pt idx="14">
                  <c:v>41699.0</c:v>
                </c:pt>
                <c:pt idx="15">
                  <c:v>41730.0</c:v>
                </c:pt>
                <c:pt idx="16">
                  <c:v>41760.0</c:v>
                </c:pt>
                <c:pt idx="17">
                  <c:v>41791.0</c:v>
                </c:pt>
                <c:pt idx="18">
                  <c:v>41821.0</c:v>
                </c:pt>
                <c:pt idx="19">
                  <c:v>41852.0</c:v>
                </c:pt>
                <c:pt idx="20">
                  <c:v>41883.0</c:v>
                </c:pt>
                <c:pt idx="21">
                  <c:v>41913.0</c:v>
                </c:pt>
                <c:pt idx="22">
                  <c:v>41944.0</c:v>
                </c:pt>
                <c:pt idx="23">
                  <c:v>41974.0</c:v>
                </c:pt>
                <c:pt idx="24">
                  <c:v>42005.0</c:v>
                </c:pt>
                <c:pt idx="25">
                  <c:v>42036.0</c:v>
                </c:pt>
                <c:pt idx="26">
                  <c:v>42064.0</c:v>
                </c:pt>
                <c:pt idx="27">
                  <c:v>42095.0</c:v>
                </c:pt>
                <c:pt idx="28">
                  <c:v>42125.0</c:v>
                </c:pt>
                <c:pt idx="29">
                  <c:v>42156.0</c:v>
                </c:pt>
                <c:pt idx="30">
                  <c:v>42186.0</c:v>
                </c:pt>
                <c:pt idx="31">
                  <c:v>42217.0</c:v>
                </c:pt>
                <c:pt idx="32">
                  <c:v>42248.0</c:v>
                </c:pt>
                <c:pt idx="33">
                  <c:v>42278.0</c:v>
                </c:pt>
                <c:pt idx="34">
                  <c:v>42309.0</c:v>
                </c:pt>
                <c:pt idx="35">
                  <c:v>42339.0</c:v>
                </c:pt>
                <c:pt idx="36">
                  <c:v>42370.0</c:v>
                </c:pt>
                <c:pt idx="37">
                  <c:v>42401.0</c:v>
                </c:pt>
                <c:pt idx="38">
                  <c:v>42430.0</c:v>
                </c:pt>
                <c:pt idx="39">
                  <c:v>42461.0</c:v>
                </c:pt>
                <c:pt idx="40">
                  <c:v>42491.0</c:v>
                </c:pt>
                <c:pt idx="41">
                  <c:v>42522.0</c:v>
                </c:pt>
                <c:pt idx="42">
                  <c:v>42552.0</c:v>
                </c:pt>
                <c:pt idx="43">
                  <c:v>42583.0</c:v>
                </c:pt>
                <c:pt idx="44">
                  <c:v>42614.0</c:v>
                </c:pt>
                <c:pt idx="45">
                  <c:v>42644.0</c:v>
                </c:pt>
                <c:pt idx="46">
                  <c:v>42675.0</c:v>
                </c:pt>
                <c:pt idx="47">
                  <c:v>42705.0</c:v>
                </c:pt>
                <c:pt idx="48">
                  <c:v>42736.0</c:v>
                </c:pt>
                <c:pt idx="49">
                  <c:v>42767.0</c:v>
                </c:pt>
                <c:pt idx="50">
                  <c:v>42795.0</c:v>
                </c:pt>
                <c:pt idx="51">
                  <c:v>42826.0</c:v>
                </c:pt>
                <c:pt idx="52">
                  <c:v>42856.0</c:v>
                </c:pt>
                <c:pt idx="53">
                  <c:v>42887.0</c:v>
                </c:pt>
                <c:pt idx="54">
                  <c:v>42917.0</c:v>
                </c:pt>
                <c:pt idx="55">
                  <c:v>42948.0</c:v>
                </c:pt>
                <c:pt idx="56">
                  <c:v>42979.0</c:v>
                </c:pt>
                <c:pt idx="57">
                  <c:v>43009.0</c:v>
                </c:pt>
                <c:pt idx="58">
                  <c:v>43040.0</c:v>
                </c:pt>
                <c:pt idx="59">
                  <c:v>43070.0</c:v>
                </c:pt>
                <c:pt idx="60">
                  <c:v>43101.0</c:v>
                </c:pt>
                <c:pt idx="61">
                  <c:v>43132.0</c:v>
                </c:pt>
                <c:pt idx="62">
                  <c:v>43160.0</c:v>
                </c:pt>
                <c:pt idx="63">
                  <c:v>43191.0</c:v>
                </c:pt>
                <c:pt idx="64">
                  <c:v>43221.0</c:v>
                </c:pt>
                <c:pt idx="65">
                  <c:v>43252.0</c:v>
                </c:pt>
                <c:pt idx="66">
                  <c:v>43282.0</c:v>
                </c:pt>
                <c:pt idx="67">
                  <c:v>43313.0</c:v>
                </c:pt>
                <c:pt idx="68">
                  <c:v>43344.0</c:v>
                </c:pt>
                <c:pt idx="69">
                  <c:v>43374.0</c:v>
                </c:pt>
                <c:pt idx="70">
                  <c:v>43405.0</c:v>
                </c:pt>
                <c:pt idx="71">
                  <c:v>43435.0</c:v>
                </c:pt>
                <c:pt idx="72">
                  <c:v>43466.0</c:v>
                </c:pt>
                <c:pt idx="73">
                  <c:v>43497.0</c:v>
                </c:pt>
                <c:pt idx="74">
                  <c:v>43525.0</c:v>
                </c:pt>
                <c:pt idx="75">
                  <c:v>43556.0</c:v>
                </c:pt>
                <c:pt idx="76">
                  <c:v>43586.0</c:v>
                </c:pt>
                <c:pt idx="77">
                  <c:v>43617.0</c:v>
                </c:pt>
                <c:pt idx="78">
                  <c:v>43647.0</c:v>
                </c:pt>
                <c:pt idx="79">
                  <c:v>43678.0</c:v>
                </c:pt>
                <c:pt idx="80">
                  <c:v>43709.0</c:v>
                </c:pt>
                <c:pt idx="81">
                  <c:v>43739.0</c:v>
                </c:pt>
                <c:pt idx="82">
                  <c:v>43770.0</c:v>
                </c:pt>
                <c:pt idx="83">
                  <c:v>43800.0</c:v>
                </c:pt>
                <c:pt idx="84">
                  <c:v>43831.0</c:v>
                </c:pt>
                <c:pt idx="85">
                  <c:v>43862.0</c:v>
                </c:pt>
                <c:pt idx="86">
                  <c:v>43891.0</c:v>
                </c:pt>
                <c:pt idx="87">
                  <c:v>43922.0</c:v>
                </c:pt>
                <c:pt idx="88">
                  <c:v>43952.0</c:v>
                </c:pt>
                <c:pt idx="89">
                  <c:v>43983.0</c:v>
                </c:pt>
                <c:pt idx="90">
                  <c:v>44013.0</c:v>
                </c:pt>
                <c:pt idx="91">
                  <c:v>44044.0</c:v>
                </c:pt>
                <c:pt idx="92">
                  <c:v>44075.0</c:v>
                </c:pt>
                <c:pt idx="93">
                  <c:v>44105.0</c:v>
                </c:pt>
                <c:pt idx="94">
                  <c:v>44136.0</c:v>
                </c:pt>
                <c:pt idx="95">
                  <c:v>44166.0</c:v>
                </c:pt>
                <c:pt idx="96">
                  <c:v>44197.0</c:v>
                </c:pt>
                <c:pt idx="97">
                  <c:v>44228.0</c:v>
                </c:pt>
                <c:pt idx="98">
                  <c:v>44256.0</c:v>
                </c:pt>
                <c:pt idx="99">
                  <c:v>44287.0</c:v>
                </c:pt>
                <c:pt idx="100">
                  <c:v>44317.0</c:v>
                </c:pt>
                <c:pt idx="101">
                  <c:v>44348.0</c:v>
                </c:pt>
                <c:pt idx="102">
                  <c:v>44378.0</c:v>
                </c:pt>
                <c:pt idx="103">
                  <c:v>44409.0</c:v>
                </c:pt>
                <c:pt idx="104">
                  <c:v>44440.0</c:v>
                </c:pt>
                <c:pt idx="105">
                  <c:v>44470.0</c:v>
                </c:pt>
                <c:pt idx="106">
                  <c:v>44501.0</c:v>
                </c:pt>
                <c:pt idx="107">
                  <c:v>44531.0</c:v>
                </c:pt>
                <c:pt idx="108">
                  <c:v>44562.0</c:v>
                </c:pt>
                <c:pt idx="109">
                  <c:v>44593.0</c:v>
                </c:pt>
                <c:pt idx="110">
                  <c:v>44621.0</c:v>
                </c:pt>
                <c:pt idx="111">
                  <c:v>44652.0</c:v>
                </c:pt>
                <c:pt idx="112">
                  <c:v>44682.0</c:v>
                </c:pt>
                <c:pt idx="113">
                  <c:v>44713.0</c:v>
                </c:pt>
                <c:pt idx="114">
                  <c:v>44743.0</c:v>
                </c:pt>
                <c:pt idx="115">
                  <c:v>44774.0</c:v>
                </c:pt>
                <c:pt idx="116">
                  <c:v>44805.0</c:v>
                </c:pt>
                <c:pt idx="117">
                  <c:v>44835.0</c:v>
                </c:pt>
                <c:pt idx="118">
                  <c:v>44866.0</c:v>
                </c:pt>
                <c:pt idx="119">
                  <c:v>44896.0</c:v>
                </c:pt>
                <c:pt idx="120">
                  <c:v>44927.0</c:v>
                </c:pt>
                <c:pt idx="121">
                  <c:v>44958.0</c:v>
                </c:pt>
                <c:pt idx="122">
                  <c:v>44986.0</c:v>
                </c:pt>
                <c:pt idx="123">
                  <c:v>45017.0</c:v>
                </c:pt>
                <c:pt idx="124">
                  <c:v>45047.0</c:v>
                </c:pt>
                <c:pt idx="125">
                  <c:v>45078.0</c:v>
                </c:pt>
                <c:pt idx="126">
                  <c:v>45108.0</c:v>
                </c:pt>
                <c:pt idx="127">
                  <c:v>45139.0</c:v>
                </c:pt>
                <c:pt idx="128">
                  <c:v>45170.0</c:v>
                </c:pt>
                <c:pt idx="129">
                  <c:v>45200.0</c:v>
                </c:pt>
                <c:pt idx="130">
                  <c:v>45231.0</c:v>
                </c:pt>
                <c:pt idx="131">
                  <c:v>45261.0</c:v>
                </c:pt>
                <c:pt idx="132">
                  <c:v>45292.0</c:v>
                </c:pt>
                <c:pt idx="133">
                  <c:v>45323.0</c:v>
                </c:pt>
                <c:pt idx="134">
                  <c:v>45352.0</c:v>
                </c:pt>
                <c:pt idx="135">
                  <c:v>45383.0</c:v>
                </c:pt>
                <c:pt idx="136">
                  <c:v>45413.0</c:v>
                </c:pt>
                <c:pt idx="137">
                  <c:v>45444.0</c:v>
                </c:pt>
                <c:pt idx="138">
                  <c:v>45474.0</c:v>
                </c:pt>
                <c:pt idx="139">
                  <c:v>45505.0</c:v>
                </c:pt>
              </c:numCache>
            </c:numRef>
          </c:cat>
          <c:val>
            <c:numRef>
              <c:f>Лист1!$B$3:$EV$3</c:f>
              <c:numCache>
                <c:formatCode>General</c:formatCode>
                <c:ptCount val="151"/>
                <c:pt idx="0">
                  <c:v>13.3405533129861</c:v>
                </c:pt>
                <c:pt idx="1">
                  <c:v>12.3291015625</c:v>
                </c:pt>
                <c:pt idx="2">
                  <c:v>12.5552568017135</c:v>
                </c:pt>
                <c:pt idx="3">
                  <c:v>13.1134899755058</c:v>
                </c:pt>
                <c:pt idx="4">
                  <c:v>11.4455184534271</c:v>
                </c:pt>
                <c:pt idx="5">
                  <c:v>10.9364290610007</c:v>
                </c:pt>
                <c:pt idx="6">
                  <c:v>11.7358078602620</c:v>
                </c:pt>
                <c:pt idx="7">
                  <c:v>11.6716650918204</c:v>
                </c:pt>
                <c:pt idx="8">
                  <c:v>10.3122314523059</c:v>
                </c:pt>
                <c:pt idx="9">
                  <c:v>10.1702330761276</c:v>
                </c:pt>
                <c:pt idx="10">
                  <c:v>10.6184503016831</c:v>
                </c:pt>
                <c:pt idx="11">
                  <c:v>10.0243341895363</c:v>
                </c:pt>
                <c:pt idx="12">
                  <c:v>9.18606671299513</c:v>
                </c:pt>
                <c:pt idx="13">
                  <c:v>10.0065203216692</c:v>
                </c:pt>
                <c:pt idx="14">
                  <c:v>10.9442060085837</c:v>
                </c:pt>
                <c:pt idx="15">
                  <c:v>9.79668765288528</c:v>
                </c:pt>
                <c:pt idx="16">
                  <c:v>9.56436033904986</c:v>
                </c:pt>
                <c:pt idx="17">
                  <c:v>8.97401243387266</c:v>
                </c:pt>
                <c:pt idx="18">
                  <c:v>9.25557100447185</c:v>
                </c:pt>
                <c:pt idx="19">
                  <c:v>9.91464940033848</c:v>
                </c:pt>
                <c:pt idx="20">
                  <c:v>10.2719145305487</c:v>
                </c:pt>
                <c:pt idx="21">
                  <c:v>10.1447705693346</c:v>
                </c:pt>
                <c:pt idx="22">
                  <c:v>10.6936519898087</c:v>
                </c:pt>
                <c:pt idx="23">
                  <c:v>15.6662775695767</c:v>
                </c:pt>
                <c:pt idx="24">
                  <c:v>9.57476431043400</c:v>
                </c:pt>
                <c:pt idx="25">
                  <c:v>8.10842849804401</c:v>
                </c:pt>
                <c:pt idx="26">
                  <c:v>7.30630268968286</c:v>
                </c:pt>
                <c:pt idx="27">
                  <c:v>5.87289992695397</c:v>
                </c:pt>
                <c:pt idx="28">
                  <c:v>5.72487495951926</c:v>
                </c:pt>
                <c:pt idx="29">
                  <c:v>5.57740689557420</c:v>
                </c:pt>
                <c:pt idx="30">
                  <c:v>5.79899566623099</c:v>
                </c:pt>
                <c:pt idx="31">
                  <c:v>5.65987214245072</c:v>
                </c:pt>
                <c:pt idx="32">
                  <c:v>4.81060351207696</c:v>
                </c:pt>
                <c:pt idx="33">
                  <c:v>4.38231341571340</c:v>
                </c:pt>
                <c:pt idx="34">
                  <c:v>3.11213408111002</c:v>
                </c:pt>
                <c:pt idx="35">
                  <c:v>-0.246985712009351</c:v>
                </c:pt>
                <c:pt idx="36">
                  <c:v>4.02236259347999</c:v>
                </c:pt>
                <c:pt idx="37">
                  <c:v>5.37665850360027</c:v>
                </c:pt>
                <c:pt idx="38">
                  <c:v>3.20375471890624</c:v>
                </c:pt>
                <c:pt idx="39">
                  <c:v>3.88091624120326</c:v>
                </c:pt>
                <c:pt idx="40">
                  <c:v>3.42386495133074</c:v>
                </c:pt>
                <c:pt idx="41">
                  <c:v>3.39654304413493</c:v>
                </c:pt>
                <c:pt idx="42">
                  <c:v>2.45448634590379</c:v>
                </c:pt>
                <c:pt idx="43">
                  <c:v>5.03357830714648</c:v>
                </c:pt>
                <c:pt idx="44">
                  <c:v>4.02169726537425</c:v>
                </c:pt>
                <c:pt idx="45">
                  <c:v>2.61571311938702</c:v>
                </c:pt>
                <c:pt idx="46">
                  <c:v>2.84214166692864</c:v>
                </c:pt>
                <c:pt idx="47">
                  <c:v>1.34447964644180</c:v>
                </c:pt>
                <c:pt idx="48">
                  <c:v>5.06386542891044</c:v>
                </c:pt>
                <c:pt idx="49">
                  <c:v>2.93097467915366</c:v>
                </c:pt>
                <c:pt idx="50">
                  <c:v>5.18372054704235</c:v>
                </c:pt>
                <c:pt idx="51">
                  <c:v>4.95134991531896</c:v>
                </c:pt>
                <c:pt idx="52">
                  <c:v>5.81479531393971</c:v>
                </c:pt>
                <c:pt idx="53">
                  <c:v>6.06031096828643</c:v>
                </c:pt>
                <c:pt idx="54">
                  <c:v>6.68887831191496</c:v>
                </c:pt>
                <c:pt idx="55">
                  <c:v>4.21027234068221</c:v>
                </c:pt>
                <c:pt idx="56">
                  <c:v>6.07547286247647</c:v>
                </c:pt>
                <c:pt idx="57">
                  <c:v>6.20888032069524</c:v>
                </c:pt>
                <c:pt idx="58">
                  <c:v>5.46605117544558</c:v>
                </c:pt>
                <c:pt idx="59">
                  <c:v>5.86875426890139</c:v>
                </c:pt>
                <c:pt idx="60">
                  <c:v>7.43065935891047</c:v>
                </c:pt>
                <c:pt idx="61">
                  <c:v>6.33192923336143</c:v>
                </c:pt>
                <c:pt idx="62">
                  <c:v>6.98038724230841</c:v>
                </c:pt>
                <c:pt idx="63">
                  <c:v>7.71104923427413</c:v>
                </c:pt>
                <c:pt idx="64">
                  <c:v>7.64111335717617</c:v>
                </c:pt>
                <c:pt idx="65">
                  <c:v>8.41341739609476</c:v>
                </c:pt>
                <c:pt idx="66">
                  <c:v>7.87556137168008</c:v>
                </c:pt>
                <c:pt idx="67">
                  <c:v>8.08612855613116</c:v>
                </c:pt>
                <c:pt idx="68">
                  <c:v>7.66478561870965</c:v>
                </c:pt>
                <c:pt idx="69">
                  <c:v>7.49683070185550</c:v>
                </c:pt>
                <c:pt idx="70">
                  <c:v>8.84083596625991</c:v>
                </c:pt>
                <c:pt idx="71">
                  <c:v>8.50124069478908</c:v>
                </c:pt>
                <c:pt idx="72">
                  <c:v>7.30319708119473</c:v>
                </c:pt>
                <c:pt idx="73">
                  <c:v>8.12892184826013</c:v>
                </c:pt>
                <c:pt idx="74">
                  <c:v>8.04779476366193</c:v>
                </c:pt>
                <c:pt idx="75">
                  <c:v>7.64959901295497</c:v>
                </c:pt>
                <c:pt idx="76">
                  <c:v>7.13336415116146</c:v>
                </c:pt>
                <c:pt idx="77">
                  <c:v>6.27276063574513</c:v>
                </c:pt>
                <c:pt idx="78">
                  <c:v>6.16746160844752</c:v>
                </c:pt>
                <c:pt idx="79">
                  <c:v>5.89070072562723</c:v>
                </c:pt>
                <c:pt idx="80">
                  <c:v>5.62775241131495</c:v>
                </c:pt>
                <c:pt idx="81">
                  <c:v>6.20745108549987</c:v>
                </c:pt>
                <c:pt idx="82">
                  <c:v>6.25848890782710</c:v>
                </c:pt>
                <c:pt idx="83">
                  <c:v>5.39953345835431</c:v>
                </c:pt>
                <c:pt idx="84">
                  <c:v>5.77455048409405</c:v>
                </c:pt>
                <c:pt idx="85">
                  <c:v>7.05472024385241</c:v>
                </c:pt>
                <c:pt idx="86">
                  <c:v>6.72738114598583</c:v>
                </c:pt>
                <c:pt idx="87">
                  <c:v>-24.2761631873380</c:v>
                </c:pt>
                <c:pt idx="88">
                  <c:v>-21.0646962056040</c:v>
                </c:pt>
                <c:pt idx="89">
                  <c:v>-9.96148226856156</c:v>
                </c:pt>
                <c:pt idx="90">
                  <c:v>-2.54752259270802</c:v>
                </c:pt>
                <c:pt idx="91">
                  <c:v>-0.333780059170141</c:v>
                </c:pt>
                <c:pt idx="92">
                  <c:v>0.652240638428525</c:v>
                </c:pt>
                <c:pt idx="93">
                  <c:v>1.20880230151925</c:v>
                </c:pt>
                <c:pt idx="94">
                  <c:v>-0.330835359282222</c:v>
                </c:pt>
                <c:pt idx="95">
                  <c:v>0.815848286935506</c:v>
                </c:pt>
                <c:pt idx="96">
                  <c:v>3.89288438487523</c:v>
                </c:pt>
                <c:pt idx="97">
                  <c:v>3.94513497234845</c:v>
                </c:pt>
                <c:pt idx="98">
                  <c:v>5.64303128809425</c:v>
                </c:pt>
                <c:pt idx="99">
                  <c:v>51.8252910014775</c:v>
                </c:pt>
                <c:pt idx="100">
                  <c:v>45.2237786129142</c:v>
                </c:pt>
                <c:pt idx="101">
                  <c:v>27.0334857648620</c:v>
                </c:pt>
                <c:pt idx="102">
                  <c:v>17.4914061875450</c:v>
                </c:pt>
                <c:pt idx="103">
                  <c:v>16.3085119878219</c:v>
                </c:pt>
                <c:pt idx="104">
                  <c:v>16.543416939849</c:v>
                </c:pt>
                <c:pt idx="105">
                  <c:v>15.9107343224037</c:v>
                </c:pt>
                <c:pt idx="106">
                  <c:v>15.3041466542611</c:v>
                </c:pt>
                <c:pt idx="107">
                  <c:v>16.6842433764501</c:v>
                </c:pt>
                <c:pt idx="108">
                  <c:v>16.7475155360935</c:v>
                </c:pt>
                <c:pt idx="109">
                  <c:v>18.2289883319725</c:v>
                </c:pt>
                <c:pt idx="110">
                  <c:v>20.5851242848214</c:v>
                </c:pt>
                <c:pt idx="111">
                  <c:v>9.56088298124851</c:v>
                </c:pt>
                <c:pt idx="112">
                  <c:v>9.03145364292941</c:v>
                </c:pt>
                <c:pt idx="113">
                  <c:v>8.7742115286358</c:v>
                </c:pt>
                <c:pt idx="114">
                  <c:v>8.49379692000636</c:v>
                </c:pt>
                <c:pt idx="115">
                  <c:v>7.46242610649390</c:v>
                </c:pt>
                <c:pt idx="116">
                  <c:v>5.21139966420272</c:v>
                </c:pt>
                <c:pt idx="117">
                  <c:v>4.94557501183150</c:v>
                </c:pt>
                <c:pt idx="118">
                  <c:v>6.95919569057641</c:v>
                </c:pt>
                <c:pt idx="119">
                  <c:v>3.97860370746106</c:v>
                </c:pt>
                <c:pt idx="120">
                  <c:v>8.43589973946637</c:v>
                </c:pt>
                <c:pt idx="121">
                  <c:v>7.02192122616290</c:v>
                </c:pt>
                <c:pt idx="122">
                  <c:v>3.58246446442454</c:v>
                </c:pt>
                <c:pt idx="123">
                  <c:v>12.2730620910785</c:v>
                </c:pt>
                <c:pt idx="124">
                  <c:v>14.2989686272817</c:v>
                </c:pt>
                <c:pt idx="125">
                  <c:v>15.5265180630284</c:v>
                </c:pt>
                <c:pt idx="126">
                  <c:v>17.1816205368342</c:v>
                </c:pt>
                <c:pt idx="127">
                  <c:v>18.4394283858396</c:v>
                </c:pt>
                <c:pt idx="128">
                  <c:v>18.8120453462104</c:v>
                </c:pt>
                <c:pt idx="129">
                  <c:v>19.7478733217177</c:v>
                </c:pt>
                <c:pt idx="130">
                  <c:v>17.6005219802626</c:v>
                </c:pt>
                <c:pt idx="131">
                  <c:v>17.7641382246505</c:v>
                </c:pt>
                <c:pt idx="132">
                  <c:v>15.6213753106877</c:v>
                </c:pt>
                <c:pt idx="133">
                  <c:v>18.0099916736053</c:v>
                </c:pt>
                <c:pt idx="134">
                  <c:v>16.6268909503830</c:v>
                </c:pt>
                <c:pt idx="135">
                  <c:v>15.7111707157054</c:v>
                </c:pt>
                <c:pt idx="136">
                  <c:v>15.4909104638212</c:v>
                </c:pt>
                <c:pt idx="137">
                  <c:v>14.7963332594071</c:v>
                </c:pt>
                <c:pt idx="138">
                  <c:v>15.0370172152350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Инфляция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Лист1!$B$2:$EV$2</c:f>
              <c:numCache>
                <c:formatCode>yyyy;@</c:formatCode>
                <c:ptCount val="151"/>
                <c:pt idx="0">
                  <c:v>41275.0</c:v>
                </c:pt>
                <c:pt idx="1">
                  <c:v>41306.0</c:v>
                </c:pt>
                <c:pt idx="2">
                  <c:v>41334.0</c:v>
                </c:pt>
                <c:pt idx="3">
                  <c:v>41365.0</c:v>
                </c:pt>
                <c:pt idx="4">
                  <c:v>41395.0</c:v>
                </c:pt>
                <c:pt idx="5">
                  <c:v>41426.0</c:v>
                </c:pt>
                <c:pt idx="6">
                  <c:v>41456.0</c:v>
                </c:pt>
                <c:pt idx="7">
                  <c:v>41487.0</c:v>
                </c:pt>
                <c:pt idx="8">
                  <c:v>41518.0</c:v>
                </c:pt>
                <c:pt idx="9">
                  <c:v>41548.0</c:v>
                </c:pt>
                <c:pt idx="10">
                  <c:v>41579.0</c:v>
                </c:pt>
                <c:pt idx="11">
                  <c:v>41609.0</c:v>
                </c:pt>
                <c:pt idx="12">
                  <c:v>41640.0</c:v>
                </c:pt>
                <c:pt idx="13">
                  <c:v>41671.0</c:v>
                </c:pt>
                <c:pt idx="14">
                  <c:v>41699.0</c:v>
                </c:pt>
                <c:pt idx="15">
                  <c:v>41730.0</c:v>
                </c:pt>
                <c:pt idx="16">
                  <c:v>41760.0</c:v>
                </c:pt>
                <c:pt idx="17">
                  <c:v>41791.0</c:v>
                </c:pt>
                <c:pt idx="18">
                  <c:v>41821.0</c:v>
                </c:pt>
                <c:pt idx="19">
                  <c:v>41852.0</c:v>
                </c:pt>
                <c:pt idx="20">
                  <c:v>41883.0</c:v>
                </c:pt>
                <c:pt idx="21">
                  <c:v>41913.0</c:v>
                </c:pt>
                <c:pt idx="22">
                  <c:v>41944.0</c:v>
                </c:pt>
                <c:pt idx="23">
                  <c:v>41974.0</c:v>
                </c:pt>
                <c:pt idx="24">
                  <c:v>42005.0</c:v>
                </c:pt>
                <c:pt idx="25">
                  <c:v>42036.0</c:v>
                </c:pt>
                <c:pt idx="26">
                  <c:v>42064.0</c:v>
                </c:pt>
                <c:pt idx="27">
                  <c:v>42095.0</c:v>
                </c:pt>
                <c:pt idx="28">
                  <c:v>42125.0</c:v>
                </c:pt>
                <c:pt idx="29">
                  <c:v>42156.0</c:v>
                </c:pt>
                <c:pt idx="30">
                  <c:v>42186.0</c:v>
                </c:pt>
                <c:pt idx="31">
                  <c:v>42217.0</c:v>
                </c:pt>
                <c:pt idx="32">
                  <c:v>42248.0</c:v>
                </c:pt>
                <c:pt idx="33">
                  <c:v>42278.0</c:v>
                </c:pt>
                <c:pt idx="34">
                  <c:v>42309.0</c:v>
                </c:pt>
                <c:pt idx="35">
                  <c:v>42339.0</c:v>
                </c:pt>
                <c:pt idx="36">
                  <c:v>42370.0</c:v>
                </c:pt>
                <c:pt idx="37">
                  <c:v>42401.0</c:v>
                </c:pt>
                <c:pt idx="38">
                  <c:v>42430.0</c:v>
                </c:pt>
                <c:pt idx="39">
                  <c:v>42461.0</c:v>
                </c:pt>
                <c:pt idx="40">
                  <c:v>42491.0</c:v>
                </c:pt>
                <c:pt idx="41">
                  <c:v>42522.0</c:v>
                </c:pt>
                <c:pt idx="42">
                  <c:v>42552.0</c:v>
                </c:pt>
                <c:pt idx="43">
                  <c:v>42583.0</c:v>
                </c:pt>
                <c:pt idx="44">
                  <c:v>42614.0</c:v>
                </c:pt>
                <c:pt idx="45">
                  <c:v>42644.0</c:v>
                </c:pt>
                <c:pt idx="46">
                  <c:v>42675.0</c:v>
                </c:pt>
                <c:pt idx="47">
                  <c:v>42705.0</c:v>
                </c:pt>
                <c:pt idx="48">
                  <c:v>42736.0</c:v>
                </c:pt>
                <c:pt idx="49">
                  <c:v>42767.0</c:v>
                </c:pt>
                <c:pt idx="50">
                  <c:v>42795.0</c:v>
                </c:pt>
                <c:pt idx="51">
                  <c:v>42826.0</c:v>
                </c:pt>
                <c:pt idx="52">
                  <c:v>42856.0</c:v>
                </c:pt>
                <c:pt idx="53">
                  <c:v>42887.0</c:v>
                </c:pt>
                <c:pt idx="54">
                  <c:v>42917.0</c:v>
                </c:pt>
                <c:pt idx="55">
                  <c:v>42948.0</c:v>
                </c:pt>
                <c:pt idx="56">
                  <c:v>42979.0</c:v>
                </c:pt>
                <c:pt idx="57">
                  <c:v>43009.0</c:v>
                </c:pt>
                <c:pt idx="58">
                  <c:v>43040.0</c:v>
                </c:pt>
                <c:pt idx="59">
                  <c:v>43070.0</c:v>
                </c:pt>
                <c:pt idx="60">
                  <c:v>43101.0</c:v>
                </c:pt>
                <c:pt idx="61">
                  <c:v>43132.0</c:v>
                </c:pt>
                <c:pt idx="62">
                  <c:v>43160.0</c:v>
                </c:pt>
                <c:pt idx="63">
                  <c:v>43191.0</c:v>
                </c:pt>
                <c:pt idx="64">
                  <c:v>43221.0</c:v>
                </c:pt>
                <c:pt idx="65">
                  <c:v>43252.0</c:v>
                </c:pt>
                <c:pt idx="66">
                  <c:v>43282.0</c:v>
                </c:pt>
                <c:pt idx="67">
                  <c:v>43313.0</c:v>
                </c:pt>
                <c:pt idx="68">
                  <c:v>43344.0</c:v>
                </c:pt>
                <c:pt idx="69">
                  <c:v>43374.0</c:v>
                </c:pt>
                <c:pt idx="70">
                  <c:v>43405.0</c:v>
                </c:pt>
                <c:pt idx="71">
                  <c:v>43435.0</c:v>
                </c:pt>
                <c:pt idx="72">
                  <c:v>43466.0</c:v>
                </c:pt>
                <c:pt idx="73">
                  <c:v>43497.0</c:v>
                </c:pt>
                <c:pt idx="74">
                  <c:v>43525.0</c:v>
                </c:pt>
                <c:pt idx="75">
                  <c:v>43556.0</c:v>
                </c:pt>
                <c:pt idx="76">
                  <c:v>43586.0</c:v>
                </c:pt>
                <c:pt idx="77">
                  <c:v>43617.0</c:v>
                </c:pt>
                <c:pt idx="78">
                  <c:v>43647.0</c:v>
                </c:pt>
                <c:pt idx="79">
                  <c:v>43678.0</c:v>
                </c:pt>
                <c:pt idx="80">
                  <c:v>43709.0</c:v>
                </c:pt>
                <c:pt idx="81">
                  <c:v>43739.0</c:v>
                </c:pt>
                <c:pt idx="82">
                  <c:v>43770.0</c:v>
                </c:pt>
                <c:pt idx="83">
                  <c:v>43800.0</c:v>
                </c:pt>
                <c:pt idx="84">
                  <c:v>43831.0</c:v>
                </c:pt>
                <c:pt idx="85">
                  <c:v>43862.0</c:v>
                </c:pt>
                <c:pt idx="86">
                  <c:v>43891.0</c:v>
                </c:pt>
                <c:pt idx="87">
                  <c:v>43922.0</c:v>
                </c:pt>
                <c:pt idx="88">
                  <c:v>43952.0</c:v>
                </c:pt>
                <c:pt idx="89">
                  <c:v>43983.0</c:v>
                </c:pt>
                <c:pt idx="90">
                  <c:v>44013.0</c:v>
                </c:pt>
                <c:pt idx="91">
                  <c:v>44044.0</c:v>
                </c:pt>
                <c:pt idx="92">
                  <c:v>44075.0</c:v>
                </c:pt>
                <c:pt idx="93">
                  <c:v>44105.0</c:v>
                </c:pt>
                <c:pt idx="94">
                  <c:v>44136.0</c:v>
                </c:pt>
                <c:pt idx="95">
                  <c:v>44166.0</c:v>
                </c:pt>
                <c:pt idx="96">
                  <c:v>44197.0</c:v>
                </c:pt>
                <c:pt idx="97">
                  <c:v>44228.0</c:v>
                </c:pt>
                <c:pt idx="98">
                  <c:v>44256.0</c:v>
                </c:pt>
                <c:pt idx="99">
                  <c:v>44287.0</c:v>
                </c:pt>
                <c:pt idx="100">
                  <c:v>44317.0</c:v>
                </c:pt>
                <c:pt idx="101">
                  <c:v>44348.0</c:v>
                </c:pt>
                <c:pt idx="102">
                  <c:v>44378.0</c:v>
                </c:pt>
                <c:pt idx="103">
                  <c:v>44409.0</c:v>
                </c:pt>
                <c:pt idx="104">
                  <c:v>44440.0</c:v>
                </c:pt>
                <c:pt idx="105">
                  <c:v>44470.0</c:v>
                </c:pt>
                <c:pt idx="106">
                  <c:v>44501.0</c:v>
                </c:pt>
                <c:pt idx="107">
                  <c:v>44531.0</c:v>
                </c:pt>
                <c:pt idx="108">
                  <c:v>44562.0</c:v>
                </c:pt>
                <c:pt idx="109">
                  <c:v>44593.0</c:v>
                </c:pt>
                <c:pt idx="110">
                  <c:v>44621.0</c:v>
                </c:pt>
                <c:pt idx="111">
                  <c:v>44652.0</c:v>
                </c:pt>
                <c:pt idx="112">
                  <c:v>44682.0</c:v>
                </c:pt>
                <c:pt idx="113">
                  <c:v>44713.0</c:v>
                </c:pt>
                <c:pt idx="114">
                  <c:v>44743.0</c:v>
                </c:pt>
                <c:pt idx="115">
                  <c:v>44774.0</c:v>
                </c:pt>
                <c:pt idx="116">
                  <c:v>44805.0</c:v>
                </c:pt>
                <c:pt idx="117">
                  <c:v>44835.0</c:v>
                </c:pt>
                <c:pt idx="118">
                  <c:v>44866.0</c:v>
                </c:pt>
                <c:pt idx="119">
                  <c:v>44896.0</c:v>
                </c:pt>
                <c:pt idx="120">
                  <c:v>44927.0</c:v>
                </c:pt>
                <c:pt idx="121">
                  <c:v>44958.0</c:v>
                </c:pt>
                <c:pt idx="122">
                  <c:v>44986.0</c:v>
                </c:pt>
                <c:pt idx="123">
                  <c:v>45017.0</c:v>
                </c:pt>
                <c:pt idx="124">
                  <c:v>45047.0</c:v>
                </c:pt>
                <c:pt idx="125">
                  <c:v>45078.0</c:v>
                </c:pt>
                <c:pt idx="126">
                  <c:v>45108.0</c:v>
                </c:pt>
                <c:pt idx="127">
                  <c:v>45139.0</c:v>
                </c:pt>
                <c:pt idx="128">
                  <c:v>45170.0</c:v>
                </c:pt>
                <c:pt idx="129">
                  <c:v>45200.0</c:v>
                </c:pt>
                <c:pt idx="130">
                  <c:v>45231.0</c:v>
                </c:pt>
                <c:pt idx="131">
                  <c:v>45261.0</c:v>
                </c:pt>
                <c:pt idx="132">
                  <c:v>45292.0</c:v>
                </c:pt>
                <c:pt idx="133">
                  <c:v>45323.0</c:v>
                </c:pt>
                <c:pt idx="134">
                  <c:v>45352.0</c:v>
                </c:pt>
                <c:pt idx="135">
                  <c:v>45383.0</c:v>
                </c:pt>
                <c:pt idx="136">
                  <c:v>45413.0</c:v>
                </c:pt>
                <c:pt idx="137">
                  <c:v>45444.0</c:v>
                </c:pt>
                <c:pt idx="138">
                  <c:v>45474.0</c:v>
                </c:pt>
                <c:pt idx="139">
                  <c:v>45505.0</c:v>
                </c:pt>
              </c:numCache>
            </c:numRef>
          </c:cat>
          <c:val>
            <c:numRef>
              <c:f>Лист1!$B$4:$EV$4</c:f>
              <c:numCache>
                <c:formatCode>0.00</c:formatCode>
                <c:ptCount val="151"/>
                <c:pt idx="0">
                  <c:v>7.0683870646766</c:v>
                </c:pt>
                <c:pt idx="1">
                  <c:v>7.27786061266977</c:v>
                </c:pt>
                <c:pt idx="2">
                  <c:v>7.02165681056574</c:v>
                </c:pt>
                <c:pt idx="3">
                  <c:v>7.24018571288198</c:v>
                </c:pt>
                <c:pt idx="4">
                  <c:v>7.39297458455522</c:v>
                </c:pt>
                <c:pt idx="5">
                  <c:v>6.89009204534445</c:v>
                </c:pt>
                <c:pt idx="6">
                  <c:v>6.45779957886677</c:v>
                </c:pt>
                <c:pt idx="7">
                  <c:v>6.50885829030406</c:v>
                </c:pt>
                <c:pt idx="8">
                  <c:v>6.14436858120958</c:v>
                </c:pt>
                <c:pt idx="9">
                  <c:v>6.26735895494132</c:v>
                </c:pt>
                <c:pt idx="10">
                  <c:v>6.49962358490566</c:v>
                </c:pt>
                <c:pt idx="11">
                  <c:v>6.47000000000000</c:v>
                </c:pt>
                <c:pt idx="12">
                  <c:v>6.06930078241062</c:v>
                </c:pt>
                <c:pt idx="13">
                  <c:v>6.20786192633446</c:v>
                </c:pt>
                <c:pt idx="14">
                  <c:v>6.91932868780056</c:v>
                </c:pt>
                <c:pt idx="15">
                  <c:v>7.33290498974709</c:v>
                </c:pt>
                <c:pt idx="16">
                  <c:v>7.58540983606558</c:v>
                </c:pt>
                <c:pt idx="17">
                  <c:v>7.80704598145284</c:v>
                </c:pt>
                <c:pt idx="18">
                  <c:v>7.44931589537222</c:v>
                </c:pt>
                <c:pt idx="19">
                  <c:v>7.54977611940299</c:v>
                </c:pt>
                <c:pt idx="20">
                  <c:v>8.02527114760359</c:v>
                </c:pt>
                <c:pt idx="21">
                  <c:v>8.28930890449970</c:v>
                </c:pt>
                <c:pt idx="22">
                  <c:v>9.06315208156329</c:v>
                </c:pt>
                <c:pt idx="23">
                  <c:v>11.3500000000000</c:v>
                </c:pt>
                <c:pt idx="24">
                  <c:v>14.9587185604931</c:v>
                </c:pt>
                <c:pt idx="25">
                  <c:v>16.7036824958041</c:v>
                </c:pt>
                <c:pt idx="26">
                  <c:v>16.9218530101642</c:v>
                </c:pt>
                <c:pt idx="27">
                  <c:v>16.4084221232081</c:v>
                </c:pt>
                <c:pt idx="28">
                  <c:v>15.7753527887107</c:v>
                </c:pt>
                <c:pt idx="29">
                  <c:v>15.2804999045984</c:v>
                </c:pt>
                <c:pt idx="30">
                  <c:v>15.6420440520270</c:v>
                </c:pt>
                <c:pt idx="31">
                  <c:v>15.7689856033340</c:v>
                </c:pt>
                <c:pt idx="32">
                  <c:v>15.6774254258022</c:v>
                </c:pt>
                <c:pt idx="33">
                  <c:v>15.5903210752287</c:v>
                </c:pt>
                <c:pt idx="34">
                  <c:v>14.9826513685375</c:v>
                </c:pt>
                <c:pt idx="35">
                  <c:v>12.9100000000000</c:v>
                </c:pt>
                <c:pt idx="36">
                  <c:v>9.76787289359653</c:v>
                </c:pt>
                <c:pt idx="37">
                  <c:v>8.06006028636021</c:v>
                </c:pt>
                <c:pt idx="38">
                  <c:v>7.26660182427400</c:v>
                </c:pt>
                <c:pt idx="39">
                  <c:v>7.25037709626609</c:v>
                </c:pt>
                <c:pt idx="40">
                  <c:v>7.31193241621271</c:v>
                </c:pt>
                <c:pt idx="41">
                  <c:v>7.48923792849244</c:v>
                </c:pt>
                <c:pt idx="42">
                  <c:v>7.21237498857299</c:v>
                </c:pt>
                <c:pt idx="43">
                  <c:v>6.85151498587958</c:v>
                </c:pt>
                <c:pt idx="44">
                  <c:v>6.42585688405796</c:v>
                </c:pt>
                <c:pt idx="45">
                  <c:v>6.09804081999640</c:v>
                </c:pt>
                <c:pt idx="46">
                  <c:v>5.77565997322623</c:v>
                </c:pt>
                <c:pt idx="47">
                  <c:v>5.39000000000000</c:v>
                </c:pt>
                <c:pt idx="48">
                  <c:v>5.03508122028526</c:v>
                </c:pt>
                <c:pt idx="49">
                  <c:v>4.60164960629923</c:v>
                </c:pt>
                <c:pt idx="50">
                  <c:v>4.25422063289901</c:v>
                </c:pt>
                <c:pt idx="51">
                  <c:v>4.13584666406555</c:v>
                </c:pt>
                <c:pt idx="52">
                  <c:v>4.08977365455606</c:v>
                </c:pt>
                <c:pt idx="53">
                  <c:v>4.34946374987901</c:v>
                </c:pt>
                <c:pt idx="54">
                  <c:v>3.85790314816597</c:v>
                </c:pt>
                <c:pt idx="55">
                  <c:v>3.28991047362342</c:v>
                </c:pt>
                <c:pt idx="56">
                  <c:v>2.95932538919853</c:v>
                </c:pt>
                <c:pt idx="57">
                  <c:v>2.71768634580422</c:v>
                </c:pt>
                <c:pt idx="58">
                  <c:v>2.48843669619892</c:v>
                </c:pt>
                <c:pt idx="59">
                  <c:v>2.51000000000000</c:v>
                </c:pt>
                <c:pt idx="60">
                  <c:v>2.19417710196781</c:v>
                </c:pt>
                <c:pt idx="61">
                  <c:v>2.18470051566838</c:v>
                </c:pt>
                <c:pt idx="62">
                  <c:v>2.34755967118947</c:v>
                </c:pt>
                <c:pt idx="63">
                  <c:v>2.39868608094768</c:v>
                </c:pt>
                <c:pt idx="64">
                  <c:v>2.40917379758039</c:v>
                </c:pt>
                <c:pt idx="65">
                  <c:v>2.28952683546778</c:v>
                </c:pt>
                <c:pt idx="66">
                  <c:v>2.49998534583821</c:v>
                </c:pt>
                <c:pt idx="67">
                  <c:v>3.06378155387486</c:v>
                </c:pt>
                <c:pt idx="68">
                  <c:v>3.37719063545150</c:v>
                </c:pt>
                <c:pt idx="69">
                  <c:v>3.53650893383076</c:v>
                </c:pt>
                <c:pt idx="70">
                  <c:v>3.82551822100315</c:v>
                </c:pt>
                <c:pt idx="71">
                  <c:v>4.25999999999999</c:v>
                </c:pt>
                <c:pt idx="72">
                  <c:v>4.98756454989532</c:v>
                </c:pt>
                <c:pt idx="73">
                  <c:v>5.22460206923998</c:v>
                </c:pt>
                <c:pt idx="74">
                  <c:v>5.25285388354330</c:v>
                </c:pt>
                <c:pt idx="75">
                  <c:v>5.16669829034490</c:v>
                </c:pt>
                <c:pt idx="76">
                  <c:v>5.13251156837652</c:v>
                </c:pt>
                <c:pt idx="77">
                  <c:v>4.65836778681299</c:v>
                </c:pt>
                <c:pt idx="78">
                  <c:v>4.57578505129457</c:v>
                </c:pt>
                <c:pt idx="79">
                  <c:v>4.31092809691286</c:v>
                </c:pt>
                <c:pt idx="80">
                  <c:v>3.98541747951620</c:v>
                </c:pt>
                <c:pt idx="81">
                  <c:v>3.75329315707621</c:v>
                </c:pt>
                <c:pt idx="82">
                  <c:v>3.53394138698134</c:v>
                </c:pt>
                <c:pt idx="83">
                  <c:v>3.04000000000001</c:v>
                </c:pt>
                <c:pt idx="84">
                  <c:v>2.41774081774082</c:v>
                </c:pt>
                <c:pt idx="85">
                  <c:v>2.30871562345985</c:v>
                </c:pt>
                <c:pt idx="86">
                  <c:v>2.54388523140415</c:v>
                </c:pt>
                <c:pt idx="87">
                  <c:v>3.09047516410308</c:v>
                </c:pt>
                <c:pt idx="88">
                  <c:v>3.01987892989652</c:v>
                </c:pt>
                <c:pt idx="89">
                  <c:v>3.21096232676166</c:v>
                </c:pt>
                <c:pt idx="90">
                  <c:v>3.37122150789013</c:v>
                </c:pt>
                <c:pt idx="91">
                  <c:v>3.58332194121670</c:v>
                </c:pt>
                <c:pt idx="92">
                  <c:v>3.67486748166259</c:v>
                </c:pt>
                <c:pt idx="93">
                  <c:v>3.98605977730026</c:v>
                </c:pt>
                <c:pt idx="94">
                  <c:v>4.42497321515535</c:v>
                </c:pt>
                <c:pt idx="95">
                  <c:v>4.91000000000000</c:v>
                </c:pt>
                <c:pt idx="96">
                  <c:v>5.19212848605576</c:v>
                </c:pt>
                <c:pt idx="97">
                  <c:v>5.67029286210661</c:v>
                </c:pt>
                <c:pt idx="98">
                  <c:v>5.79046504739335</c:v>
                </c:pt>
                <c:pt idx="99">
                  <c:v>5.52639247943596</c:v>
                </c:pt>
                <c:pt idx="100">
                  <c:v>6.01647265625000</c:v>
                </c:pt>
                <c:pt idx="101">
                  <c:v>6.50465653317742</c:v>
                </c:pt>
                <c:pt idx="102">
                  <c:v>6.45833673172153</c:v>
                </c:pt>
                <c:pt idx="103">
                  <c:v>6.68312676056337</c:v>
                </c:pt>
                <c:pt idx="104">
                  <c:v>7.39814541213063</c:v>
                </c:pt>
                <c:pt idx="105">
                  <c:v>8.12878339140534</c:v>
                </c:pt>
                <c:pt idx="106">
                  <c:v>8.39859778952427</c:v>
                </c:pt>
                <c:pt idx="107">
                  <c:v>8.39</c:v>
                </c:pt>
                <c:pt idx="108">
                  <c:v>8.73453958478196</c:v>
                </c:pt>
                <c:pt idx="109">
                  <c:v>9.14849497338854</c:v>
                </c:pt>
                <c:pt idx="110">
                  <c:v>16.6893224321943</c:v>
                </c:pt>
                <c:pt idx="111">
                  <c:v>17.8340274532710</c:v>
                </c:pt>
                <c:pt idx="112">
                  <c:v>17.1047738693467</c:v>
                </c:pt>
                <c:pt idx="113">
                  <c:v>15.9010452058739</c:v>
                </c:pt>
                <c:pt idx="114">
                  <c:v>15.1002028514018</c:v>
                </c:pt>
                <c:pt idx="115">
                  <c:v>14.3018053300220</c:v>
                </c:pt>
                <c:pt idx="116">
                  <c:v>13.6798271933156</c:v>
                </c:pt>
                <c:pt idx="117">
                  <c:v>12.6344013522396</c:v>
                </c:pt>
                <c:pt idx="118">
                  <c:v>11.9791396149195</c:v>
                </c:pt>
                <c:pt idx="119">
                  <c:v>11.9400000000000</c:v>
                </c:pt>
                <c:pt idx="120">
                  <c:v>11.7737360134667</c:v>
                </c:pt>
                <c:pt idx="121">
                  <c:v>10.9868063032201</c:v>
                </c:pt>
                <c:pt idx="122">
                  <c:v>3.51013915416098</c:v>
                </c:pt>
                <c:pt idx="123">
                  <c:v>2.30676457419182</c:v>
                </c:pt>
                <c:pt idx="124">
                  <c:v>2.50820393559928</c:v>
                </c:pt>
                <c:pt idx="125">
                  <c:v>3.24885019298090</c:v>
                </c:pt>
                <c:pt idx="126">
                  <c:v>4.30451793115876</c:v>
                </c:pt>
                <c:pt idx="127">
                  <c:v>5.14653985507246</c:v>
                </c:pt>
                <c:pt idx="128">
                  <c:v>6.00148470034401</c:v>
                </c:pt>
                <c:pt idx="129">
                  <c:v>6.68996746791976</c:v>
                </c:pt>
                <c:pt idx="130">
                  <c:v>7.47530026109662</c:v>
                </c:pt>
                <c:pt idx="131">
                  <c:v>7.42000000000002</c:v>
                </c:pt>
                <c:pt idx="132">
                  <c:v>7.44130503768345</c:v>
                </c:pt>
                <c:pt idx="133">
                  <c:v>7.68510365251728</c:v>
                </c:pt>
                <c:pt idx="134">
                  <c:v>7.71583554637553</c:v>
                </c:pt>
                <c:pt idx="135">
                  <c:v>7.84100725063686</c:v>
                </c:pt>
                <c:pt idx="136">
                  <c:v>8.30135182652863</c:v>
                </c:pt>
                <c:pt idx="137">
                  <c:v>8.59079019073569</c:v>
                </c:pt>
                <c:pt idx="138">
                  <c:v>9.13398317377428</c:v>
                </c:pt>
                <c:pt idx="139">
                  <c:v>9.04632015429121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9545264"/>
        <c:axId val="99524144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Лист1!$A$5</c15:sqref>
                        </c15:formulaRef>
                      </c:ext>
                    </c:extLst>
                    <c:strCache>
                      <c:ptCount val="1"/>
                      <c:pt idx="0">
                        <c:v>Ключевая ставка</c:v>
                      </c:pt>
                    </c:strCache>
                  </c:strRef>
                </c:tx>
                <c:spPr>
                  <a:ln w="28575" cap="rnd">
                    <a:solidFill>
                      <a:srgbClr val="0070C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Лист1!$B$2:$EV$2</c15:sqref>
                        </c15:formulaRef>
                      </c:ext>
                    </c:extLst>
                    <c:numCache>
                      <c:formatCode>yyyy;@</c:formatCode>
                      <c:ptCount val="151"/>
                      <c:pt idx="0">
                        <c:v>41275.0</c:v>
                      </c:pt>
                      <c:pt idx="1">
                        <c:v>41306.0</c:v>
                      </c:pt>
                      <c:pt idx="2">
                        <c:v>41334.0</c:v>
                      </c:pt>
                      <c:pt idx="3">
                        <c:v>41365.0</c:v>
                      </c:pt>
                      <c:pt idx="4">
                        <c:v>41395.0</c:v>
                      </c:pt>
                      <c:pt idx="5">
                        <c:v>41426.0</c:v>
                      </c:pt>
                      <c:pt idx="6">
                        <c:v>41456.0</c:v>
                      </c:pt>
                      <c:pt idx="7">
                        <c:v>41487.0</c:v>
                      </c:pt>
                      <c:pt idx="8">
                        <c:v>41518.0</c:v>
                      </c:pt>
                      <c:pt idx="9">
                        <c:v>41548.0</c:v>
                      </c:pt>
                      <c:pt idx="10">
                        <c:v>41579.0</c:v>
                      </c:pt>
                      <c:pt idx="11">
                        <c:v>41609.0</c:v>
                      </c:pt>
                      <c:pt idx="12">
                        <c:v>41640.0</c:v>
                      </c:pt>
                      <c:pt idx="13">
                        <c:v>41671.0</c:v>
                      </c:pt>
                      <c:pt idx="14">
                        <c:v>41699.0</c:v>
                      </c:pt>
                      <c:pt idx="15">
                        <c:v>41730.0</c:v>
                      </c:pt>
                      <c:pt idx="16">
                        <c:v>41760.0</c:v>
                      </c:pt>
                      <c:pt idx="17">
                        <c:v>41791.0</c:v>
                      </c:pt>
                      <c:pt idx="18">
                        <c:v>41821.0</c:v>
                      </c:pt>
                      <c:pt idx="19">
                        <c:v>41852.0</c:v>
                      </c:pt>
                      <c:pt idx="20">
                        <c:v>41883.0</c:v>
                      </c:pt>
                      <c:pt idx="21">
                        <c:v>41913.0</c:v>
                      </c:pt>
                      <c:pt idx="22">
                        <c:v>41944.0</c:v>
                      </c:pt>
                      <c:pt idx="23">
                        <c:v>41974.0</c:v>
                      </c:pt>
                      <c:pt idx="24">
                        <c:v>42005.0</c:v>
                      </c:pt>
                      <c:pt idx="25">
                        <c:v>42036.0</c:v>
                      </c:pt>
                      <c:pt idx="26">
                        <c:v>42064.0</c:v>
                      </c:pt>
                      <c:pt idx="27">
                        <c:v>42095.0</c:v>
                      </c:pt>
                      <c:pt idx="28">
                        <c:v>42125.0</c:v>
                      </c:pt>
                      <c:pt idx="29">
                        <c:v>42156.0</c:v>
                      </c:pt>
                      <c:pt idx="30">
                        <c:v>42186.0</c:v>
                      </c:pt>
                      <c:pt idx="31">
                        <c:v>42217.0</c:v>
                      </c:pt>
                      <c:pt idx="32">
                        <c:v>42248.0</c:v>
                      </c:pt>
                      <c:pt idx="33">
                        <c:v>42278.0</c:v>
                      </c:pt>
                      <c:pt idx="34">
                        <c:v>42309.0</c:v>
                      </c:pt>
                      <c:pt idx="35">
                        <c:v>42339.0</c:v>
                      </c:pt>
                      <c:pt idx="36">
                        <c:v>42370.0</c:v>
                      </c:pt>
                      <c:pt idx="37">
                        <c:v>42401.0</c:v>
                      </c:pt>
                      <c:pt idx="38">
                        <c:v>42430.0</c:v>
                      </c:pt>
                      <c:pt idx="39">
                        <c:v>42461.0</c:v>
                      </c:pt>
                      <c:pt idx="40">
                        <c:v>42491.0</c:v>
                      </c:pt>
                      <c:pt idx="41">
                        <c:v>42522.0</c:v>
                      </c:pt>
                      <c:pt idx="42">
                        <c:v>42552.0</c:v>
                      </c:pt>
                      <c:pt idx="43">
                        <c:v>42583.0</c:v>
                      </c:pt>
                      <c:pt idx="44">
                        <c:v>42614.0</c:v>
                      </c:pt>
                      <c:pt idx="45">
                        <c:v>42644.0</c:v>
                      </c:pt>
                      <c:pt idx="46">
                        <c:v>42675.0</c:v>
                      </c:pt>
                      <c:pt idx="47">
                        <c:v>42705.0</c:v>
                      </c:pt>
                      <c:pt idx="48">
                        <c:v>42736.0</c:v>
                      </c:pt>
                      <c:pt idx="49">
                        <c:v>42767.0</c:v>
                      </c:pt>
                      <c:pt idx="50">
                        <c:v>42795.0</c:v>
                      </c:pt>
                      <c:pt idx="51">
                        <c:v>42826.0</c:v>
                      </c:pt>
                      <c:pt idx="52">
                        <c:v>42856.0</c:v>
                      </c:pt>
                      <c:pt idx="53">
                        <c:v>42887.0</c:v>
                      </c:pt>
                      <c:pt idx="54">
                        <c:v>42917.0</c:v>
                      </c:pt>
                      <c:pt idx="55">
                        <c:v>42948.0</c:v>
                      </c:pt>
                      <c:pt idx="56">
                        <c:v>42979.0</c:v>
                      </c:pt>
                      <c:pt idx="57">
                        <c:v>43009.0</c:v>
                      </c:pt>
                      <c:pt idx="58">
                        <c:v>43040.0</c:v>
                      </c:pt>
                      <c:pt idx="59">
                        <c:v>43070.0</c:v>
                      </c:pt>
                      <c:pt idx="60">
                        <c:v>43101.0</c:v>
                      </c:pt>
                      <c:pt idx="61">
                        <c:v>43132.0</c:v>
                      </c:pt>
                      <c:pt idx="62">
                        <c:v>43160.0</c:v>
                      </c:pt>
                      <c:pt idx="63">
                        <c:v>43191.0</c:v>
                      </c:pt>
                      <c:pt idx="64">
                        <c:v>43221.0</c:v>
                      </c:pt>
                      <c:pt idx="65">
                        <c:v>43252.0</c:v>
                      </c:pt>
                      <c:pt idx="66">
                        <c:v>43282.0</c:v>
                      </c:pt>
                      <c:pt idx="67">
                        <c:v>43313.0</c:v>
                      </c:pt>
                      <c:pt idx="68">
                        <c:v>43344.0</c:v>
                      </c:pt>
                      <c:pt idx="69">
                        <c:v>43374.0</c:v>
                      </c:pt>
                      <c:pt idx="70">
                        <c:v>43405.0</c:v>
                      </c:pt>
                      <c:pt idx="71">
                        <c:v>43435.0</c:v>
                      </c:pt>
                      <c:pt idx="72">
                        <c:v>43466.0</c:v>
                      </c:pt>
                      <c:pt idx="73">
                        <c:v>43497.0</c:v>
                      </c:pt>
                      <c:pt idx="74">
                        <c:v>43525.0</c:v>
                      </c:pt>
                      <c:pt idx="75">
                        <c:v>43556.0</c:v>
                      </c:pt>
                      <c:pt idx="76">
                        <c:v>43586.0</c:v>
                      </c:pt>
                      <c:pt idx="77">
                        <c:v>43617.0</c:v>
                      </c:pt>
                      <c:pt idx="78">
                        <c:v>43647.0</c:v>
                      </c:pt>
                      <c:pt idx="79">
                        <c:v>43678.0</c:v>
                      </c:pt>
                      <c:pt idx="80">
                        <c:v>43709.0</c:v>
                      </c:pt>
                      <c:pt idx="81">
                        <c:v>43739.0</c:v>
                      </c:pt>
                      <c:pt idx="82">
                        <c:v>43770.0</c:v>
                      </c:pt>
                      <c:pt idx="83">
                        <c:v>43800.0</c:v>
                      </c:pt>
                      <c:pt idx="84">
                        <c:v>43831.0</c:v>
                      </c:pt>
                      <c:pt idx="85">
                        <c:v>43862.0</c:v>
                      </c:pt>
                      <c:pt idx="86">
                        <c:v>43891.0</c:v>
                      </c:pt>
                      <c:pt idx="87">
                        <c:v>43922.0</c:v>
                      </c:pt>
                      <c:pt idx="88">
                        <c:v>43952.0</c:v>
                      </c:pt>
                      <c:pt idx="89">
                        <c:v>43983.0</c:v>
                      </c:pt>
                      <c:pt idx="90">
                        <c:v>44013.0</c:v>
                      </c:pt>
                      <c:pt idx="91">
                        <c:v>44044.0</c:v>
                      </c:pt>
                      <c:pt idx="92">
                        <c:v>44075.0</c:v>
                      </c:pt>
                      <c:pt idx="93">
                        <c:v>44105.0</c:v>
                      </c:pt>
                      <c:pt idx="94">
                        <c:v>44136.0</c:v>
                      </c:pt>
                      <c:pt idx="95">
                        <c:v>44166.0</c:v>
                      </c:pt>
                      <c:pt idx="96">
                        <c:v>44197.0</c:v>
                      </c:pt>
                      <c:pt idx="97">
                        <c:v>44228.0</c:v>
                      </c:pt>
                      <c:pt idx="98">
                        <c:v>44256.0</c:v>
                      </c:pt>
                      <c:pt idx="99">
                        <c:v>44287.0</c:v>
                      </c:pt>
                      <c:pt idx="100">
                        <c:v>44317.0</c:v>
                      </c:pt>
                      <c:pt idx="101">
                        <c:v>44348.0</c:v>
                      </c:pt>
                      <c:pt idx="102">
                        <c:v>44378.0</c:v>
                      </c:pt>
                      <c:pt idx="103">
                        <c:v>44409.0</c:v>
                      </c:pt>
                      <c:pt idx="104">
                        <c:v>44440.0</c:v>
                      </c:pt>
                      <c:pt idx="105">
                        <c:v>44470.0</c:v>
                      </c:pt>
                      <c:pt idx="106">
                        <c:v>44501.0</c:v>
                      </c:pt>
                      <c:pt idx="107">
                        <c:v>44531.0</c:v>
                      </c:pt>
                      <c:pt idx="108">
                        <c:v>44562.0</c:v>
                      </c:pt>
                      <c:pt idx="109">
                        <c:v>44593.0</c:v>
                      </c:pt>
                      <c:pt idx="110">
                        <c:v>44621.0</c:v>
                      </c:pt>
                      <c:pt idx="111">
                        <c:v>44652.0</c:v>
                      </c:pt>
                      <c:pt idx="112">
                        <c:v>44682.0</c:v>
                      </c:pt>
                      <c:pt idx="113">
                        <c:v>44713.0</c:v>
                      </c:pt>
                      <c:pt idx="114">
                        <c:v>44743.0</c:v>
                      </c:pt>
                      <c:pt idx="115">
                        <c:v>44774.0</c:v>
                      </c:pt>
                      <c:pt idx="116">
                        <c:v>44805.0</c:v>
                      </c:pt>
                      <c:pt idx="117">
                        <c:v>44835.0</c:v>
                      </c:pt>
                      <c:pt idx="118">
                        <c:v>44866.0</c:v>
                      </c:pt>
                      <c:pt idx="119">
                        <c:v>44896.0</c:v>
                      </c:pt>
                      <c:pt idx="120">
                        <c:v>44927.0</c:v>
                      </c:pt>
                      <c:pt idx="121">
                        <c:v>44958.0</c:v>
                      </c:pt>
                      <c:pt idx="122">
                        <c:v>44986.0</c:v>
                      </c:pt>
                      <c:pt idx="123">
                        <c:v>45017.0</c:v>
                      </c:pt>
                      <c:pt idx="124">
                        <c:v>45047.0</c:v>
                      </c:pt>
                      <c:pt idx="125">
                        <c:v>45078.0</c:v>
                      </c:pt>
                      <c:pt idx="126">
                        <c:v>45108.0</c:v>
                      </c:pt>
                      <c:pt idx="127">
                        <c:v>45139.0</c:v>
                      </c:pt>
                      <c:pt idx="128">
                        <c:v>45170.0</c:v>
                      </c:pt>
                      <c:pt idx="129">
                        <c:v>45200.0</c:v>
                      </c:pt>
                      <c:pt idx="130">
                        <c:v>45231.0</c:v>
                      </c:pt>
                      <c:pt idx="131">
                        <c:v>45261.0</c:v>
                      </c:pt>
                      <c:pt idx="132">
                        <c:v>45292.0</c:v>
                      </c:pt>
                      <c:pt idx="133">
                        <c:v>45323.0</c:v>
                      </c:pt>
                      <c:pt idx="134">
                        <c:v>45352.0</c:v>
                      </c:pt>
                      <c:pt idx="135">
                        <c:v>45383.0</c:v>
                      </c:pt>
                      <c:pt idx="136">
                        <c:v>45413.0</c:v>
                      </c:pt>
                      <c:pt idx="137">
                        <c:v>45444.0</c:v>
                      </c:pt>
                      <c:pt idx="138">
                        <c:v>45474.0</c:v>
                      </c:pt>
                      <c:pt idx="139">
                        <c:v>45505.0</c:v>
                      </c:pt>
                    </c:numCache>
                  </c:num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Лист1!$B$5:$EV$5</c15:sqref>
                        </c15:formulaRef>
                      </c:ext>
                    </c:extLst>
                    <c:numCache>
                      <c:formatCode>General</c:formatCode>
                      <c:ptCount val="151"/>
                      <c:pt idx="0">
                        <c:v>0.0</c:v>
                      </c:pt>
                      <c:pt idx="1">
                        <c:v>0.0</c:v>
                      </c:pt>
                      <c:pt idx="2">
                        <c:v>0.0</c:v>
                      </c:pt>
                      <c:pt idx="3">
                        <c:v>0.0</c:v>
                      </c:pt>
                      <c:pt idx="4">
                        <c:v>0.0</c:v>
                      </c:pt>
                      <c:pt idx="5">
                        <c:v>0.0</c:v>
                      </c:pt>
                      <c:pt idx="6">
                        <c:v>0.0</c:v>
                      </c:pt>
                      <c:pt idx="7">
                        <c:v>0.0</c:v>
                      </c:pt>
                      <c:pt idx="8">
                        <c:v>5.5</c:v>
                      </c:pt>
                      <c:pt idx="9">
                        <c:v>5.5</c:v>
                      </c:pt>
                      <c:pt idx="10">
                        <c:v>5.5</c:v>
                      </c:pt>
                      <c:pt idx="11">
                        <c:v>5.5</c:v>
                      </c:pt>
                      <c:pt idx="12">
                        <c:v>5.5</c:v>
                      </c:pt>
                      <c:pt idx="13">
                        <c:v>5.5</c:v>
                      </c:pt>
                      <c:pt idx="14">
                        <c:v>6.925</c:v>
                      </c:pt>
                      <c:pt idx="15">
                        <c:v>7.0682</c:v>
                      </c:pt>
                      <c:pt idx="16">
                        <c:v>7.5</c:v>
                      </c:pt>
                      <c:pt idx="17">
                        <c:v>7.5</c:v>
                      </c:pt>
                      <c:pt idx="18">
                        <c:v>7.587</c:v>
                      </c:pt>
                      <c:pt idx="19">
                        <c:v>8.0</c:v>
                      </c:pt>
                      <c:pt idx="20">
                        <c:v>8.0</c:v>
                      </c:pt>
                      <c:pt idx="21">
                        <c:v>8.0</c:v>
                      </c:pt>
                      <c:pt idx="22">
                        <c:v>9.5</c:v>
                      </c:pt>
                      <c:pt idx="23">
                        <c:v>13.3409</c:v>
                      </c:pt>
                      <c:pt idx="24">
                        <c:v>17.0</c:v>
                      </c:pt>
                      <c:pt idx="25">
                        <c:v>15.0</c:v>
                      </c:pt>
                      <c:pt idx="26">
                        <c:v>14.4286</c:v>
                      </c:pt>
                      <c:pt idx="27">
                        <c:v>14.0</c:v>
                      </c:pt>
                      <c:pt idx="28">
                        <c:v>12.5</c:v>
                      </c:pt>
                      <c:pt idx="29">
                        <c:v>11.9762</c:v>
                      </c:pt>
                      <c:pt idx="30">
                        <c:v>11.5</c:v>
                      </c:pt>
                      <c:pt idx="31">
                        <c:v>11.0</c:v>
                      </c:pt>
                      <c:pt idx="32">
                        <c:v>11.0</c:v>
                      </c:pt>
                      <c:pt idx="33">
                        <c:v>11.0</c:v>
                      </c:pt>
                      <c:pt idx="34">
                        <c:v>11.0</c:v>
                      </c:pt>
                      <c:pt idx="35">
                        <c:v>11.0</c:v>
                      </c:pt>
                      <c:pt idx="36">
                        <c:v>11.0</c:v>
                      </c:pt>
                      <c:pt idx="37">
                        <c:v>11.0</c:v>
                      </c:pt>
                      <c:pt idx="38">
                        <c:v>11.0</c:v>
                      </c:pt>
                      <c:pt idx="39">
                        <c:v>11.0</c:v>
                      </c:pt>
                      <c:pt idx="40">
                        <c:v>11.0</c:v>
                      </c:pt>
                      <c:pt idx="41">
                        <c:v>10.6905</c:v>
                      </c:pt>
                      <c:pt idx="42">
                        <c:v>10.5</c:v>
                      </c:pt>
                      <c:pt idx="43">
                        <c:v>10.5</c:v>
                      </c:pt>
                      <c:pt idx="44">
                        <c:v>10.2727</c:v>
                      </c:pt>
                      <c:pt idx="45">
                        <c:v>10.0</c:v>
                      </c:pt>
                      <c:pt idx="46">
                        <c:v>10.0</c:v>
                      </c:pt>
                      <c:pt idx="47">
                        <c:v>10.0</c:v>
                      </c:pt>
                      <c:pt idx="48">
                        <c:v>10.0</c:v>
                      </c:pt>
                      <c:pt idx="49">
                        <c:v>10.0</c:v>
                      </c:pt>
                      <c:pt idx="50">
                        <c:v>9.94320000000000</c:v>
                      </c:pt>
                      <c:pt idx="51">
                        <c:v>9.75</c:v>
                      </c:pt>
                      <c:pt idx="52">
                        <c:v>9.25</c:v>
                      </c:pt>
                      <c:pt idx="53">
                        <c:v>9.131</c:v>
                      </c:pt>
                      <c:pt idx="54">
                        <c:v>9.0</c:v>
                      </c:pt>
                      <c:pt idx="55">
                        <c:v>9.0</c:v>
                      </c:pt>
                      <c:pt idx="56">
                        <c:v>8.7619</c:v>
                      </c:pt>
                      <c:pt idx="57">
                        <c:v>8.4773</c:v>
                      </c:pt>
                      <c:pt idx="58">
                        <c:v>8.25</c:v>
                      </c:pt>
                      <c:pt idx="59">
                        <c:v>8.0119</c:v>
                      </c:pt>
                      <c:pt idx="60">
                        <c:v>7.75</c:v>
                      </c:pt>
                      <c:pt idx="61">
                        <c:v>7.5921</c:v>
                      </c:pt>
                      <c:pt idx="62">
                        <c:v>7.4375</c:v>
                      </c:pt>
                      <c:pt idx="63">
                        <c:v>7.25</c:v>
                      </c:pt>
                      <c:pt idx="64">
                        <c:v>7.25</c:v>
                      </c:pt>
                      <c:pt idx="65">
                        <c:v>7.25</c:v>
                      </c:pt>
                      <c:pt idx="66">
                        <c:v>7.25</c:v>
                      </c:pt>
                      <c:pt idx="67">
                        <c:v>7.25</c:v>
                      </c:pt>
                      <c:pt idx="68">
                        <c:v>7.375</c:v>
                      </c:pt>
                      <c:pt idx="69">
                        <c:v>7.5</c:v>
                      </c:pt>
                      <c:pt idx="70">
                        <c:v>7.5</c:v>
                      </c:pt>
                      <c:pt idx="71">
                        <c:v>7.625</c:v>
                      </c:pt>
                      <c:pt idx="72">
                        <c:v>7.75</c:v>
                      </c:pt>
                      <c:pt idx="73">
                        <c:v>7.75</c:v>
                      </c:pt>
                      <c:pt idx="74">
                        <c:v>7.75</c:v>
                      </c:pt>
                      <c:pt idx="75">
                        <c:v>7.75</c:v>
                      </c:pt>
                      <c:pt idx="76">
                        <c:v>7.75</c:v>
                      </c:pt>
                      <c:pt idx="77">
                        <c:v>7.625</c:v>
                      </c:pt>
                      <c:pt idx="78">
                        <c:v>7.4674</c:v>
                      </c:pt>
                      <c:pt idx="79">
                        <c:v>7.25</c:v>
                      </c:pt>
                      <c:pt idx="80">
                        <c:v>7.0543</c:v>
                      </c:pt>
                      <c:pt idx="81">
                        <c:v>6.913</c:v>
                      </c:pt>
                      <c:pt idx="82">
                        <c:v>6.5</c:v>
                      </c:pt>
                      <c:pt idx="83">
                        <c:v>6.3636</c:v>
                      </c:pt>
                      <c:pt idx="84">
                        <c:v>6.25</c:v>
                      </c:pt>
                      <c:pt idx="85">
                        <c:v>6.0658</c:v>
                      </c:pt>
                      <c:pt idx="86">
                        <c:v>6.0</c:v>
                      </c:pt>
                      <c:pt idx="87">
                        <c:v>5.90910000000000</c:v>
                      </c:pt>
                      <c:pt idx="88">
                        <c:v>5.5</c:v>
                      </c:pt>
                      <c:pt idx="89">
                        <c:v>5.2</c:v>
                      </c:pt>
                      <c:pt idx="90">
                        <c:v>4.4432</c:v>
                      </c:pt>
                      <c:pt idx="91">
                        <c:v>4.25</c:v>
                      </c:pt>
                      <c:pt idx="92">
                        <c:v>4.25</c:v>
                      </c:pt>
                      <c:pt idx="93">
                        <c:v>4.25</c:v>
                      </c:pt>
                      <c:pt idx="94">
                        <c:v>4.25</c:v>
                      </c:pt>
                      <c:pt idx="95">
                        <c:v>4.25</c:v>
                      </c:pt>
                      <c:pt idx="96">
                        <c:v>4.25</c:v>
                      </c:pt>
                      <c:pt idx="97">
                        <c:v>4.25</c:v>
                      </c:pt>
                      <c:pt idx="98">
                        <c:v>4.34090000000000</c:v>
                      </c:pt>
                      <c:pt idx="99">
                        <c:v>4.6136</c:v>
                      </c:pt>
                      <c:pt idx="100">
                        <c:v>5.0</c:v>
                      </c:pt>
                      <c:pt idx="101">
                        <c:v>5.2727</c:v>
                      </c:pt>
                      <c:pt idx="102">
                        <c:v>5.7273</c:v>
                      </c:pt>
                      <c:pt idx="103">
                        <c:v>6.5</c:v>
                      </c:pt>
                      <c:pt idx="104">
                        <c:v>6.65910000000000</c:v>
                      </c:pt>
                      <c:pt idx="105">
                        <c:v>6.9286</c:v>
                      </c:pt>
                      <c:pt idx="106">
                        <c:v>7.5</c:v>
                      </c:pt>
                      <c:pt idx="107">
                        <c:v>7.90910000000000</c:v>
                      </c:pt>
                      <c:pt idx="108">
                        <c:v>8.5</c:v>
                      </c:pt>
                      <c:pt idx="109">
                        <c:v>9.575</c:v>
                      </c:pt>
                      <c:pt idx="110">
                        <c:v>20.0</c:v>
                      </c:pt>
                      <c:pt idx="111">
                        <c:v>17.8571</c:v>
                      </c:pt>
                      <c:pt idx="112">
                        <c:v>13.5</c:v>
                      </c:pt>
                      <c:pt idx="113">
                        <c:v>10.0714</c:v>
                      </c:pt>
                      <c:pt idx="114">
                        <c:v>9.1429</c:v>
                      </c:pt>
                      <c:pt idx="115">
                        <c:v>8.0</c:v>
                      </c:pt>
                      <c:pt idx="116">
                        <c:v>7.7727</c:v>
                      </c:pt>
                      <c:pt idx="117">
                        <c:v>7.5</c:v>
                      </c:pt>
                      <c:pt idx="118">
                        <c:v>7.5</c:v>
                      </c:pt>
                      <c:pt idx="119">
                        <c:v>7.5</c:v>
                      </c:pt>
                      <c:pt idx="120">
                        <c:v>7.5</c:v>
                      </c:pt>
                      <c:pt idx="121">
                        <c:v>7.5</c:v>
                      </c:pt>
                      <c:pt idx="122">
                        <c:v>7.5</c:v>
                      </c:pt>
                      <c:pt idx="123">
                        <c:v>7.5</c:v>
                      </c:pt>
                      <c:pt idx="124">
                        <c:v>7.5</c:v>
                      </c:pt>
                      <c:pt idx="125">
                        <c:v>7.5</c:v>
                      </c:pt>
                      <c:pt idx="126">
                        <c:v>7.7857</c:v>
                      </c:pt>
                      <c:pt idx="127">
                        <c:v>10.4783</c:v>
                      </c:pt>
                      <c:pt idx="128">
                        <c:v>12.4762</c:v>
                      </c:pt>
                      <c:pt idx="129">
                        <c:v>13.1818</c:v>
                      </c:pt>
                      <c:pt idx="130">
                        <c:v>15.0</c:v>
                      </c:pt>
                      <c:pt idx="131">
                        <c:v>15.4762</c:v>
                      </c:pt>
                      <c:pt idx="132">
                        <c:v>16.0</c:v>
                      </c:pt>
                      <c:pt idx="133">
                        <c:v>16.0</c:v>
                      </c:pt>
                      <c:pt idx="134">
                        <c:v>16.0</c:v>
                      </c:pt>
                      <c:pt idx="135">
                        <c:v>16.0</c:v>
                      </c:pt>
                      <c:pt idx="136">
                        <c:v>16.0</c:v>
                      </c:pt>
                      <c:pt idx="137">
                        <c:v>16.0</c:v>
                      </c:pt>
                      <c:pt idx="138">
                        <c:v>18.0</c:v>
                      </c:pt>
                      <c:pt idx="139">
                        <c:v>18.0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dateAx>
        <c:axId val="99545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yy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99524144"/>
        <c:crosses val="autoZero"/>
        <c:auto val="1"/>
        <c:lblOffset val="100"/>
        <c:baseTimeUnit val="months"/>
        <c:majorUnit val="12.0"/>
        <c:majorTimeUnit val="months"/>
      </c:dateAx>
      <c:valAx>
        <c:axId val="99524144"/>
        <c:scaling>
          <c:orientation val="minMax"/>
          <c:max val="30.0"/>
          <c:min val="-1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99545264"/>
        <c:crosses val="autoZero"/>
        <c:crossBetween val="between"/>
        <c:majorUnit val="5.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08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F88BBB41-83CA-8B45-99C1-C54194700C9C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709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10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9255D98-DEC0-D04C-8FC5-8797FD0C6AEA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02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1CD3275F-DFBB-C343-936E-756399944BA3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1048703" name="Образ слайда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ru-RU"/>
          </a:p>
        </p:txBody>
      </p:sp>
      <p:sp>
        <p:nvSpPr>
          <p:cNvPr id="1048704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05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06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D7D7D19C-22E1-614D-8758-777E8F6537B2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685800" eaLnBrk="1" hangingPunct="1" latinLnBrk="0" marL="0" rtl="0">
      <a:defRPr sz="900" kern="1200">
        <a:solidFill>
          <a:schemeClr val="tx1"/>
        </a:solidFill>
        <a:latin typeface="+mn-lt"/>
        <a:ea typeface="+mn-ea"/>
        <a:cs typeface="+mn-cs"/>
      </a:defRPr>
    </a:lvl1pPr>
    <a:lvl2pPr algn="l" defTabSz="685800" eaLnBrk="1" hangingPunct="1" latinLnBrk="0" marL="342900" rtl="0">
      <a:defRPr sz="900" kern="1200">
        <a:solidFill>
          <a:schemeClr val="tx1"/>
        </a:solidFill>
        <a:latin typeface="+mn-lt"/>
        <a:ea typeface="+mn-ea"/>
        <a:cs typeface="+mn-cs"/>
      </a:defRPr>
    </a:lvl2pPr>
    <a:lvl3pPr algn="l" defTabSz="685800" eaLnBrk="1" hangingPunct="1" latinLnBrk="0" marL="685800" rtl="0">
      <a:defRPr sz="900" kern="1200">
        <a:solidFill>
          <a:schemeClr val="tx1"/>
        </a:solidFill>
        <a:latin typeface="+mn-lt"/>
        <a:ea typeface="+mn-ea"/>
        <a:cs typeface="+mn-cs"/>
      </a:defRPr>
    </a:lvl3pPr>
    <a:lvl4pPr algn="l" defTabSz="685800" eaLnBrk="1" hangingPunct="1" latinLnBrk="0" marL="1028700" rtl="0">
      <a:defRPr sz="900" kern="1200">
        <a:solidFill>
          <a:schemeClr val="tx1"/>
        </a:solidFill>
        <a:latin typeface="+mn-lt"/>
        <a:ea typeface="+mn-ea"/>
        <a:cs typeface="+mn-cs"/>
      </a:defRPr>
    </a:lvl4pPr>
    <a:lvl5pPr algn="l" defTabSz="685800" eaLnBrk="1" hangingPunct="1" latinLnBrk="0" marL="1371600" rtl="0">
      <a:defRPr sz="900" kern="1200">
        <a:solidFill>
          <a:schemeClr val="tx1"/>
        </a:solidFill>
        <a:latin typeface="+mn-lt"/>
        <a:ea typeface="+mn-ea"/>
        <a:cs typeface="+mn-cs"/>
      </a:defRPr>
    </a:lvl5pPr>
    <a:lvl6pPr algn="l" defTabSz="685800" eaLnBrk="1" hangingPunct="1" latinLnBrk="0" marL="1714500" rtl="0">
      <a:defRPr sz="900" kern="1200">
        <a:solidFill>
          <a:schemeClr val="tx1"/>
        </a:solidFill>
        <a:latin typeface="+mn-lt"/>
        <a:ea typeface="+mn-ea"/>
        <a:cs typeface="+mn-cs"/>
      </a:defRPr>
    </a:lvl6pPr>
    <a:lvl7pPr algn="l" defTabSz="685800" eaLnBrk="1" hangingPunct="1" latinLnBrk="0" marL="2057400" rtl="0">
      <a:defRPr sz="900" kern="1200">
        <a:solidFill>
          <a:schemeClr val="tx1"/>
        </a:solidFill>
        <a:latin typeface="+mn-lt"/>
        <a:ea typeface="+mn-ea"/>
        <a:cs typeface="+mn-cs"/>
      </a:defRPr>
    </a:lvl7pPr>
    <a:lvl8pPr algn="l" defTabSz="685800" eaLnBrk="1" hangingPunct="1" latinLnBrk="0" marL="2400300" rtl="0">
      <a:defRPr sz="900" kern="1200">
        <a:solidFill>
          <a:schemeClr val="tx1"/>
        </a:solidFill>
        <a:latin typeface="+mn-lt"/>
        <a:ea typeface="+mn-ea"/>
        <a:cs typeface="+mn-cs"/>
      </a:defRPr>
    </a:lvl8pPr>
    <a:lvl9pPr algn="l" defTabSz="685800" eaLnBrk="1" hangingPunct="1" latinLnBrk="0" marL="2743200" rtl="0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Образ слайда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88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/>
          </a:p>
        </p:txBody>
      </p:sp>
      <p:sp>
        <p:nvSpPr>
          <p:cNvPr id="1048589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D7D7D19C-22E1-614D-8758-777E8F6537B2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0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  <p:sp>
        <p:nvSpPr>
          <p:cNvPr id="104860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556C0376-CC85-40FE-98A1-5AC35FEF9A1D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2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  <p:sp>
        <p:nvSpPr>
          <p:cNvPr id="1048628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556C0376-CC85-40FE-98A1-5AC35FEF9A1D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38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  <p:sp>
        <p:nvSpPr>
          <p:cNvPr id="1048639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556C0376-CC85-40FE-98A1-5AC35FEF9A1D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46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  <p:sp>
        <p:nvSpPr>
          <p:cNvPr id="1048647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556C0376-CC85-40FE-98A1-5AC35FEF9A1D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 lang="ru-RU"/>
              <a:t>ОБРАЗЕЦ СОДЕРЖАНИЯ</a:t>
            </a:r>
            <a:endParaRPr dirty="0" lang="en-US"/>
          </a:p>
        </p:txBody>
      </p:sp>
      <p:sp>
        <p:nvSpPr>
          <p:cNvPr id="1048655" name="Прямоугольник 8"/>
          <p:cNvSpPr/>
          <p:nvPr userDrawn="1"/>
        </p:nvSpPr>
        <p:spPr bwMode="auto">
          <a:xfrm>
            <a:off x="400364" y="1284502"/>
            <a:ext cx="46892" cy="2690813"/>
          </a:xfrm>
          <a:prstGeom prst="rect"/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 lang="ru-RU"/>
          </a:p>
        </p:txBody>
      </p:sp>
      <p:sp>
        <p:nvSpPr>
          <p:cNvPr id="1048656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5826" y="1302791"/>
            <a:ext cx="6888739" cy="270000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</a:lstStyle>
          <a:p>
            <a:pPr lvl="0"/>
            <a:r>
              <a:rPr dirty="0" lang="ru-RU"/>
              <a:t>Раздел презентации</a:t>
            </a:r>
            <a:endParaRPr dirty="0" lang="en-US"/>
          </a:p>
        </p:txBody>
      </p:sp>
      <p:sp>
        <p:nvSpPr>
          <p:cNvPr id="1048657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7720212" y="1302973"/>
            <a:ext cx="996923" cy="270000"/>
          </a:xfrm>
        </p:spPr>
        <p:txBody>
          <a:bodyPr>
            <a:noAutofit/>
          </a:bodyPr>
          <a:lstStyle>
            <a:lvl1pPr indent="0" marL="0">
              <a:buNone/>
              <a:defRPr b="1" sz="12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№ слайда</a:t>
            </a:r>
          </a:p>
        </p:txBody>
      </p:sp>
      <p:sp>
        <p:nvSpPr>
          <p:cNvPr id="104865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45826" y="1641119"/>
            <a:ext cx="6888739" cy="270000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</a:lstStyle>
          <a:p>
            <a:pPr lvl="0"/>
            <a:r>
              <a:rPr dirty="0" lang="ru-RU"/>
              <a:t>Раздел презентации</a:t>
            </a:r>
            <a:endParaRPr dirty="0" lang="en-US"/>
          </a:p>
        </p:txBody>
      </p:sp>
      <p:sp>
        <p:nvSpPr>
          <p:cNvPr id="1048659" name="Текст 12"/>
          <p:cNvSpPr>
            <a:spLocks noGrp="1"/>
          </p:cNvSpPr>
          <p:nvPr>
            <p:ph type="body" sz="quarter" idx="14" hasCustomPrompt="1"/>
          </p:nvPr>
        </p:nvSpPr>
        <p:spPr>
          <a:xfrm>
            <a:off x="7720212" y="1641301"/>
            <a:ext cx="996923" cy="270000"/>
          </a:xfrm>
        </p:spPr>
        <p:txBody>
          <a:bodyPr>
            <a:noAutofit/>
          </a:bodyPr>
          <a:lstStyle>
            <a:lvl1pPr indent="0" marL="0">
              <a:buNone/>
              <a:defRPr b="1" sz="12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№ слайда</a:t>
            </a:r>
          </a:p>
        </p:txBody>
      </p:sp>
      <p:sp>
        <p:nvSpPr>
          <p:cNvPr id="104866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545826" y="1979447"/>
            <a:ext cx="6888739" cy="270000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</a:lstStyle>
          <a:p>
            <a:pPr lvl="0"/>
            <a:r>
              <a:rPr dirty="0" lang="ru-RU"/>
              <a:t>Раздел презентации</a:t>
            </a:r>
            <a:endParaRPr dirty="0" lang="en-US"/>
          </a:p>
        </p:txBody>
      </p:sp>
      <p:sp>
        <p:nvSpPr>
          <p:cNvPr id="1048661" name="Текст 12"/>
          <p:cNvSpPr>
            <a:spLocks noGrp="1"/>
          </p:cNvSpPr>
          <p:nvPr>
            <p:ph type="body" sz="quarter" idx="16" hasCustomPrompt="1"/>
          </p:nvPr>
        </p:nvSpPr>
        <p:spPr>
          <a:xfrm>
            <a:off x="7720212" y="1979629"/>
            <a:ext cx="996923" cy="270000"/>
          </a:xfrm>
        </p:spPr>
        <p:txBody>
          <a:bodyPr>
            <a:noAutofit/>
          </a:bodyPr>
          <a:lstStyle>
            <a:lvl1pPr indent="0" marL="0">
              <a:buNone/>
              <a:defRPr b="1" sz="12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№ слайда</a:t>
            </a:r>
          </a:p>
        </p:txBody>
      </p:sp>
      <p:sp>
        <p:nvSpPr>
          <p:cNvPr id="1048662" name="Content Placeholder 2"/>
          <p:cNvSpPr>
            <a:spLocks noGrp="1"/>
          </p:cNvSpPr>
          <p:nvPr>
            <p:ph idx="17" hasCustomPrompt="1"/>
          </p:nvPr>
        </p:nvSpPr>
        <p:spPr>
          <a:xfrm>
            <a:off x="545826" y="2317775"/>
            <a:ext cx="6888739" cy="270000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</a:lstStyle>
          <a:p>
            <a:pPr lvl="0"/>
            <a:r>
              <a:rPr dirty="0" lang="ru-RU"/>
              <a:t>Раздел презентации</a:t>
            </a:r>
            <a:endParaRPr dirty="0" lang="en-US"/>
          </a:p>
        </p:txBody>
      </p:sp>
      <p:sp>
        <p:nvSpPr>
          <p:cNvPr id="1048663" name="Текст 12"/>
          <p:cNvSpPr>
            <a:spLocks noGrp="1"/>
          </p:cNvSpPr>
          <p:nvPr>
            <p:ph type="body" sz="quarter" idx="18" hasCustomPrompt="1"/>
          </p:nvPr>
        </p:nvSpPr>
        <p:spPr>
          <a:xfrm>
            <a:off x="7720212" y="2317957"/>
            <a:ext cx="996923" cy="270000"/>
          </a:xfrm>
        </p:spPr>
        <p:txBody>
          <a:bodyPr>
            <a:noAutofit/>
          </a:bodyPr>
          <a:lstStyle>
            <a:lvl1pPr indent="0" marL="0">
              <a:buNone/>
              <a:defRPr b="1" sz="12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№ слайда</a:t>
            </a:r>
          </a:p>
        </p:txBody>
      </p:sp>
      <p:sp>
        <p:nvSpPr>
          <p:cNvPr id="1048664" name="Content Placeholder 2"/>
          <p:cNvSpPr>
            <a:spLocks noGrp="1"/>
          </p:cNvSpPr>
          <p:nvPr>
            <p:ph idx="19" hasCustomPrompt="1"/>
          </p:nvPr>
        </p:nvSpPr>
        <p:spPr>
          <a:xfrm>
            <a:off x="545826" y="2656103"/>
            <a:ext cx="6888739" cy="270000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</a:lstStyle>
          <a:p>
            <a:pPr lvl="0"/>
            <a:r>
              <a:rPr dirty="0" lang="ru-RU"/>
              <a:t>Раздел презентации</a:t>
            </a:r>
            <a:endParaRPr dirty="0" lang="en-US"/>
          </a:p>
        </p:txBody>
      </p:sp>
      <p:sp>
        <p:nvSpPr>
          <p:cNvPr id="1048665" name="Текст 12"/>
          <p:cNvSpPr>
            <a:spLocks noGrp="1"/>
          </p:cNvSpPr>
          <p:nvPr>
            <p:ph type="body" sz="quarter" idx="20" hasCustomPrompt="1"/>
          </p:nvPr>
        </p:nvSpPr>
        <p:spPr>
          <a:xfrm>
            <a:off x="7720212" y="2656285"/>
            <a:ext cx="996923" cy="270000"/>
          </a:xfrm>
        </p:spPr>
        <p:txBody>
          <a:bodyPr>
            <a:noAutofit/>
          </a:bodyPr>
          <a:lstStyle>
            <a:lvl1pPr indent="0" marL="0">
              <a:buNone/>
              <a:defRPr b="1" sz="12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№ слайда</a:t>
            </a:r>
          </a:p>
        </p:txBody>
      </p:sp>
      <p:sp>
        <p:nvSpPr>
          <p:cNvPr id="1048666" name="Content Placeholder 2"/>
          <p:cNvSpPr>
            <a:spLocks noGrp="1"/>
          </p:cNvSpPr>
          <p:nvPr>
            <p:ph idx="21" hasCustomPrompt="1"/>
          </p:nvPr>
        </p:nvSpPr>
        <p:spPr>
          <a:xfrm>
            <a:off x="545826" y="2994431"/>
            <a:ext cx="6888739" cy="270000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</a:lstStyle>
          <a:p>
            <a:pPr lvl="0"/>
            <a:r>
              <a:rPr dirty="0" lang="ru-RU"/>
              <a:t>Раздел презентации</a:t>
            </a:r>
            <a:endParaRPr dirty="0" lang="en-US"/>
          </a:p>
        </p:txBody>
      </p:sp>
      <p:sp>
        <p:nvSpPr>
          <p:cNvPr id="1048667" name="Текст 12"/>
          <p:cNvSpPr>
            <a:spLocks noGrp="1"/>
          </p:cNvSpPr>
          <p:nvPr>
            <p:ph type="body" sz="quarter" idx="22" hasCustomPrompt="1"/>
          </p:nvPr>
        </p:nvSpPr>
        <p:spPr>
          <a:xfrm>
            <a:off x="7720212" y="2994613"/>
            <a:ext cx="996923" cy="270000"/>
          </a:xfrm>
        </p:spPr>
        <p:txBody>
          <a:bodyPr>
            <a:noAutofit/>
          </a:bodyPr>
          <a:lstStyle>
            <a:lvl1pPr indent="0" marL="0">
              <a:buNone/>
              <a:defRPr b="1" sz="12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№ слайда</a:t>
            </a:r>
          </a:p>
        </p:txBody>
      </p:sp>
      <p:sp>
        <p:nvSpPr>
          <p:cNvPr id="1048668" name="Content Placeholder 2"/>
          <p:cNvSpPr>
            <a:spLocks noGrp="1"/>
          </p:cNvSpPr>
          <p:nvPr>
            <p:ph idx="23" hasCustomPrompt="1"/>
          </p:nvPr>
        </p:nvSpPr>
        <p:spPr>
          <a:xfrm>
            <a:off x="545826" y="3332758"/>
            <a:ext cx="6888739" cy="270000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</a:lstStyle>
          <a:p>
            <a:pPr lvl="0"/>
            <a:r>
              <a:rPr dirty="0" lang="ru-RU"/>
              <a:t>Раздел презентации</a:t>
            </a:r>
            <a:endParaRPr dirty="0" lang="en-US"/>
          </a:p>
        </p:txBody>
      </p:sp>
      <p:sp>
        <p:nvSpPr>
          <p:cNvPr id="1048669" name="Текст 12"/>
          <p:cNvSpPr>
            <a:spLocks noGrp="1"/>
          </p:cNvSpPr>
          <p:nvPr>
            <p:ph type="body" sz="quarter" idx="24" hasCustomPrompt="1"/>
          </p:nvPr>
        </p:nvSpPr>
        <p:spPr>
          <a:xfrm>
            <a:off x="7720212" y="3332941"/>
            <a:ext cx="996923" cy="270000"/>
          </a:xfrm>
        </p:spPr>
        <p:txBody>
          <a:bodyPr>
            <a:noAutofit/>
          </a:bodyPr>
          <a:lstStyle>
            <a:lvl1pPr indent="0" marL="0">
              <a:buNone/>
              <a:defRPr b="1" sz="12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№ слайда</a:t>
            </a:r>
          </a:p>
        </p:txBody>
      </p:sp>
      <p:sp>
        <p:nvSpPr>
          <p:cNvPr id="1048670" name="Content Placeholder 2"/>
          <p:cNvSpPr>
            <a:spLocks noGrp="1"/>
          </p:cNvSpPr>
          <p:nvPr>
            <p:ph idx="25" hasCustomPrompt="1"/>
          </p:nvPr>
        </p:nvSpPr>
        <p:spPr>
          <a:xfrm>
            <a:off x="545826" y="3671087"/>
            <a:ext cx="6888739" cy="270000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</a:lstStyle>
          <a:p>
            <a:pPr lvl="0"/>
            <a:r>
              <a:rPr dirty="0" lang="ru-RU"/>
              <a:t>Раздел презентации</a:t>
            </a:r>
            <a:endParaRPr dirty="0" lang="en-US"/>
          </a:p>
        </p:txBody>
      </p:sp>
      <p:sp>
        <p:nvSpPr>
          <p:cNvPr id="1048671" name="Текст 12"/>
          <p:cNvSpPr>
            <a:spLocks noGrp="1"/>
          </p:cNvSpPr>
          <p:nvPr>
            <p:ph type="body" sz="quarter" idx="26" hasCustomPrompt="1"/>
          </p:nvPr>
        </p:nvSpPr>
        <p:spPr>
          <a:xfrm>
            <a:off x="7720212" y="3671269"/>
            <a:ext cx="996923" cy="270000"/>
          </a:xfrm>
        </p:spPr>
        <p:txBody>
          <a:bodyPr>
            <a:noAutofit/>
          </a:bodyPr>
          <a:lstStyle>
            <a:lvl1pPr indent="0" marL="0">
              <a:buNone/>
              <a:defRPr b="1" sz="12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№ слайда</a:t>
            </a:r>
          </a:p>
        </p:txBody>
      </p:sp>
      <p:sp>
        <p:nvSpPr>
          <p:cNvPr id="1048672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lstStyle>
            <a:lvl1pPr algn="r"/>
          </a:lstStyle>
          <a:p>
            <a:fld id="{51036E43-BD2F-D44D-850A-5FFB25242708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60" name="Рисунок 2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599446"/>
            <a:ext cx="795550" cy="436468"/>
          </a:xfrm>
          <a:prstGeom prst="rect"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 презентации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Рисунок 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599446"/>
            <a:ext cx="795550" cy="436468"/>
          </a:xfrm>
          <a:prstGeom prst="rect"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Content Placeholder 3"/>
          <p:cNvSpPr>
            <a:spLocks noGrp="1"/>
          </p:cNvSpPr>
          <p:nvPr>
            <p:ph sz="half" idx="2"/>
          </p:nvPr>
        </p:nvSpPr>
        <p:spPr>
          <a:xfrm>
            <a:off x="313781" y="888267"/>
            <a:ext cx="8412586" cy="3356355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86" name="Заголовок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 lang="ru-RU"/>
              <a:t>ОБРАЗЕЦ ЗАГОЛОВКА</a:t>
            </a:r>
          </a:p>
        </p:txBody>
      </p:sp>
      <p:sp>
        <p:nvSpPr>
          <p:cNvPr id="1048687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lstStyle>
            <a:lvl1pPr algn="r"/>
          </a:lstStyle>
          <a:p>
            <a:fld id="{51036E43-BD2F-D44D-850A-5FFB25242708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64" name="Рисунок 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599446"/>
            <a:ext cx="795550" cy="436468"/>
          </a:xfrm>
          <a:prstGeom prst="rect"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(с источниками)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Content Placeholder 3"/>
          <p:cNvSpPr>
            <a:spLocks noGrp="1"/>
          </p:cNvSpPr>
          <p:nvPr>
            <p:ph sz="half" idx="2"/>
          </p:nvPr>
        </p:nvSpPr>
        <p:spPr>
          <a:xfrm>
            <a:off x="313781" y="888267"/>
            <a:ext cx="8412586" cy="3528000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89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2700864" y="4563400"/>
            <a:ext cx="5707603" cy="148500"/>
          </a:xfrm>
        </p:spPr>
        <p:txBody>
          <a:bodyPr>
            <a:noAutofit/>
          </a:bodyPr>
          <a:lstStyle>
            <a:lvl1pPr indent="0" marL="0">
              <a:buNone/>
              <a:defRPr sz="800"/>
            </a:lvl1pPr>
          </a:lstStyle>
          <a:p>
            <a:pPr lvl="0"/>
            <a:r>
              <a:rPr dirty="0" lang="ru-RU"/>
              <a:t>Примечания:</a:t>
            </a:r>
          </a:p>
        </p:txBody>
      </p:sp>
      <p:sp>
        <p:nvSpPr>
          <p:cNvPr id="1048690" name="Текст 14"/>
          <p:cNvSpPr>
            <a:spLocks noGrp="1"/>
          </p:cNvSpPr>
          <p:nvPr>
            <p:ph type="body" sz="quarter" idx="13" hasCustomPrompt="1"/>
          </p:nvPr>
        </p:nvSpPr>
        <p:spPr>
          <a:xfrm>
            <a:off x="2700864" y="4753735"/>
            <a:ext cx="5707603" cy="105298"/>
          </a:xfrm>
        </p:spPr>
        <p:txBody>
          <a:bodyPr>
            <a:noAutofit/>
          </a:bodyPr>
          <a:lstStyle>
            <a:lvl1pPr indent="0" marL="0">
              <a:buNone/>
              <a:defRPr sz="800"/>
            </a:lvl1pPr>
          </a:lstStyle>
          <a:p>
            <a:pPr lvl="0"/>
            <a:r>
              <a:rPr dirty="0" lang="ru-RU"/>
              <a:t>Источники:</a:t>
            </a:r>
          </a:p>
        </p:txBody>
      </p:sp>
      <p:sp>
        <p:nvSpPr>
          <p:cNvPr id="1048691" name="Заголовок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 lang="ru-RU"/>
              <a:t>ОБРАЗЕЦ ЗАГОЛОВКА</a:t>
            </a:r>
          </a:p>
        </p:txBody>
      </p:sp>
      <p:sp>
        <p:nvSpPr>
          <p:cNvPr id="1048692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lstStyle>
            <a:lvl1pPr algn="r"/>
          </a:lstStyle>
          <a:p>
            <a:fld id="{51036E43-BD2F-D44D-850A-5FFB25242708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65" name="Рисунок 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599446"/>
            <a:ext cx="795550" cy="436468"/>
          </a:xfrm>
          <a:prstGeom prst="rect"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Content Placeholder 3"/>
          <p:cNvSpPr>
            <a:spLocks noGrp="1"/>
          </p:cNvSpPr>
          <p:nvPr>
            <p:ph sz="half" idx="2"/>
          </p:nvPr>
        </p:nvSpPr>
        <p:spPr>
          <a:xfrm>
            <a:off x="547499" y="888266"/>
            <a:ext cx="8178866" cy="3528000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49" name="Прямоугольник 11"/>
          <p:cNvSpPr/>
          <p:nvPr userDrawn="1"/>
        </p:nvSpPr>
        <p:spPr bwMode="auto">
          <a:xfrm>
            <a:off x="400364" y="884052"/>
            <a:ext cx="46892" cy="3253326"/>
          </a:xfrm>
          <a:prstGeom prst="rect"/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 lang="ru-RU"/>
          </a:p>
        </p:txBody>
      </p:sp>
      <p:sp>
        <p:nvSpPr>
          <p:cNvPr id="1048650" name="Заголовок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 lang="ru-RU"/>
              <a:t>ОБРАЗЕЦ ЗАГОЛОВКА</a:t>
            </a:r>
          </a:p>
        </p:txBody>
      </p:sp>
      <p:sp>
        <p:nvSpPr>
          <p:cNvPr id="1048651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lstStyle>
            <a:lvl1pPr algn="r"/>
          </a:lstStyle>
          <a:p>
            <a:fld id="{51036E43-BD2F-D44D-850A-5FFB25242708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58" name="Рисунок 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599446"/>
            <a:ext cx="795550" cy="436468"/>
          </a:xfrm>
          <a:prstGeom prst="rect"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Content Placeholder 3"/>
          <p:cNvSpPr>
            <a:spLocks noGrp="1"/>
          </p:cNvSpPr>
          <p:nvPr>
            <p:ph sz="half" idx="2"/>
          </p:nvPr>
        </p:nvSpPr>
        <p:spPr>
          <a:xfrm>
            <a:off x="314300" y="1152604"/>
            <a:ext cx="4068000" cy="3058152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591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313596" y="785039"/>
            <a:ext cx="4068000" cy="310753"/>
          </a:xfrm>
        </p:spPr>
        <p:txBody>
          <a:bodyPr anchor="ctr" anchorCtr="0">
            <a:normAutofit/>
          </a:bodyPr>
          <a:lstStyle>
            <a:lvl1pPr indent="0" marL="0">
              <a:buNone/>
              <a:defRPr b="1" sz="14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Подзаголовок</a:t>
            </a:r>
          </a:p>
        </p:txBody>
      </p:sp>
      <p:sp>
        <p:nvSpPr>
          <p:cNvPr id="1048592" name="Content Placeholder 3"/>
          <p:cNvSpPr>
            <a:spLocks noGrp="1"/>
          </p:cNvSpPr>
          <p:nvPr>
            <p:ph sz="half" idx="15"/>
          </p:nvPr>
        </p:nvSpPr>
        <p:spPr>
          <a:xfrm>
            <a:off x="4659360" y="1152604"/>
            <a:ext cx="4068000" cy="3058152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593" name="Текст 4"/>
          <p:cNvSpPr>
            <a:spLocks noGrp="1"/>
          </p:cNvSpPr>
          <p:nvPr>
            <p:ph type="body" sz="quarter" idx="16" hasCustomPrompt="1"/>
          </p:nvPr>
        </p:nvSpPr>
        <p:spPr>
          <a:xfrm>
            <a:off x="4658656" y="785039"/>
            <a:ext cx="4068000" cy="310753"/>
          </a:xfrm>
        </p:spPr>
        <p:txBody>
          <a:bodyPr anchor="ctr" anchorCtr="0">
            <a:normAutofit/>
          </a:bodyPr>
          <a:lstStyle>
            <a:lvl1pPr indent="0" marL="0">
              <a:buNone/>
              <a:defRPr b="1" sz="14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Подзаголовок</a:t>
            </a:r>
          </a:p>
        </p:txBody>
      </p:sp>
      <p:sp>
        <p:nvSpPr>
          <p:cNvPr id="1048594" name="Заголовок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 lang="ru-RU"/>
              <a:t>ОБРАЗЕЦ ЗАГОЛОВКА</a:t>
            </a:r>
          </a:p>
        </p:txBody>
      </p:sp>
      <p:sp>
        <p:nvSpPr>
          <p:cNvPr id="1048595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lstStyle>
            <a:lvl1pPr algn="r"/>
          </a:lstStyle>
          <a:p>
            <a:fld id="{51036E43-BD2F-D44D-850A-5FFB25242708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55" name="Рисунок 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599446"/>
            <a:ext cx="795550" cy="436468"/>
          </a:xfrm>
          <a:prstGeom prst="rect"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Content Placeholder 3"/>
          <p:cNvSpPr>
            <a:spLocks noGrp="1"/>
          </p:cNvSpPr>
          <p:nvPr>
            <p:ph sz="half" idx="2"/>
          </p:nvPr>
        </p:nvSpPr>
        <p:spPr>
          <a:xfrm>
            <a:off x="560876" y="1152383"/>
            <a:ext cx="8162748" cy="1260000"/>
          </a:xfrm>
        </p:spPr>
        <p:txBody>
          <a:bodyPr/>
          <a:lstStyle>
            <a:lvl1pPr indent="-172800" marL="172800">
              <a:buClr>
                <a:schemeClr val="accent1"/>
              </a:buClr>
              <a:buFont typeface="Arial" panose="020B0604020202020204" pitchFamily="34" charset="0"/>
              <a:buChar char="►"/>
            </a:lvl1pPr>
          </a:lstStyle>
          <a:p>
            <a:pPr lvl="0"/>
            <a:r>
              <a:rPr dirty="0" lang="ru-RU"/>
              <a:t>Образец текста</a:t>
            </a:r>
          </a:p>
          <a:p>
            <a:pPr lvl="1"/>
            <a:r>
              <a:rPr dirty="0" lang="ru-RU"/>
              <a:t>Второй уровень</a:t>
            </a:r>
          </a:p>
          <a:p>
            <a:pPr lvl="2"/>
            <a:r>
              <a:rPr dirty="0" lang="ru-RU"/>
              <a:t>Третий уровень</a:t>
            </a:r>
          </a:p>
          <a:p>
            <a:pPr lvl="3"/>
            <a:r>
              <a:rPr dirty="0" lang="ru-RU"/>
              <a:t>Четвертый уровень</a:t>
            </a:r>
          </a:p>
          <a:p>
            <a:pPr lvl="4"/>
            <a:r>
              <a:rPr dirty="0" lang="ru-RU"/>
              <a:t>Пятый уровень</a:t>
            </a:r>
            <a:endParaRPr dirty="0" lang="en-US"/>
          </a:p>
        </p:txBody>
      </p:sp>
      <p:sp>
        <p:nvSpPr>
          <p:cNvPr id="1048694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560172" y="784819"/>
            <a:ext cx="8162748" cy="310753"/>
          </a:xfrm>
        </p:spPr>
        <p:txBody>
          <a:bodyPr anchor="ctr" anchorCtr="0">
            <a:normAutofit/>
          </a:bodyPr>
          <a:lstStyle>
            <a:lvl1pPr indent="0" marL="0">
              <a:buNone/>
              <a:defRPr b="1" sz="14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Подзаголовок</a:t>
            </a:r>
          </a:p>
        </p:txBody>
      </p:sp>
      <p:sp>
        <p:nvSpPr>
          <p:cNvPr id="1048695" name="Content Placeholder 3"/>
          <p:cNvSpPr>
            <a:spLocks noGrp="1"/>
          </p:cNvSpPr>
          <p:nvPr>
            <p:ph sz="half" idx="15"/>
          </p:nvPr>
        </p:nvSpPr>
        <p:spPr>
          <a:xfrm>
            <a:off x="560876" y="3012333"/>
            <a:ext cx="8162748" cy="1260000"/>
          </a:xfrm>
        </p:spPr>
        <p:txBody>
          <a:bodyPr/>
          <a:lstStyle>
            <a:lvl1pPr indent="-172800" marL="172800">
              <a:buClr>
                <a:schemeClr val="accent1"/>
              </a:buClr>
              <a:buFont typeface="Arial" panose="020B0604020202020204" pitchFamily="34" charset="0"/>
              <a:buChar char="►"/>
            </a:lvl1pPr>
          </a:lstStyle>
          <a:p>
            <a:pPr lvl="0"/>
            <a:r>
              <a:rPr dirty="0" lang="ru-RU"/>
              <a:t>Образец текста</a:t>
            </a:r>
          </a:p>
          <a:p>
            <a:pPr lvl="1"/>
            <a:r>
              <a:rPr dirty="0" lang="ru-RU"/>
              <a:t>Второй уровень</a:t>
            </a:r>
          </a:p>
          <a:p>
            <a:pPr lvl="2"/>
            <a:r>
              <a:rPr dirty="0" lang="ru-RU"/>
              <a:t>Третий уровень</a:t>
            </a:r>
          </a:p>
          <a:p>
            <a:pPr lvl="3"/>
            <a:r>
              <a:rPr dirty="0" lang="ru-RU"/>
              <a:t>Четвертый уровень</a:t>
            </a:r>
          </a:p>
          <a:p>
            <a:pPr lvl="4"/>
            <a:r>
              <a:rPr dirty="0" lang="ru-RU"/>
              <a:t>Пятый уровень</a:t>
            </a:r>
            <a:endParaRPr dirty="0" lang="en-US"/>
          </a:p>
        </p:txBody>
      </p:sp>
      <p:sp>
        <p:nvSpPr>
          <p:cNvPr id="1048696" name="Текст 4"/>
          <p:cNvSpPr>
            <a:spLocks noGrp="1"/>
          </p:cNvSpPr>
          <p:nvPr>
            <p:ph type="body" sz="quarter" idx="16" hasCustomPrompt="1"/>
          </p:nvPr>
        </p:nvSpPr>
        <p:spPr>
          <a:xfrm>
            <a:off x="560172" y="2627184"/>
            <a:ext cx="8162748" cy="310753"/>
          </a:xfrm>
        </p:spPr>
        <p:txBody>
          <a:bodyPr anchor="ctr" anchorCtr="0">
            <a:normAutofit/>
          </a:bodyPr>
          <a:lstStyle>
            <a:lvl1pPr indent="0" marL="0">
              <a:buNone/>
              <a:defRPr b="1" sz="14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Подзаголовок</a:t>
            </a:r>
          </a:p>
        </p:txBody>
      </p:sp>
      <p:sp>
        <p:nvSpPr>
          <p:cNvPr id="1048697" name="Заголовок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 lang="ru-RU"/>
              <a:t>ОБРАЗЕЦ ЗАГОЛОВКА</a:t>
            </a:r>
          </a:p>
        </p:txBody>
      </p:sp>
      <p:sp>
        <p:nvSpPr>
          <p:cNvPr id="1048698" name="Прямоугольник 21"/>
          <p:cNvSpPr/>
          <p:nvPr userDrawn="1"/>
        </p:nvSpPr>
        <p:spPr bwMode="auto">
          <a:xfrm>
            <a:off x="400204" y="879475"/>
            <a:ext cx="46800" cy="1548000"/>
          </a:xfrm>
          <a:prstGeom prst="rect"/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99" name="Прямоугольник 23"/>
          <p:cNvSpPr/>
          <p:nvPr userDrawn="1"/>
        </p:nvSpPr>
        <p:spPr bwMode="auto">
          <a:xfrm>
            <a:off x="400204" y="2723038"/>
            <a:ext cx="46800" cy="1544400"/>
          </a:xfrm>
          <a:prstGeom prst="rect"/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0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lstStyle>
            <a:lvl1pPr algn="r"/>
          </a:lstStyle>
          <a:p>
            <a:fld id="{51036E43-BD2F-D44D-850A-5FFB25242708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66" name="Рисунок 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599446"/>
            <a:ext cx="795550" cy="436468"/>
          </a:xfrm>
          <a:prstGeom prst="rect"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Content Placeholder 3"/>
          <p:cNvSpPr>
            <a:spLocks noGrp="1"/>
          </p:cNvSpPr>
          <p:nvPr>
            <p:ph sz="half" idx="2"/>
          </p:nvPr>
        </p:nvSpPr>
        <p:spPr>
          <a:xfrm>
            <a:off x="314300" y="1152604"/>
            <a:ext cx="2625231" cy="3080729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4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313596" y="785039"/>
            <a:ext cx="2625231" cy="310753"/>
          </a:xfrm>
        </p:spPr>
        <p:txBody>
          <a:bodyPr anchor="ctr" anchorCtr="0">
            <a:normAutofit/>
          </a:bodyPr>
          <a:lstStyle>
            <a:lvl1pPr indent="0" marL="0">
              <a:buNone/>
              <a:defRPr b="1" sz="14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Подзаголовок</a:t>
            </a:r>
          </a:p>
        </p:txBody>
      </p:sp>
      <p:sp>
        <p:nvSpPr>
          <p:cNvPr id="1048675" name="Content Placeholder 3"/>
          <p:cNvSpPr>
            <a:spLocks noGrp="1"/>
          </p:cNvSpPr>
          <p:nvPr>
            <p:ph sz="half" idx="15"/>
          </p:nvPr>
        </p:nvSpPr>
        <p:spPr>
          <a:xfrm>
            <a:off x="6101297" y="1152604"/>
            <a:ext cx="2625231" cy="3080729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6" name="Текст 4"/>
          <p:cNvSpPr>
            <a:spLocks noGrp="1"/>
          </p:cNvSpPr>
          <p:nvPr>
            <p:ph type="body" sz="quarter" idx="16" hasCustomPrompt="1"/>
          </p:nvPr>
        </p:nvSpPr>
        <p:spPr>
          <a:xfrm>
            <a:off x="6100593" y="785039"/>
            <a:ext cx="2625231" cy="310753"/>
          </a:xfrm>
        </p:spPr>
        <p:txBody>
          <a:bodyPr anchor="ctr" anchorCtr="0">
            <a:normAutofit/>
          </a:bodyPr>
          <a:lstStyle>
            <a:lvl1pPr indent="0" marL="0">
              <a:buNone/>
              <a:defRPr b="1" sz="14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Подзаголовок</a:t>
            </a:r>
          </a:p>
        </p:txBody>
      </p:sp>
      <p:sp>
        <p:nvSpPr>
          <p:cNvPr id="1048677" name="Content Placeholder 3"/>
          <p:cNvSpPr>
            <a:spLocks noGrp="1"/>
          </p:cNvSpPr>
          <p:nvPr>
            <p:ph sz="half" idx="17"/>
          </p:nvPr>
        </p:nvSpPr>
        <p:spPr>
          <a:xfrm>
            <a:off x="3203705" y="1152604"/>
            <a:ext cx="2625231" cy="3080729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8" name="Текст 4"/>
          <p:cNvSpPr>
            <a:spLocks noGrp="1"/>
          </p:cNvSpPr>
          <p:nvPr>
            <p:ph type="body" sz="quarter" idx="18" hasCustomPrompt="1"/>
          </p:nvPr>
        </p:nvSpPr>
        <p:spPr>
          <a:xfrm>
            <a:off x="3203001" y="785039"/>
            <a:ext cx="2625231" cy="310753"/>
          </a:xfrm>
        </p:spPr>
        <p:txBody>
          <a:bodyPr anchor="ctr" anchorCtr="0">
            <a:normAutofit/>
          </a:bodyPr>
          <a:lstStyle>
            <a:lvl1pPr indent="0" marL="0">
              <a:buNone/>
              <a:defRPr b="1" sz="1400">
                <a:solidFill>
                  <a:schemeClr val="tx1"/>
                </a:solidFill>
              </a:defRPr>
            </a:lvl1pPr>
          </a:lstStyle>
          <a:p>
            <a:pPr lvl="0"/>
            <a:r>
              <a:rPr dirty="0" lang="ru-RU"/>
              <a:t>Подзаголовок</a:t>
            </a:r>
          </a:p>
        </p:txBody>
      </p:sp>
      <p:sp>
        <p:nvSpPr>
          <p:cNvPr id="1048679" name="Заголовок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 lang="ru-RU"/>
              <a:t>ОБРАЗЕЦ ЗАГОЛОВКА</a:t>
            </a:r>
          </a:p>
        </p:txBody>
      </p:sp>
      <p:sp>
        <p:nvSpPr>
          <p:cNvPr id="1048680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lstStyle>
            <a:lvl1pPr algn="r"/>
          </a:lstStyle>
          <a:p>
            <a:fld id="{51036E43-BD2F-D44D-850A-5FFB25242708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61" name="Рисунок 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599446"/>
            <a:ext cx="795550" cy="436468"/>
          </a:xfrm>
          <a:prstGeom prst="rect"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рывающий слайд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/>
          </p:cNvSpPr>
          <p:nvPr>
            <p:ph type="title" hasCustomPrompt="1"/>
          </p:nvPr>
        </p:nvSpPr>
        <p:spPr>
          <a:xfrm>
            <a:off x="571221" y="1231750"/>
            <a:ext cx="2857847" cy="1183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 lang="ru-RU"/>
              <a:t>ЗАКРЫВАЮЩИЙ СЛАЙД ПРЕЗЕНТАЦИИ</a:t>
            </a:r>
            <a:endParaRPr dirty="0" lang="en-US"/>
          </a:p>
        </p:txBody>
      </p:sp>
      <p:sp>
        <p:nvSpPr>
          <p:cNvPr id="1048682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571220" y="2518562"/>
            <a:ext cx="2857847" cy="1404000"/>
          </a:xfrm>
        </p:spPr>
        <p:txBody>
          <a:bodyPr anchor="t" anchorCtr="0">
            <a:normAutofit/>
          </a:bodyPr>
          <a:lstStyle>
            <a:lvl1pPr algn="l" defTabSz="685800" eaLnBrk="1" fontAlgn="auto" hangingPunct="1" indent="0" latinLnBrk="0" marL="0" marR="0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accent4"/>
              </a:buClr>
              <a:buSzPct val="110000"/>
              <a:buFontTx/>
              <a:buNone/>
              <a:defRPr b="0" sz="1050">
                <a:solidFill>
                  <a:schemeClr val="tx1"/>
                </a:solidFill>
              </a:defRPr>
            </a:lvl1pPr>
          </a:lstStyle>
          <a:p>
            <a:pPr algn="l" defTabSz="685800" eaLnBrk="1" fontAlgn="auto" hangingPunct="1" indent="0" latinLnBrk="0" lvl="0" marL="0" marR="0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chemeClr val="accent4"/>
              </a:buClr>
              <a:buSzPct val="110000"/>
              <a:buFontTx/>
              <a:buNone/>
            </a:pPr>
            <a:r>
              <a:rPr dirty="0" lang="ru-RU"/>
              <a:t>Текст закрывающего слайда, реквизиты, контактная информация</a:t>
            </a:r>
          </a:p>
        </p:txBody>
      </p:sp>
      <p:sp>
        <p:nvSpPr>
          <p:cNvPr id="1048683" name="Прямоугольник 13"/>
          <p:cNvSpPr/>
          <p:nvPr userDrawn="1"/>
        </p:nvSpPr>
        <p:spPr bwMode="auto">
          <a:xfrm>
            <a:off x="400364" y="1231749"/>
            <a:ext cx="46892" cy="2690813"/>
          </a:xfrm>
          <a:prstGeom prst="rect"/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 lang="ru-RU"/>
          </a:p>
        </p:txBody>
      </p:sp>
      <p:sp>
        <p:nvSpPr>
          <p:cNvPr id="1048684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lstStyle>
            <a:lvl1pPr algn="r"/>
          </a:lstStyle>
          <a:p>
            <a:fld id="{51036E43-BD2F-D44D-850A-5FFB25242708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62" name="Рисунок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351868"/>
            <a:ext cx="1246808" cy="684046"/>
          </a:xfrm>
          <a:prstGeom prst="rect"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dirty="0" lang="ru-RU"/>
              <a:t>ОБРАЗЕЦ ЗАГОЛОВКА</a:t>
            </a:r>
          </a:p>
        </p:txBody>
      </p:sp>
      <p:sp>
        <p:nvSpPr>
          <p:cNvPr id="1048653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lstStyle>
            <a:lvl1pPr algn="r"/>
          </a:lstStyle>
          <a:p>
            <a:fld id="{51036E43-BD2F-D44D-850A-5FFB25242708}" type="slidenum">
              <a:rPr lang="ru-RU" smtClean="0"/>
              <a:t>‹#›</a:t>
            </a:fld>
            <a:endParaRPr dirty="0" lang="ru-RU"/>
          </a:p>
        </p:txBody>
      </p:sp>
      <p:pic>
        <p:nvPicPr>
          <p:cNvPr id="2097159" name="Рисунок 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204" y="4351868"/>
            <a:ext cx="1246808" cy="684046"/>
          </a:xfrm>
          <a:prstGeom prst="rect"/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313780" y="158827"/>
            <a:ext cx="8409844" cy="378000"/>
          </a:xfrm>
          <a:prstGeom prst="rect"/>
        </p:spPr>
        <p:txBody>
          <a:bodyPr anchor="b" anchorCtr="0" bIns="45720" lIns="91440" rIns="91440" rtlCol="0" tIns="45720" vert="horz">
            <a:normAutofit/>
          </a:bodyPr>
          <a:p>
            <a:r>
              <a:rPr dirty="0" lang="ru-RU"/>
              <a:t>ОБРАЗЕЦ ЗАГОЛОВКА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316523" y="879474"/>
            <a:ext cx="8409844" cy="35280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dirty="0" lang="ru-RU"/>
              <a:t>Образец текста</a:t>
            </a:r>
          </a:p>
          <a:p>
            <a:pPr lvl="1"/>
            <a:r>
              <a:rPr dirty="0" lang="ru-RU"/>
              <a:t>Второй уровень</a:t>
            </a:r>
          </a:p>
          <a:p>
            <a:pPr lvl="2"/>
            <a:r>
              <a:rPr dirty="0" lang="ru-RU"/>
              <a:t>Третий уровень</a:t>
            </a:r>
          </a:p>
          <a:p>
            <a:pPr lvl="3"/>
            <a:r>
              <a:rPr dirty="0" lang="ru-RU"/>
              <a:t>Четвертый уровень</a:t>
            </a:r>
          </a:p>
          <a:p>
            <a:pPr lvl="4"/>
            <a:r>
              <a:rPr dirty="0" lang="ru-RU"/>
              <a:t>Пятый уровень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35417" y="4856163"/>
            <a:ext cx="2057400" cy="273844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C702E3D-E1C0-8345-AA2A-F82325D0AAB8}" type="datetime4">
              <a:rPr lang="ru-RU" smtClean="0"/>
              <a:t>25 сентября 2024 г.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dt="1" ftr="1" hdr="0" sldNum="1"/>
  <p:txStyles>
    <p:titleStyle>
      <a:lvl1pPr algn="l" defTabSz="685800" eaLnBrk="1" hangingPunct="1" latinLnBrk="0" rtl="0">
        <a:lnSpc>
          <a:spcPct val="90000"/>
        </a:lnSpc>
        <a:spcBef>
          <a:spcPct val="0"/>
        </a:spcBef>
        <a:buNone/>
        <a:defRPr b="1" sz="1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685800" eaLnBrk="1" hangingPunct="1" indent="-172800" latinLnBrk="0" marL="172800" rtl="0">
        <a:lnSpc>
          <a:spcPct val="100000"/>
        </a:lnSpc>
        <a:spcBef>
          <a:spcPts val="300"/>
        </a:spcBef>
        <a:buClr>
          <a:schemeClr val="accent1"/>
        </a:buClr>
        <a:buSzPct val="110000"/>
        <a:buFont typeface="Arial" panose="020B0604020202020204" pitchFamily="34" charset="0"/>
        <a:buChar char="►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indent="-172800" latinLnBrk="0" marL="345600" rtl="0">
        <a:lnSpc>
          <a:spcPct val="100000"/>
        </a:lnSpc>
        <a:spcBef>
          <a:spcPts val="200"/>
        </a:spcBef>
        <a:buClr>
          <a:srgbClr val="448A18"/>
        </a:buClr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indent="-172800" latinLnBrk="0" marL="518400" rtl="0">
        <a:lnSpc>
          <a:spcPct val="100000"/>
        </a:lnSpc>
        <a:spcBef>
          <a:spcPts val="300"/>
        </a:spcBef>
        <a:buClr>
          <a:srgbClr val="448A18"/>
        </a:buClr>
        <a:buSzPct val="12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indent="-172800" latinLnBrk="0" marL="691200" rtl="0">
        <a:lnSpc>
          <a:spcPct val="100000"/>
        </a:lnSpc>
        <a:spcBef>
          <a:spcPts val="300"/>
        </a:spcBef>
        <a:buClr>
          <a:srgbClr val="448A18"/>
        </a:buClr>
        <a:buSzPct val="120000"/>
        <a:buFont typeface="Системный шрифт, обычный"/>
        <a:buChar char="⁃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indent="-172800" latinLnBrk="0" marL="864000" rtl="0">
        <a:lnSpc>
          <a:spcPct val="100000"/>
        </a:lnSpc>
        <a:spcBef>
          <a:spcPts val="300"/>
        </a:spcBef>
        <a:buClr>
          <a:srgbClr val="448A18"/>
        </a:buClr>
        <a:buSzPct val="60000"/>
        <a:buFont typeface=".Lucida Grande UI Regular"/>
        <a:buChar char="◆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indent="-171450" latinLnBrk="0" marL="18859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indent="-171450" latinLnBrk="0" marL="22288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indent="-171450" latinLnBrk="0" marL="25717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indent="-171450" latinLnBrk="0" marL="29146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685800" eaLnBrk="1" hangingPunct="1" latinLnBrk="0" marL="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latinLnBrk="0" marL="3429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latinLnBrk="0" marL="6858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latinLnBrk="0" marL="10287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latinLnBrk="0" marL="13716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latinLnBrk="0" marL="17145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latinLnBrk="0" marL="20574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latinLnBrk="0" marL="24003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latinLnBrk="0" marL="27432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1.emf"/><Relationship Id="rId4" Type="http://schemas.openxmlformats.org/officeDocument/2006/relationships/image" Target="../media/image4.emf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chart" Target="../charts/chart5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Текст 6"/>
          <p:cNvSpPr txBox="1"/>
          <p:nvPr/>
        </p:nvSpPr>
        <p:spPr>
          <a:xfrm>
            <a:off x="414535" y="3690021"/>
            <a:ext cx="6521358" cy="540198"/>
          </a:xfrm>
          <a:prstGeom prst="rect"/>
        </p:spPr>
        <p:txBody>
          <a:bodyPr>
            <a:noAutofit/>
          </a:bodyPr>
          <a:lstStyle>
            <a:lvl1pPr algn="l" defTabSz="914377" indent="0" latinLnBrk="0" marL="0" marR="0" rtl="0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Tx/>
              <a:buSzPct val="123000"/>
              <a:buFontTx/>
              <a:buNone/>
              <a:defRPr baseline="0" b="0" cap="none" sz="1000" i="0" spc="0" strike="noStrike" u="none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  <a:lvl2pPr algn="l" defTabSz="914377" indent="-228600" latinLnBrk="0" marL="457200" marR="0" rtl="0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Tx/>
              <a:buSzPct val="123000"/>
              <a:buFontTx/>
              <a:buChar char="•"/>
              <a:defRPr baseline="0" b="0" cap="none" sz="1800" i="0" spc="0" strike="noStrike" u="none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2pPr>
            <a:lvl3pPr algn="l" defTabSz="914377" indent="-228600" latinLnBrk="0" marL="685800" marR="0" rtl="0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Tx/>
              <a:buSzPct val="123000"/>
              <a:buFontTx/>
              <a:buChar char="•"/>
              <a:defRPr baseline="0" b="0" cap="none" sz="1800" i="0" spc="0" strike="noStrike" u="none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3pPr>
            <a:lvl4pPr algn="l" defTabSz="914377" indent="-228600" latinLnBrk="0" marL="914400" marR="0" rtl="0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Tx/>
              <a:buSzPct val="123000"/>
              <a:buFontTx/>
              <a:buChar char="•"/>
              <a:defRPr baseline="0" b="0" cap="none" sz="1800" i="0" spc="0" strike="noStrike" u="none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4pPr>
            <a:lvl5pPr algn="l" defTabSz="914377" indent="-228600" latinLnBrk="0" marL="1143000" marR="0" rtl="0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Tx/>
              <a:buSzPct val="123000"/>
              <a:buFontTx/>
              <a:buChar char="•"/>
              <a:defRPr baseline="0" b="0" cap="none" sz="1800" i="0" spc="0" strike="noStrike" u="none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5pPr>
            <a:lvl6pPr algn="l" defTabSz="914377" indent="-228600" latinLnBrk="0" marL="1371600" marR="0" rtl="0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Tx/>
              <a:buSzPct val="123000"/>
              <a:buFontTx/>
              <a:buChar char="•"/>
              <a:defRPr baseline="0" b="0" cap="none" sz="1800" i="0" spc="0" strike="noStrike" u="none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6pPr>
            <a:lvl7pPr algn="l" defTabSz="914377" indent="-228600" latinLnBrk="0" marL="1600200" marR="0" rtl="0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Tx/>
              <a:buSzPct val="123000"/>
              <a:buFontTx/>
              <a:buChar char="•"/>
              <a:defRPr baseline="0" b="0" cap="none" sz="1800" i="0" spc="0" strike="noStrike" u="none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7pPr>
            <a:lvl8pPr algn="l" defTabSz="914377" indent="-228600" latinLnBrk="0" marL="1828800" marR="0" rtl="0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Tx/>
              <a:buSzPct val="123000"/>
              <a:buFontTx/>
              <a:buChar char="•"/>
              <a:defRPr baseline="0" b="0" cap="none" sz="1800" i="0" spc="0" strike="noStrike" u="none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8pPr>
            <a:lvl9pPr algn="l" defTabSz="914377" indent="-228600" latinLnBrk="0" marL="2057400" marR="0" rtl="0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Tx/>
              <a:buSzPct val="123000"/>
              <a:buFontTx/>
              <a:buChar char="•"/>
              <a:defRPr baseline="0" b="0" cap="none" sz="1800" i="0" spc="0" strike="noStrike" u="none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ct val="150000"/>
              </a:lnSpc>
              <a:spcBef>
                <a:spcPts val="0"/>
              </a:spcBef>
            </a:pPr>
            <a:r>
              <a:rPr dirty="0" lang="en-US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XXI </a:t>
            </a:r>
            <a:r>
              <a:rPr dirty="0" lang="ru-RU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Международный банковский форум, сентябрь </a:t>
            </a:r>
            <a:r>
              <a:rPr dirty="0" lang="en-US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dirty="0" lang="ru-RU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dirty="0" lang="en-US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80" name="Текст 9"/>
          <p:cNvSpPr txBox="1"/>
          <p:nvPr/>
        </p:nvSpPr>
        <p:spPr>
          <a:xfrm>
            <a:off x="414534" y="3138489"/>
            <a:ext cx="6437885" cy="775773"/>
          </a:xfrm>
          <a:prstGeom prst="rect"/>
        </p:spPr>
        <p:txBody>
          <a:bodyPr bIns="45720" lIns="91440" rIns="91440" rtlCol="0" tIns="45720" vert="horz">
            <a:noAutofit/>
          </a:bodyPr>
          <a:lstStyle>
            <a:lvl1pPr algn="l" defTabSz="685800" eaLnBrk="1" hangingPunct="1" indent="-172800" latinLnBrk="0" marL="172800" rtl="0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SzPct val="110000"/>
              <a:buFontTx/>
              <a:buBlip>
                <a:blip xmlns:r="http://schemas.openxmlformats.org/officeDocument/2006/relationships" r:embed="rId1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2800" latinLnBrk="0" marL="345600" rtl="0">
              <a:lnSpc>
                <a:spcPct val="100000"/>
              </a:lnSpc>
              <a:spcBef>
                <a:spcPts val="200"/>
              </a:spcBef>
              <a:buClr>
                <a:srgbClr val="448A18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2800" latinLnBrk="0" marL="5184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2800" latinLnBrk="0" marL="6912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Системный шрифт, обычный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2800" latinLnBrk="0" marL="8640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60000"/>
              <a:buFont typeface=".Lucida Grande UI Regular"/>
              <a:buChar char="◆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 indent="0" marL="0">
              <a:spcBef>
                <a:spcPts val="0"/>
              </a:spcBef>
              <a:buClrTx/>
              <a:buSzTx/>
              <a:buFontTx/>
              <a:buNone/>
            </a:pPr>
            <a:r>
              <a:rPr dirty="0" lang="ru-RU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М. Петроневич</a:t>
            </a:r>
          </a:p>
        </p:txBody>
      </p:sp>
      <p:sp>
        <p:nvSpPr>
          <p:cNvPr id="1048581" name="Текст 9"/>
          <p:cNvSpPr txBox="1"/>
          <p:nvPr/>
        </p:nvSpPr>
        <p:spPr>
          <a:xfrm>
            <a:off x="414533" y="1428084"/>
            <a:ext cx="6437885" cy="1065523"/>
          </a:xfrm>
          <a:prstGeom prst="rect"/>
        </p:spPr>
        <p:txBody>
          <a:bodyPr bIns="45720" lIns="91440" rIns="91440" rtlCol="0" tIns="45720" vert="horz">
            <a:noAutofit/>
          </a:bodyPr>
          <a:lstStyle>
            <a:lvl1pPr algn="l" defTabSz="685800" eaLnBrk="1" hangingPunct="1" indent="-172800" latinLnBrk="0" marL="172800" rtl="0">
              <a:lnSpc>
                <a:spcPct val="100000"/>
              </a:lnSpc>
              <a:spcBef>
                <a:spcPts val="300"/>
              </a:spcBef>
              <a:buClr>
                <a:schemeClr val="accent4"/>
              </a:buClr>
              <a:buSzPct val="110000"/>
              <a:buFontTx/>
              <a:buBlip>
                <a:blip xmlns:r="http://schemas.openxmlformats.org/officeDocument/2006/relationships" r:embed="rId1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2800" latinLnBrk="0" marL="345600" rtl="0">
              <a:lnSpc>
                <a:spcPct val="100000"/>
              </a:lnSpc>
              <a:spcBef>
                <a:spcPts val="200"/>
              </a:spcBef>
              <a:buClr>
                <a:srgbClr val="448A18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2800" latinLnBrk="0" marL="5184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2800" latinLnBrk="0" marL="6912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Системный шрифт, обычный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2800" latinLnBrk="0" marL="8640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60000"/>
              <a:buFont typeface=".Lucida Grande UI Regular"/>
              <a:buChar char="◆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b="1" cap="all" dirty="0" sz="1600" lang="ru-RU">
                <a:latin typeface="Arial" panose="020B0604020202020204" pitchFamily="34" charset="0"/>
                <a:cs typeface="Arial" panose="020B0604020202020204" pitchFamily="34" charset="0"/>
              </a:rPr>
              <a:t>Финансирование структурной </a:t>
            </a:r>
          </a:p>
          <a:p>
            <a:pPr indent="0" marL="0">
              <a:buNone/>
            </a:pPr>
            <a:r>
              <a:rPr b="1" cap="all" dirty="0" sz="1600" lang="ru-RU">
                <a:latin typeface="Arial" panose="020B0604020202020204" pitchFamily="34" charset="0"/>
                <a:cs typeface="Arial" panose="020B0604020202020204" pitchFamily="34" charset="0"/>
              </a:rPr>
              <a:t>трансформации российской</a:t>
            </a:r>
          </a:p>
          <a:p>
            <a:pPr indent="0" marL="0">
              <a:buNone/>
            </a:pPr>
            <a:r>
              <a:rPr b="1" cap="all" dirty="0" sz="1600" lang="ru-RU">
                <a:latin typeface="Arial" panose="020B0604020202020204" pitchFamily="34" charset="0"/>
                <a:cs typeface="Arial" panose="020B0604020202020204" pitchFamily="34" charset="0"/>
              </a:rPr>
              <a:t>экономики: где брать деньги?</a:t>
            </a:r>
          </a:p>
          <a:p>
            <a:pPr indent="0" marL="0">
              <a:buNone/>
            </a:pPr>
            <a:endParaRPr b="1" cap="all" dirty="0" sz="1600" lang="ru-R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marL="0">
              <a:buNone/>
            </a:pPr>
            <a:r>
              <a:rPr b="1" cap="all" dirty="0" sz="1600" lang="ru-RU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b="1" cap="all" dirty="0" lang="ru-RU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Группа 20"/>
          <p:cNvGrpSpPr/>
          <p:nvPr/>
        </p:nvGrpSpPr>
        <p:grpSpPr>
          <a:xfrm>
            <a:off x="4426473" y="523872"/>
            <a:ext cx="2003221" cy="3614632"/>
            <a:chOff x="3640021" y="523872"/>
            <a:chExt cx="2003221" cy="3614632"/>
          </a:xfrm>
        </p:grpSpPr>
        <p:sp>
          <p:nvSpPr>
            <p:cNvPr id="1048582" name="Параллелограмм 21"/>
            <p:cNvSpPr/>
            <p:nvPr/>
          </p:nvSpPr>
          <p:spPr>
            <a:xfrm flipH="1">
              <a:off x="3944542" y="523875"/>
              <a:ext cx="1605686" cy="3614629"/>
            </a:xfrm>
            <a:prstGeom prst="parallelogram">
              <a:avLst>
                <a:gd name="adj" fmla="val 94274"/>
              </a:avLst>
            </a:prstGeom>
            <a:solidFill>
              <a:srgbClr val="245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ru-RU"/>
            </a:p>
          </p:txBody>
        </p:sp>
        <p:sp>
          <p:nvSpPr>
            <p:cNvPr id="1048583" name="Параллелограмм 22"/>
            <p:cNvSpPr/>
            <p:nvPr/>
          </p:nvSpPr>
          <p:spPr>
            <a:xfrm flipH="1">
              <a:off x="3879355" y="523873"/>
              <a:ext cx="1549551" cy="3614631"/>
            </a:xfrm>
            <a:prstGeom prst="parallelogram">
              <a:avLst>
                <a:gd name="adj" fmla="val 97618"/>
              </a:avLst>
            </a:prstGeom>
            <a:solidFill>
              <a:srgbClr val="B1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ru-RU"/>
            </a:p>
          </p:txBody>
        </p:sp>
        <p:sp>
          <p:nvSpPr>
            <p:cNvPr id="1048584" name="Параллелограмм 23"/>
            <p:cNvSpPr/>
            <p:nvPr/>
          </p:nvSpPr>
          <p:spPr>
            <a:xfrm flipH="1">
              <a:off x="3703783" y="523872"/>
              <a:ext cx="1646233" cy="3614631"/>
            </a:xfrm>
            <a:prstGeom prst="parallelogram">
              <a:avLst>
                <a:gd name="adj" fmla="val 93080"/>
              </a:avLst>
            </a:prstGeom>
            <a:solidFill>
              <a:srgbClr val="6DA0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ru-RU"/>
            </a:p>
          </p:txBody>
        </p:sp>
        <p:sp>
          <p:nvSpPr>
            <p:cNvPr id="1048585" name="Параллелограмм 24"/>
            <p:cNvSpPr/>
            <p:nvPr/>
          </p:nvSpPr>
          <p:spPr>
            <a:xfrm flipH="1">
              <a:off x="3640021" y="523873"/>
              <a:ext cx="1549551" cy="3614631"/>
            </a:xfrm>
            <a:prstGeom prst="parallelogram">
              <a:avLst>
                <a:gd name="adj" fmla="val 97618"/>
              </a:avLst>
            </a:prstGeom>
            <a:solidFill>
              <a:srgbClr val="2B60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ru-RU"/>
            </a:p>
          </p:txBody>
        </p:sp>
        <p:sp>
          <p:nvSpPr>
            <p:cNvPr id="1048586" name="Параллелограмм 25"/>
            <p:cNvSpPr/>
            <p:nvPr/>
          </p:nvSpPr>
          <p:spPr>
            <a:xfrm flipH="1">
              <a:off x="4093691" y="523873"/>
              <a:ext cx="1549551" cy="3614631"/>
            </a:xfrm>
            <a:prstGeom prst="parallelogram">
              <a:avLst>
                <a:gd name="adj" fmla="val 97618"/>
              </a:avLst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ru-RU"/>
            </a:p>
          </p:txBody>
        </p:sp>
      </p:grpSp>
      <p:pic>
        <p:nvPicPr>
          <p:cNvPr id="2097152" name="Рисунок 2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/>
          <a:srcRect r="19946"/>
          <a:stretch>
            <a:fillRect/>
          </a:stretch>
        </p:blipFill>
        <p:spPr>
          <a:xfrm>
            <a:off x="4976489" y="523872"/>
            <a:ext cx="4162374" cy="3614629"/>
          </a:xfrm>
          <a:prstGeom prst="rect"/>
        </p:spPr>
      </p:pic>
      <p:pic>
        <p:nvPicPr>
          <p:cNvPr id="2097153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67398" y="4138504"/>
            <a:ext cx="1483162" cy="813719"/>
          </a:xfrm>
          <a:prstGeom prst="rect"/>
        </p:spPr>
      </p:pic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422745" y="523876"/>
            <a:ext cx="1569184" cy="305858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p>
            <a:fld id="{51036E43-BD2F-D44D-850A-5FFB25242708}" type="slidenum">
              <a:rPr b="0" sz="1000" lang="ru-RU" smtClean="0">
                <a:solidFill>
                  <a:schemeClr val="bg2">
                    <a:lumMod val="50000"/>
                  </a:schemeClr>
                </a:solidFill>
              </a:rPr>
              <a:t>2</a:t>
            </a:fld>
            <a:endParaRPr b="0" dirty="0" sz="1000" lang="ru-RU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4859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54814" y="753512"/>
            <a:ext cx="5592726" cy="310753"/>
          </a:xfrm>
        </p:spPr>
        <p:txBody>
          <a:bodyPr>
            <a:noAutofit/>
          </a:bodyPr>
          <a:p>
            <a:pPr>
              <a:spcBef>
                <a:spcPts val="0"/>
              </a:spcBef>
            </a:pPr>
            <a:r>
              <a:rPr dirty="0" sz="1100" lang="ru-RU">
                <a:solidFill>
                  <a:srgbClr val="1F7E35"/>
                </a:solidFill>
              </a:rPr>
              <a:t>Прирост корпоративного фондирования</a:t>
            </a:r>
          </a:p>
          <a:p>
            <a:pPr>
              <a:spcBef>
                <a:spcPts val="0"/>
              </a:spcBef>
            </a:pPr>
            <a:r>
              <a:rPr b="0" dirty="0" sz="10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% ВВП</a:t>
            </a:r>
            <a:endParaRPr b="0" dirty="0" sz="1000"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194304" name="Диаграмма 5"/>
          <p:cNvGraphicFramePr>
            <a:graphicFrameLocks/>
          </p:cNvGraphicFramePr>
          <p:nvPr/>
        </p:nvGraphicFramePr>
        <p:xfrm>
          <a:off x="159657" y="1190170"/>
          <a:ext cx="8665201" cy="3345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48598" name="TextBox 1"/>
          <p:cNvSpPr txBox="1"/>
          <p:nvPr/>
        </p:nvSpPr>
        <p:spPr>
          <a:xfrm>
            <a:off x="8444647" y="3819640"/>
            <a:ext cx="251992" cy="300082"/>
          </a:xfrm>
          <a:prstGeom prst="rect"/>
          <a:noFill/>
        </p:spPr>
        <p:txBody>
          <a:bodyPr rtlCol="0" wrap="none">
            <a:spAutoFit/>
          </a:bodyPr>
          <a:p>
            <a:r>
              <a:rPr dirty="0" lang="ru-RU"/>
              <a:t>*</a:t>
            </a:r>
          </a:p>
        </p:txBody>
      </p:sp>
      <p:sp>
        <p:nvSpPr>
          <p:cNvPr id="1048599" name="TextBox 3"/>
          <p:cNvSpPr txBox="1"/>
          <p:nvPr/>
        </p:nvSpPr>
        <p:spPr>
          <a:xfrm>
            <a:off x="7295911" y="4542331"/>
            <a:ext cx="1681481" cy="218440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900" lang="ru-RU">
                <a:solidFill>
                  <a:schemeClr val="bg2"/>
                </a:solidFill>
              </a:rPr>
              <a:t>* июль 2023 г. – июнь 2024 г.  </a:t>
            </a:r>
          </a:p>
        </p:txBody>
      </p:sp>
      <p:sp>
        <p:nvSpPr>
          <p:cNvPr id="1048600" name="Text Placeholder 7"/>
          <p:cNvSpPr txBox="1"/>
          <p:nvPr/>
        </p:nvSpPr>
        <p:spPr>
          <a:xfrm>
            <a:off x="411126" y="173690"/>
            <a:ext cx="6753851" cy="310753"/>
          </a:xfrm>
          <a:prstGeom prst="rect"/>
        </p:spPr>
        <p:txBody>
          <a:bodyPr anchor="t" anchorCtr="0" bIns="45720" lIns="91440" rIns="91440" rtlCol="0" tIns="45720" vert="horz">
            <a:noAutofit/>
          </a:bodyPr>
          <a:lstStyle>
            <a:lvl1pPr algn="l" defTabSz="685800" eaLnBrk="1" hangingPunct="1" indent="0" latinLnBrk="0" marL="0" rtl="0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None/>
              <a:defRPr b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2800" latinLnBrk="0" marL="345600" rtl="0">
              <a:lnSpc>
                <a:spcPct val="100000"/>
              </a:lnSpc>
              <a:spcBef>
                <a:spcPts val="200"/>
              </a:spcBef>
              <a:buClr>
                <a:srgbClr val="448A18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2800" latinLnBrk="0" marL="5184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2800" latinLnBrk="0" marL="6912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Системный шрифт, обычный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2800" latinLnBrk="0" marL="8640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60000"/>
              <a:buFont typeface=".Lucida Grande UI Regular"/>
              <a:buChar char="◆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dirty="0" sz="1600" lang="ru-RU"/>
              <a:t>КОРПОРАТИВНЫЙ СЕКТОР АКТИВНО ПРИВЛЕКАЕТ СРЕДСТВА</a:t>
            </a:r>
          </a:p>
        </p:txBody>
      </p:sp>
      <p:sp>
        <p:nvSpPr>
          <p:cNvPr id="1048601" name="Скругленный прямоугольник 6"/>
          <p:cNvSpPr/>
          <p:nvPr/>
        </p:nvSpPr>
        <p:spPr>
          <a:xfrm>
            <a:off x="503238" y="659674"/>
            <a:ext cx="8484008" cy="3876039"/>
          </a:xfrm>
          <a:prstGeom prst="roundRect">
            <a:avLst>
              <a:gd name="adj" fmla="val 3509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Oval 19"/>
          <p:cNvSpPr/>
          <p:nvPr/>
        </p:nvSpPr>
        <p:spPr>
          <a:xfrm>
            <a:off x="7842941" y="3437054"/>
            <a:ext cx="432000" cy="432000"/>
          </a:xfrm>
          <a:prstGeom prst="ellipse"/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06" name="Oval 18"/>
          <p:cNvSpPr/>
          <p:nvPr/>
        </p:nvSpPr>
        <p:spPr>
          <a:xfrm>
            <a:off x="7850029" y="2948330"/>
            <a:ext cx="432000" cy="432000"/>
          </a:xfrm>
          <a:prstGeom prst="ellipse"/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07" name="Oval 17"/>
          <p:cNvSpPr/>
          <p:nvPr/>
        </p:nvSpPr>
        <p:spPr>
          <a:xfrm>
            <a:off x="7835853" y="2459606"/>
            <a:ext cx="432000" cy="432000"/>
          </a:xfrm>
          <a:prstGeom prst="ellipse"/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08" name="Oval 16"/>
          <p:cNvSpPr/>
          <p:nvPr/>
        </p:nvSpPr>
        <p:spPr>
          <a:xfrm>
            <a:off x="7835792" y="1969892"/>
            <a:ext cx="432000" cy="432000"/>
          </a:xfrm>
          <a:prstGeom prst="ellipse"/>
          <a:solidFill>
            <a:srgbClr val="6BA2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graphicFrame>
        <p:nvGraphicFramePr>
          <p:cNvPr id="4194305" name="Диаграмма 5"/>
          <p:cNvGraphicFramePr>
            <a:graphicFrameLocks/>
          </p:cNvGraphicFramePr>
          <p:nvPr/>
        </p:nvGraphicFramePr>
        <p:xfrm>
          <a:off x="3111127" y="1775901"/>
          <a:ext cx="1852265" cy="2203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48609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p>
            <a:fld id="{51036E43-BD2F-D44D-850A-5FFB25242708}" type="slidenum">
              <a:rPr b="0" sz="1000" lang="ru-RU" smtClean="0">
                <a:solidFill>
                  <a:schemeClr val="bg2">
                    <a:lumMod val="50000"/>
                  </a:schemeClr>
                </a:solidFill>
              </a:rPr>
              <a:t>3</a:t>
            </a:fld>
            <a:endParaRPr b="0" dirty="0" sz="1000" lang="ru-RU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194306" name="Диаграмма 1"/>
          <p:cNvGraphicFramePr>
            <a:graphicFrameLocks/>
          </p:cNvGraphicFramePr>
          <p:nvPr/>
        </p:nvGraphicFramePr>
        <p:xfrm>
          <a:off x="1019631" y="1809044"/>
          <a:ext cx="2366533" cy="216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48610" name="Text Placeholder 7"/>
          <p:cNvSpPr txBox="1"/>
          <p:nvPr/>
        </p:nvSpPr>
        <p:spPr>
          <a:xfrm>
            <a:off x="3765502" y="1212349"/>
            <a:ext cx="1424282" cy="720000"/>
          </a:xfrm>
          <a:prstGeom prst="rect"/>
        </p:spPr>
        <p:txBody>
          <a:bodyPr anchor="t" anchorCtr="0" bIns="45720" lIns="91440" rIns="91440" rtlCol="0" tIns="45720" vert="horz">
            <a:noAutofit/>
          </a:bodyPr>
          <a:lstStyle>
            <a:lvl1pPr algn="l" defTabSz="685800" eaLnBrk="1" hangingPunct="1" indent="0" latinLnBrk="0" marL="0" rtl="0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None/>
              <a:defRPr b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2800" latinLnBrk="0" marL="345600" rtl="0">
              <a:lnSpc>
                <a:spcPct val="100000"/>
              </a:lnSpc>
              <a:spcBef>
                <a:spcPts val="200"/>
              </a:spcBef>
              <a:buClr>
                <a:srgbClr val="448A18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2800" latinLnBrk="0" marL="5184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2800" latinLnBrk="0" marL="6912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Системный шрифт, обычный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2800" latinLnBrk="0" marL="8640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60000"/>
              <a:buFont typeface=".Lucida Grande UI Regular"/>
              <a:buChar char="◆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dirty="0" sz="1100" lang="ru-RU">
                <a:solidFill>
                  <a:srgbClr val="1F7E35"/>
                </a:solidFill>
              </a:rPr>
              <a:t>Инвестиций </a:t>
            </a:r>
          </a:p>
          <a:p>
            <a:pPr>
              <a:spcBef>
                <a:spcPts val="0"/>
              </a:spcBef>
            </a:pPr>
            <a:r>
              <a:rPr dirty="0" sz="1100" lang="ru-RU">
                <a:solidFill>
                  <a:srgbClr val="1F7E35"/>
                </a:solidFill>
              </a:rPr>
              <a:t>по отраслям</a:t>
            </a:r>
          </a:p>
          <a:p>
            <a:pPr>
              <a:spcBef>
                <a:spcPts val="0"/>
              </a:spcBef>
            </a:pPr>
            <a:r>
              <a:rPr b="0" dirty="0" sz="8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Динамика в процентах </a:t>
            </a:r>
          </a:p>
          <a:p>
            <a:pPr>
              <a:spcBef>
                <a:spcPts val="0"/>
              </a:spcBef>
            </a:pPr>
            <a:r>
              <a:rPr b="0" dirty="0" sz="8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2023-2022 к 2020-2021 гг.</a:t>
            </a:r>
            <a:endParaRPr b="0" dirty="0" sz="800"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194307" name="Диаграмма 8"/>
          <p:cNvGraphicFramePr>
            <a:graphicFrameLocks/>
          </p:cNvGraphicFramePr>
          <p:nvPr/>
        </p:nvGraphicFramePr>
        <p:xfrm>
          <a:off x="5688680" y="1938399"/>
          <a:ext cx="1404103" cy="2116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48611" name="TextBox 4"/>
          <p:cNvSpPr txBox="1"/>
          <p:nvPr/>
        </p:nvSpPr>
        <p:spPr>
          <a:xfrm>
            <a:off x="7814528" y="3042439"/>
            <a:ext cx="510076" cy="246221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1000" lang="ru-RU"/>
              <a:t>172%</a:t>
            </a:r>
          </a:p>
        </p:txBody>
      </p:sp>
      <p:sp>
        <p:nvSpPr>
          <p:cNvPr id="1048612" name="TextBox 7"/>
          <p:cNvSpPr txBox="1"/>
          <p:nvPr/>
        </p:nvSpPr>
        <p:spPr>
          <a:xfrm>
            <a:off x="7797443" y="3531053"/>
            <a:ext cx="510076" cy="246221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1000" lang="ru-RU"/>
              <a:t>120%</a:t>
            </a:r>
          </a:p>
        </p:txBody>
      </p:sp>
      <p:sp>
        <p:nvSpPr>
          <p:cNvPr id="1048613" name="TextBox 10"/>
          <p:cNvSpPr txBox="1"/>
          <p:nvPr/>
        </p:nvSpPr>
        <p:spPr>
          <a:xfrm>
            <a:off x="7789682" y="2555771"/>
            <a:ext cx="559769" cy="246221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1000" lang="ru-RU"/>
              <a:t>100%*</a:t>
            </a:r>
          </a:p>
        </p:txBody>
      </p:sp>
      <p:sp>
        <p:nvSpPr>
          <p:cNvPr id="1048614" name="TextBox 11"/>
          <p:cNvSpPr txBox="1"/>
          <p:nvPr/>
        </p:nvSpPr>
        <p:spPr>
          <a:xfrm>
            <a:off x="7848411" y="2067157"/>
            <a:ext cx="439544" cy="246221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1000" lang="ru-RU"/>
              <a:t>65%</a:t>
            </a:r>
          </a:p>
        </p:txBody>
      </p:sp>
      <p:sp>
        <p:nvSpPr>
          <p:cNvPr id="1048615" name="Text Placeholder 7"/>
          <p:cNvSpPr txBox="1"/>
          <p:nvPr/>
        </p:nvSpPr>
        <p:spPr>
          <a:xfrm>
            <a:off x="7569360" y="1212349"/>
            <a:ext cx="1125947" cy="720000"/>
          </a:xfrm>
          <a:prstGeom prst="rect"/>
        </p:spPr>
        <p:txBody>
          <a:bodyPr anchor="t" anchorCtr="0" bIns="45720" lIns="91440" rIns="91440" rtlCol="0" tIns="45720" vert="horz">
            <a:noAutofit/>
          </a:bodyPr>
          <a:lstStyle>
            <a:lvl1pPr algn="l" defTabSz="685800" eaLnBrk="1" hangingPunct="1" indent="0" latinLnBrk="0" marL="0" rtl="0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None/>
              <a:defRPr b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2800" latinLnBrk="0" marL="345600" rtl="0">
              <a:lnSpc>
                <a:spcPct val="100000"/>
              </a:lnSpc>
              <a:spcBef>
                <a:spcPts val="200"/>
              </a:spcBef>
              <a:buClr>
                <a:srgbClr val="448A18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2800" latinLnBrk="0" marL="5184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2800" latinLnBrk="0" marL="6912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Системный шрифт, обычный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2800" latinLnBrk="0" marL="8640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60000"/>
              <a:buFont typeface=".Lucida Grande UI Regular"/>
              <a:buChar char="◆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dirty="0" sz="1100" lang="ru-RU">
                <a:solidFill>
                  <a:srgbClr val="1F7E35"/>
                </a:solidFill>
              </a:rPr>
              <a:t>Инвестиции/Прибыль</a:t>
            </a:r>
          </a:p>
          <a:p>
            <a:pPr>
              <a:spcBef>
                <a:spcPts val="0"/>
              </a:spcBef>
            </a:pPr>
            <a:r>
              <a:rPr b="0" dirty="0" sz="8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%</a:t>
            </a:r>
            <a:endParaRPr b="0" dirty="0" sz="800"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48616" name="TextBox 13"/>
          <p:cNvSpPr txBox="1"/>
          <p:nvPr/>
        </p:nvSpPr>
        <p:spPr>
          <a:xfrm>
            <a:off x="5868714" y="4074013"/>
            <a:ext cx="3167380" cy="218440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900" lang="ru-RU">
                <a:solidFill>
                  <a:schemeClr val="bg2"/>
                </a:solidFill>
              </a:rPr>
              <a:t>* без учета субсидий Министерства сельского хозяйства</a:t>
            </a:r>
          </a:p>
        </p:txBody>
      </p:sp>
      <p:sp>
        <p:nvSpPr>
          <p:cNvPr id="104861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916979" y="1034637"/>
            <a:ext cx="1429075" cy="720000"/>
          </a:xfrm>
        </p:spPr>
        <p:txBody>
          <a:bodyPr anchor="t">
            <a:noAutofit/>
          </a:bodyPr>
          <a:p>
            <a:pPr>
              <a:spcBef>
                <a:spcPts val="0"/>
              </a:spcBef>
            </a:pPr>
            <a:r>
              <a:rPr dirty="0" sz="1100" lang="ru-RU">
                <a:solidFill>
                  <a:srgbClr val="1F7E35"/>
                </a:solidFill>
              </a:rPr>
              <a:t>Задолженность по кредитам и займам</a:t>
            </a:r>
          </a:p>
          <a:p>
            <a:pPr>
              <a:spcBef>
                <a:spcPts val="0"/>
              </a:spcBef>
            </a:pPr>
            <a:r>
              <a:rPr b="0" dirty="0" sz="8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Динамика в процентах </a:t>
            </a:r>
          </a:p>
          <a:p>
            <a:pPr>
              <a:spcBef>
                <a:spcPts val="0"/>
              </a:spcBef>
            </a:pPr>
            <a:r>
              <a:rPr b="0" dirty="0" sz="8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07.2024 к 01.2022 гг.</a:t>
            </a:r>
            <a:endParaRPr b="0" dirty="0" sz="800"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48618" name="Text Placeholder 7"/>
          <p:cNvSpPr txBox="1"/>
          <p:nvPr/>
        </p:nvSpPr>
        <p:spPr>
          <a:xfrm>
            <a:off x="5609232" y="1212349"/>
            <a:ext cx="1540679" cy="720000"/>
          </a:xfrm>
          <a:prstGeom prst="rect"/>
        </p:spPr>
        <p:txBody>
          <a:bodyPr anchor="t" anchorCtr="0" bIns="45720" lIns="91440" rIns="91440" rtlCol="0" tIns="45720" vert="horz">
            <a:noAutofit/>
          </a:bodyPr>
          <a:lstStyle>
            <a:lvl1pPr algn="l" defTabSz="685800" eaLnBrk="1" hangingPunct="1" indent="0" latinLnBrk="0" marL="0" rtl="0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None/>
              <a:defRPr b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2800" latinLnBrk="0" marL="345600" rtl="0">
              <a:lnSpc>
                <a:spcPct val="100000"/>
              </a:lnSpc>
              <a:spcBef>
                <a:spcPts val="200"/>
              </a:spcBef>
              <a:buClr>
                <a:srgbClr val="448A18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2800" latinLnBrk="0" marL="5184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2800" latinLnBrk="0" marL="6912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Системный шрифт, обычный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2800" latinLnBrk="0" marL="8640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60000"/>
              <a:buFont typeface=".Lucida Grande UI Regular"/>
              <a:buChar char="◆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dirty="0" sz="1100" lang="ru-RU">
                <a:solidFill>
                  <a:srgbClr val="1F7E35"/>
                </a:solidFill>
              </a:rPr>
              <a:t>Прибыль </a:t>
            </a:r>
          </a:p>
          <a:p>
            <a:pPr>
              <a:spcBef>
                <a:spcPts val="0"/>
              </a:spcBef>
            </a:pPr>
            <a:r>
              <a:rPr dirty="0" sz="1100" lang="ru-RU">
                <a:solidFill>
                  <a:srgbClr val="1F7E35"/>
                </a:solidFill>
              </a:rPr>
              <a:t>по отраслям</a:t>
            </a:r>
          </a:p>
          <a:p>
            <a:pPr>
              <a:spcBef>
                <a:spcPts val="0"/>
              </a:spcBef>
            </a:pPr>
            <a:r>
              <a:rPr b="0" dirty="0" sz="8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Динамика в процентах </a:t>
            </a:r>
          </a:p>
          <a:p>
            <a:pPr>
              <a:spcBef>
                <a:spcPts val="0"/>
              </a:spcBef>
            </a:pPr>
            <a:r>
              <a:rPr b="0" dirty="0" sz="8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2023-2022 к 2020-2021 гг.</a:t>
            </a:r>
            <a:endParaRPr b="0" dirty="0" sz="800"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3885959" y="1966751"/>
            <a:ext cx="0" cy="1896227"/>
          </a:xfrm>
          <a:prstGeom prst="line"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15"/>
          <p:cNvCxnSpPr>
            <a:cxnSpLocks/>
          </p:cNvCxnSpPr>
          <p:nvPr/>
        </p:nvCxnSpPr>
        <p:spPr>
          <a:xfrm>
            <a:off x="5709947" y="1973839"/>
            <a:ext cx="0" cy="1896227"/>
          </a:xfrm>
          <a:prstGeom prst="line"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9" name="TextBox 20"/>
          <p:cNvSpPr txBox="1"/>
          <p:nvPr/>
        </p:nvSpPr>
        <p:spPr>
          <a:xfrm>
            <a:off x="501280" y="2929378"/>
            <a:ext cx="1178201" cy="370841"/>
          </a:xfrm>
          <a:prstGeom prst="rect"/>
          <a:solidFill>
            <a:schemeClr val="bg1"/>
          </a:solidFill>
        </p:spPr>
        <p:txBody>
          <a:bodyPr rtlCol="0" wrap="square">
            <a:spAutoFit/>
          </a:bodyPr>
          <a:p>
            <a:r>
              <a:rPr dirty="0" sz="1000" lang="ru-RU"/>
              <a:t>Производство электроэнергии</a:t>
            </a:r>
          </a:p>
        </p:txBody>
      </p:sp>
      <p:sp>
        <p:nvSpPr>
          <p:cNvPr id="1048620" name="Text Placeholder 7"/>
          <p:cNvSpPr txBox="1"/>
          <p:nvPr/>
        </p:nvSpPr>
        <p:spPr>
          <a:xfrm>
            <a:off x="411126" y="173690"/>
            <a:ext cx="8203802" cy="310753"/>
          </a:xfrm>
          <a:prstGeom prst="rect"/>
        </p:spPr>
        <p:txBody>
          <a:bodyPr anchor="t" anchorCtr="0" bIns="45720" lIns="91440" rIns="91440" rtlCol="0" tIns="45720" vert="horz">
            <a:noAutofit/>
          </a:bodyPr>
          <a:lstStyle>
            <a:lvl1pPr algn="l" defTabSz="685800" eaLnBrk="1" hangingPunct="1" indent="0" latinLnBrk="0" marL="0" rtl="0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None/>
              <a:defRPr b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2800" latinLnBrk="0" marL="345600" rtl="0">
              <a:lnSpc>
                <a:spcPct val="100000"/>
              </a:lnSpc>
              <a:spcBef>
                <a:spcPts val="200"/>
              </a:spcBef>
              <a:buClr>
                <a:srgbClr val="448A18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2800" latinLnBrk="0" marL="5184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2800" latinLnBrk="0" marL="6912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Системный шрифт, обычный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2800" latinLnBrk="0" marL="8640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60000"/>
              <a:buFont typeface=".Lucida Grande UI Regular"/>
              <a:buChar char="◆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dirty="0" sz="1600" lang="ru-RU"/>
              <a:t>СИТУАЦИЯ С ПРИВЛЕЧЕНИЕ СРЕДСТВ НЕОДНОРОДНА</a:t>
            </a:r>
          </a:p>
          <a:p>
            <a:pPr>
              <a:spcBef>
                <a:spcPts val="0"/>
              </a:spcBef>
            </a:pPr>
            <a:r>
              <a:rPr dirty="0" lang="ru-RU">
                <a:solidFill>
                  <a:srgbClr val="1F7E35"/>
                </a:solidFill>
              </a:rPr>
              <a:t>РЯД ОТРАСЛЕЙ МОГУТ ИСПЫТЫВАТЬ СЛОЖНОСТЬ С ПРИВЛЕЧЕНИЕМ СРЕДСТВ</a:t>
            </a:r>
          </a:p>
        </p:txBody>
      </p:sp>
      <p:sp>
        <p:nvSpPr>
          <p:cNvPr id="1048621" name="TextBox 22"/>
          <p:cNvSpPr txBox="1"/>
          <p:nvPr/>
        </p:nvSpPr>
        <p:spPr>
          <a:xfrm>
            <a:off x="501279" y="2057064"/>
            <a:ext cx="1549937" cy="370839"/>
          </a:xfrm>
          <a:prstGeom prst="rect"/>
          <a:solidFill>
            <a:schemeClr val="bg1"/>
          </a:solidFill>
        </p:spPr>
        <p:txBody>
          <a:bodyPr rtlCol="0" wrap="square">
            <a:spAutoFit/>
          </a:bodyPr>
          <a:p>
            <a:r>
              <a:rPr dirty="0" sz="1000" lang="ru-RU"/>
              <a:t>В целом по экономике</a:t>
            </a:r>
          </a:p>
        </p:txBody>
      </p:sp>
      <p:sp>
        <p:nvSpPr>
          <p:cNvPr id="1048622" name="TextBox 23"/>
          <p:cNvSpPr txBox="1"/>
          <p:nvPr/>
        </p:nvSpPr>
        <p:spPr>
          <a:xfrm>
            <a:off x="501280" y="2461964"/>
            <a:ext cx="1349048" cy="370841"/>
          </a:xfrm>
          <a:prstGeom prst="rect"/>
          <a:solidFill>
            <a:schemeClr val="bg1"/>
          </a:solidFill>
        </p:spPr>
        <p:txBody>
          <a:bodyPr rtlCol="0" wrap="square">
            <a:spAutoFit/>
          </a:bodyPr>
          <a:p>
            <a:r>
              <a:rPr dirty="0" sz="1000" lang="ru-RU"/>
              <a:t>Растениеводство и животноводство</a:t>
            </a:r>
          </a:p>
        </p:txBody>
      </p:sp>
      <p:sp>
        <p:nvSpPr>
          <p:cNvPr id="1048623" name="TextBox 24"/>
          <p:cNvSpPr txBox="1"/>
          <p:nvPr/>
        </p:nvSpPr>
        <p:spPr>
          <a:xfrm>
            <a:off x="501280" y="3491355"/>
            <a:ext cx="1349048" cy="246221"/>
          </a:xfrm>
          <a:prstGeom prst="rect"/>
          <a:solidFill>
            <a:schemeClr val="bg1"/>
          </a:solidFill>
        </p:spPr>
        <p:txBody>
          <a:bodyPr rtlCol="0" wrap="square">
            <a:spAutoFit/>
          </a:bodyPr>
          <a:p>
            <a:r>
              <a:rPr dirty="0" sz="1000" lang="ru-RU"/>
              <a:t>Телекоммуникации</a:t>
            </a:r>
          </a:p>
        </p:txBody>
      </p:sp>
      <p:sp>
        <p:nvSpPr>
          <p:cNvPr id="1048624" name="Прямоугольник 26"/>
          <p:cNvSpPr/>
          <p:nvPr/>
        </p:nvSpPr>
        <p:spPr>
          <a:xfrm>
            <a:off x="1916979" y="3531053"/>
            <a:ext cx="45719" cy="206523"/>
          </a:xfrm>
          <a:prstGeom prst="rect"/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25" name="Скругленный прямоугольник 27"/>
          <p:cNvSpPr/>
          <p:nvPr/>
        </p:nvSpPr>
        <p:spPr>
          <a:xfrm>
            <a:off x="503238" y="942753"/>
            <a:ext cx="8484008" cy="3080607"/>
          </a:xfrm>
          <a:prstGeom prst="roundRect">
            <a:avLst>
              <a:gd name="adj" fmla="val 3509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Rectangle: Rounded Corners 6"/>
          <p:cNvSpPr/>
          <p:nvPr/>
        </p:nvSpPr>
        <p:spPr>
          <a:xfrm>
            <a:off x="1545266" y="4195821"/>
            <a:ext cx="2199420" cy="522221"/>
          </a:xfrm>
          <a:prstGeom prst="roundRect"/>
          <a:solidFill>
            <a:srgbClr val="1F7E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30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p>
            <a:fld id="{51036E43-BD2F-D44D-850A-5FFB25242708}" type="slidenum">
              <a:rPr b="0" sz="1000" lang="ru-RU" smtClean="0">
                <a:solidFill>
                  <a:schemeClr val="bg2">
                    <a:lumMod val="50000"/>
                  </a:schemeClr>
                </a:solidFill>
              </a:rPr>
              <a:t>4</a:t>
            </a:fld>
            <a:endParaRPr b="0" dirty="0" sz="1000" lang="ru-RU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194308" name="Диаграмма 1"/>
          <p:cNvGraphicFramePr>
            <a:graphicFrameLocks/>
          </p:cNvGraphicFramePr>
          <p:nvPr/>
        </p:nvGraphicFramePr>
        <p:xfrm>
          <a:off x="508816" y="1346337"/>
          <a:ext cx="8270050" cy="2682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48631" name="Text Placeholder 7"/>
          <p:cNvSpPr txBox="1"/>
          <p:nvPr/>
        </p:nvSpPr>
        <p:spPr>
          <a:xfrm>
            <a:off x="411126" y="173690"/>
            <a:ext cx="8541488" cy="310753"/>
          </a:xfrm>
          <a:prstGeom prst="rect"/>
        </p:spPr>
        <p:txBody>
          <a:bodyPr anchor="t" anchorCtr="0" bIns="45720" lIns="91440" rIns="91440" rtlCol="0" tIns="45720" vert="horz">
            <a:noAutofit/>
          </a:bodyPr>
          <a:lstStyle>
            <a:lvl1pPr algn="l" defTabSz="685800" eaLnBrk="1" hangingPunct="1" indent="0" latinLnBrk="0" marL="0" rtl="0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None/>
              <a:defRPr b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2800" latinLnBrk="0" marL="345600" rtl="0">
              <a:lnSpc>
                <a:spcPct val="100000"/>
              </a:lnSpc>
              <a:spcBef>
                <a:spcPts val="200"/>
              </a:spcBef>
              <a:buClr>
                <a:srgbClr val="448A18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2800" latinLnBrk="0" marL="5184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2800" latinLnBrk="0" marL="6912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Системный шрифт, обычный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2800" latinLnBrk="0" marL="8640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60000"/>
              <a:buFont typeface=".Lucida Grande UI Regular"/>
              <a:buChar char="◆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dirty="0" sz="1600" lang="ru-RU"/>
              <a:t>ДЛЯ ДОСТИЖЕНИЯ ЦЕЛЕВЫХ ТЕМПОВ ИНФЛЯЦИИ РОСТ ПОТРЕБИТЕЛЬСКОГО СПРОСА ДОЛЖЕН БЫТЬ НИЖЕ</a:t>
            </a:r>
          </a:p>
        </p:txBody>
      </p:sp>
      <p:sp>
        <p:nvSpPr>
          <p:cNvPr id="1048632" name="TextBox 4"/>
          <p:cNvSpPr txBox="1"/>
          <p:nvPr/>
        </p:nvSpPr>
        <p:spPr>
          <a:xfrm>
            <a:off x="1545265" y="4195321"/>
            <a:ext cx="2199421" cy="523220"/>
          </a:xfrm>
          <a:prstGeom prst="rect"/>
          <a:noFill/>
          <a:ln>
            <a:noFill/>
          </a:ln>
        </p:spPr>
        <p:txBody>
          <a:bodyPr rtlCol="0" wrap="square">
            <a:spAutoFit/>
          </a:bodyPr>
          <a:p>
            <a:pPr algn="ctr"/>
            <a:r>
              <a:rPr b="1" dirty="0" sz="1200" lang="ru-RU">
                <a:solidFill>
                  <a:srgbClr val="FFFFFF"/>
                </a:solidFill>
              </a:rPr>
              <a:t>Потребительский спрос </a:t>
            </a:r>
          </a:p>
          <a:p>
            <a:pPr algn="ctr"/>
            <a:r>
              <a:rPr b="1" dirty="0" sz="1200" lang="en-US">
                <a:solidFill>
                  <a:srgbClr val="FFFFFF"/>
                </a:solidFill>
              </a:rPr>
              <a:t>&gt; </a:t>
            </a:r>
            <a:r>
              <a:rPr b="1" dirty="0" sz="1600" lang="ru-RU">
                <a:solidFill>
                  <a:srgbClr val="FFFFFF"/>
                </a:solidFill>
              </a:rPr>
              <a:t>70</a:t>
            </a:r>
            <a:r>
              <a:rPr b="1" dirty="0" sz="1200" lang="ru-RU">
                <a:solidFill>
                  <a:srgbClr val="FFFFFF"/>
                </a:solidFill>
              </a:rPr>
              <a:t> трлн руб. </a:t>
            </a:r>
          </a:p>
        </p:txBody>
      </p:sp>
      <p:sp>
        <p:nvSpPr>
          <p:cNvPr id="1048633" name="Rectangle: Rounded Corners 6"/>
          <p:cNvSpPr/>
          <p:nvPr/>
        </p:nvSpPr>
        <p:spPr>
          <a:xfrm>
            <a:off x="4855030" y="4195821"/>
            <a:ext cx="2779484" cy="522221"/>
          </a:xfrm>
          <a:prstGeom prst="roundRect"/>
          <a:solidFill>
            <a:srgbClr val="1F7E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34" name="TextBox 12"/>
          <p:cNvSpPr txBox="1"/>
          <p:nvPr/>
        </p:nvSpPr>
        <p:spPr>
          <a:xfrm>
            <a:off x="4855029" y="4195321"/>
            <a:ext cx="2779485" cy="523220"/>
          </a:xfrm>
          <a:prstGeom prst="rect"/>
          <a:noFill/>
          <a:ln>
            <a:noFill/>
          </a:ln>
        </p:spPr>
        <p:txBody>
          <a:bodyPr rtlCol="0" wrap="square">
            <a:spAutoFit/>
          </a:bodyPr>
          <a:p>
            <a:pPr algn="ctr"/>
            <a:r>
              <a:rPr b="1" dirty="0" sz="1200" lang="ru-RU">
                <a:solidFill>
                  <a:srgbClr val="FFFFFF"/>
                </a:solidFill>
              </a:rPr>
              <a:t>Средства населения в банках</a:t>
            </a:r>
          </a:p>
          <a:p>
            <a:pPr algn="ctr"/>
            <a:r>
              <a:rPr b="1" dirty="0" sz="1200" lang="en-US">
                <a:solidFill>
                  <a:srgbClr val="FFFFFF"/>
                </a:solidFill>
              </a:rPr>
              <a:t>&gt; </a:t>
            </a:r>
            <a:r>
              <a:rPr b="1" dirty="0" sz="1600" lang="ru-RU">
                <a:solidFill>
                  <a:srgbClr val="FFFFFF"/>
                </a:solidFill>
              </a:rPr>
              <a:t>50</a:t>
            </a:r>
            <a:r>
              <a:rPr b="1" dirty="0" sz="1200" lang="ru-RU">
                <a:solidFill>
                  <a:srgbClr val="FFFFFF"/>
                </a:solidFill>
              </a:rPr>
              <a:t> трлн руб. </a:t>
            </a:r>
          </a:p>
        </p:txBody>
      </p:sp>
      <p:sp>
        <p:nvSpPr>
          <p:cNvPr id="1048635" name="Скругленный прямоугольник 9"/>
          <p:cNvSpPr/>
          <p:nvPr/>
        </p:nvSpPr>
        <p:spPr>
          <a:xfrm>
            <a:off x="503238" y="812291"/>
            <a:ext cx="8484008" cy="3269849"/>
          </a:xfrm>
          <a:prstGeom prst="roundRect">
            <a:avLst>
              <a:gd name="adj" fmla="val 3509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863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54814" y="851477"/>
            <a:ext cx="5592726" cy="310753"/>
          </a:xfrm>
        </p:spPr>
        <p:txBody>
          <a:bodyPr>
            <a:noAutofit/>
          </a:bodyPr>
          <a:p>
            <a:pPr>
              <a:spcBef>
                <a:spcPts val="0"/>
              </a:spcBef>
            </a:pPr>
            <a:r>
              <a:rPr dirty="0" sz="1100" lang="ru-RU">
                <a:solidFill>
                  <a:srgbClr val="1F7E35"/>
                </a:solidFill>
              </a:rPr>
              <a:t>Динамика потребительских расходов и инфляция</a:t>
            </a:r>
          </a:p>
          <a:p>
            <a:pPr>
              <a:spcBef>
                <a:spcPts val="0"/>
              </a:spcBef>
            </a:pPr>
            <a:r>
              <a:rPr b="0" dirty="0" sz="10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% г/г</a:t>
            </a:r>
            <a:endParaRPr b="0" dirty="0" sz="1000"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8125298" y="4767705"/>
            <a:ext cx="699560" cy="273844"/>
          </a:xfrm>
          <a:prstGeom prst="rect"/>
        </p:spPr>
        <p:txBody>
          <a:bodyPr/>
          <a:p>
            <a:fld id="{51036E43-BD2F-D44D-850A-5FFB25242708}" type="slidenum">
              <a:rPr b="0" sz="1000" lang="ru-RU" smtClean="0">
                <a:solidFill>
                  <a:schemeClr val="bg2">
                    <a:lumMod val="50000"/>
                  </a:schemeClr>
                </a:solidFill>
              </a:rPr>
              <a:t>5</a:t>
            </a:fld>
            <a:endParaRPr b="0" dirty="0" sz="1000" lang="ru-RU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48641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679897" y="728338"/>
            <a:ext cx="5592726" cy="310753"/>
          </a:xfrm>
        </p:spPr>
        <p:txBody>
          <a:bodyPr>
            <a:noAutofit/>
          </a:bodyPr>
          <a:p>
            <a:pPr>
              <a:spcBef>
                <a:spcPts val="0"/>
              </a:spcBef>
            </a:pPr>
            <a:r>
              <a:rPr dirty="0" sz="1100" lang="ru-RU">
                <a:solidFill>
                  <a:srgbClr val="1F7E35"/>
                </a:solidFill>
              </a:rPr>
              <a:t>Структура активов населения </a:t>
            </a:r>
          </a:p>
          <a:p>
            <a:pPr>
              <a:spcBef>
                <a:spcPts val="0"/>
              </a:spcBef>
            </a:pPr>
            <a:r>
              <a:rPr b="0" dirty="0" sz="1000" lang="ru-RU">
                <a:solidFill>
                  <a:schemeClr val="tx1">
                    <a:lumMod val="50000"/>
                    <a:lumOff val="50000"/>
                  </a:schemeClr>
                </a:solidFill>
              </a:rPr>
              <a:t>%</a:t>
            </a:r>
            <a:endParaRPr b="0" dirty="0" sz="1000"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48642" name="Text Placeholder 7"/>
          <p:cNvSpPr txBox="1"/>
          <p:nvPr/>
        </p:nvSpPr>
        <p:spPr>
          <a:xfrm>
            <a:off x="411126" y="173690"/>
            <a:ext cx="8541488" cy="310753"/>
          </a:xfrm>
          <a:prstGeom prst="rect"/>
        </p:spPr>
        <p:txBody>
          <a:bodyPr anchor="t" anchorCtr="0" bIns="45720" lIns="91440" rIns="91440" rtlCol="0" tIns="45720" vert="horz">
            <a:noAutofit/>
          </a:bodyPr>
          <a:lstStyle>
            <a:lvl1pPr algn="l" defTabSz="685800" eaLnBrk="1" hangingPunct="1" indent="0" latinLnBrk="0" marL="0" rtl="0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None/>
              <a:defRPr b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2800" latinLnBrk="0" marL="345600" rtl="0">
              <a:lnSpc>
                <a:spcPct val="100000"/>
              </a:lnSpc>
              <a:spcBef>
                <a:spcPts val="200"/>
              </a:spcBef>
              <a:buClr>
                <a:srgbClr val="448A18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2800" latinLnBrk="0" marL="5184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2800" latinLnBrk="0" marL="6912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120000"/>
              <a:buFont typeface="Системный шрифт, обычный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2800" latinLnBrk="0" marL="864000" rtl="0">
              <a:lnSpc>
                <a:spcPct val="100000"/>
              </a:lnSpc>
              <a:spcBef>
                <a:spcPts val="300"/>
              </a:spcBef>
              <a:buClr>
                <a:srgbClr val="448A18"/>
              </a:buClr>
              <a:buSzPct val="60000"/>
              <a:buFont typeface=".Lucida Grande UI Regular"/>
              <a:buChar char="◆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dirty="0" sz="1600" lang="ru-RU"/>
              <a:t>ЗНАЧИТЕЛЬНЫЙ ПОТЕЦИАЛ УВЕЛИЧЕНИЯ СРЕДСТВ В ПЕНСИОННЫХ ФОНДАХ</a:t>
            </a:r>
          </a:p>
        </p:txBody>
      </p:sp>
      <p:sp>
        <p:nvSpPr>
          <p:cNvPr id="1048643" name="TextBox 4"/>
          <p:cNvSpPr txBox="1"/>
          <p:nvPr/>
        </p:nvSpPr>
        <p:spPr>
          <a:xfrm>
            <a:off x="1545265" y="4195821"/>
            <a:ext cx="2877880" cy="523220"/>
          </a:xfrm>
          <a:prstGeom prst="rect"/>
          <a:noFill/>
          <a:ln>
            <a:noFill/>
          </a:ln>
        </p:spPr>
        <p:txBody>
          <a:bodyPr rtlCol="0" wrap="square">
            <a:spAutoFit/>
          </a:bodyPr>
          <a:p>
            <a:r>
              <a:rPr dirty="0" sz="1400" lang="ru-RU" u="sng">
                <a:solidFill>
                  <a:schemeClr val="bg1"/>
                </a:solidFill>
              </a:rPr>
              <a:t>ПОТРЕБИТЕЛЬСКИЙ СПРОС:</a:t>
            </a:r>
          </a:p>
          <a:p>
            <a:r>
              <a:rPr dirty="0" sz="1400" lang="en-US">
                <a:solidFill>
                  <a:schemeClr val="bg1"/>
                </a:solidFill>
              </a:rPr>
              <a:t>&gt; </a:t>
            </a:r>
            <a:r>
              <a:rPr dirty="0" sz="1400" lang="ru-RU">
                <a:solidFill>
                  <a:schemeClr val="bg1"/>
                </a:solidFill>
              </a:rPr>
              <a:t>70 трлн руб. </a:t>
            </a:r>
          </a:p>
        </p:txBody>
      </p:sp>
      <p:pic>
        <p:nvPicPr>
          <p:cNvPr id="2097156" name="Picture 7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b="12470"/>
          <a:stretch>
            <a:fillRect/>
          </a:stretch>
        </p:blipFill>
        <p:spPr>
          <a:xfrm>
            <a:off x="1679896" y="1136926"/>
            <a:ext cx="6353193" cy="3574018"/>
          </a:xfrm>
          <a:prstGeom prst="rect"/>
        </p:spPr>
      </p:pic>
      <p:pic>
        <p:nvPicPr>
          <p:cNvPr id="2097157" name="Picture 7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90445" b="-159"/>
          <a:stretch>
            <a:fillRect/>
          </a:stretch>
        </p:blipFill>
        <p:spPr>
          <a:xfrm>
            <a:off x="1281612" y="4584881"/>
            <a:ext cx="5953890" cy="371748"/>
          </a:xfrm>
          <a:prstGeom prst="rect"/>
        </p:spPr>
      </p:pic>
      <p:sp>
        <p:nvSpPr>
          <p:cNvPr id="1048644" name="Скругленный прямоугольник 8"/>
          <p:cNvSpPr/>
          <p:nvPr/>
        </p:nvSpPr>
        <p:spPr>
          <a:xfrm>
            <a:off x="503238" y="659674"/>
            <a:ext cx="8484008" cy="3876039"/>
          </a:xfrm>
          <a:prstGeom prst="roundRect">
            <a:avLst>
              <a:gd name="adj" fmla="val 3509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Шаблон РСХБ_внутренняя презентация">
  <a:themeElements>
    <a:clrScheme name="RSHB 1-935269987">
      <a:dk1>
        <a:srgbClr val="000000"/>
      </a:dk1>
      <a:lt1>
        <a:srgbClr val="FFFFFF"/>
      </a:lt1>
      <a:dk2>
        <a:srgbClr val="E7E5E5"/>
      </a:dk2>
      <a:lt2>
        <a:srgbClr val="A8A7A9"/>
      </a:lt2>
      <a:accent1>
        <a:srgbClr val="238340"/>
      </a:accent1>
      <a:accent2>
        <a:srgbClr val="69A643"/>
      </a:accent2>
      <a:accent3>
        <a:srgbClr val="A6CE38"/>
      </a:accent3>
      <a:accent4>
        <a:srgbClr val="2B6030"/>
      </a:accent4>
      <a:accent5>
        <a:srgbClr val="FFCB05"/>
      </a:accent5>
      <a:accent6>
        <a:srgbClr val="FCC538"/>
      </a:accent6>
      <a:hlink>
        <a:srgbClr val="238340"/>
      </a:hlink>
      <a:folHlink>
        <a:srgbClr val="A6CE3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Тема Office">
  <a:themeElements>
    <a:clrScheme name="Стандартная-935269987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Тема Office">
  <a:themeElements>
    <a:clrScheme name="Стандартная-935269987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Office135616331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ЗАГОЛОВОК ПРЕЗЕНТАЦИИ (ДОЛЖЕН БЫТЬ В ТОЧНОМ СООТВЕТСТВИИ С НАИМЕНОВАНИЕМ ВОПРОСА, ВКЛЮЧЕННОГО В ПОВЕСТКУ ЗАСЕДАНИЯ КОЛЛЕГИАЛЬНОГО ОРГАНА, СОВЕЩАНИЯ ИЛИ МЕРОПРИЯТИЯ)</dc:title>
  <dc:creator>viktoriyavolk06@gmail.com</dc:creator>
  <cp:lastModifiedBy>Maxim Petronevich</cp:lastModifiedBy>
  <dcterms:created xsi:type="dcterms:W3CDTF">2021-01-29T04:45:52Z</dcterms:created>
  <dcterms:modified xsi:type="dcterms:W3CDTF">2024-10-17T13:58:28Z</dcterms:modified>
</cp:coreProperties>
</file>