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28.8.14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64651C3-1359-402A-8B55-489A89073C1F}" type="slidenum">
              <a:rPr lang="ru-RU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400"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000"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Calibri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66" name="TextShape 3"/>
          <p:cNvSpPr txBox="1"/>
          <p:nvPr/>
        </p:nvSpPr>
        <p:spPr>
          <a:xfrm>
            <a:off x="1607400" y="2009880"/>
            <a:ext cx="5918760" cy="28162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"/>
              </a:rPr>
              <a:t>САМИЕВ</a:t>
            </a:r>
            <a:endParaRPr dirty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"/>
              </a:rPr>
              <a:t>Павел  Александрович</a:t>
            </a:r>
            <a:endParaRPr sz="3200" dirty="0">
              <a:latin typeface="+mj-lt"/>
            </a:endParaRPr>
          </a:p>
          <a:p>
            <a:pPr algn="ctr"/>
            <a:endParaRPr lang="ru-RU" sz="12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Генеральный директор Рейтингового агентства «Эксперт  РА»</a:t>
            </a:r>
            <a:endParaRPr lang="ru-RU" sz="3000" b="1" dirty="0">
              <a:solidFill>
                <a:srgbClr val="000099"/>
              </a:solidFill>
              <a:latin typeface="+mj-lt"/>
              <a:ea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69701" y="1867436"/>
            <a:ext cx="7469747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cap="all" dirty="0" smtClean="0">
                <a:solidFill>
                  <a:srgbClr val="000099"/>
                </a:solidFill>
                <a:latin typeface="+mj-lt"/>
                <a:ea typeface="Arial Unicode MS"/>
              </a:rPr>
              <a:t>Хавин 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Алексей Сергеевич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Председатель Правления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 ЗАО АКБ «Национальный Клиринговый Центр»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69701" y="1867436"/>
            <a:ext cx="7469747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cap="all" dirty="0" err="1" smtClean="0">
                <a:solidFill>
                  <a:srgbClr val="000099"/>
                </a:solidFill>
                <a:latin typeface="+mj-lt"/>
                <a:ea typeface="Arial Unicode MS"/>
              </a:rPr>
              <a:t>Чистюхин</a:t>
            </a:r>
            <a:endParaRPr lang="ru-RU" sz="3200" b="1" cap="all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Владимир  Викторович</a:t>
            </a:r>
          </a:p>
          <a:p>
            <a:pPr algn="ctr"/>
            <a:endParaRPr lang="ru-RU" sz="11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Заместитель Председателя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Банка 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69701" y="1867436"/>
            <a:ext cx="7469747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cap="all" dirty="0" smtClean="0">
                <a:solidFill>
                  <a:srgbClr val="000099"/>
                </a:solidFill>
                <a:latin typeface="+mj-lt"/>
                <a:ea typeface="Arial Unicode MS"/>
              </a:rPr>
              <a:t>ВАВИЛОВ</a:t>
            </a:r>
            <a:endParaRPr lang="ru-RU" sz="3200" b="1" cap="all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Юрий  Викторович</a:t>
            </a:r>
            <a:endParaRPr lang="ru-RU" sz="32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endParaRPr lang="ru-RU" sz="11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Генеральный  директор</a:t>
            </a:r>
            <a:endParaRPr lang="ru-RU" sz="30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ЗАО  «Д2 Страхование»</a:t>
            </a:r>
            <a:endParaRPr lang="ru-RU" sz="3000" b="1" dirty="0" smtClean="0">
              <a:solidFill>
                <a:srgbClr val="000099"/>
              </a:solidFill>
              <a:latin typeface="+mj-lt"/>
              <a:ea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95459" y="1828800"/>
            <a:ext cx="7237927" cy="2923504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НИЗЬЕВ</a:t>
            </a:r>
            <a:br>
              <a:rPr lang="ru-RU" sz="3200" b="1" dirty="0" smtClean="0">
                <a:solidFill>
                  <a:srgbClr val="000099"/>
                </a:solidFill>
                <a:latin typeface="+mj-lt"/>
              </a:rPr>
            </a:br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Максим  Станиславович</a:t>
            </a:r>
          </a:p>
          <a:p>
            <a:pPr algn="ctr">
              <a:lnSpc>
                <a:spcPct val="100000"/>
              </a:lnSpc>
            </a:pPr>
            <a:endParaRPr lang="ru-RU" dirty="0" smtClean="0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3000" b="1" dirty="0" smtClean="0">
                <a:solidFill>
                  <a:srgbClr val="000099"/>
                </a:solidFill>
                <a:latin typeface="+mj-lt"/>
              </a:rPr>
              <a:t>Вице-президент</a:t>
            </a:r>
          </a:p>
          <a:p>
            <a:pPr algn="ctr">
              <a:lnSpc>
                <a:spcPct val="100000"/>
              </a:lnSpc>
            </a:pPr>
            <a:r>
              <a:rPr lang="ru-RU" sz="3000" b="1" dirty="0" smtClean="0">
                <a:solidFill>
                  <a:srgbClr val="000099"/>
                </a:solidFill>
                <a:latin typeface="+mj-lt"/>
              </a:rPr>
              <a:t>ОАО «УЭК»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412124" y="1558344"/>
            <a:ext cx="7894749" cy="3129936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БАКАНОВ</a:t>
            </a:r>
            <a:endParaRPr dirty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Сергей  Борисович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Директор - начальник отдела 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Департамента корпоративных продаж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ЗАО «Компания </a:t>
            </a:r>
            <a:r>
              <a:rPr lang="ru-RU" sz="3000" b="1" dirty="0" err="1" smtClean="0">
                <a:solidFill>
                  <a:srgbClr val="000099"/>
                </a:solidFill>
                <a:latin typeface="+mj-lt"/>
                <a:ea typeface="Arial Unicode MS"/>
              </a:rPr>
              <a:t>ТрансТелеКом</a:t>
            </a:r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»</a:t>
            </a:r>
            <a:endParaRPr lang="ru-RU" sz="3000" b="1" dirty="0">
              <a:solidFill>
                <a:srgbClr val="000099"/>
              </a:solidFill>
              <a:latin typeface="+mj-lt"/>
              <a:ea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1641240" y="1872000"/>
            <a:ext cx="5918760" cy="28162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ВОЛКОВ</a:t>
            </a:r>
            <a:endParaRPr dirty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Константин Алексеевич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Президент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Национальной Фондовой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Ассоциации</a:t>
            </a:r>
          </a:p>
          <a:p>
            <a:pPr algn="ctr"/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1641240" y="1596980"/>
            <a:ext cx="5918760" cy="30913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ГУСАЛОВА</a:t>
            </a:r>
            <a:br>
              <a:rPr lang="ru-RU" sz="3200" b="1" dirty="0" smtClean="0">
                <a:solidFill>
                  <a:srgbClr val="000099"/>
                </a:solidFill>
              </a:rPr>
            </a:br>
            <a:r>
              <a:rPr lang="ru-RU" sz="3200" b="1" dirty="0" smtClean="0">
                <a:solidFill>
                  <a:srgbClr val="000099"/>
                </a:solidFill>
                <a:ea typeface="Arial Unicode MS"/>
              </a:rPr>
              <a:t>Елена  Борисовна</a:t>
            </a:r>
          </a:p>
          <a:p>
            <a:pPr algn="ctr"/>
            <a:r>
              <a:rPr lang="ru-RU" sz="2800" b="1" dirty="0" smtClean="0">
                <a:solidFill>
                  <a:srgbClr val="000099"/>
                </a:solidFill>
                <a:ea typeface="Arial Unicode MS"/>
              </a:rPr>
              <a:t>Директор департамента исследований и развития НКО ЗАО «Национальный расчетный  депозитарий»</a:t>
            </a:r>
          </a:p>
          <a:p>
            <a:pPr algn="ctr"/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1641240" y="1596980"/>
            <a:ext cx="5918760" cy="30913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КАНАФИНА</a:t>
            </a:r>
            <a:endParaRPr dirty="0">
              <a:latin typeface="+mj-lt"/>
            </a:endParaRPr>
          </a:p>
          <a:p>
            <a:pPr algn="ctr"/>
            <a:r>
              <a:rPr lang="ru-RU" sz="3200" b="1" dirty="0" err="1" smtClean="0">
                <a:solidFill>
                  <a:srgbClr val="000099"/>
                </a:solidFill>
                <a:latin typeface="+mj-lt"/>
                <a:ea typeface="Arial Unicode MS"/>
              </a:rPr>
              <a:t>Рамиля</a:t>
            </a:r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  </a:t>
            </a:r>
            <a:r>
              <a:rPr lang="ru-RU" sz="3200" b="1" dirty="0" err="1" smtClean="0">
                <a:solidFill>
                  <a:srgbClr val="000099"/>
                </a:solidFill>
                <a:latin typeface="+mj-lt"/>
                <a:ea typeface="Arial Unicode MS"/>
              </a:rPr>
              <a:t>Мухамметовна</a:t>
            </a:r>
            <a:endParaRPr lang="ru-RU" sz="3200" b="1" dirty="0" smtClean="0">
              <a:solidFill>
                <a:srgbClr val="000099"/>
              </a:solidFill>
              <a:latin typeface="+mj-lt"/>
              <a:ea typeface="Arial Unicode MS"/>
            </a:endParaRP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Заместитель  директора Департамента национальной платежной системы ЦБ РФ</a:t>
            </a:r>
            <a:endParaRPr lang="ru-RU" sz="3000" b="1" dirty="0">
              <a:solidFill>
                <a:srgbClr val="000099"/>
              </a:solidFill>
              <a:latin typeface="+mj-lt"/>
              <a:ea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1326523" y="1867436"/>
            <a:ext cx="6413679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КОНДРАТЕНКО</a:t>
            </a:r>
            <a:endParaRPr smtClean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Олег  Васильевич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Управляющий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ООО «</a:t>
            </a:r>
            <a:r>
              <a:rPr lang="ru-RU" sz="3000" b="1" dirty="0" err="1" smtClean="0">
                <a:solidFill>
                  <a:srgbClr val="000099"/>
                </a:solidFill>
                <a:latin typeface="+mj-lt"/>
                <a:ea typeface="Arial Unicode MS"/>
              </a:rPr>
              <a:t>Лайт</a:t>
            </a:r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 Вел </a:t>
            </a:r>
            <a:r>
              <a:rPr lang="ru-RU" sz="3000" b="1" dirty="0" err="1" smtClean="0">
                <a:solidFill>
                  <a:srgbClr val="000099"/>
                </a:solidFill>
                <a:latin typeface="+mj-lt"/>
                <a:ea typeface="Arial Unicode MS"/>
              </a:rPr>
              <a:t>Организейшн</a:t>
            </a:r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69701" y="1867436"/>
            <a:ext cx="7469747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МИХАЙЛОВА</a:t>
            </a:r>
            <a:endParaRPr smtClean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Мария  Александровна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Исполнительный  директор Ассоциации 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«Национальный Платежный Совет»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pic>
        <p:nvPicPr>
          <p:cNvPr id="6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0" name="TextShape 3"/>
          <p:cNvSpPr txBox="1"/>
          <p:nvPr/>
        </p:nvSpPr>
        <p:spPr>
          <a:xfrm>
            <a:off x="669701" y="1867436"/>
            <a:ext cx="7469747" cy="2820843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МОИСЕЕВ</a:t>
            </a:r>
            <a:endParaRPr smtClean="0"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  <a:ea typeface="Arial Unicode MS"/>
              </a:rPr>
              <a:t>Сергей  Рустамович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Директор Департамента</a:t>
            </a:r>
          </a:p>
          <a:p>
            <a:pPr algn="ctr"/>
            <a:r>
              <a:rPr lang="ru-RU" sz="3000" b="1" dirty="0" smtClean="0">
                <a:solidFill>
                  <a:srgbClr val="000099"/>
                </a:solidFill>
                <a:latin typeface="+mj-lt"/>
                <a:ea typeface="Arial Unicode MS"/>
              </a:rPr>
              <a:t>финансовой стабильности ЦБ РФ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106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Lenovo User</cp:lastModifiedBy>
  <cp:revision>33</cp:revision>
  <dcterms:modified xsi:type="dcterms:W3CDTF">2014-09-04T13:06:58Z</dcterms:modified>
</cp:coreProperties>
</file>