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29.xml" ContentType="application/vnd.openxmlformats-officedocument.presentationml.tags+xml"/>
  <Override PartName="/ppt/tags/tag38.xml" ContentType="application/vnd.openxmlformats-officedocument.presentationml.tags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27.xml" ContentType="application/vnd.openxmlformats-officedocument.presentationml.tags+xml"/>
  <Override PartName="/ppt/tags/tag36.xml" ContentType="application/vnd.openxmlformats-officedocument.presentationml.tags+xml"/>
  <Override PartName="/ppt/notesSlides/notesSlide14.xml" ContentType="application/vnd.openxmlformats-officedocument.presentationml.notesSlide+xml"/>
  <Override PartName="/ppt/tags/tag45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notesSlides/notesSlide9.xml" ContentType="application/vnd.openxmlformats-officedocument.presentationml.notesSlide+xml"/>
  <Override PartName="/ppt/tags/tag34.xml" ContentType="application/vnd.openxmlformats-officedocument.presentationml.tags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tags/tag43.xml" ContentType="application/vnd.openxmlformats-officedocument.presentationml.tags+xml"/>
  <Override PartName="/ppt/tags/tag12.xml" ContentType="application/vnd.openxmlformats-officedocument.presentationml.tags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tags/tag23.xml" ContentType="application/vnd.openxmlformats-officedocument.presentationml.tags+xml"/>
  <Override PartName="/ppt/notesSlides/notesSlide10.xml" ContentType="application/vnd.openxmlformats-officedocument.presentationml.notesSlide+xml"/>
  <Override PartName="/ppt/tags/tag32.xml" ContentType="application/vnd.openxmlformats-officedocument.presentationml.tags+xml"/>
  <Override PartName="/ppt/tags/tag41.xml" ContentType="application/vnd.openxmlformats-officedocument.presentationml.tag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5.xml" ContentType="application/vnd.openxmlformats-officedocument.presentationml.notesSlide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  <Override PartName="/ppt/tags/tag39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notesSlides/notesSlide8.xml" ContentType="application/vnd.openxmlformats-officedocument.presentationml.notesSlide+xml"/>
  <Override PartName="/ppt/tags/tag33.xml" ContentType="application/vnd.openxmlformats-officedocument.presentationml.tags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tags/tag44.xml" ContentType="application/vnd.openxmlformats-officedocument.presentationml.tags+xml"/>
  <Override PartName="/ppt/tags/tag13.xml" ContentType="application/vnd.openxmlformats-officedocument.presentationml.tags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tags/tag42.xml" ContentType="application/vnd.openxmlformats-officedocument.presentationml.tags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tags/tag11.xml" ContentType="application/vnd.openxmlformats-officedocument.presentationml.tags+xml"/>
  <Override PartName="/ppt/notesSlides/notesSlide4.xml" ContentType="application/vnd.openxmlformats-officedocument.presentationml.notesSlide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ags/tag2.xml" ContentType="application/vnd.openxmlformats-officedocument.presentationml.tags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343" r:id="rId3"/>
    <p:sldId id="339" r:id="rId4"/>
    <p:sldId id="381" r:id="rId5"/>
    <p:sldId id="387" r:id="rId6"/>
    <p:sldId id="382" r:id="rId7"/>
    <p:sldId id="383" r:id="rId8"/>
    <p:sldId id="357" r:id="rId9"/>
    <p:sldId id="388" r:id="rId10"/>
    <p:sldId id="386" r:id="rId11"/>
    <p:sldId id="384" r:id="rId12"/>
    <p:sldId id="385" r:id="rId13"/>
    <p:sldId id="358" r:id="rId14"/>
    <p:sldId id="363" r:id="rId15"/>
    <p:sldId id="345" r:id="rId16"/>
    <p:sldId id="297" r:id="rId17"/>
  </p:sldIdLst>
  <p:sldSz cx="9144000" cy="6858000" type="screen4x3"/>
  <p:notesSz cx="6669088" cy="97742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F6F6F"/>
    <a:srgbClr val="C05E0D"/>
    <a:srgbClr val="C06D0D"/>
    <a:srgbClr val="D05E0D"/>
    <a:srgbClr val="C46109"/>
    <a:srgbClr val="C0610D"/>
    <a:srgbClr val="C06109"/>
    <a:srgbClr val="D55E0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028" autoAdjust="0"/>
  </p:normalViewPr>
  <p:slideViewPr>
    <p:cSldViewPr>
      <p:cViewPr varScale="1">
        <p:scale>
          <a:sx n="107" d="100"/>
          <a:sy n="107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sadchyMS\likv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sadchyMS\likv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sadchyMS\likv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sadchyMS\likv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sadchyMS\likv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8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5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sadchyMS\Documents\&#1040;&#1080;&#1055;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lineChart>
        <c:grouping val="standard"/>
        <c:ser>
          <c:idx val="0"/>
          <c:order val="0"/>
          <c:tx>
            <c:strRef>
              <c:f>itg!$A$6</c:f>
              <c:strCache>
                <c:ptCount val="1"/>
                <c:pt idx="0">
                  <c:v>Валюта</c:v>
                </c:pt>
              </c:strCache>
            </c:strRef>
          </c:tx>
          <c:spPr>
            <a:ln w="3810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itg!$B$1:$O$1</c:f>
              <c:numCache>
                <c:formatCode>dd/mm/yyyy</c:formatCode>
                <c:ptCount val="14"/>
                <c:pt idx="0">
                  <c:v>41548</c:v>
                </c:pt>
                <c:pt idx="1">
                  <c:v>41579</c:v>
                </c:pt>
                <c:pt idx="2">
                  <c:v>41609</c:v>
                </c:pt>
                <c:pt idx="3">
                  <c:v>41640</c:v>
                </c:pt>
                <c:pt idx="4">
                  <c:v>41671</c:v>
                </c:pt>
                <c:pt idx="5">
                  <c:v>41699</c:v>
                </c:pt>
                <c:pt idx="6">
                  <c:v>41730</c:v>
                </c:pt>
                <c:pt idx="7">
                  <c:v>41760</c:v>
                </c:pt>
                <c:pt idx="8">
                  <c:v>41791</c:v>
                </c:pt>
                <c:pt idx="9">
                  <c:v>41821</c:v>
                </c:pt>
                <c:pt idx="10">
                  <c:v>41852</c:v>
                </c:pt>
                <c:pt idx="11">
                  <c:v>41883</c:v>
                </c:pt>
                <c:pt idx="12">
                  <c:v>41913</c:v>
                </c:pt>
                <c:pt idx="13">
                  <c:v>41944</c:v>
                </c:pt>
              </c:numCache>
            </c:numRef>
          </c:cat>
          <c:val>
            <c:numRef>
              <c:f>itg!$B$6:$O$6</c:f>
              <c:numCache>
                <c:formatCode>0.0</c:formatCode>
                <c:ptCount val="14"/>
                <c:pt idx="0">
                  <c:v>1.374690014</c:v>
                </c:pt>
                <c:pt idx="1">
                  <c:v>1.3796286849999995</c:v>
                </c:pt>
                <c:pt idx="2">
                  <c:v>1.320822666</c:v>
                </c:pt>
                <c:pt idx="3">
                  <c:v>1.3730524710000005</c:v>
                </c:pt>
                <c:pt idx="4">
                  <c:v>1.500019403</c:v>
                </c:pt>
                <c:pt idx="5">
                  <c:v>1.606873555</c:v>
                </c:pt>
                <c:pt idx="6">
                  <c:v>2.2157634470000001</c:v>
                </c:pt>
                <c:pt idx="7">
                  <c:v>1.9960256599999995</c:v>
                </c:pt>
                <c:pt idx="8">
                  <c:v>2.1001553630000003</c:v>
                </c:pt>
                <c:pt idx="9">
                  <c:v>1.9996451710000001</c:v>
                </c:pt>
                <c:pt idx="10">
                  <c:v>2.0125705909999998</c:v>
                </c:pt>
                <c:pt idx="11">
                  <c:v>1.846944114</c:v>
                </c:pt>
                <c:pt idx="12">
                  <c:v>1.7360160000000004</c:v>
                </c:pt>
                <c:pt idx="13">
                  <c:v>2.2583354349999998</c:v>
                </c:pt>
              </c:numCache>
            </c:numRef>
          </c:val>
        </c:ser>
        <c:ser>
          <c:idx val="1"/>
          <c:order val="1"/>
          <c:tx>
            <c:strRef>
              <c:f>itg!$A$7</c:f>
              <c:strCache>
                <c:ptCount val="1"/>
                <c:pt idx="0">
                  <c:v>Рубли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numRef>
              <c:f>itg!$B$1:$O$1</c:f>
              <c:numCache>
                <c:formatCode>dd/mm/yyyy</c:formatCode>
                <c:ptCount val="14"/>
                <c:pt idx="0">
                  <c:v>41548</c:v>
                </c:pt>
                <c:pt idx="1">
                  <c:v>41579</c:v>
                </c:pt>
                <c:pt idx="2">
                  <c:v>41609</c:v>
                </c:pt>
                <c:pt idx="3">
                  <c:v>41640</c:v>
                </c:pt>
                <c:pt idx="4">
                  <c:v>41671</c:v>
                </c:pt>
                <c:pt idx="5">
                  <c:v>41699</c:v>
                </c:pt>
                <c:pt idx="6">
                  <c:v>41730</c:v>
                </c:pt>
                <c:pt idx="7">
                  <c:v>41760</c:v>
                </c:pt>
                <c:pt idx="8">
                  <c:v>41791</c:v>
                </c:pt>
                <c:pt idx="9">
                  <c:v>41821</c:v>
                </c:pt>
                <c:pt idx="10">
                  <c:v>41852</c:v>
                </c:pt>
                <c:pt idx="11">
                  <c:v>41883</c:v>
                </c:pt>
                <c:pt idx="12">
                  <c:v>41913</c:v>
                </c:pt>
                <c:pt idx="13">
                  <c:v>41944</c:v>
                </c:pt>
              </c:numCache>
            </c:numRef>
          </c:cat>
          <c:val>
            <c:numRef>
              <c:f>itg!$B$7:$O$7</c:f>
              <c:numCache>
                <c:formatCode>0.0</c:formatCode>
                <c:ptCount val="14"/>
                <c:pt idx="0">
                  <c:v>2.9070421179999997</c:v>
                </c:pt>
                <c:pt idx="1">
                  <c:v>2.7567016480000008</c:v>
                </c:pt>
                <c:pt idx="2">
                  <c:v>2.8087792139999999</c:v>
                </c:pt>
                <c:pt idx="3">
                  <c:v>3.7462279090000004</c:v>
                </c:pt>
                <c:pt idx="4">
                  <c:v>2.9698738929999999</c:v>
                </c:pt>
                <c:pt idx="5">
                  <c:v>2.8381388599999999</c:v>
                </c:pt>
                <c:pt idx="6">
                  <c:v>3.0664746799999998</c:v>
                </c:pt>
                <c:pt idx="7">
                  <c:v>2.9627173560000002</c:v>
                </c:pt>
                <c:pt idx="8">
                  <c:v>2.9377339600000001</c:v>
                </c:pt>
                <c:pt idx="9">
                  <c:v>3.2377717820000016</c:v>
                </c:pt>
                <c:pt idx="10">
                  <c:v>3.1618640720000002</c:v>
                </c:pt>
                <c:pt idx="11">
                  <c:v>2.9242619369999998</c:v>
                </c:pt>
                <c:pt idx="12">
                  <c:v>3.34002402</c:v>
                </c:pt>
                <c:pt idx="13">
                  <c:v>3.1603631720000007</c:v>
                </c:pt>
              </c:numCache>
            </c:numRef>
          </c:val>
        </c:ser>
        <c:marker val="1"/>
        <c:axId val="87911808"/>
        <c:axId val="87995520"/>
      </c:lineChart>
      <c:dateAx>
        <c:axId val="87911808"/>
        <c:scaling>
          <c:orientation val="minMax"/>
        </c:scaling>
        <c:axPos val="b"/>
        <c:majorGridlines/>
        <c:numFmt formatCode="dd/mm/yyyy" sourceLinked="1"/>
        <c:tickLblPos val="nextTo"/>
        <c:txPr>
          <a:bodyPr/>
          <a:lstStyle/>
          <a:p>
            <a:pPr>
              <a:defRPr sz="1800" b="1"/>
            </a:pPr>
            <a:endParaRPr lang="ru-RU"/>
          </a:p>
        </c:txPr>
        <c:crossAx val="87995520"/>
        <c:crosses val="autoZero"/>
        <c:auto val="1"/>
        <c:lblOffset val="100"/>
      </c:dateAx>
      <c:valAx>
        <c:axId val="87995520"/>
        <c:scaling>
          <c:orientation val="minMax"/>
          <c:max val="4"/>
          <c:min val="1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 sz="1800" b="1"/>
            </a:pPr>
            <a:endParaRPr lang="ru-RU"/>
          </a:p>
        </c:txPr>
        <c:crossAx val="87911808"/>
        <c:crosses val="autoZero"/>
        <c:crossBetween val="midCat"/>
      </c:valAx>
      <c:sp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</c:spPr>
    </c:plotArea>
    <c:legend>
      <c:legendPos val="b"/>
      <c:layout/>
      <c:txPr>
        <a:bodyPr/>
        <a:lstStyle/>
        <a:p>
          <a:pPr>
            <a:defRPr sz="1800" b="1"/>
          </a:pPr>
          <a:endParaRPr lang="ru-RU"/>
        </a:p>
      </c:txPr>
    </c:legend>
    <c:plotVisOnly val="1"/>
  </c:chart>
  <c:spPr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lineChart>
        <c:grouping val="standard"/>
        <c:ser>
          <c:idx val="0"/>
          <c:order val="0"/>
          <c:spPr>
            <a:ln w="38100"/>
          </c:spPr>
          <c:marker>
            <c:symbol val="none"/>
          </c:marker>
          <c:cat>
            <c:numRef>
              <c:f>itg!$B$9:$O$9</c:f>
              <c:numCache>
                <c:formatCode>dd/mm/yyyy</c:formatCode>
                <c:ptCount val="14"/>
                <c:pt idx="0">
                  <c:v>41548</c:v>
                </c:pt>
                <c:pt idx="1">
                  <c:v>41579</c:v>
                </c:pt>
                <c:pt idx="2">
                  <c:v>41609</c:v>
                </c:pt>
                <c:pt idx="3">
                  <c:v>41640</c:v>
                </c:pt>
                <c:pt idx="4">
                  <c:v>41671</c:v>
                </c:pt>
                <c:pt idx="5">
                  <c:v>41699</c:v>
                </c:pt>
                <c:pt idx="6">
                  <c:v>41730</c:v>
                </c:pt>
                <c:pt idx="7">
                  <c:v>41760</c:v>
                </c:pt>
                <c:pt idx="8">
                  <c:v>41791</c:v>
                </c:pt>
                <c:pt idx="9">
                  <c:v>41821</c:v>
                </c:pt>
                <c:pt idx="10">
                  <c:v>41852</c:v>
                </c:pt>
                <c:pt idx="11">
                  <c:v>41883</c:v>
                </c:pt>
                <c:pt idx="12">
                  <c:v>41913</c:v>
                </c:pt>
                <c:pt idx="13">
                  <c:v>41944</c:v>
                </c:pt>
              </c:numCache>
            </c:numRef>
          </c:cat>
          <c:val>
            <c:numRef>
              <c:f>itg!$B$10:$O$10</c:f>
              <c:numCache>
                <c:formatCode>0%</c:formatCode>
                <c:ptCount val="14"/>
                <c:pt idx="0">
                  <c:v>0.32105932169976314</c:v>
                </c:pt>
                <c:pt idx="1">
                  <c:v>0.33353929061061777</c:v>
                </c:pt>
                <c:pt idx="2">
                  <c:v>0.31984261543391213</c:v>
                </c:pt>
                <c:pt idx="3">
                  <c:v>0.26821200814947366</c:v>
                </c:pt>
                <c:pt idx="4">
                  <c:v>0.33558282125936495</c:v>
                </c:pt>
                <c:pt idx="5">
                  <c:v>0.36150035252488727</c:v>
                </c:pt>
                <c:pt idx="6">
                  <c:v>0.41947435797606192</c:v>
                </c:pt>
                <c:pt idx="7">
                  <c:v>0.40252653818912887</c:v>
                </c:pt>
                <c:pt idx="8">
                  <c:v>0.41687207247923125</c:v>
                </c:pt>
                <c:pt idx="9">
                  <c:v>0.38179988130496306</c:v>
                </c:pt>
                <c:pt idx="10">
                  <c:v>0.38894501951893717</c:v>
                </c:pt>
                <c:pt idx="11">
                  <c:v>0.38710214865126141</c:v>
                </c:pt>
                <c:pt idx="12">
                  <c:v>0.34200203173339044</c:v>
                </c:pt>
                <c:pt idx="13">
                  <c:v>0.41676712413615874</c:v>
                </c:pt>
              </c:numCache>
            </c:numRef>
          </c:val>
        </c:ser>
        <c:marker val="1"/>
        <c:axId val="56284288"/>
        <c:axId val="56285824"/>
      </c:lineChart>
      <c:dateAx>
        <c:axId val="56284288"/>
        <c:scaling>
          <c:orientation val="minMax"/>
        </c:scaling>
        <c:axPos val="b"/>
        <c:majorGridlines/>
        <c:numFmt formatCode="dd/mm/yyyy" sourceLinked="1"/>
        <c:tickLblPos val="nextTo"/>
        <c:txPr>
          <a:bodyPr/>
          <a:lstStyle/>
          <a:p>
            <a:pPr>
              <a:defRPr sz="1800" b="1"/>
            </a:pPr>
            <a:endParaRPr lang="ru-RU"/>
          </a:p>
        </c:txPr>
        <c:crossAx val="56285824"/>
        <c:crosses val="autoZero"/>
        <c:auto val="1"/>
        <c:lblOffset val="100"/>
        <c:majorUnit val="3"/>
        <c:majorTimeUnit val="months"/>
      </c:dateAx>
      <c:valAx>
        <c:axId val="56285824"/>
        <c:scaling>
          <c:orientation val="minMax"/>
          <c:min val="0.25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sz="1800" b="1"/>
            </a:pPr>
            <a:endParaRPr lang="ru-RU"/>
          </a:p>
        </c:txPr>
        <c:crossAx val="56284288"/>
        <c:crosses val="autoZero"/>
        <c:crossBetween val="midCat"/>
      </c:valAx>
      <c:sp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</c:spPr>
    </c:plotArea>
    <c:plotVisOnly val="1"/>
  </c:chart>
  <c:spPr>
    <a:ln>
      <a:noFill/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lineChart>
        <c:grouping val="standard"/>
        <c:ser>
          <c:idx val="0"/>
          <c:order val="0"/>
          <c:marker>
            <c:symbol val="none"/>
          </c:marker>
          <c:cat>
            <c:numRef>
              <c:f>itg!$B$13:$O$13</c:f>
              <c:numCache>
                <c:formatCode>dd/mm/yyyy</c:formatCode>
                <c:ptCount val="14"/>
                <c:pt idx="0">
                  <c:v>41548</c:v>
                </c:pt>
                <c:pt idx="1">
                  <c:v>41579</c:v>
                </c:pt>
                <c:pt idx="2">
                  <c:v>41609</c:v>
                </c:pt>
                <c:pt idx="3">
                  <c:v>41640</c:v>
                </c:pt>
                <c:pt idx="4">
                  <c:v>41671</c:v>
                </c:pt>
                <c:pt idx="5">
                  <c:v>41699</c:v>
                </c:pt>
                <c:pt idx="6">
                  <c:v>41730</c:v>
                </c:pt>
                <c:pt idx="7">
                  <c:v>41760</c:v>
                </c:pt>
                <c:pt idx="8">
                  <c:v>41791</c:v>
                </c:pt>
                <c:pt idx="9">
                  <c:v>41821</c:v>
                </c:pt>
                <c:pt idx="10">
                  <c:v>41852</c:v>
                </c:pt>
                <c:pt idx="11">
                  <c:v>41883</c:v>
                </c:pt>
                <c:pt idx="12">
                  <c:v>41913</c:v>
                </c:pt>
                <c:pt idx="13">
                  <c:v>41944</c:v>
                </c:pt>
              </c:numCache>
            </c:numRef>
          </c:cat>
          <c:val>
            <c:numRef>
              <c:f>itg!$B$14:$O$14</c:f>
              <c:numCache>
                <c:formatCode>_-* #,##0_р_._-;\-* #,##0_р_._-;_-* "-"??_р_._-;_-@_-</c:formatCode>
                <c:ptCount val="14"/>
                <c:pt idx="0">
                  <c:v>42.319118517173123</c:v>
                </c:pt>
                <c:pt idx="1">
                  <c:v>43.011512885103414</c:v>
                </c:pt>
                <c:pt idx="2">
                  <c:v>39.79388357295219</c:v>
                </c:pt>
                <c:pt idx="3">
                  <c:v>42.042471715040705</c:v>
                </c:pt>
                <c:pt idx="4">
                  <c:v>42.638413956793634</c:v>
                </c:pt>
                <c:pt idx="5">
                  <c:v>44.407541170715795</c:v>
                </c:pt>
                <c:pt idx="6">
                  <c:v>62.231281494608936</c:v>
                </c:pt>
                <c:pt idx="7">
                  <c:v>55.875554199430603</c:v>
                </c:pt>
                <c:pt idx="8">
                  <c:v>60.461876223542674</c:v>
                </c:pt>
                <c:pt idx="9">
                  <c:v>59.085232896222003</c:v>
                </c:pt>
                <c:pt idx="10">
                  <c:v>56.782020861194326</c:v>
                </c:pt>
                <c:pt idx="11">
                  <c:v>50.009859145014026</c:v>
                </c:pt>
                <c:pt idx="12">
                  <c:v>44.079667678932339</c:v>
                </c:pt>
                <c:pt idx="13">
                  <c:v>53.817686540665868</c:v>
                </c:pt>
              </c:numCache>
            </c:numRef>
          </c:val>
        </c:ser>
        <c:marker val="1"/>
        <c:axId val="89639168"/>
        <c:axId val="89645056"/>
      </c:lineChart>
      <c:dateAx>
        <c:axId val="89639168"/>
        <c:scaling>
          <c:orientation val="minMax"/>
        </c:scaling>
        <c:axPos val="b"/>
        <c:majorGridlines/>
        <c:minorGridlines/>
        <c:numFmt formatCode="dd/mm/yyyy" sourceLinked="1"/>
        <c:tickLblPos val="nextTo"/>
        <c:txPr>
          <a:bodyPr/>
          <a:lstStyle/>
          <a:p>
            <a:pPr>
              <a:defRPr sz="1800" b="1"/>
            </a:pPr>
            <a:endParaRPr lang="ru-RU"/>
          </a:p>
        </c:txPr>
        <c:crossAx val="89645056"/>
        <c:crosses val="autoZero"/>
        <c:auto val="1"/>
        <c:lblOffset val="100"/>
        <c:majorUnit val="3"/>
        <c:majorTimeUnit val="months"/>
      </c:dateAx>
      <c:valAx>
        <c:axId val="89645056"/>
        <c:scaling>
          <c:orientation val="minMax"/>
          <c:min val="30"/>
        </c:scaling>
        <c:axPos val="l"/>
        <c:majorGridlines/>
        <c:numFmt formatCode="_-* #,##0_р_._-;\-* #,##0_р_._-;_-* &quot;-&quot;??_р_._-;_-@_-" sourceLinked="1"/>
        <c:tickLblPos val="nextTo"/>
        <c:txPr>
          <a:bodyPr/>
          <a:lstStyle/>
          <a:p>
            <a:pPr>
              <a:defRPr sz="1800" b="1"/>
            </a:pPr>
            <a:endParaRPr lang="ru-RU"/>
          </a:p>
        </c:txPr>
        <c:crossAx val="89639168"/>
        <c:crosses val="autoZero"/>
        <c:crossBetween val="midCat"/>
      </c:valAx>
      <c:sp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</c:spPr>
    </c:plotArea>
    <c:plotVisOnly val="1"/>
  </c:chart>
  <c:spPr>
    <a:ln>
      <a:noFill/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lineChart>
        <c:grouping val="standard"/>
        <c:ser>
          <c:idx val="0"/>
          <c:order val="0"/>
          <c:tx>
            <c:strRef>
              <c:f>НКЦ!$A$6</c:f>
              <c:strCache>
                <c:ptCount val="1"/>
                <c:pt idx="0">
                  <c:v>Валюта</c:v>
                </c:pt>
              </c:strCache>
            </c:strRef>
          </c:tx>
          <c:spPr>
            <a:ln w="3810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НКЦ!$B$5:$O$5</c:f>
              <c:numCache>
                <c:formatCode>dd/mm/yyyy</c:formatCode>
                <c:ptCount val="14"/>
                <c:pt idx="0">
                  <c:v>41548</c:v>
                </c:pt>
                <c:pt idx="1">
                  <c:v>41579</c:v>
                </c:pt>
                <c:pt idx="2">
                  <c:v>41609</c:v>
                </c:pt>
                <c:pt idx="3">
                  <c:v>41640</c:v>
                </c:pt>
                <c:pt idx="4">
                  <c:v>41671</c:v>
                </c:pt>
                <c:pt idx="5">
                  <c:v>41699</c:v>
                </c:pt>
                <c:pt idx="6">
                  <c:v>41730</c:v>
                </c:pt>
                <c:pt idx="7">
                  <c:v>41760</c:v>
                </c:pt>
                <c:pt idx="8">
                  <c:v>41791</c:v>
                </c:pt>
                <c:pt idx="9">
                  <c:v>41821</c:v>
                </c:pt>
                <c:pt idx="10">
                  <c:v>41852</c:v>
                </c:pt>
                <c:pt idx="11">
                  <c:v>41883</c:v>
                </c:pt>
                <c:pt idx="12">
                  <c:v>41913</c:v>
                </c:pt>
                <c:pt idx="13">
                  <c:v>41944</c:v>
                </c:pt>
              </c:numCache>
            </c:numRef>
          </c:cat>
          <c:val>
            <c:numRef>
              <c:f>НКЦ!$B$6:$O$6</c:f>
              <c:numCache>
                <c:formatCode>0</c:formatCode>
                <c:ptCount val="14"/>
                <c:pt idx="0">
                  <c:v>106.68588499999997</c:v>
                </c:pt>
                <c:pt idx="1">
                  <c:v>117.702428</c:v>
                </c:pt>
                <c:pt idx="2">
                  <c:v>138.84740900000006</c:v>
                </c:pt>
                <c:pt idx="3">
                  <c:v>176.47709</c:v>
                </c:pt>
                <c:pt idx="4">
                  <c:v>189.39923100000001</c:v>
                </c:pt>
                <c:pt idx="5">
                  <c:v>210.66500600000001</c:v>
                </c:pt>
                <c:pt idx="6">
                  <c:v>355.8265229999999</c:v>
                </c:pt>
                <c:pt idx="7">
                  <c:v>417.4759499999999</c:v>
                </c:pt>
                <c:pt idx="8">
                  <c:v>554.91690399999982</c:v>
                </c:pt>
                <c:pt idx="9">
                  <c:v>514.87376400000005</c:v>
                </c:pt>
                <c:pt idx="10">
                  <c:v>633.08696399999997</c:v>
                </c:pt>
                <c:pt idx="11">
                  <c:v>508.87196699999993</c:v>
                </c:pt>
                <c:pt idx="12">
                  <c:v>420.03768400000001</c:v>
                </c:pt>
                <c:pt idx="13">
                  <c:v>571.54702199999974</c:v>
                </c:pt>
              </c:numCache>
            </c:numRef>
          </c:val>
        </c:ser>
        <c:ser>
          <c:idx val="1"/>
          <c:order val="1"/>
          <c:tx>
            <c:strRef>
              <c:f>НКЦ!$A$7</c:f>
              <c:strCache>
                <c:ptCount val="1"/>
                <c:pt idx="0">
                  <c:v>Рубли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numRef>
              <c:f>НКЦ!$B$5:$O$5</c:f>
              <c:numCache>
                <c:formatCode>dd/mm/yyyy</c:formatCode>
                <c:ptCount val="14"/>
                <c:pt idx="0">
                  <c:v>41548</c:v>
                </c:pt>
                <c:pt idx="1">
                  <c:v>41579</c:v>
                </c:pt>
                <c:pt idx="2">
                  <c:v>41609</c:v>
                </c:pt>
                <c:pt idx="3">
                  <c:v>41640</c:v>
                </c:pt>
                <c:pt idx="4">
                  <c:v>41671</c:v>
                </c:pt>
                <c:pt idx="5">
                  <c:v>41699</c:v>
                </c:pt>
                <c:pt idx="6">
                  <c:v>41730</c:v>
                </c:pt>
                <c:pt idx="7">
                  <c:v>41760</c:v>
                </c:pt>
                <c:pt idx="8">
                  <c:v>41791</c:v>
                </c:pt>
                <c:pt idx="9">
                  <c:v>41821</c:v>
                </c:pt>
                <c:pt idx="10">
                  <c:v>41852</c:v>
                </c:pt>
                <c:pt idx="11">
                  <c:v>41883</c:v>
                </c:pt>
                <c:pt idx="12">
                  <c:v>41913</c:v>
                </c:pt>
                <c:pt idx="13">
                  <c:v>41944</c:v>
                </c:pt>
              </c:numCache>
            </c:numRef>
          </c:cat>
          <c:val>
            <c:numRef>
              <c:f>НКЦ!$B$7:$O$7</c:f>
              <c:numCache>
                <c:formatCode>0</c:formatCode>
                <c:ptCount val="14"/>
                <c:pt idx="0">
                  <c:v>54.480465999999993</c:v>
                </c:pt>
                <c:pt idx="1">
                  <c:v>54.480465999999993</c:v>
                </c:pt>
                <c:pt idx="2">
                  <c:v>54.480465999999993</c:v>
                </c:pt>
                <c:pt idx="3">
                  <c:v>27.053000999999991</c:v>
                </c:pt>
                <c:pt idx="4">
                  <c:v>22.249578</c:v>
                </c:pt>
                <c:pt idx="5">
                  <c:v>22.18394</c:v>
                </c:pt>
                <c:pt idx="6">
                  <c:v>32.724861000000004</c:v>
                </c:pt>
                <c:pt idx="7">
                  <c:v>38.025809000000002</c:v>
                </c:pt>
                <c:pt idx="8">
                  <c:v>27.123961000000008</c:v>
                </c:pt>
                <c:pt idx="9">
                  <c:v>23.909362000000002</c:v>
                </c:pt>
                <c:pt idx="10">
                  <c:v>32.091697000000003</c:v>
                </c:pt>
                <c:pt idx="11">
                  <c:v>23.236198999999999</c:v>
                </c:pt>
                <c:pt idx="12">
                  <c:v>29.146353999999999</c:v>
                </c:pt>
                <c:pt idx="13">
                  <c:v>39.645699</c:v>
                </c:pt>
              </c:numCache>
            </c:numRef>
          </c:val>
        </c:ser>
        <c:marker val="1"/>
        <c:axId val="91677056"/>
        <c:axId val="91678592"/>
      </c:lineChart>
      <c:dateAx>
        <c:axId val="91677056"/>
        <c:scaling>
          <c:orientation val="minMax"/>
        </c:scaling>
        <c:axPos val="b"/>
        <c:majorGridlines/>
        <c:minorGridlines/>
        <c:numFmt formatCode="dd/mm/yyyy" sourceLinked="1"/>
        <c:tickLblPos val="nextTo"/>
        <c:txPr>
          <a:bodyPr/>
          <a:lstStyle/>
          <a:p>
            <a:pPr>
              <a:defRPr sz="1800" b="1"/>
            </a:pPr>
            <a:endParaRPr lang="ru-RU"/>
          </a:p>
        </c:txPr>
        <c:crossAx val="91678592"/>
        <c:crosses val="autoZero"/>
        <c:auto val="1"/>
        <c:lblOffset val="100"/>
        <c:majorUnit val="3"/>
        <c:majorTimeUnit val="months"/>
      </c:dateAx>
      <c:valAx>
        <c:axId val="91678592"/>
        <c:scaling>
          <c:orientation val="minMax"/>
        </c:scaling>
        <c:axPos val="l"/>
        <c:majorGridlines/>
        <c:numFmt formatCode="0" sourceLinked="1"/>
        <c:tickLblPos val="nextTo"/>
        <c:txPr>
          <a:bodyPr/>
          <a:lstStyle/>
          <a:p>
            <a:pPr>
              <a:defRPr sz="1800" b="1"/>
            </a:pPr>
            <a:endParaRPr lang="ru-RU"/>
          </a:p>
        </c:txPr>
        <c:crossAx val="91677056"/>
        <c:crosses val="autoZero"/>
        <c:crossBetween val="midCat"/>
      </c:valAx>
      <c:sp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</c:spPr>
    </c:plotArea>
    <c:legend>
      <c:legendPos val="b"/>
      <c:layout/>
      <c:txPr>
        <a:bodyPr/>
        <a:lstStyle/>
        <a:p>
          <a:pPr>
            <a:defRPr sz="1800" b="1"/>
          </a:pPr>
          <a:endParaRPr lang="ru-RU"/>
        </a:p>
      </c:txPr>
    </c:legend>
    <c:plotVisOnly val="1"/>
  </c:chart>
  <c:spPr>
    <a:ln>
      <a:noFill/>
    </a:ln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lineChart>
        <c:grouping val="standard"/>
        <c:ser>
          <c:idx val="0"/>
          <c:order val="0"/>
          <c:tx>
            <c:strRef>
              <c:f>СМП!$A$6</c:f>
              <c:strCache>
                <c:ptCount val="1"/>
                <c:pt idx="0">
                  <c:v>Валюта</c:v>
                </c:pt>
              </c:strCache>
            </c:strRef>
          </c:tx>
          <c:spPr>
            <a:ln w="3810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СМП!$B$5:$O$5</c:f>
              <c:numCache>
                <c:formatCode>dd/mm/yyyy</c:formatCode>
                <c:ptCount val="14"/>
                <c:pt idx="0">
                  <c:v>41548</c:v>
                </c:pt>
                <c:pt idx="1">
                  <c:v>41579</c:v>
                </c:pt>
                <c:pt idx="2">
                  <c:v>41609</c:v>
                </c:pt>
                <c:pt idx="3">
                  <c:v>41640</c:v>
                </c:pt>
                <c:pt idx="4">
                  <c:v>41671</c:v>
                </c:pt>
                <c:pt idx="5">
                  <c:v>41699</c:v>
                </c:pt>
                <c:pt idx="6">
                  <c:v>41730</c:v>
                </c:pt>
                <c:pt idx="7">
                  <c:v>41760</c:v>
                </c:pt>
                <c:pt idx="8">
                  <c:v>41791</c:v>
                </c:pt>
                <c:pt idx="9">
                  <c:v>41821</c:v>
                </c:pt>
                <c:pt idx="10">
                  <c:v>41852</c:v>
                </c:pt>
                <c:pt idx="11">
                  <c:v>41883</c:v>
                </c:pt>
                <c:pt idx="12">
                  <c:v>41913</c:v>
                </c:pt>
                <c:pt idx="13">
                  <c:v>41944</c:v>
                </c:pt>
              </c:numCache>
            </c:numRef>
          </c:cat>
          <c:val>
            <c:numRef>
              <c:f>СМП!$B$6:$O$6</c:f>
              <c:numCache>
                <c:formatCode>0</c:formatCode>
                <c:ptCount val="14"/>
                <c:pt idx="0">
                  <c:v>7.0917380000000003</c:v>
                </c:pt>
                <c:pt idx="1">
                  <c:v>7.9409789999999996</c:v>
                </c:pt>
                <c:pt idx="2">
                  <c:v>20.546997000000001</c:v>
                </c:pt>
                <c:pt idx="3">
                  <c:v>7.5109979999999972</c:v>
                </c:pt>
                <c:pt idx="4">
                  <c:v>7.924439999999997</c:v>
                </c:pt>
                <c:pt idx="5">
                  <c:v>9.0861719999999995</c:v>
                </c:pt>
                <c:pt idx="6">
                  <c:v>3.3347429999999982</c:v>
                </c:pt>
                <c:pt idx="7">
                  <c:v>1.740737</c:v>
                </c:pt>
                <c:pt idx="8">
                  <c:v>1.9863280000000001</c:v>
                </c:pt>
                <c:pt idx="9">
                  <c:v>1.5613279999999998</c:v>
                </c:pt>
                <c:pt idx="10">
                  <c:v>2.8163829999999983</c:v>
                </c:pt>
                <c:pt idx="11">
                  <c:v>39.220710000000025</c:v>
                </c:pt>
                <c:pt idx="12">
                  <c:v>55.809340000000006</c:v>
                </c:pt>
                <c:pt idx="13">
                  <c:v>70.080978999999957</c:v>
                </c:pt>
              </c:numCache>
            </c:numRef>
          </c:val>
        </c:ser>
        <c:ser>
          <c:idx val="1"/>
          <c:order val="1"/>
          <c:tx>
            <c:strRef>
              <c:f>СМП!$A$7</c:f>
              <c:strCache>
                <c:ptCount val="1"/>
                <c:pt idx="0">
                  <c:v>Рубли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numRef>
              <c:f>СМП!$B$5:$O$5</c:f>
              <c:numCache>
                <c:formatCode>dd/mm/yyyy</c:formatCode>
                <c:ptCount val="14"/>
                <c:pt idx="0">
                  <c:v>41548</c:v>
                </c:pt>
                <c:pt idx="1">
                  <c:v>41579</c:v>
                </c:pt>
                <c:pt idx="2">
                  <c:v>41609</c:v>
                </c:pt>
                <c:pt idx="3">
                  <c:v>41640</c:v>
                </c:pt>
                <c:pt idx="4">
                  <c:v>41671</c:v>
                </c:pt>
                <c:pt idx="5">
                  <c:v>41699</c:v>
                </c:pt>
                <c:pt idx="6">
                  <c:v>41730</c:v>
                </c:pt>
                <c:pt idx="7">
                  <c:v>41760</c:v>
                </c:pt>
                <c:pt idx="8">
                  <c:v>41791</c:v>
                </c:pt>
                <c:pt idx="9">
                  <c:v>41821</c:v>
                </c:pt>
                <c:pt idx="10">
                  <c:v>41852</c:v>
                </c:pt>
                <c:pt idx="11">
                  <c:v>41883</c:v>
                </c:pt>
                <c:pt idx="12">
                  <c:v>41913</c:v>
                </c:pt>
                <c:pt idx="13">
                  <c:v>41944</c:v>
                </c:pt>
              </c:numCache>
            </c:numRef>
          </c:cat>
          <c:val>
            <c:numRef>
              <c:f>СМП!$B$7:$O$7</c:f>
              <c:numCache>
                <c:formatCode>0</c:formatCode>
                <c:ptCount val="14"/>
                <c:pt idx="0">
                  <c:v>6.5499409999999996</c:v>
                </c:pt>
                <c:pt idx="1">
                  <c:v>5.9284780000000001</c:v>
                </c:pt>
                <c:pt idx="2">
                  <c:v>5.3874809999999966</c:v>
                </c:pt>
                <c:pt idx="3">
                  <c:v>7.2963149999999972</c:v>
                </c:pt>
                <c:pt idx="4">
                  <c:v>6.5194869999999971</c:v>
                </c:pt>
                <c:pt idx="5">
                  <c:v>8.041128999999998</c:v>
                </c:pt>
                <c:pt idx="6">
                  <c:v>8.041128999999998</c:v>
                </c:pt>
                <c:pt idx="7">
                  <c:v>10.510885</c:v>
                </c:pt>
                <c:pt idx="8">
                  <c:v>38.269964000000002</c:v>
                </c:pt>
                <c:pt idx="9">
                  <c:v>7.4374440000000002</c:v>
                </c:pt>
                <c:pt idx="10">
                  <c:v>7.8561019999999973</c:v>
                </c:pt>
                <c:pt idx="11">
                  <c:v>6.5884720000000003</c:v>
                </c:pt>
                <c:pt idx="12">
                  <c:v>16.726501999999989</c:v>
                </c:pt>
                <c:pt idx="13">
                  <c:v>17.973673999999985</c:v>
                </c:pt>
              </c:numCache>
            </c:numRef>
          </c:val>
        </c:ser>
        <c:marker val="1"/>
        <c:axId val="89696896"/>
        <c:axId val="89706880"/>
      </c:lineChart>
      <c:dateAx>
        <c:axId val="89696896"/>
        <c:scaling>
          <c:orientation val="minMax"/>
        </c:scaling>
        <c:axPos val="b"/>
        <c:majorGridlines/>
        <c:minorGridlines/>
        <c:numFmt formatCode="dd/mm/yyyy" sourceLinked="1"/>
        <c:tickLblPos val="nextTo"/>
        <c:txPr>
          <a:bodyPr/>
          <a:lstStyle/>
          <a:p>
            <a:pPr>
              <a:defRPr sz="1800" b="1"/>
            </a:pPr>
            <a:endParaRPr lang="ru-RU"/>
          </a:p>
        </c:txPr>
        <c:crossAx val="89706880"/>
        <c:crosses val="autoZero"/>
        <c:auto val="1"/>
        <c:lblOffset val="100"/>
        <c:majorUnit val="3"/>
        <c:majorTimeUnit val="months"/>
      </c:dateAx>
      <c:valAx>
        <c:axId val="89706880"/>
        <c:scaling>
          <c:orientation val="minMax"/>
        </c:scaling>
        <c:axPos val="l"/>
        <c:majorGridlines/>
        <c:numFmt formatCode="0" sourceLinked="1"/>
        <c:tickLblPos val="nextTo"/>
        <c:txPr>
          <a:bodyPr/>
          <a:lstStyle/>
          <a:p>
            <a:pPr>
              <a:defRPr sz="1800" b="1"/>
            </a:pPr>
            <a:endParaRPr lang="ru-RU"/>
          </a:p>
        </c:txPr>
        <c:crossAx val="89696896"/>
        <c:crosses val="autoZero"/>
        <c:crossBetween val="midCat"/>
      </c:valAx>
      <c:sp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</c:spPr>
    </c:plotArea>
    <c:legend>
      <c:legendPos val="b"/>
      <c:layout/>
      <c:txPr>
        <a:bodyPr/>
        <a:lstStyle/>
        <a:p>
          <a:pPr>
            <a:defRPr sz="1800" b="1"/>
          </a:pPr>
          <a:endParaRPr lang="ru-RU"/>
        </a:p>
      </c:txPr>
    </c:legend>
    <c:plotVisOnly val="1"/>
  </c:chart>
  <c:spPr>
    <a:ln>
      <a:noFill/>
    </a:ln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areaChart>
        <c:grouping val="standard"/>
        <c:ser>
          <c:idx val="0"/>
          <c:order val="0"/>
          <c:spPr>
            <a:gradFill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5400000" scaled="0"/>
            </a:gradFill>
            <a:ln w="50800"/>
          </c:spPr>
          <c:cat>
            <c:numRef>
              <c:f>Лист1!$B$1:$CC$1</c:f>
              <c:numCache>
                <c:formatCode>dd/mm/yyyy</c:formatCode>
                <c:ptCount val="80"/>
                <c:pt idx="0">
                  <c:v>39448</c:v>
                </c:pt>
                <c:pt idx="1">
                  <c:v>39479</c:v>
                </c:pt>
                <c:pt idx="2">
                  <c:v>39508</c:v>
                </c:pt>
                <c:pt idx="3">
                  <c:v>39539</c:v>
                </c:pt>
                <c:pt idx="4">
                  <c:v>39569</c:v>
                </c:pt>
                <c:pt idx="5">
                  <c:v>39600</c:v>
                </c:pt>
                <c:pt idx="6">
                  <c:v>39630</c:v>
                </c:pt>
                <c:pt idx="7">
                  <c:v>39661</c:v>
                </c:pt>
                <c:pt idx="8">
                  <c:v>39692</c:v>
                </c:pt>
                <c:pt idx="9">
                  <c:v>39722</c:v>
                </c:pt>
                <c:pt idx="10">
                  <c:v>39753</c:v>
                </c:pt>
                <c:pt idx="11">
                  <c:v>39783</c:v>
                </c:pt>
                <c:pt idx="12">
                  <c:v>39814</c:v>
                </c:pt>
                <c:pt idx="13">
                  <c:v>39845</c:v>
                </c:pt>
                <c:pt idx="14">
                  <c:v>39873</c:v>
                </c:pt>
                <c:pt idx="15">
                  <c:v>39904</c:v>
                </c:pt>
                <c:pt idx="16">
                  <c:v>39934</c:v>
                </c:pt>
                <c:pt idx="17">
                  <c:v>39965</c:v>
                </c:pt>
                <c:pt idx="18">
                  <c:v>39995</c:v>
                </c:pt>
                <c:pt idx="19">
                  <c:v>40026</c:v>
                </c:pt>
                <c:pt idx="20">
                  <c:v>40057</c:v>
                </c:pt>
                <c:pt idx="21">
                  <c:v>40087</c:v>
                </c:pt>
                <c:pt idx="22">
                  <c:v>40118</c:v>
                </c:pt>
                <c:pt idx="23">
                  <c:v>40148</c:v>
                </c:pt>
                <c:pt idx="24">
                  <c:v>40179</c:v>
                </c:pt>
                <c:pt idx="25">
                  <c:v>40210</c:v>
                </c:pt>
                <c:pt idx="26">
                  <c:v>40238</c:v>
                </c:pt>
                <c:pt idx="27">
                  <c:v>40269</c:v>
                </c:pt>
                <c:pt idx="28">
                  <c:v>40299</c:v>
                </c:pt>
                <c:pt idx="29">
                  <c:v>40330</c:v>
                </c:pt>
                <c:pt idx="30">
                  <c:v>40360</c:v>
                </c:pt>
                <c:pt idx="31">
                  <c:v>40391</c:v>
                </c:pt>
                <c:pt idx="32">
                  <c:v>40422</c:v>
                </c:pt>
                <c:pt idx="33">
                  <c:v>40452</c:v>
                </c:pt>
                <c:pt idx="34">
                  <c:v>40483</c:v>
                </c:pt>
                <c:pt idx="35">
                  <c:v>40513</c:v>
                </c:pt>
                <c:pt idx="36">
                  <c:v>40544</c:v>
                </c:pt>
                <c:pt idx="37">
                  <c:v>40575</c:v>
                </c:pt>
                <c:pt idx="38">
                  <c:v>40603</c:v>
                </c:pt>
                <c:pt idx="39">
                  <c:v>40634</c:v>
                </c:pt>
                <c:pt idx="40">
                  <c:v>40664</c:v>
                </c:pt>
                <c:pt idx="41">
                  <c:v>40695</c:v>
                </c:pt>
                <c:pt idx="42">
                  <c:v>40725</c:v>
                </c:pt>
                <c:pt idx="43">
                  <c:v>40756</c:v>
                </c:pt>
                <c:pt idx="44">
                  <c:v>40787</c:v>
                </c:pt>
                <c:pt idx="45">
                  <c:v>40817</c:v>
                </c:pt>
                <c:pt idx="46">
                  <c:v>40848</c:v>
                </c:pt>
                <c:pt idx="47">
                  <c:v>40878</c:v>
                </c:pt>
                <c:pt idx="48">
                  <c:v>40909</c:v>
                </c:pt>
                <c:pt idx="49">
                  <c:v>40940</c:v>
                </c:pt>
                <c:pt idx="50">
                  <c:v>40969</c:v>
                </c:pt>
                <c:pt idx="51">
                  <c:v>41000</c:v>
                </c:pt>
                <c:pt idx="52">
                  <c:v>41030</c:v>
                </c:pt>
                <c:pt idx="53">
                  <c:v>41061</c:v>
                </c:pt>
                <c:pt idx="54">
                  <c:v>41091</c:v>
                </c:pt>
                <c:pt idx="55">
                  <c:v>41122</c:v>
                </c:pt>
                <c:pt idx="56">
                  <c:v>41153</c:v>
                </c:pt>
                <c:pt idx="57">
                  <c:v>41183</c:v>
                </c:pt>
                <c:pt idx="58">
                  <c:v>41214</c:v>
                </c:pt>
                <c:pt idx="59">
                  <c:v>41244</c:v>
                </c:pt>
                <c:pt idx="60">
                  <c:v>41275</c:v>
                </c:pt>
                <c:pt idx="61">
                  <c:v>41306</c:v>
                </c:pt>
                <c:pt idx="62">
                  <c:v>41334</c:v>
                </c:pt>
                <c:pt idx="63">
                  <c:v>41365</c:v>
                </c:pt>
                <c:pt idx="64">
                  <c:v>41395</c:v>
                </c:pt>
                <c:pt idx="65">
                  <c:v>41426</c:v>
                </c:pt>
                <c:pt idx="66">
                  <c:v>41456</c:v>
                </c:pt>
                <c:pt idx="67">
                  <c:v>41487</c:v>
                </c:pt>
                <c:pt idx="68">
                  <c:v>41518</c:v>
                </c:pt>
                <c:pt idx="69">
                  <c:v>41548</c:v>
                </c:pt>
                <c:pt idx="70">
                  <c:v>41579</c:v>
                </c:pt>
                <c:pt idx="71">
                  <c:v>41609</c:v>
                </c:pt>
                <c:pt idx="72">
                  <c:v>41640</c:v>
                </c:pt>
                <c:pt idx="73">
                  <c:v>41671</c:v>
                </c:pt>
                <c:pt idx="74">
                  <c:v>41699</c:v>
                </c:pt>
                <c:pt idx="75">
                  <c:v>41730</c:v>
                </c:pt>
                <c:pt idx="76">
                  <c:v>41760</c:v>
                </c:pt>
                <c:pt idx="77">
                  <c:v>41791</c:v>
                </c:pt>
                <c:pt idx="78">
                  <c:v>41821</c:v>
                </c:pt>
                <c:pt idx="79">
                  <c:v>41852</c:v>
                </c:pt>
              </c:numCache>
            </c:numRef>
          </c:cat>
          <c:val>
            <c:numRef>
              <c:f>Лист1!$B$2:$CC$2</c:f>
              <c:numCache>
                <c:formatCode>_-* #,##0_р_._-;\-* #,##0_р_._-;_-* "-"??_р_._-;_-@_-</c:formatCode>
                <c:ptCount val="80"/>
                <c:pt idx="0">
                  <c:v>3.4000000000000002E-2</c:v>
                </c:pt>
                <c:pt idx="1">
                  <c:v>4.3629107999999882E-2</c:v>
                </c:pt>
                <c:pt idx="2">
                  <c:v>0.19798168200000021</c:v>
                </c:pt>
                <c:pt idx="3">
                  <c:v>0.147071862</c:v>
                </c:pt>
                <c:pt idx="4">
                  <c:v>9.4241367000000048E-2</c:v>
                </c:pt>
                <c:pt idx="5">
                  <c:v>5.0083137000000034E-2</c:v>
                </c:pt>
                <c:pt idx="6">
                  <c:v>5.0264029000000023E-2</c:v>
                </c:pt>
                <c:pt idx="7">
                  <c:v>6.4865898000000019E-2</c:v>
                </c:pt>
                <c:pt idx="8">
                  <c:v>0.1593503040000003</c:v>
                </c:pt>
                <c:pt idx="9">
                  <c:v>0.23337829400000001</c:v>
                </c:pt>
                <c:pt idx="10">
                  <c:v>1.177994046999997</c:v>
                </c:pt>
                <c:pt idx="11">
                  <c:v>2.1234382330000003</c:v>
                </c:pt>
                <c:pt idx="12">
                  <c:v>3.3704443489999996</c:v>
                </c:pt>
                <c:pt idx="13">
                  <c:v>3.6536330720000012</c:v>
                </c:pt>
                <c:pt idx="14">
                  <c:v>3.44751641</c:v>
                </c:pt>
                <c:pt idx="15">
                  <c:v>3.2935221590000001</c:v>
                </c:pt>
                <c:pt idx="16">
                  <c:v>2.8228261079999997</c:v>
                </c:pt>
                <c:pt idx="17">
                  <c:v>2.2698880049999999</c:v>
                </c:pt>
                <c:pt idx="18">
                  <c:v>2.0028205809999999</c:v>
                </c:pt>
                <c:pt idx="19">
                  <c:v>1.936462152</c:v>
                </c:pt>
                <c:pt idx="20">
                  <c:v>1.9306662299999997</c:v>
                </c:pt>
                <c:pt idx="21">
                  <c:v>1.5890501040000029</c:v>
                </c:pt>
                <c:pt idx="22">
                  <c:v>1.3053483240000001</c:v>
                </c:pt>
                <c:pt idx="23">
                  <c:v>1.2386474000000001</c:v>
                </c:pt>
                <c:pt idx="24">
                  <c:v>1.4231333739999972</c:v>
                </c:pt>
                <c:pt idx="25">
                  <c:v>1.1242038680000026</c:v>
                </c:pt>
                <c:pt idx="26">
                  <c:v>0.92716325799999999</c:v>
                </c:pt>
                <c:pt idx="27">
                  <c:v>0.68592840700000146</c:v>
                </c:pt>
                <c:pt idx="28">
                  <c:v>0.64553642</c:v>
                </c:pt>
                <c:pt idx="29">
                  <c:v>0.43488355700000092</c:v>
                </c:pt>
                <c:pt idx="30">
                  <c:v>0.51029308400000006</c:v>
                </c:pt>
                <c:pt idx="31">
                  <c:v>0.39699767600000085</c:v>
                </c:pt>
                <c:pt idx="32">
                  <c:v>0.38251141600000038</c:v>
                </c:pt>
                <c:pt idx="33">
                  <c:v>0.37343947400000038</c:v>
                </c:pt>
                <c:pt idx="34">
                  <c:v>0.3299854030000014</c:v>
                </c:pt>
                <c:pt idx="35">
                  <c:v>0.36291566100000122</c:v>
                </c:pt>
                <c:pt idx="36">
                  <c:v>0.32574615600000001</c:v>
                </c:pt>
                <c:pt idx="37">
                  <c:v>0.32215927200000061</c:v>
                </c:pt>
                <c:pt idx="38">
                  <c:v>0.31603824000000008</c:v>
                </c:pt>
                <c:pt idx="39">
                  <c:v>0.3123234810000014</c:v>
                </c:pt>
                <c:pt idx="40">
                  <c:v>0.32021000500000085</c:v>
                </c:pt>
                <c:pt idx="41">
                  <c:v>0.31129208900000038</c:v>
                </c:pt>
                <c:pt idx="42">
                  <c:v>0.31224310100000002</c:v>
                </c:pt>
                <c:pt idx="43">
                  <c:v>0.31125074600000002</c:v>
                </c:pt>
                <c:pt idx="44">
                  <c:v>0.30904850600000061</c:v>
                </c:pt>
                <c:pt idx="45">
                  <c:v>0.50679624199999951</c:v>
                </c:pt>
                <c:pt idx="46">
                  <c:v>0.97099201000000124</c:v>
                </c:pt>
                <c:pt idx="47">
                  <c:v>1.1916172730000001</c:v>
                </c:pt>
                <c:pt idx="48">
                  <c:v>1.2120640819999977</c:v>
                </c:pt>
                <c:pt idx="49">
                  <c:v>1.366400842</c:v>
                </c:pt>
                <c:pt idx="50">
                  <c:v>1.2577167519999972</c:v>
                </c:pt>
                <c:pt idx="51">
                  <c:v>1.469382451</c:v>
                </c:pt>
                <c:pt idx="52">
                  <c:v>1.837689804</c:v>
                </c:pt>
                <c:pt idx="53">
                  <c:v>1.695958319</c:v>
                </c:pt>
                <c:pt idx="54">
                  <c:v>2.2507316590000053</c:v>
                </c:pt>
                <c:pt idx="55">
                  <c:v>2.5768887629999999</c:v>
                </c:pt>
                <c:pt idx="56">
                  <c:v>2.4025675369999999</c:v>
                </c:pt>
                <c:pt idx="57">
                  <c:v>2.3506033759999987</c:v>
                </c:pt>
                <c:pt idx="58">
                  <c:v>2.5243416860000001</c:v>
                </c:pt>
                <c:pt idx="59">
                  <c:v>2.8526928989999987</c:v>
                </c:pt>
                <c:pt idx="60">
                  <c:v>2.6908518720000001</c:v>
                </c:pt>
                <c:pt idx="61">
                  <c:v>2.1978083839999987</c:v>
                </c:pt>
                <c:pt idx="62">
                  <c:v>2.194068068</c:v>
                </c:pt>
                <c:pt idx="63">
                  <c:v>2.227153699</c:v>
                </c:pt>
                <c:pt idx="64">
                  <c:v>2.222392369</c:v>
                </c:pt>
                <c:pt idx="65">
                  <c:v>2.4762111119999997</c:v>
                </c:pt>
                <c:pt idx="66">
                  <c:v>2.3207903980000002</c:v>
                </c:pt>
                <c:pt idx="67">
                  <c:v>2.5915726509999999</c:v>
                </c:pt>
                <c:pt idx="68">
                  <c:v>2.8288451869999967</c:v>
                </c:pt>
                <c:pt idx="69">
                  <c:v>3.1401153460000049</c:v>
                </c:pt>
                <c:pt idx="70">
                  <c:v>3.2986004049999997</c:v>
                </c:pt>
                <c:pt idx="71">
                  <c:v>3.7070316690000054</c:v>
                </c:pt>
                <c:pt idx="72">
                  <c:v>4.4391039090000097</c:v>
                </c:pt>
                <c:pt idx="73">
                  <c:v>4.2821936200000001</c:v>
                </c:pt>
                <c:pt idx="74">
                  <c:v>3.9669808959999999</c:v>
                </c:pt>
                <c:pt idx="75">
                  <c:v>4.7021779669999839</c:v>
                </c:pt>
                <c:pt idx="76">
                  <c:v>5.050584676999974</c:v>
                </c:pt>
                <c:pt idx="77">
                  <c:v>5.0177410339999975</c:v>
                </c:pt>
                <c:pt idx="78">
                  <c:v>5.3684828069999799</c:v>
                </c:pt>
                <c:pt idx="79">
                  <c:v>5.5917079130000014</c:v>
                </c:pt>
              </c:numCache>
            </c:numRef>
          </c:val>
        </c:ser>
        <c:axId val="91783552"/>
        <c:axId val="91785088"/>
      </c:areaChart>
      <c:dateAx>
        <c:axId val="91783552"/>
        <c:scaling>
          <c:orientation val="minMax"/>
        </c:scaling>
        <c:axPos val="b"/>
        <c:majorGridlines/>
        <c:numFmt formatCode="dd/mm/yyyy" sourceLinked="1"/>
        <c:tickLblPos val="nextTo"/>
        <c:txPr>
          <a:bodyPr/>
          <a:lstStyle/>
          <a:p>
            <a:pPr>
              <a:defRPr sz="1800" b="1"/>
            </a:pPr>
            <a:endParaRPr lang="ru-RU"/>
          </a:p>
        </c:txPr>
        <c:crossAx val="91785088"/>
        <c:crosses val="autoZero"/>
        <c:auto val="1"/>
        <c:lblOffset val="100"/>
        <c:majorUnit val="1"/>
        <c:majorTimeUnit val="years"/>
      </c:dateAx>
      <c:valAx>
        <c:axId val="91785088"/>
        <c:scaling>
          <c:orientation val="minMax"/>
        </c:scaling>
        <c:axPos val="l"/>
        <c:majorGridlines/>
        <c:numFmt formatCode="#,##0" sourceLinked="0"/>
        <c:tickLblPos val="nextTo"/>
        <c:txPr>
          <a:bodyPr/>
          <a:lstStyle/>
          <a:p>
            <a:pPr>
              <a:defRPr sz="1800" b="1"/>
            </a:pPr>
            <a:endParaRPr lang="ru-RU"/>
          </a:p>
        </c:txPr>
        <c:crossAx val="91783552"/>
        <c:crosses val="autoZero"/>
        <c:crossBetween val="midCat"/>
      </c:valAx>
      <c:sp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</c:spPr>
    </c:plotArea>
    <c:plotVisOnly val="1"/>
  </c:chart>
  <c:spPr>
    <a:ln>
      <a:noFill/>
    </a:ln>
  </c:sp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areaChart>
        <c:grouping val="stacked"/>
        <c:ser>
          <c:idx val="0"/>
          <c:order val="0"/>
          <c:tx>
            <c:strRef>
              <c:f>Лист2!$B$1</c:f>
              <c:strCache>
                <c:ptCount val="1"/>
                <c:pt idx="0">
                  <c:v>Задолженность по операциям прямого РЕПО </c:v>
                </c:pt>
              </c:strCache>
            </c:strRef>
          </c:tx>
          <c:spPr>
            <a:solidFill>
              <a:srgbClr val="0070C0"/>
            </a:solidFill>
          </c:spPr>
          <c:cat>
            <c:numRef>
              <c:f>Лист2!$A$2:$A$1672</c:f>
              <c:numCache>
                <c:formatCode>dd/mm/yyyy</c:formatCode>
                <c:ptCount val="1671"/>
                <c:pt idx="0">
                  <c:v>39456</c:v>
                </c:pt>
                <c:pt idx="1">
                  <c:v>39457</c:v>
                </c:pt>
                <c:pt idx="2">
                  <c:v>39458</c:v>
                </c:pt>
                <c:pt idx="3">
                  <c:v>39461</c:v>
                </c:pt>
                <c:pt idx="4">
                  <c:v>39462</c:v>
                </c:pt>
                <c:pt idx="5">
                  <c:v>39463</c:v>
                </c:pt>
                <c:pt idx="6">
                  <c:v>39464</c:v>
                </c:pt>
                <c:pt idx="7">
                  <c:v>39465</c:v>
                </c:pt>
                <c:pt idx="8">
                  <c:v>39468</c:v>
                </c:pt>
                <c:pt idx="9">
                  <c:v>39469</c:v>
                </c:pt>
                <c:pt idx="10">
                  <c:v>39470</c:v>
                </c:pt>
                <c:pt idx="11">
                  <c:v>39471</c:v>
                </c:pt>
                <c:pt idx="12">
                  <c:v>39472</c:v>
                </c:pt>
                <c:pt idx="13">
                  <c:v>39475</c:v>
                </c:pt>
                <c:pt idx="14">
                  <c:v>39476</c:v>
                </c:pt>
                <c:pt idx="15">
                  <c:v>39477</c:v>
                </c:pt>
                <c:pt idx="16">
                  <c:v>39478</c:v>
                </c:pt>
                <c:pt idx="17">
                  <c:v>39479</c:v>
                </c:pt>
                <c:pt idx="18">
                  <c:v>39482</c:v>
                </c:pt>
                <c:pt idx="19">
                  <c:v>39483</c:v>
                </c:pt>
                <c:pt idx="20">
                  <c:v>39484</c:v>
                </c:pt>
                <c:pt idx="21">
                  <c:v>39485</c:v>
                </c:pt>
                <c:pt idx="22">
                  <c:v>39486</c:v>
                </c:pt>
                <c:pt idx="23">
                  <c:v>39489</c:v>
                </c:pt>
                <c:pt idx="24">
                  <c:v>39490</c:v>
                </c:pt>
                <c:pt idx="25">
                  <c:v>39491</c:v>
                </c:pt>
                <c:pt idx="26">
                  <c:v>39492</c:v>
                </c:pt>
                <c:pt idx="27">
                  <c:v>39493</c:v>
                </c:pt>
                <c:pt idx="28">
                  <c:v>39496</c:v>
                </c:pt>
                <c:pt idx="29">
                  <c:v>39497</c:v>
                </c:pt>
                <c:pt idx="30">
                  <c:v>39498</c:v>
                </c:pt>
                <c:pt idx="31">
                  <c:v>39499</c:v>
                </c:pt>
                <c:pt idx="32">
                  <c:v>39500</c:v>
                </c:pt>
                <c:pt idx="33">
                  <c:v>39504</c:v>
                </c:pt>
                <c:pt idx="34">
                  <c:v>39505</c:v>
                </c:pt>
                <c:pt idx="35">
                  <c:v>39506</c:v>
                </c:pt>
                <c:pt idx="36">
                  <c:v>39507</c:v>
                </c:pt>
                <c:pt idx="37">
                  <c:v>39510</c:v>
                </c:pt>
                <c:pt idx="38">
                  <c:v>39511</c:v>
                </c:pt>
                <c:pt idx="39">
                  <c:v>39512</c:v>
                </c:pt>
                <c:pt idx="40">
                  <c:v>39513</c:v>
                </c:pt>
                <c:pt idx="41">
                  <c:v>39514</c:v>
                </c:pt>
                <c:pt idx="42">
                  <c:v>39518</c:v>
                </c:pt>
                <c:pt idx="43">
                  <c:v>39519</c:v>
                </c:pt>
                <c:pt idx="44">
                  <c:v>39520</c:v>
                </c:pt>
                <c:pt idx="45">
                  <c:v>39521</c:v>
                </c:pt>
                <c:pt idx="46">
                  <c:v>39524</c:v>
                </c:pt>
                <c:pt idx="47">
                  <c:v>39525</c:v>
                </c:pt>
                <c:pt idx="48">
                  <c:v>39526</c:v>
                </c:pt>
                <c:pt idx="49">
                  <c:v>39527</c:v>
                </c:pt>
                <c:pt idx="50">
                  <c:v>39528</c:v>
                </c:pt>
                <c:pt idx="51">
                  <c:v>39531</c:v>
                </c:pt>
                <c:pt idx="52">
                  <c:v>39532</c:v>
                </c:pt>
                <c:pt idx="53">
                  <c:v>39533</c:v>
                </c:pt>
                <c:pt idx="54">
                  <c:v>39534</c:v>
                </c:pt>
                <c:pt idx="55">
                  <c:v>39535</c:v>
                </c:pt>
                <c:pt idx="56">
                  <c:v>39538</c:v>
                </c:pt>
                <c:pt idx="57">
                  <c:v>39539</c:v>
                </c:pt>
                <c:pt idx="58">
                  <c:v>39540</c:v>
                </c:pt>
                <c:pt idx="59">
                  <c:v>39541</c:v>
                </c:pt>
                <c:pt idx="60">
                  <c:v>39542</c:v>
                </c:pt>
                <c:pt idx="61">
                  <c:v>39545</c:v>
                </c:pt>
                <c:pt idx="62">
                  <c:v>39546</c:v>
                </c:pt>
                <c:pt idx="63">
                  <c:v>39547</c:v>
                </c:pt>
                <c:pt idx="64">
                  <c:v>39548</c:v>
                </c:pt>
                <c:pt idx="65">
                  <c:v>39549</c:v>
                </c:pt>
                <c:pt idx="66">
                  <c:v>39552</c:v>
                </c:pt>
                <c:pt idx="67">
                  <c:v>39553</c:v>
                </c:pt>
                <c:pt idx="68">
                  <c:v>39554</c:v>
                </c:pt>
                <c:pt idx="69">
                  <c:v>39555</c:v>
                </c:pt>
                <c:pt idx="70">
                  <c:v>39556</c:v>
                </c:pt>
                <c:pt idx="71">
                  <c:v>39559</c:v>
                </c:pt>
                <c:pt idx="72">
                  <c:v>39560</c:v>
                </c:pt>
                <c:pt idx="73">
                  <c:v>39561</c:v>
                </c:pt>
                <c:pt idx="74">
                  <c:v>39562</c:v>
                </c:pt>
                <c:pt idx="75">
                  <c:v>39563</c:v>
                </c:pt>
                <c:pt idx="76">
                  <c:v>39566</c:v>
                </c:pt>
                <c:pt idx="77">
                  <c:v>39567</c:v>
                </c:pt>
                <c:pt idx="78">
                  <c:v>39568</c:v>
                </c:pt>
                <c:pt idx="79">
                  <c:v>39572</c:v>
                </c:pt>
                <c:pt idx="80">
                  <c:v>39573</c:v>
                </c:pt>
                <c:pt idx="81">
                  <c:v>39574</c:v>
                </c:pt>
                <c:pt idx="82">
                  <c:v>39575</c:v>
                </c:pt>
                <c:pt idx="83">
                  <c:v>39576</c:v>
                </c:pt>
                <c:pt idx="84">
                  <c:v>39580</c:v>
                </c:pt>
                <c:pt idx="85">
                  <c:v>39581</c:v>
                </c:pt>
                <c:pt idx="86">
                  <c:v>39582</c:v>
                </c:pt>
                <c:pt idx="87">
                  <c:v>39583</c:v>
                </c:pt>
                <c:pt idx="88">
                  <c:v>39584</c:v>
                </c:pt>
                <c:pt idx="89">
                  <c:v>39587</c:v>
                </c:pt>
                <c:pt idx="90">
                  <c:v>39588</c:v>
                </c:pt>
                <c:pt idx="91">
                  <c:v>39589</c:v>
                </c:pt>
                <c:pt idx="92">
                  <c:v>39590</c:v>
                </c:pt>
                <c:pt idx="93">
                  <c:v>39591</c:v>
                </c:pt>
                <c:pt idx="94">
                  <c:v>39594</c:v>
                </c:pt>
                <c:pt idx="95">
                  <c:v>39595</c:v>
                </c:pt>
                <c:pt idx="96">
                  <c:v>39596</c:v>
                </c:pt>
                <c:pt idx="97">
                  <c:v>39597</c:v>
                </c:pt>
                <c:pt idx="98">
                  <c:v>39598</c:v>
                </c:pt>
                <c:pt idx="99">
                  <c:v>39601</c:v>
                </c:pt>
                <c:pt idx="100">
                  <c:v>39602</c:v>
                </c:pt>
                <c:pt idx="101">
                  <c:v>39603</c:v>
                </c:pt>
                <c:pt idx="102">
                  <c:v>39604</c:v>
                </c:pt>
                <c:pt idx="103">
                  <c:v>39605</c:v>
                </c:pt>
                <c:pt idx="104">
                  <c:v>39606</c:v>
                </c:pt>
                <c:pt idx="105">
                  <c:v>39608</c:v>
                </c:pt>
                <c:pt idx="106">
                  <c:v>39609</c:v>
                </c:pt>
                <c:pt idx="107">
                  <c:v>39610</c:v>
                </c:pt>
                <c:pt idx="108">
                  <c:v>39615</c:v>
                </c:pt>
                <c:pt idx="109">
                  <c:v>39616</c:v>
                </c:pt>
                <c:pt idx="110">
                  <c:v>39617</c:v>
                </c:pt>
                <c:pt idx="111">
                  <c:v>39618</c:v>
                </c:pt>
                <c:pt idx="112">
                  <c:v>39619</c:v>
                </c:pt>
                <c:pt idx="113">
                  <c:v>39622</c:v>
                </c:pt>
                <c:pt idx="114">
                  <c:v>39623</c:v>
                </c:pt>
                <c:pt idx="115">
                  <c:v>39624</c:v>
                </c:pt>
                <c:pt idx="116">
                  <c:v>39625</c:v>
                </c:pt>
                <c:pt idx="117">
                  <c:v>39626</c:v>
                </c:pt>
                <c:pt idx="118">
                  <c:v>39629</c:v>
                </c:pt>
                <c:pt idx="119">
                  <c:v>39630</c:v>
                </c:pt>
                <c:pt idx="120">
                  <c:v>39631</c:v>
                </c:pt>
                <c:pt idx="121">
                  <c:v>39632</c:v>
                </c:pt>
                <c:pt idx="122">
                  <c:v>39633</c:v>
                </c:pt>
                <c:pt idx="123">
                  <c:v>39636</c:v>
                </c:pt>
                <c:pt idx="124">
                  <c:v>39637</c:v>
                </c:pt>
                <c:pt idx="125">
                  <c:v>39638</c:v>
                </c:pt>
                <c:pt idx="126">
                  <c:v>39639</c:v>
                </c:pt>
                <c:pt idx="127">
                  <c:v>39640</c:v>
                </c:pt>
                <c:pt idx="128">
                  <c:v>39643</c:v>
                </c:pt>
                <c:pt idx="129">
                  <c:v>39644</c:v>
                </c:pt>
                <c:pt idx="130">
                  <c:v>39645</c:v>
                </c:pt>
                <c:pt idx="131">
                  <c:v>39646</c:v>
                </c:pt>
                <c:pt idx="132">
                  <c:v>39647</c:v>
                </c:pt>
                <c:pt idx="133">
                  <c:v>39650</c:v>
                </c:pt>
                <c:pt idx="134">
                  <c:v>39651</c:v>
                </c:pt>
                <c:pt idx="135">
                  <c:v>39652</c:v>
                </c:pt>
                <c:pt idx="136">
                  <c:v>39653</c:v>
                </c:pt>
                <c:pt idx="137">
                  <c:v>39654</c:v>
                </c:pt>
                <c:pt idx="138">
                  <c:v>39657</c:v>
                </c:pt>
                <c:pt idx="139">
                  <c:v>39658</c:v>
                </c:pt>
                <c:pt idx="140">
                  <c:v>39659</c:v>
                </c:pt>
                <c:pt idx="141">
                  <c:v>39660</c:v>
                </c:pt>
                <c:pt idx="142">
                  <c:v>39661</c:v>
                </c:pt>
                <c:pt idx="143">
                  <c:v>39664</c:v>
                </c:pt>
                <c:pt idx="144">
                  <c:v>39665</c:v>
                </c:pt>
                <c:pt idx="145">
                  <c:v>39666</c:v>
                </c:pt>
                <c:pt idx="146">
                  <c:v>39667</c:v>
                </c:pt>
                <c:pt idx="147">
                  <c:v>39668</c:v>
                </c:pt>
                <c:pt idx="148">
                  <c:v>39671</c:v>
                </c:pt>
                <c:pt idx="149">
                  <c:v>39672</c:v>
                </c:pt>
                <c:pt idx="150">
                  <c:v>39673</c:v>
                </c:pt>
                <c:pt idx="151">
                  <c:v>39674</c:v>
                </c:pt>
                <c:pt idx="152">
                  <c:v>39675</c:v>
                </c:pt>
                <c:pt idx="153">
                  <c:v>39678</c:v>
                </c:pt>
                <c:pt idx="154">
                  <c:v>39679</c:v>
                </c:pt>
                <c:pt idx="155">
                  <c:v>39680</c:v>
                </c:pt>
                <c:pt idx="156">
                  <c:v>39681</c:v>
                </c:pt>
                <c:pt idx="157">
                  <c:v>39682</c:v>
                </c:pt>
                <c:pt idx="158">
                  <c:v>39685</c:v>
                </c:pt>
                <c:pt idx="159">
                  <c:v>39686</c:v>
                </c:pt>
                <c:pt idx="160">
                  <c:v>39687</c:v>
                </c:pt>
                <c:pt idx="161">
                  <c:v>39688</c:v>
                </c:pt>
                <c:pt idx="162">
                  <c:v>39689</c:v>
                </c:pt>
                <c:pt idx="163">
                  <c:v>39692</c:v>
                </c:pt>
                <c:pt idx="164">
                  <c:v>39693</c:v>
                </c:pt>
                <c:pt idx="165">
                  <c:v>39694</c:v>
                </c:pt>
                <c:pt idx="166">
                  <c:v>39695</c:v>
                </c:pt>
                <c:pt idx="167">
                  <c:v>39696</c:v>
                </c:pt>
                <c:pt idx="168">
                  <c:v>39699</c:v>
                </c:pt>
                <c:pt idx="169">
                  <c:v>39700</c:v>
                </c:pt>
                <c:pt idx="170">
                  <c:v>39701</c:v>
                </c:pt>
                <c:pt idx="171">
                  <c:v>39702</c:v>
                </c:pt>
                <c:pt idx="172">
                  <c:v>39703</c:v>
                </c:pt>
                <c:pt idx="173">
                  <c:v>39706</c:v>
                </c:pt>
                <c:pt idx="174">
                  <c:v>39707</c:v>
                </c:pt>
                <c:pt idx="175">
                  <c:v>39708</c:v>
                </c:pt>
                <c:pt idx="176">
                  <c:v>39709</c:v>
                </c:pt>
                <c:pt idx="177">
                  <c:v>39710</c:v>
                </c:pt>
                <c:pt idx="178">
                  <c:v>39713</c:v>
                </c:pt>
                <c:pt idx="179">
                  <c:v>39714</c:v>
                </c:pt>
                <c:pt idx="180">
                  <c:v>39715</c:v>
                </c:pt>
                <c:pt idx="181">
                  <c:v>39716</c:v>
                </c:pt>
                <c:pt idx="182">
                  <c:v>39717</c:v>
                </c:pt>
                <c:pt idx="183">
                  <c:v>39720</c:v>
                </c:pt>
                <c:pt idx="184">
                  <c:v>39721</c:v>
                </c:pt>
                <c:pt idx="185">
                  <c:v>39722</c:v>
                </c:pt>
                <c:pt idx="186">
                  <c:v>39723</c:v>
                </c:pt>
                <c:pt idx="187">
                  <c:v>39724</c:v>
                </c:pt>
                <c:pt idx="188">
                  <c:v>39727</c:v>
                </c:pt>
                <c:pt idx="189">
                  <c:v>39728</c:v>
                </c:pt>
                <c:pt idx="190">
                  <c:v>39729</c:v>
                </c:pt>
                <c:pt idx="191">
                  <c:v>39730</c:v>
                </c:pt>
                <c:pt idx="192">
                  <c:v>39731</c:v>
                </c:pt>
                <c:pt idx="193">
                  <c:v>39734</c:v>
                </c:pt>
                <c:pt idx="194">
                  <c:v>39735</c:v>
                </c:pt>
                <c:pt idx="195">
                  <c:v>39736</c:v>
                </c:pt>
                <c:pt idx="196">
                  <c:v>39737</c:v>
                </c:pt>
                <c:pt idx="197">
                  <c:v>39738</c:v>
                </c:pt>
                <c:pt idx="198">
                  <c:v>39741</c:v>
                </c:pt>
                <c:pt idx="199">
                  <c:v>39742</c:v>
                </c:pt>
                <c:pt idx="200">
                  <c:v>39743</c:v>
                </c:pt>
                <c:pt idx="201">
                  <c:v>39744</c:v>
                </c:pt>
                <c:pt idx="202">
                  <c:v>39745</c:v>
                </c:pt>
                <c:pt idx="203">
                  <c:v>39748</c:v>
                </c:pt>
                <c:pt idx="204">
                  <c:v>39749</c:v>
                </c:pt>
                <c:pt idx="205">
                  <c:v>39750</c:v>
                </c:pt>
                <c:pt idx="206">
                  <c:v>39751</c:v>
                </c:pt>
                <c:pt idx="207">
                  <c:v>39752</c:v>
                </c:pt>
                <c:pt idx="208">
                  <c:v>39753</c:v>
                </c:pt>
                <c:pt idx="209">
                  <c:v>39757</c:v>
                </c:pt>
                <c:pt idx="210">
                  <c:v>39758</c:v>
                </c:pt>
                <c:pt idx="211">
                  <c:v>39759</c:v>
                </c:pt>
                <c:pt idx="212">
                  <c:v>39762</c:v>
                </c:pt>
                <c:pt idx="213">
                  <c:v>39763</c:v>
                </c:pt>
                <c:pt idx="214">
                  <c:v>39764</c:v>
                </c:pt>
                <c:pt idx="215">
                  <c:v>39765</c:v>
                </c:pt>
                <c:pt idx="216">
                  <c:v>39766</c:v>
                </c:pt>
                <c:pt idx="217">
                  <c:v>39769</c:v>
                </c:pt>
                <c:pt idx="218">
                  <c:v>39770</c:v>
                </c:pt>
                <c:pt idx="219">
                  <c:v>39771</c:v>
                </c:pt>
                <c:pt idx="220">
                  <c:v>39772</c:v>
                </c:pt>
                <c:pt idx="221">
                  <c:v>39773</c:v>
                </c:pt>
                <c:pt idx="222">
                  <c:v>39776</c:v>
                </c:pt>
                <c:pt idx="223">
                  <c:v>39777</c:v>
                </c:pt>
                <c:pt idx="224">
                  <c:v>39778</c:v>
                </c:pt>
                <c:pt idx="225">
                  <c:v>39779</c:v>
                </c:pt>
                <c:pt idx="226">
                  <c:v>39780</c:v>
                </c:pt>
                <c:pt idx="227">
                  <c:v>39783</c:v>
                </c:pt>
                <c:pt idx="228">
                  <c:v>39784</c:v>
                </c:pt>
                <c:pt idx="229">
                  <c:v>39785</c:v>
                </c:pt>
                <c:pt idx="230">
                  <c:v>39786</c:v>
                </c:pt>
                <c:pt idx="231">
                  <c:v>39787</c:v>
                </c:pt>
                <c:pt idx="232">
                  <c:v>39790</c:v>
                </c:pt>
                <c:pt idx="233">
                  <c:v>39791</c:v>
                </c:pt>
                <c:pt idx="234">
                  <c:v>39792</c:v>
                </c:pt>
                <c:pt idx="235">
                  <c:v>39793</c:v>
                </c:pt>
                <c:pt idx="236">
                  <c:v>39794</c:v>
                </c:pt>
                <c:pt idx="237">
                  <c:v>39797</c:v>
                </c:pt>
                <c:pt idx="238">
                  <c:v>39798</c:v>
                </c:pt>
                <c:pt idx="239">
                  <c:v>39799</c:v>
                </c:pt>
                <c:pt idx="240">
                  <c:v>39800</c:v>
                </c:pt>
                <c:pt idx="241">
                  <c:v>39801</c:v>
                </c:pt>
                <c:pt idx="242">
                  <c:v>39804</c:v>
                </c:pt>
                <c:pt idx="243">
                  <c:v>39805</c:v>
                </c:pt>
                <c:pt idx="244">
                  <c:v>39806</c:v>
                </c:pt>
                <c:pt idx="245">
                  <c:v>39807</c:v>
                </c:pt>
                <c:pt idx="246">
                  <c:v>39808</c:v>
                </c:pt>
                <c:pt idx="247">
                  <c:v>39811</c:v>
                </c:pt>
                <c:pt idx="248">
                  <c:v>39812</c:v>
                </c:pt>
                <c:pt idx="249">
                  <c:v>39813</c:v>
                </c:pt>
                <c:pt idx="250">
                  <c:v>39824</c:v>
                </c:pt>
                <c:pt idx="251">
                  <c:v>39825</c:v>
                </c:pt>
                <c:pt idx="252">
                  <c:v>39826</c:v>
                </c:pt>
                <c:pt idx="253">
                  <c:v>39827</c:v>
                </c:pt>
                <c:pt idx="254">
                  <c:v>39828</c:v>
                </c:pt>
                <c:pt idx="255">
                  <c:v>39829</c:v>
                </c:pt>
                <c:pt idx="256">
                  <c:v>39832</c:v>
                </c:pt>
                <c:pt idx="257">
                  <c:v>39833</c:v>
                </c:pt>
                <c:pt idx="258">
                  <c:v>39834</c:v>
                </c:pt>
                <c:pt idx="259">
                  <c:v>39835</c:v>
                </c:pt>
                <c:pt idx="260">
                  <c:v>39836</c:v>
                </c:pt>
                <c:pt idx="261">
                  <c:v>39839</c:v>
                </c:pt>
                <c:pt idx="262">
                  <c:v>39840</c:v>
                </c:pt>
                <c:pt idx="263">
                  <c:v>39841</c:v>
                </c:pt>
                <c:pt idx="264">
                  <c:v>39842</c:v>
                </c:pt>
                <c:pt idx="265">
                  <c:v>39843</c:v>
                </c:pt>
                <c:pt idx="266">
                  <c:v>39846</c:v>
                </c:pt>
                <c:pt idx="267">
                  <c:v>39847</c:v>
                </c:pt>
                <c:pt idx="268">
                  <c:v>39848</c:v>
                </c:pt>
                <c:pt idx="269">
                  <c:v>39849</c:v>
                </c:pt>
                <c:pt idx="270">
                  <c:v>39850</c:v>
                </c:pt>
                <c:pt idx="271">
                  <c:v>39853</c:v>
                </c:pt>
                <c:pt idx="272">
                  <c:v>39854</c:v>
                </c:pt>
                <c:pt idx="273">
                  <c:v>39855</c:v>
                </c:pt>
                <c:pt idx="274">
                  <c:v>39856</c:v>
                </c:pt>
                <c:pt idx="275">
                  <c:v>39857</c:v>
                </c:pt>
                <c:pt idx="276">
                  <c:v>39860</c:v>
                </c:pt>
                <c:pt idx="277">
                  <c:v>39861</c:v>
                </c:pt>
                <c:pt idx="278">
                  <c:v>39862</c:v>
                </c:pt>
                <c:pt idx="279">
                  <c:v>39863</c:v>
                </c:pt>
                <c:pt idx="280">
                  <c:v>39864</c:v>
                </c:pt>
                <c:pt idx="281">
                  <c:v>39868</c:v>
                </c:pt>
                <c:pt idx="282">
                  <c:v>39869</c:v>
                </c:pt>
                <c:pt idx="283">
                  <c:v>39870</c:v>
                </c:pt>
                <c:pt idx="284">
                  <c:v>39871</c:v>
                </c:pt>
                <c:pt idx="285">
                  <c:v>39874</c:v>
                </c:pt>
                <c:pt idx="286">
                  <c:v>39875</c:v>
                </c:pt>
                <c:pt idx="287">
                  <c:v>39876</c:v>
                </c:pt>
                <c:pt idx="288">
                  <c:v>39877</c:v>
                </c:pt>
                <c:pt idx="289">
                  <c:v>39878</c:v>
                </c:pt>
                <c:pt idx="290">
                  <c:v>39882</c:v>
                </c:pt>
                <c:pt idx="291">
                  <c:v>39883</c:v>
                </c:pt>
                <c:pt idx="292">
                  <c:v>39884</c:v>
                </c:pt>
                <c:pt idx="293">
                  <c:v>39885</c:v>
                </c:pt>
                <c:pt idx="294">
                  <c:v>39888</c:v>
                </c:pt>
                <c:pt idx="295">
                  <c:v>39889</c:v>
                </c:pt>
                <c:pt idx="296">
                  <c:v>39890</c:v>
                </c:pt>
                <c:pt idx="297">
                  <c:v>39891</c:v>
                </c:pt>
                <c:pt idx="298">
                  <c:v>39892</c:v>
                </c:pt>
                <c:pt idx="299">
                  <c:v>39895</c:v>
                </c:pt>
                <c:pt idx="300">
                  <c:v>39896</c:v>
                </c:pt>
                <c:pt idx="301">
                  <c:v>39897</c:v>
                </c:pt>
                <c:pt idx="302">
                  <c:v>39898</c:v>
                </c:pt>
                <c:pt idx="303">
                  <c:v>39899</c:v>
                </c:pt>
                <c:pt idx="304">
                  <c:v>39902</c:v>
                </c:pt>
                <c:pt idx="305">
                  <c:v>39903</c:v>
                </c:pt>
                <c:pt idx="306">
                  <c:v>39904</c:v>
                </c:pt>
                <c:pt idx="307">
                  <c:v>39905</c:v>
                </c:pt>
                <c:pt idx="308">
                  <c:v>39906</c:v>
                </c:pt>
                <c:pt idx="309">
                  <c:v>39909</c:v>
                </c:pt>
                <c:pt idx="310">
                  <c:v>39910</c:v>
                </c:pt>
                <c:pt idx="311">
                  <c:v>39911</c:v>
                </c:pt>
                <c:pt idx="312">
                  <c:v>39912</c:v>
                </c:pt>
                <c:pt idx="313">
                  <c:v>39913</c:v>
                </c:pt>
                <c:pt idx="314">
                  <c:v>39916</c:v>
                </c:pt>
                <c:pt idx="315">
                  <c:v>39917</c:v>
                </c:pt>
                <c:pt idx="316">
                  <c:v>39918</c:v>
                </c:pt>
                <c:pt idx="317">
                  <c:v>39919</c:v>
                </c:pt>
                <c:pt idx="318">
                  <c:v>39920</c:v>
                </c:pt>
                <c:pt idx="319">
                  <c:v>39923</c:v>
                </c:pt>
                <c:pt idx="320">
                  <c:v>39924</c:v>
                </c:pt>
                <c:pt idx="321">
                  <c:v>39925</c:v>
                </c:pt>
                <c:pt idx="322">
                  <c:v>39926</c:v>
                </c:pt>
                <c:pt idx="323">
                  <c:v>39927</c:v>
                </c:pt>
                <c:pt idx="324">
                  <c:v>39930</c:v>
                </c:pt>
                <c:pt idx="325">
                  <c:v>39931</c:v>
                </c:pt>
                <c:pt idx="326">
                  <c:v>39932</c:v>
                </c:pt>
                <c:pt idx="327">
                  <c:v>39933</c:v>
                </c:pt>
                <c:pt idx="328">
                  <c:v>39937</c:v>
                </c:pt>
                <c:pt idx="329">
                  <c:v>39938</c:v>
                </c:pt>
                <c:pt idx="330">
                  <c:v>39939</c:v>
                </c:pt>
                <c:pt idx="331">
                  <c:v>39940</c:v>
                </c:pt>
                <c:pt idx="332">
                  <c:v>39941</c:v>
                </c:pt>
                <c:pt idx="333">
                  <c:v>39945</c:v>
                </c:pt>
                <c:pt idx="334">
                  <c:v>39946</c:v>
                </c:pt>
                <c:pt idx="335">
                  <c:v>39947</c:v>
                </c:pt>
                <c:pt idx="336">
                  <c:v>39948</c:v>
                </c:pt>
                <c:pt idx="337">
                  <c:v>39951</c:v>
                </c:pt>
                <c:pt idx="338">
                  <c:v>39952</c:v>
                </c:pt>
                <c:pt idx="339">
                  <c:v>39953</c:v>
                </c:pt>
                <c:pt idx="340">
                  <c:v>39954</c:v>
                </c:pt>
                <c:pt idx="341">
                  <c:v>39955</c:v>
                </c:pt>
                <c:pt idx="342">
                  <c:v>39958</c:v>
                </c:pt>
                <c:pt idx="343">
                  <c:v>39959</c:v>
                </c:pt>
                <c:pt idx="344">
                  <c:v>39960</c:v>
                </c:pt>
                <c:pt idx="345">
                  <c:v>39961</c:v>
                </c:pt>
                <c:pt idx="346">
                  <c:v>39962</c:v>
                </c:pt>
                <c:pt idx="347">
                  <c:v>39965</c:v>
                </c:pt>
                <c:pt idx="348">
                  <c:v>39966</c:v>
                </c:pt>
                <c:pt idx="349">
                  <c:v>39967</c:v>
                </c:pt>
                <c:pt idx="350">
                  <c:v>39968</c:v>
                </c:pt>
                <c:pt idx="351">
                  <c:v>39969</c:v>
                </c:pt>
                <c:pt idx="352">
                  <c:v>39972</c:v>
                </c:pt>
                <c:pt idx="353">
                  <c:v>39973</c:v>
                </c:pt>
                <c:pt idx="354">
                  <c:v>39974</c:v>
                </c:pt>
                <c:pt idx="355">
                  <c:v>39975</c:v>
                </c:pt>
                <c:pt idx="356">
                  <c:v>39979</c:v>
                </c:pt>
                <c:pt idx="357">
                  <c:v>39980</c:v>
                </c:pt>
                <c:pt idx="358">
                  <c:v>39981</c:v>
                </c:pt>
                <c:pt idx="359">
                  <c:v>39982</c:v>
                </c:pt>
                <c:pt idx="360">
                  <c:v>39983</c:v>
                </c:pt>
                <c:pt idx="361">
                  <c:v>39986</c:v>
                </c:pt>
                <c:pt idx="362">
                  <c:v>39987</c:v>
                </c:pt>
                <c:pt idx="363">
                  <c:v>39988</c:v>
                </c:pt>
                <c:pt idx="364">
                  <c:v>39989</c:v>
                </c:pt>
                <c:pt idx="365">
                  <c:v>39990</c:v>
                </c:pt>
                <c:pt idx="366">
                  <c:v>39993</c:v>
                </c:pt>
                <c:pt idx="367">
                  <c:v>39994</c:v>
                </c:pt>
                <c:pt idx="368">
                  <c:v>39995</c:v>
                </c:pt>
                <c:pt idx="369">
                  <c:v>39996</c:v>
                </c:pt>
                <c:pt idx="370">
                  <c:v>39997</c:v>
                </c:pt>
                <c:pt idx="371">
                  <c:v>40000</c:v>
                </c:pt>
                <c:pt idx="372">
                  <c:v>40001</c:v>
                </c:pt>
                <c:pt idx="373">
                  <c:v>40002</c:v>
                </c:pt>
                <c:pt idx="374">
                  <c:v>40003</c:v>
                </c:pt>
                <c:pt idx="375">
                  <c:v>40004</c:v>
                </c:pt>
                <c:pt idx="376">
                  <c:v>40007</c:v>
                </c:pt>
                <c:pt idx="377">
                  <c:v>40008</c:v>
                </c:pt>
                <c:pt idx="378">
                  <c:v>40009</c:v>
                </c:pt>
                <c:pt idx="379">
                  <c:v>40010</c:v>
                </c:pt>
                <c:pt idx="380">
                  <c:v>40011</c:v>
                </c:pt>
                <c:pt idx="381">
                  <c:v>40014</c:v>
                </c:pt>
                <c:pt idx="382">
                  <c:v>40015</c:v>
                </c:pt>
                <c:pt idx="383">
                  <c:v>40016</c:v>
                </c:pt>
                <c:pt idx="384">
                  <c:v>40017</c:v>
                </c:pt>
                <c:pt idx="385">
                  <c:v>40018</c:v>
                </c:pt>
                <c:pt idx="386">
                  <c:v>40021</c:v>
                </c:pt>
                <c:pt idx="387">
                  <c:v>40022</c:v>
                </c:pt>
                <c:pt idx="388">
                  <c:v>40023</c:v>
                </c:pt>
                <c:pt idx="389">
                  <c:v>40024</c:v>
                </c:pt>
                <c:pt idx="390">
                  <c:v>40025</c:v>
                </c:pt>
                <c:pt idx="391">
                  <c:v>40028</c:v>
                </c:pt>
                <c:pt idx="392">
                  <c:v>40029</c:v>
                </c:pt>
                <c:pt idx="393">
                  <c:v>40030</c:v>
                </c:pt>
                <c:pt idx="394">
                  <c:v>40031</c:v>
                </c:pt>
                <c:pt idx="395">
                  <c:v>40032</c:v>
                </c:pt>
                <c:pt idx="396">
                  <c:v>40035</c:v>
                </c:pt>
                <c:pt idx="397">
                  <c:v>40036</c:v>
                </c:pt>
                <c:pt idx="398">
                  <c:v>40037</c:v>
                </c:pt>
                <c:pt idx="399">
                  <c:v>40038</c:v>
                </c:pt>
                <c:pt idx="400">
                  <c:v>40039</c:v>
                </c:pt>
                <c:pt idx="401">
                  <c:v>40042</c:v>
                </c:pt>
                <c:pt idx="402">
                  <c:v>40043</c:v>
                </c:pt>
                <c:pt idx="403">
                  <c:v>40044</c:v>
                </c:pt>
                <c:pt idx="404">
                  <c:v>40045</c:v>
                </c:pt>
                <c:pt idx="405">
                  <c:v>40046</c:v>
                </c:pt>
                <c:pt idx="406">
                  <c:v>40049</c:v>
                </c:pt>
                <c:pt idx="407">
                  <c:v>40050</c:v>
                </c:pt>
                <c:pt idx="408">
                  <c:v>40051</c:v>
                </c:pt>
                <c:pt idx="409">
                  <c:v>40052</c:v>
                </c:pt>
                <c:pt idx="410">
                  <c:v>40053</c:v>
                </c:pt>
                <c:pt idx="411">
                  <c:v>40056</c:v>
                </c:pt>
                <c:pt idx="412">
                  <c:v>40057</c:v>
                </c:pt>
                <c:pt idx="413">
                  <c:v>40058</c:v>
                </c:pt>
                <c:pt idx="414">
                  <c:v>40059</c:v>
                </c:pt>
                <c:pt idx="415">
                  <c:v>40060</c:v>
                </c:pt>
                <c:pt idx="416">
                  <c:v>40063</c:v>
                </c:pt>
                <c:pt idx="417">
                  <c:v>40064</c:v>
                </c:pt>
                <c:pt idx="418">
                  <c:v>40065</c:v>
                </c:pt>
                <c:pt idx="419">
                  <c:v>40066</c:v>
                </c:pt>
                <c:pt idx="420">
                  <c:v>40067</c:v>
                </c:pt>
                <c:pt idx="421">
                  <c:v>40070</c:v>
                </c:pt>
                <c:pt idx="422">
                  <c:v>40071</c:v>
                </c:pt>
                <c:pt idx="423">
                  <c:v>40072</c:v>
                </c:pt>
                <c:pt idx="424">
                  <c:v>40073</c:v>
                </c:pt>
                <c:pt idx="425">
                  <c:v>40074</c:v>
                </c:pt>
                <c:pt idx="426">
                  <c:v>40077</c:v>
                </c:pt>
                <c:pt idx="427">
                  <c:v>40078</c:v>
                </c:pt>
                <c:pt idx="428">
                  <c:v>40079</c:v>
                </c:pt>
                <c:pt idx="429">
                  <c:v>40080</c:v>
                </c:pt>
                <c:pt idx="430">
                  <c:v>40081</c:v>
                </c:pt>
                <c:pt idx="431">
                  <c:v>40084</c:v>
                </c:pt>
                <c:pt idx="432">
                  <c:v>40085</c:v>
                </c:pt>
                <c:pt idx="433">
                  <c:v>40086</c:v>
                </c:pt>
                <c:pt idx="434">
                  <c:v>40087</c:v>
                </c:pt>
                <c:pt idx="435">
                  <c:v>40088</c:v>
                </c:pt>
                <c:pt idx="436">
                  <c:v>40091</c:v>
                </c:pt>
                <c:pt idx="437">
                  <c:v>40092</c:v>
                </c:pt>
                <c:pt idx="438">
                  <c:v>40093</c:v>
                </c:pt>
                <c:pt idx="439">
                  <c:v>40094</c:v>
                </c:pt>
                <c:pt idx="440">
                  <c:v>40095</c:v>
                </c:pt>
                <c:pt idx="441">
                  <c:v>40098</c:v>
                </c:pt>
                <c:pt idx="442">
                  <c:v>40099</c:v>
                </c:pt>
                <c:pt idx="443">
                  <c:v>40100</c:v>
                </c:pt>
                <c:pt idx="444">
                  <c:v>40101</c:v>
                </c:pt>
                <c:pt idx="445">
                  <c:v>40102</c:v>
                </c:pt>
                <c:pt idx="446">
                  <c:v>40105</c:v>
                </c:pt>
                <c:pt idx="447">
                  <c:v>40106</c:v>
                </c:pt>
                <c:pt idx="448">
                  <c:v>40107</c:v>
                </c:pt>
                <c:pt idx="449">
                  <c:v>40108</c:v>
                </c:pt>
                <c:pt idx="450">
                  <c:v>40109</c:v>
                </c:pt>
                <c:pt idx="451">
                  <c:v>40112</c:v>
                </c:pt>
                <c:pt idx="452">
                  <c:v>40113</c:v>
                </c:pt>
                <c:pt idx="453">
                  <c:v>40114</c:v>
                </c:pt>
                <c:pt idx="454">
                  <c:v>40115</c:v>
                </c:pt>
                <c:pt idx="455">
                  <c:v>40116</c:v>
                </c:pt>
                <c:pt idx="456">
                  <c:v>40119</c:v>
                </c:pt>
                <c:pt idx="457">
                  <c:v>40120</c:v>
                </c:pt>
                <c:pt idx="458">
                  <c:v>40122</c:v>
                </c:pt>
                <c:pt idx="459">
                  <c:v>40123</c:v>
                </c:pt>
                <c:pt idx="460">
                  <c:v>40126</c:v>
                </c:pt>
                <c:pt idx="461">
                  <c:v>40127</c:v>
                </c:pt>
                <c:pt idx="462">
                  <c:v>40128</c:v>
                </c:pt>
                <c:pt idx="463">
                  <c:v>40129</c:v>
                </c:pt>
                <c:pt idx="464">
                  <c:v>40130</c:v>
                </c:pt>
                <c:pt idx="465">
                  <c:v>40133</c:v>
                </c:pt>
                <c:pt idx="466">
                  <c:v>40134</c:v>
                </c:pt>
                <c:pt idx="467">
                  <c:v>40135</c:v>
                </c:pt>
                <c:pt idx="468">
                  <c:v>40136</c:v>
                </c:pt>
                <c:pt idx="469">
                  <c:v>40137</c:v>
                </c:pt>
                <c:pt idx="470">
                  <c:v>40140</c:v>
                </c:pt>
                <c:pt idx="471">
                  <c:v>40141</c:v>
                </c:pt>
                <c:pt idx="472">
                  <c:v>40142</c:v>
                </c:pt>
                <c:pt idx="473">
                  <c:v>40143</c:v>
                </c:pt>
                <c:pt idx="474">
                  <c:v>40144</c:v>
                </c:pt>
                <c:pt idx="475">
                  <c:v>40147</c:v>
                </c:pt>
                <c:pt idx="476">
                  <c:v>40148</c:v>
                </c:pt>
                <c:pt idx="477">
                  <c:v>40149</c:v>
                </c:pt>
                <c:pt idx="478">
                  <c:v>40150</c:v>
                </c:pt>
                <c:pt idx="479">
                  <c:v>40151</c:v>
                </c:pt>
                <c:pt idx="480">
                  <c:v>40154</c:v>
                </c:pt>
                <c:pt idx="481">
                  <c:v>40155</c:v>
                </c:pt>
                <c:pt idx="482">
                  <c:v>40156</c:v>
                </c:pt>
                <c:pt idx="483">
                  <c:v>40157</c:v>
                </c:pt>
                <c:pt idx="484">
                  <c:v>40158</c:v>
                </c:pt>
                <c:pt idx="485">
                  <c:v>40161</c:v>
                </c:pt>
                <c:pt idx="486">
                  <c:v>40162</c:v>
                </c:pt>
                <c:pt idx="487">
                  <c:v>40163</c:v>
                </c:pt>
                <c:pt idx="488">
                  <c:v>40164</c:v>
                </c:pt>
                <c:pt idx="489">
                  <c:v>40165</c:v>
                </c:pt>
                <c:pt idx="490">
                  <c:v>40168</c:v>
                </c:pt>
                <c:pt idx="491">
                  <c:v>40169</c:v>
                </c:pt>
                <c:pt idx="492">
                  <c:v>40170</c:v>
                </c:pt>
                <c:pt idx="493">
                  <c:v>40171</c:v>
                </c:pt>
                <c:pt idx="494">
                  <c:v>40172</c:v>
                </c:pt>
                <c:pt idx="495">
                  <c:v>40175</c:v>
                </c:pt>
                <c:pt idx="496">
                  <c:v>40176</c:v>
                </c:pt>
                <c:pt idx="497">
                  <c:v>40177</c:v>
                </c:pt>
                <c:pt idx="498">
                  <c:v>40178</c:v>
                </c:pt>
                <c:pt idx="499">
                  <c:v>40189</c:v>
                </c:pt>
                <c:pt idx="500">
                  <c:v>40190</c:v>
                </c:pt>
                <c:pt idx="501">
                  <c:v>40191</c:v>
                </c:pt>
                <c:pt idx="502">
                  <c:v>40192</c:v>
                </c:pt>
                <c:pt idx="503">
                  <c:v>40193</c:v>
                </c:pt>
                <c:pt idx="504">
                  <c:v>40196</c:v>
                </c:pt>
                <c:pt idx="505">
                  <c:v>40197</c:v>
                </c:pt>
                <c:pt idx="506">
                  <c:v>40198</c:v>
                </c:pt>
                <c:pt idx="507">
                  <c:v>40199</c:v>
                </c:pt>
                <c:pt idx="508">
                  <c:v>40200</c:v>
                </c:pt>
                <c:pt idx="509">
                  <c:v>40203</c:v>
                </c:pt>
                <c:pt idx="510">
                  <c:v>40204</c:v>
                </c:pt>
                <c:pt idx="511">
                  <c:v>40205</c:v>
                </c:pt>
                <c:pt idx="512">
                  <c:v>40206</c:v>
                </c:pt>
                <c:pt idx="513">
                  <c:v>40207</c:v>
                </c:pt>
                <c:pt idx="514">
                  <c:v>40210</c:v>
                </c:pt>
                <c:pt idx="515">
                  <c:v>40211</c:v>
                </c:pt>
                <c:pt idx="516">
                  <c:v>40212</c:v>
                </c:pt>
                <c:pt idx="517">
                  <c:v>40213</c:v>
                </c:pt>
                <c:pt idx="518">
                  <c:v>40214</c:v>
                </c:pt>
                <c:pt idx="519">
                  <c:v>40217</c:v>
                </c:pt>
                <c:pt idx="520">
                  <c:v>40218</c:v>
                </c:pt>
                <c:pt idx="521">
                  <c:v>40219</c:v>
                </c:pt>
                <c:pt idx="522">
                  <c:v>40220</c:v>
                </c:pt>
                <c:pt idx="523">
                  <c:v>40221</c:v>
                </c:pt>
                <c:pt idx="524">
                  <c:v>40224</c:v>
                </c:pt>
                <c:pt idx="525">
                  <c:v>40225</c:v>
                </c:pt>
                <c:pt idx="526">
                  <c:v>40226</c:v>
                </c:pt>
                <c:pt idx="527">
                  <c:v>40227</c:v>
                </c:pt>
                <c:pt idx="528">
                  <c:v>40228</c:v>
                </c:pt>
                <c:pt idx="529">
                  <c:v>40233</c:v>
                </c:pt>
                <c:pt idx="530">
                  <c:v>40234</c:v>
                </c:pt>
                <c:pt idx="531">
                  <c:v>40235</c:v>
                </c:pt>
                <c:pt idx="532">
                  <c:v>40236</c:v>
                </c:pt>
                <c:pt idx="533">
                  <c:v>40238</c:v>
                </c:pt>
                <c:pt idx="534">
                  <c:v>40239</c:v>
                </c:pt>
                <c:pt idx="535">
                  <c:v>40240</c:v>
                </c:pt>
                <c:pt idx="536">
                  <c:v>40241</c:v>
                </c:pt>
                <c:pt idx="537">
                  <c:v>40242</c:v>
                </c:pt>
                <c:pt idx="538">
                  <c:v>40246</c:v>
                </c:pt>
                <c:pt idx="539">
                  <c:v>40247</c:v>
                </c:pt>
                <c:pt idx="540">
                  <c:v>40248</c:v>
                </c:pt>
                <c:pt idx="541">
                  <c:v>40249</c:v>
                </c:pt>
                <c:pt idx="542">
                  <c:v>40252</c:v>
                </c:pt>
                <c:pt idx="543">
                  <c:v>40253</c:v>
                </c:pt>
                <c:pt idx="544">
                  <c:v>40254</c:v>
                </c:pt>
                <c:pt idx="545">
                  <c:v>40255</c:v>
                </c:pt>
                <c:pt idx="546">
                  <c:v>40256</c:v>
                </c:pt>
                <c:pt idx="547">
                  <c:v>40259</c:v>
                </c:pt>
                <c:pt idx="548">
                  <c:v>40260</c:v>
                </c:pt>
                <c:pt idx="549">
                  <c:v>40261</c:v>
                </c:pt>
                <c:pt idx="550">
                  <c:v>40262</c:v>
                </c:pt>
                <c:pt idx="551">
                  <c:v>40263</c:v>
                </c:pt>
                <c:pt idx="552">
                  <c:v>40266</c:v>
                </c:pt>
                <c:pt idx="553">
                  <c:v>40267</c:v>
                </c:pt>
                <c:pt idx="554">
                  <c:v>40268</c:v>
                </c:pt>
                <c:pt idx="555">
                  <c:v>40269</c:v>
                </c:pt>
                <c:pt idx="556">
                  <c:v>40270</c:v>
                </c:pt>
                <c:pt idx="557">
                  <c:v>40273</c:v>
                </c:pt>
                <c:pt idx="558">
                  <c:v>40274</c:v>
                </c:pt>
                <c:pt idx="559">
                  <c:v>40275</c:v>
                </c:pt>
                <c:pt idx="560">
                  <c:v>40276</c:v>
                </c:pt>
                <c:pt idx="561">
                  <c:v>40277</c:v>
                </c:pt>
                <c:pt idx="562">
                  <c:v>40280</c:v>
                </c:pt>
                <c:pt idx="563">
                  <c:v>40281</c:v>
                </c:pt>
                <c:pt idx="564">
                  <c:v>40282</c:v>
                </c:pt>
                <c:pt idx="565">
                  <c:v>40283</c:v>
                </c:pt>
                <c:pt idx="566">
                  <c:v>40284</c:v>
                </c:pt>
                <c:pt idx="567">
                  <c:v>40287</c:v>
                </c:pt>
                <c:pt idx="568">
                  <c:v>40288</c:v>
                </c:pt>
                <c:pt idx="569">
                  <c:v>40289</c:v>
                </c:pt>
                <c:pt idx="570">
                  <c:v>40290</c:v>
                </c:pt>
                <c:pt idx="571">
                  <c:v>40291</c:v>
                </c:pt>
                <c:pt idx="572">
                  <c:v>40294</c:v>
                </c:pt>
                <c:pt idx="573">
                  <c:v>40295</c:v>
                </c:pt>
                <c:pt idx="574">
                  <c:v>40296</c:v>
                </c:pt>
                <c:pt idx="575">
                  <c:v>40297</c:v>
                </c:pt>
                <c:pt idx="576">
                  <c:v>40298</c:v>
                </c:pt>
                <c:pt idx="577">
                  <c:v>40302</c:v>
                </c:pt>
                <c:pt idx="578">
                  <c:v>40303</c:v>
                </c:pt>
                <c:pt idx="579">
                  <c:v>40304</c:v>
                </c:pt>
                <c:pt idx="580">
                  <c:v>40305</c:v>
                </c:pt>
                <c:pt idx="581">
                  <c:v>40309</c:v>
                </c:pt>
                <c:pt idx="582">
                  <c:v>40310</c:v>
                </c:pt>
                <c:pt idx="583">
                  <c:v>40311</c:v>
                </c:pt>
                <c:pt idx="584">
                  <c:v>40312</c:v>
                </c:pt>
                <c:pt idx="585">
                  <c:v>40315</c:v>
                </c:pt>
                <c:pt idx="586">
                  <c:v>40316</c:v>
                </c:pt>
                <c:pt idx="587">
                  <c:v>40317</c:v>
                </c:pt>
                <c:pt idx="588">
                  <c:v>40318</c:v>
                </c:pt>
                <c:pt idx="589">
                  <c:v>40319</c:v>
                </c:pt>
                <c:pt idx="590">
                  <c:v>40322</c:v>
                </c:pt>
                <c:pt idx="591">
                  <c:v>40323</c:v>
                </c:pt>
                <c:pt idx="592">
                  <c:v>40324</c:v>
                </c:pt>
                <c:pt idx="593">
                  <c:v>40325</c:v>
                </c:pt>
                <c:pt idx="594">
                  <c:v>40326</c:v>
                </c:pt>
                <c:pt idx="595">
                  <c:v>40329</c:v>
                </c:pt>
                <c:pt idx="596">
                  <c:v>40330</c:v>
                </c:pt>
                <c:pt idx="597">
                  <c:v>40331</c:v>
                </c:pt>
                <c:pt idx="598">
                  <c:v>40332</c:v>
                </c:pt>
                <c:pt idx="599">
                  <c:v>40333</c:v>
                </c:pt>
                <c:pt idx="600">
                  <c:v>40336</c:v>
                </c:pt>
                <c:pt idx="601">
                  <c:v>40337</c:v>
                </c:pt>
                <c:pt idx="602">
                  <c:v>40338</c:v>
                </c:pt>
                <c:pt idx="603">
                  <c:v>40339</c:v>
                </c:pt>
                <c:pt idx="604">
                  <c:v>40340</c:v>
                </c:pt>
                <c:pt idx="605">
                  <c:v>40344</c:v>
                </c:pt>
                <c:pt idx="606">
                  <c:v>40345</c:v>
                </c:pt>
                <c:pt idx="607">
                  <c:v>40346</c:v>
                </c:pt>
                <c:pt idx="608">
                  <c:v>40347</c:v>
                </c:pt>
                <c:pt idx="609">
                  <c:v>40350</c:v>
                </c:pt>
                <c:pt idx="610">
                  <c:v>40351</c:v>
                </c:pt>
                <c:pt idx="611">
                  <c:v>40352</c:v>
                </c:pt>
                <c:pt idx="612">
                  <c:v>40353</c:v>
                </c:pt>
                <c:pt idx="613">
                  <c:v>40354</c:v>
                </c:pt>
                <c:pt idx="614">
                  <c:v>40357</c:v>
                </c:pt>
                <c:pt idx="615">
                  <c:v>40358</c:v>
                </c:pt>
                <c:pt idx="616">
                  <c:v>40359</c:v>
                </c:pt>
                <c:pt idx="617">
                  <c:v>40360</c:v>
                </c:pt>
                <c:pt idx="618">
                  <c:v>40361</c:v>
                </c:pt>
                <c:pt idx="619">
                  <c:v>40364</c:v>
                </c:pt>
                <c:pt idx="620">
                  <c:v>40365</c:v>
                </c:pt>
                <c:pt idx="621">
                  <c:v>40366</c:v>
                </c:pt>
                <c:pt idx="622">
                  <c:v>40367</c:v>
                </c:pt>
                <c:pt idx="623">
                  <c:v>40368</c:v>
                </c:pt>
                <c:pt idx="624">
                  <c:v>40371</c:v>
                </c:pt>
                <c:pt idx="625">
                  <c:v>40372</c:v>
                </c:pt>
                <c:pt idx="626">
                  <c:v>40373</c:v>
                </c:pt>
                <c:pt idx="627">
                  <c:v>40374</c:v>
                </c:pt>
                <c:pt idx="628">
                  <c:v>40375</c:v>
                </c:pt>
                <c:pt idx="629">
                  <c:v>40378</c:v>
                </c:pt>
                <c:pt idx="630">
                  <c:v>40379</c:v>
                </c:pt>
                <c:pt idx="631">
                  <c:v>40380</c:v>
                </c:pt>
                <c:pt idx="632">
                  <c:v>40381</c:v>
                </c:pt>
                <c:pt idx="633">
                  <c:v>40382</c:v>
                </c:pt>
                <c:pt idx="634">
                  <c:v>40385</c:v>
                </c:pt>
                <c:pt idx="635">
                  <c:v>40386</c:v>
                </c:pt>
                <c:pt idx="636">
                  <c:v>40387</c:v>
                </c:pt>
                <c:pt idx="637">
                  <c:v>40388</c:v>
                </c:pt>
                <c:pt idx="638">
                  <c:v>40389</c:v>
                </c:pt>
                <c:pt idx="639">
                  <c:v>40392</c:v>
                </c:pt>
                <c:pt idx="640">
                  <c:v>40393</c:v>
                </c:pt>
                <c:pt idx="641">
                  <c:v>40394</c:v>
                </c:pt>
                <c:pt idx="642">
                  <c:v>40395</c:v>
                </c:pt>
                <c:pt idx="643">
                  <c:v>40396</c:v>
                </c:pt>
                <c:pt idx="644">
                  <c:v>40399</c:v>
                </c:pt>
                <c:pt idx="645">
                  <c:v>40400</c:v>
                </c:pt>
                <c:pt idx="646">
                  <c:v>40401</c:v>
                </c:pt>
                <c:pt idx="647">
                  <c:v>40402</c:v>
                </c:pt>
                <c:pt idx="648">
                  <c:v>40403</c:v>
                </c:pt>
                <c:pt idx="649">
                  <c:v>40406</c:v>
                </c:pt>
                <c:pt idx="650">
                  <c:v>40407</c:v>
                </c:pt>
                <c:pt idx="651">
                  <c:v>40408</c:v>
                </c:pt>
                <c:pt idx="652">
                  <c:v>40409</c:v>
                </c:pt>
                <c:pt idx="653">
                  <c:v>40410</c:v>
                </c:pt>
                <c:pt idx="654">
                  <c:v>40413</c:v>
                </c:pt>
                <c:pt idx="655">
                  <c:v>40414</c:v>
                </c:pt>
                <c:pt idx="656">
                  <c:v>40415</c:v>
                </c:pt>
                <c:pt idx="657">
                  <c:v>40416</c:v>
                </c:pt>
                <c:pt idx="658">
                  <c:v>40417</c:v>
                </c:pt>
                <c:pt idx="659">
                  <c:v>40420</c:v>
                </c:pt>
                <c:pt idx="660">
                  <c:v>40421</c:v>
                </c:pt>
                <c:pt idx="661">
                  <c:v>40422</c:v>
                </c:pt>
                <c:pt idx="662">
                  <c:v>40423</c:v>
                </c:pt>
                <c:pt idx="663">
                  <c:v>40424</c:v>
                </c:pt>
                <c:pt idx="664">
                  <c:v>40427</c:v>
                </c:pt>
                <c:pt idx="665">
                  <c:v>40428</c:v>
                </c:pt>
                <c:pt idx="666">
                  <c:v>40429</c:v>
                </c:pt>
                <c:pt idx="667">
                  <c:v>40430</c:v>
                </c:pt>
                <c:pt idx="668">
                  <c:v>40431</c:v>
                </c:pt>
                <c:pt idx="669">
                  <c:v>40434</c:v>
                </c:pt>
                <c:pt idx="670">
                  <c:v>40435</c:v>
                </c:pt>
                <c:pt idx="671">
                  <c:v>40436</c:v>
                </c:pt>
                <c:pt idx="672">
                  <c:v>40437</c:v>
                </c:pt>
                <c:pt idx="673">
                  <c:v>40438</c:v>
                </c:pt>
                <c:pt idx="674">
                  <c:v>40441</c:v>
                </c:pt>
                <c:pt idx="675">
                  <c:v>40442</c:v>
                </c:pt>
                <c:pt idx="676">
                  <c:v>40443</c:v>
                </c:pt>
                <c:pt idx="677">
                  <c:v>40444</c:v>
                </c:pt>
                <c:pt idx="678">
                  <c:v>40445</c:v>
                </c:pt>
                <c:pt idx="679">
                  <c:v>40448</c:v>
                </c:pt>
                <c:pt idx="680">
                  <c:v>40449</c:v>
                </c:pt>
                <c:pt idx="681">
                  <c:v>40450</c:v>
                </c:pt>
                <c:pt idx="682">
                  <c:v>40451</c:v>
                </c:pt>
                <c:pt idx="683">
                  <c:v>40452</c:v>
                </c:pt>
                <c:pt idx="684">
                  <c:v>40455</c:v>
                </c:pt>
                <c:pt idx="685">
                  <c:v>40456</c:v>
                </c:pt>
                <c:pt idx="686">
                  <c:v>40457</c:v>
                </c:pt>
                <c:pt idx="687">
                  <c:v>40458</c:v>
                </c:pt>
                <c:pt idx="688">
                  <c:v>40459</c:v>
                </c:pt>
                <c:pt idx="689">
                  <c:v>40462</c:v>
                </c:pt>
                <c:pt idx="690">
                  <c:v>40463</c:v>
                </c:pt>
                <c:pt idx="691">
                  <c:v>40464</c:v>
                </c:pt>
                <c:pt idx="692">
                  <c:v>40465</c:v>
                </c:pt>
                <c:pt idx="693">
                  <c:v>40466</c:v>
                </c:pt>
                <c:pt idx="694">
                  <c:v>40469</c:v>
                </c:pt>
                <c:pt idx="695">
                  <c:v>40470</c:v>
                </c:pt>
                <c:pt idx="696">
                  <c:v>40471</c:v>
                </c:pt>
                <c:pt idx="697">
                  <c:v>40472</c:v>
                </c:pt>
                <c:pt idx="698">
                  <c:v>40473</c:v>
                </c:pt>
                <c:pt idx="699">
                  <c:v>40476</c:v>
                </c:pt>
                <c:pt idx="700">
                  <c:v>40477</c:v>
                </c:pt>
                <c:pt idx="701">
                  <c:v>40478</c:v>
                </c:pt>
                <c:pt idx="702">
                  <c:v>40479</c:v>
                </c:pt>
                <c:pt idx="703">
                  <c:v>40480</c:v>
                </c:pt>
                <c:pt idx="704">
                  <c:v>40483</c:v>
                </c:pt>
                <c:pt idx="705">
                  <c:v>40484</c:v>
                </c:pt>
                <c:pt idx="706">
                  <c:v>40485</c:v>
                </c:pt>
                <c:pt idx="707">
                  <c:v>40490</c:v>
                </c:pt>
                <c:pt idx="708">
                  <c:v>40491</c:v>
                </c:pt>
                <c:pt idx="709">
                  <c:v>40492</c:v>
                </c:pt>
                <c:pt idx="710">
                  <c:v>40493</c:v>
                </c:pt>
                <c:pt idx="711">
                  <c:v>40494</c:v>
                </c:pt>
                <c:pt idx="712">
                  <c:v>40495</c:v>
                </c:pt>
                <c:pt idx="713">
                  <c:v>40497</c:v>
                </c:pt>
                <c:pt idx="714">
                  <c:v>40498</c:v>
                </c:pt>
                <c:pt idx="715">
                  <c:v>40499</c:v>
                </c:pt>
                <c:pt idx="716">
                  <c:v>40500</c:v>
                </c:pt>
                <c:pt idx="717">
                  <c:v>40501</c:v>
                </c:pt>
                <c:pt idx="718">
                  <c:v>40504</c:v>
                </c:pt>
                <c:pt idx="719">
                  <c:v>40505</c:v>
                </c:pt>
                <c:pt idx="720">
                  <c:v>40506</c:v>
                </c:pt>
                <c:pt idx="721">
                  <c:v>40507</c:v>
                </c:pt>
                <c:pt idx="722">
                  <c:v>40508</c:v>
                </c:pt>
                <c:pt idx="723">
                  <c:v>40511</c:v>
                </c:pt>
                <c:pt idx="724">
                  <c:v>40512</c:v>
                </c:pt>
                <c:pt idx="725">
                  <c:v>40513</c:v>
                </c:pt>
                <c:pt idx="726">
                  <c:v>40514</c:v>
                </c:pt>
                <c:pt idx="727">
                  <c:v>40515</c:v>
                </c:pt>
                <c:pt idx="728">
                  <c:v>40518</c:v>
                </c:pt>
                <c:pt idx="729">
                  <c:v>40519</c:v>
                </c:pt>
                <c:pt idx="730">
                  <c:v>40520</c:v>
                </c:pt>
                <c:pt idx="731">
                  <c:v>40521</c:v>
                </c:pt>
                <c:pt idx="732">
                  <c:v>40522</c:v>
                </c:pt>
                <c:pt idx="733">
                  <c:v>40525</c:v>
                </c:pt>
                <c:pt idx="734">
                  <c:v>40526</c:v>
                </c:pt>
                <c:pt idx="735">
                  <c:v>40527</c:v>
                </c:pt>
                <c:pt idx="736">
                  <c:v>40528</c:v>
                </c:pt>
                <c:pt idx="737">
                  <c:v>40529</c:v>
                </c:pt>
                <c:pt idx="738">
                  <c:v>40532</c:v>
                </c:pt>
                <c:pt idx="739">
                  <c:v>40533</c:v>
                </c:pt>
                <c:pt idx="740">
                  <c:v>40534</c:v>
                </c:pt>
                <c:pt idx="741">
                  <c:v>40535</c:v>
                </c:pt>
                <c:pt idx="742">
                  <c:v>40536</c:v>
                </c:pt>
                <c:pt idx="743">
                  <c:v>40539</c:v>
                </c:pt>
                <c:pt idx="744">
                  <c:v>40540</c:v>
                </c:pt>
                <c:pt idx="745">
                  <c:v>40541</c:v>
                </c:pt>
                <c:pt idx="746">
                  <c:v>40542</c:v>
                </c:pt>
                <c:pt idx="747">
                  <c:v>40543</c:v>
                </c:pt>
                <c:pt idx="748">
                  <c:v>40554</c:v>
                </c:pt>
                <c:pt idx="749">
                  <c:v>40555</c:v>
                </c:pt>
                <c:pt idx="750">
                  <c:v>40556</c:v>
                </c:pt>
                <c:pt idx="751">
                  <c:v>40557</c:v>
                </c:pt>
                <c:pt idx="752">
                  <c:v>40560</c:v>
                </c:pt>
                <c:pt idx="753">
                  <c:v>40561</c:v>
                </c:pt>
                <c:pt idx="754">
                  <c:v>40562</c:v>
                </c:pt>
                <c:pt idx="755">
                  <c:v>40563</c:v>
                </c:pt>
                <c:pt idx="756">
                  <c:v>40564</c:v>
                </c:pt>
                <c:pt idx="757">
                  <c:v>40567</c:v>
                </c:pt>
                <c:pt idx="758">
                  <c:v>40568</c:v>
                </c:pt>
                <c:pt idx="759">
                  <c:v>40569</c:v>
                </c:pt>
                <c:pt idx="760">
                  <c:v>40570</c:v>
                </c:pt>
                <c:pt idx="761">
                  <c:v>40571</c:v>
                </c:pt>
                <c:pt idx="762">
                  <c:v>40574</c:v>
                </c:pt>
                <c:pt idx="763">
                  <c:v>40575</c:v>
                </c:pt>
                <c:pt idx="764">
                  <c:v>40576</c:v>
                </c:pt>
                <c:pt idx="765">
                  <c:v>40577</c:v>
                </c:pt>
                <c:pt idx="766">
                  <c:v>40578</c:v>
                </c:pt>
                <c:pt idx="767">
                  <c:v>40581</c:v>
                </c:pt>
                <c:pt idx="768">
                  <c:v>40582</c:v>
                </c:pt>
                <c:pt idx="769">
                  <c:v>40583</c:v>
                </c:pt>
                <c:pt idx="770">
                  <c:v>40584</c:v>
                </c:pt>
                <c:pt idx="771">
                  <c:v>40585</c:v>
                </c:pt>
                <c:pt idx="772">
                  <c:v>40588</c:v>
                </c:pt>
                <c:pt idx="773">
                  <c:v>40589</c:v>
                </c:pt>
                <c:pt idx="774">
                  <c:v>40590</c:v>
                </c:pt>
                <c:pt idx="775">
                  <c:v>40591</c:v>
                </c:pt>
                <c:pt idx="776">
                  <c:v>40592</c:v>
                </c:pt>
                <c:pt idx="777">
                  <c:v>40595</c:v>
                </c:pt>
                <c:pt idx="778">
                  <c:v>40596</c:v>
                </c:pt>
                <c:pt idx="779">
                  <c:v>40598</c:v>
                </c:pt>
                <c:pt idx="780">
                  <c:v>40599</c:v>
                </c:pt>
                <c:pt idx="781">
                  <c:v>40602</c:v>
                </c:pt>
                <c:pt idx="782">
                  <c:v>40603</c:v>
                </c:pt>
                <c:pt idx="783">
                  <c:v>40604</c:v>
                </c:pt>
                <c:pt idx="784">
                  <c:v>40605</c:v>
                </c:pt>
                <c:pt idx="785">
                  <c:v>40606</c:v>
                </c:pt>
                <c:pt idx="786">
                  <c:v>40607</c:v>
                </c:pt>
                <c:pt idx="787">
                  <c:v>40611</c:v>
                </c:pt>
                <c:pt idx="788">
                  <c:v>40612</c:v>
                </c:pt>
                <c:pt idx="789">
                  <c:v>40613</c:v>
                </c:pt>
                <c:pt idx="790">
                  <c:v>40616</c:v>
                </c:pt>
                <c:pt idx="791">
                  <c:v>40617</c:v>
                </c:pt>
                <c:pt idx="792">
                  <c:v>40618</c:v>
                </c:pt>
                <c:pt idx="793">
                  <c:v>40619</c:v>
                </c:pt>
                <c:pt idx="794">
                  <c:v>40620</c:v>
                </c:pt>
                <c:pt idx="795">
                  <c:v>40623</c:v>
                </c:pt>
                <c:pt idx="796">
                  <c:v>40624</c:v>
                </c:pt>
                <c:pt idx="797">
                  <c:v>40625</c:v>
                </c:pt>
                <c:pt idx="798">
                  <c:v>40626</c:v>
                </c:pt>
                <c:pt idx="799">
                  <c:v>40627</c:v>
                </c:pt>
                <c:pt idx="800">
                  <c:v>40630</c:v>
                </c:pt>
                <c:pt idx="801">
                  <c:v>40631</c:v>
                </c:pt>
                <c:pt idx="802">
                  <c:v>40632</c:v>
                </c:pt>
                <c:pt idx="803">
                  <c:v>40633</c:v>
                </c:pt>
                <c:pt idx="804">
                  <c:v>40634</c:v>
                </c:pt>
                <c:pt idx="805">
                  <c:v>40637</c:v>
                </c:pt>
                <c:pt idx="806">
                  <c:v>40638</c:v>
                </c:pt>
                <c:pt idx="807">
                  <c:v>40639</c:v>
                </c:pt>
                <c:pt idx="808">
                  <c:v>40640</c:v>
                </c:pt>
                <c:pt idx="809">
                  <c:v>40641</c:v>
                </c:pt>
                <c:pt idx="810">
                  <c:v>40644</c:v>
                </c:pt>
                <c:pt idx="811">
                  <c:v>40645</c:v>
                </c:pt>
                <c:pt idx="812">
                  <c:v>40646</c:v>
                </c:pt>
                <c:pt idx="813">
                  <c:v>40647</c:v>
                </c:pt>
                <c:pt idx="814">
                  <c:v>40648</c:v>
                </c:pt>
                <c:pt idx="815">
                  <c:v>40651</c:v>
                </c:pt>
                <c:pt idx="816">
                  <c:v>40652</c:v>
                </c:pt>
                <c:pt idx="817">
                  <c:v>40653</c:v>
                </c:pt>
                <c:pt idx="818">
                  <c:v>40654</c:v>
                </c:pt>
                <c:pt idx="819">
                  <c:v>40655</c:v>
                </c:pt>
                <c:pt idx="820">
                  <c:v>40658</c:v>
                </c:pt>
                <c:pt idx="821">
                  <c:v>40659</c:v>
                </c:pt>
                <c:pt idx="822">
                  <c:v>40660</c:v>
                </c:pt>
                <c:pt idx="823">
                  <c:v>40661</c:v>
                </c:pt>
                <c:pt idx="824">
                  <c:v>40662</c:v>
                </c:pt>
                <c:pt idx="825">
                  <c:v>40666</c:v>
                </c:pt>
                <c:pt idx="826">
                  <c:v>40667</c:v>
                </c:pt>
                <c:pt idx="827">
                  <c:v>40668</c:v>
                </c:pt>
                <c:pt idx="828">
                  <c:v>40669</c:v>
                </c:pt>
                <c:pt idx="829">
                  <c:v>40673</c:v>
                </c:pt>
                <c:pt idx="830">
                  <c:v>40674</c:v>
                </c:pt>
                <c:pt idx="831">
                  <c:v>40675</c:v>
                </c:pt>
                <c:pt idx="832">
                  <c:v>40676</c:v>
                </c:pt>
                <c:pt idx="833">
                  <c:v>40679</c:v>
                </c:pt>
                <c:pt idx="834">
                  <c:v>40680</c:v>
                </c:pt>
                <c:pt idx="835">
                  <c:v>40681</c:v>
                </c:pt>
                <c:pt idx="836">
                  <c:v>40682</c:v>
                </c:pt>
                <c:pt idx="837">
                  <c:v>40683</c:v>
                </c:pt>
                <c:pt idx="838">
                  <c:v>40686</c:v>
                </c:pt>
                <c:pt idx="839">
                  <c:v>40687</c:v>
                </c:pt>
                <c:pt idx="840">
                  <c:v>40688</c:v>
                </c:pt>
                <c:pt idx="841">
                  <c:v>40689</c:v>
                </c:pt>
                <c:pt idx="842">
                  <c:v>40690</c:v>
                </c:pt>
                <c:pt idx="843">
                  <c:v>40693</c:v>
                </c:pt>
                <c:pt idx="844">
                  <c:v>40694</c:v>
                </c:pt>
                <c:pt idx="845">
                  <c:v>40695</c:v>
                </c:pt>
                <c:pt idx="846">
                  <c:v>40696</c:v>
                </c:pt>
                <c:pt idx="847">
                  <c:v>40697</c:v>
                </c:pt>
                <c:pt idx="848">
                  <c:v>40700</c:v>
                </c:pt>
                <c:pt idx="849">
                  <c:v>40701</c:v>
                </c:pt>
                <c:pt idx="850">
                  <c:v>40702</c:v>
                </c:pt>
                <c:pt idx="851">
                  <c:v>40703</c:v>
                </c:pt>
                <c:pt idx="852">
                  <c:v>40704</c:v>
                </c:pt>
                <c:pt idx="853">
                  <c:v>40708</c:v>
                </c:pt>
                <c:pt idx="854">
                  <c:v>40709</c:v>
                </c:pt>
                <c:pt idx="855">
                  <c:v>40710</c:v>
                </c:pt>
                <c:pt idx="856">
                  <c:v>40711</c:v>
                </c:pt>
                <c:pt idx="857">
                  <c:v>40714</c:v>
                </c:pt>
                <c:pt idx="858">
                  <c:v>40715</c:v>
                </c:pt>
                <c:pt idx="859">
                  <c:v>40716</c:v>
                </c:pt>
                <c:pt idx="860">
                  <c:v>40717</c:v>
                </c:pt>
                <c:pt idx="861">
                  <c:v>40718</c:v>
                </c:pt>
                <c:pt idx="862">
                  <c:v>40721</c:v>
                </c:pt>
                <c:pt idx="863">
                  <c:v>40722</c:v>
                </c:pt>
                <c:pt idx="864">
                  <c:v>40723</c:v>
                </c:pt>
                <c:pt idx="865">
                  <c:v>40724</c:v>
                </c:pt>
                <c:pt idx="866">
                  <c:v>40725</c:v>
                </c:pt>
                <c:pt idx="867">
                  <c:v>40728</c:v>
                </c:pt>
                <c:pt idx="868">
                  <c:v>40729</c:v>
                </c:pt>
                <c:pt idx="869">
                  <c:v>40730</c:v>
                </c:pt>
                <c:pt idx="870">
                  <c:v>40731</c:v>
                </c:pt>
                <c:pt idx="871">
                  <c:v>40732</c:v>
                </c:pt>
                <c:pt idx="872">
                  <c:v>40735</c:v>
                </c:pt>
                <c:pt idx="873">
                  <c:v>40736</c:v>
                </c:pt>
                <c:pt idx="874">
                  <c:v>40737</c:v>
                </c:pt>
                <c:pt idx="875">
                  <c:v>40738</c:v>
                </c:pt>
                <c:pt idx="876">
                  <c:v>40739</c:v>
                </c:pt>
                <c:pt idx="877">
                  <c:v>40742</c:v>
                </c:pt>
                <c:pt idx="878">
                  <c:v>40743</c:v>
                </c:pt>
                <c:pt idx="879">
                  <c:v>40744</c:v>
                </c:pt>
                <c:pt idx="880">
                  <c:v>40745</c:v>
                </c:pt>
                <c:pt idx="881">
                  <c:v>40746</c:v>
                </c:pt>
                <c:pt idx="882">
                  <c:v>40749</c:v>
                </c:pt>
                <c:pt idx="883">
                  <c:v>40750</c:v>
                </c:pt>
                <c:pt idx="884">
                  <c:v>40751</c:v>
                </c:pt>
                <c:pt idx="885">
                  <c:v>40752</c:v>
                </c:pt>
                <c:pt idx="886">
                  <c:v>40753</c:v>
                </c:pt>
                <c:pt idx="887">
                  <c:v>40756</c:v>
                </c:pt>
                <c:pt idx="888">
                  <c:v>40757</c:v>
                </c:pt>
                <c:pt idx="889">
                  <c:v>40758</c:v>
                </c:pt>
                <c:pt idx="890">
                  <c:v>40759</c:v>
                </c:pt>
                <c:pt idx="891">
                  <c:v>40760</c:v>
                </c:pt>
                <c:pt idx="892">
                  <c:v>40763</c:v>
                </c:pt>
                <c:pt idx="893">
                  <c:v>40764</c:v>
                </c:pt>
                <c:pt idx="894">
                  <c:v>40765</c:v>
                </c:pt>
                <c:pt idx="895">
                  <c:v>40766</c:v>
                </c:pt>
                <c:pt idx="896">
                  <c:v>40767</c:v>
                </c:pt>
                <c:pt idx="897">
                  <c:v>40770</c:v>
                </c:pt>
                <c:pt idx="898">
                  <c:v>40771</c:v>
                </c:pt>
                <c:pt idx="899">
                  <c:v>40772</c:v>
                </c:pt>
                <c:pt idx="900">
                  <c:v>40773</c:v>
                </c:pt>
                <c:pt idx="901">
                  <c:v>40774</c:v>
                </c:pt>
                <c:pt idx="902">
                  <c:v>40777</c:v>
                </c:pt>
                <c:pt idx="903">
                  <c:v>40778</c:v>
                </c:pt>
                <c:pt idx="904">
                  <c:v>40779</c:v>
                </c:pt>
                <c:pt idx="905">
                  <c:v>40780</c:v>
                </c:pt>
                <c:pt idx="906">
                  <c:v>40781</c:v>
                </c:pt>
                <c:pt idx="907">
                  <c:v>40784</c:v>
                </c:pt>
                <c:pt idx="908">
                  <c:v>40785</c:v>
                </c:pt>
                <c:pt idx="909">
                  <c:v>40786</c:v>
                </c:pt>
                <c:pt idx="910">
                  <c:v>40787</c:v>
                </c:pt>
                <c:pt idx="911">
                  <c:v>40788</c:v>
                </c:pt>
                <c:pt idx="912">
                  <c:v>40791</c:v>
                </c:pt>
                <c:pt idx="913">
                  <c:v>40792</c:v>
                </c:pt>
                <c:pt idx="914">
                  <c:v>40793</c:v>
                </c:pt>
                <c:pt idx="915">
                  <c:v>40794</c:v>
                </c:pt>
                <c:pt idx="916">
                  <c:v>40795</c:v>
                </c:pt>
                <c:pt idx="917">
                  <c:v>40798</c:v>
                </c:pt>
                <c:pt idx="918">
                  <c:v>40799</c:v>
                </c:pt>
                <c:pt idx="919">
                  <c:v>40800</c:v>
                </c:pt>
                <c:pt idx="920">
                  <c:v>40801</c:v>
                </c:pt>
                <c:pt idx="921">
                  <c:v>40802</c:v>
                </c:pt>
                <c:pt idx="922">
                  <c:v>40805</c:v>
                </c:pt>
                <c:pt idx="923">
                  <c:v>40806</c:v>
                </c:pt>
                <c:pt idx="924">
                  <c:v>40807</c:v>
                </c:pt>
                <c:pt idx="925">
                  <c:v>40808</c:v>
                </c:pt>
                <c:pt idx="926">
                  <c:v>40809</c:v>
                </c:pt>
                <c:pt idx="927">
                  <c:v>40812</c:v>
                </c:pt>
                <c:pt idx="928">
                  <c:v>40813</c:v>
                </c:pt>
                <c:pt idx="929">
                  <c:v>40814</c:v>
                </c:pt>
                <c:pt idx="930">
                  <c:v>40815</c:v>
                </c:pt>
                <c:pt idx="931">
                  <c:v>40816</c:v>
                </c:pt>
                <c:pt idx="932">
                  <c:v>40819</c:v>
                </c:pt>
                <c:pt idx="933">
                  <c:v>40820</c:v>
                </c:pt>
                <c:pt idx="934">
                  <c:v>40821</c:v>
                </c:pt>
                <c:pt idx="935">
                  <c:v>40822</c:v>
                </c:pt>
                <c:pt idx="936">
                  <c:v>40823</c:v>
                </c:pt>
                <c:pt idx="937">
                  <c:v>40826</c:v>
                </c:pt>
                <c:pt idx="938">
                  <c:v>40827</c:v>
                </c:pt>
                <c:pt idx="939">
                  <c:v>40828</c:v>
                </c:pt>
                <c:pt idx="940">
                  <c:v>40829</c:v>
                </c:pt>
                <c:pt idx="941">
                  <c:v>40830</c:v>
                </c:pt>
                <c:pt idx="942">
                  <c:v>40833</c:v>
                </c:pt>
                <c:pt idx="943">
                  <c:v>40834</c:v>
                </c:pt>
                <c:pt idx="944">
                  <c:v>40835</c:v>
                </c:pt>
                <c:pt idx="945">
                  <c:v>40836</c:v>
                </c:pt>
                <c:pt idx="946">
                  <c:v>40837</c:v>
                </c:pt>
                <c:pt idx="947">
                  <c:v>40840</c:v>
                </c:pt>
                <c:pt idx="948">
                  <c:v>40841</c:v>
                </c:pt>
                <c:pt idx="949">
                  <c:v>40842</c:v>
                </c:pt>
                <c:pt idx="950">
                  <c:v>40843</c:v>
                </c:pt>
                <c:pt idx="951">
                  <c:v>40844</c:v>
                </c:pt>
                <c:pt idx="952">
                  <c:v>40847</c:v>
                </c:pt>
                <c:pt idx="953">
                  <c:v>40848</c:v>
                </c:pt>
                <c:pt idx="954">
                  <c:v>40849</c:v>
                </c:pt>
                <c:pt idx="955">
                  <c:v>40850</c:v>
                </c:pt>
                <c:pt idx="956">
                  <c:v>40854</c:v>
                </c:pt>
                <c:pt idx="957">
                  <c:v>40855</c:v>
                </c:pt>
                <c:pt idx="958">
                  <c:v>40856</c:v>
                </c:pt>
                <c:pt idx="959">
                  <c:v>40857</c:v>
                </c:pt>
                <c:pt idx="960">
                  <c:v>40858</c:v>
                </c:pt>
                <c:pt idx="961">
                  <c:v>40861</c:v>
                </c:pt>
                <c:pt idx="962">
                  <c:v>40862</c:v>
                </c:pt>
                <c:pt idx="963">
                  <c:v>40863</c:v>
                </c:pt>
                <c:pt idx="964">
                  <c:v>40864</c:v>
                </c:pt>
                <c:pt idx="965">
                  <c:v>40865</c:v>
                </c:pt>
                <c:pt idx="966">
                  <c:v>40868</c:v>
                </c:pt>
                <c:pt idx="967">
                  <c:v>40869</c:v>
                </c:pt>
                <c:pt idx="968">
                  <c:v>40870</c:v>
                </c:pt>
                <c:pt idx="969">
                  <c:v>40871</c:v>
                </c:pt>
                <c:pt idx="970">
                  <c:v>40872</c:v>
                </c:pt>
                <c:pt idx="971">
                  <c:v>40875</c:v>
                </c:pt>
                <c:pt idx="972">
                  <c:v>40876</c:v>
                </c:pt>
                <c:pt idx="973">
                  <c:v>40877</c:v>
                </c:pt>
                <c:pt idx="974">
                  <c:v>40878</c:v>
                </c:pt>
                <c:pt idx="975">
                  <c:v>40879</c:v>
                </c:pt>
                <c:pt idx="976">
                  <c:v>40882</c:v>
                </c:pt>
                <c:pt idx="977">
                  <c:v>40883</c:v>
                </c:pt>
                <c:pt idx="978">
                  <c:v>40884</c:v>
                </c:pt>
                <c:pt idx="979">
                  <c:v>40885</c:v>
                </c:pt>
                <c:pt idx="980">
                  <c:v>40886</c:v>
                </c:pt>
                <c:pt idx="981">
                  <c:v>40889</c:v>
                </c:pt>
                <c:pt idx="982">
                  <c:v>40890</c:v>
                </c:pt>
                <c:pt idx="983">
                  <c:v>40891</c:v>
                </c:pt>
                <c:pt idx="984">
                  <c:v>40892</c:v>
                </c:pt>
                <c:pt idx="985">
                  <c:v>40893</c:v>
                </c:pt>
                <c:pt idx="986">
                  <c:v>40896</c:v>
                </c:pt>
                <c:pt idx="987">
                  <c:v>40897</c:v>
                </c:pt>
                <c:pt idx="988">
                  <c:v>40898</c:v>
                </c:pt>
                <c:pt idx="989">
                  <c:v>40899</c:v>
                </c:pt>
                <c:pt idx="990">
                  <c:v>40900</c:v>
                </c:pt>
                <c:pt idx="991">
                  <c:v>40903</c:v>
                </c:pt>
                <c:pt idx="992">
                  <c:v>40904</c:v>
                </c:pt>
                <c:pt idx="993">
                  <c:v>40905</c:v>
                </c:pt>
                <c:pt idx="994">
                  <c:v>40906</c:v>
                </c:pt>
                <c:pt idx="995">
                  <c:v>40907</c:v>
                </c:pt>
                <c:pt idx="996">
                  <c:v>40911</c:v>
                </c:pt>
                <c:pt idx="997">
                  <c:v>40912</c:v>
                </c:pt>
                <c:pt idx="998">
                  <c:v>40913</c:v>
                </c:pt>
                <c:pt idx="999">
                  <c:v>40914</c:v>
                </c:pt>
                <c:pt idx="1000">
                  <c:v>40917</c:v>
                </c:pt>
                <c:pt idx="1001">
                  <c:v>40918</c:v>
                </c:pt>
                <c:pt idx="1002">
                  <c:v>40919</c:v>
                </c:pt>
                <c:pt idx="1003">
                  <c:v>40920</c:v>
                </c:pt>
                <c:pt idx="1004">
                  <c:v>40921</c:v>
                </c:pt>
                <c:pt idx="1005">
                  <c:v>40924</c:v>
                </c:pt>
                <c:pt idx="1006">
                  <c:v>40925</c:v>
                </c:pt>
                <c:pt idx="1007">
                  <c:v>40926</c:v>
                </c:pt>
                <c:pt idx="1008">
                  <c:v>40927</c:v>
                </c:pt>
                <c:pt idx="1009">
                  <c:v>40928</c:v>
                </c:pt>
                <c:pt idx="1010">
                  <c:v>40931</c:v>
                </c:pt>
                <c:pt idx="1011">
                  <c:v>40932</c:v>
                </c:pt>
                <c:pt idx="1012">
                  <c:v>40933</c:v>
                </c:pt>
                <c:pt idx="1013">
                  <c:v>40934</c:v>
                </c:pt>
                <c:pt idx="1014">
                  <c:v>40935</c:v>
                </c:pt>
                <c:pt idx="1015">
                  <c:v>40938</c:v>
                </c:pt>
                <c:pt idx="1016">
                  <c:v>40939</c:v>
                </c:pt>
                <c:pt idx="1017">
                  <c:v>40940</c:v>
                </c:pt>
                <c:pt idx="1018">
                  <c:v>40941</c:v>
                </c:pt>
                <c:pt idx="1019">
                  <c:v>40942</c:v>
                </c:pt>
                <c:pt idx="1020">
                  <c:v>40945</c:v>
                </c:pt>
                <c:pt idx="1021">
                  <c:v>40946</c:v>
                </c:pt>
                <c:pt idx="1022">
                  <c:v>40947</c:v>
                </c:pt>
                <c:pt idx="1023">
                  <c:v>40948</c:v>
                </c:pt>
                <c:pt idx="1024">
                  <c:v>40949</c:v>
                </c:pt>
                <c:pt idx="1025">
                  <c:v>40952</c:v>
                </c:pt>
                <c:pt idx="1026">
                  <c:v>40953</c:v>
                </c:pt>
                <c:pt idx="1027">
                  <c:v>40954</c:v>
                </c:pt>
                <c:pt idx="1028">
                  <c:v>40955</c:v>
                </c:pt>
                <c:pt idx="1029">
                  <c:v>40956</c:v>
                </c:pt>
                <c:pt idx="1030">
                  <c:v>40959</c:v>
                </c:pt>
                <c:pt idx="1031">
                  <c:v>40960</c:v>
                </c:pt>
                <c:pt idx="1032">
                  <c:v>40961</c:v>
                </c:pt>
                <c:pt idx="1033">
                  <c:v>40963</c:v>
                </c:pt>
                <c:pt idx="1034">
                  <c:v>40966</c:v>
                </c:pt>
                <c:pt idx="1035">
                  <c:v>40967</c:v>
                </c:pt>
                <c:pt idx="1036">
                  <c:v>40968</c:v>
                </c:pt>
                <c:pt idx="1037">
                  <c:v>40969</c:v>
                </c:pt>
                <c:pt idx="1038">
                  <c:v>40970</c:v>
                </c:pt>
                <c:pt idx="1039">
                  <c:v>40973</c:v>
                </c:pt>
                <c:pt idx="1040">
                  <c:v>40974</c:v>
                </c:pt>
                <c:pt idx="1041">
                  <c:v>40975</c:v>
                </c:pt>
                <c:pt idx="1042">
                  <c:v>40979</c:v>
                </c:pt>
                <c:pt idx="1043">
                  <c:v>40980</c:v>
                </c:pt>
                <c:pt idx="1044">
                  <c:v>40981</c:v>
                </c:pt>
                <c:pt idx="1045">
                  <c:v>40982</c:v>
                </c:pt>
                <c:pt idx="1046">
                  <c:v>40983</c:v>
                </c:pt>
                <c:pt idx="1047">
                  <c:v>40984</c:v>
                </c:pt>
                <c:pt idx="1048">
                  <c:v>40987</c:v>
                </c:pt>
                <c:pt idx="1049">
                  <c:v>40988</c:v>
                </c:pt>
                <c:pt idx="1050">
                  <c:v>40989</c:v>
                </c:pt>
                <c:pt idx="1051">
                  <c:v>40990</c:v>
                </c:pt>
                <c:pt idx="1052">
                  <c:v>40991</c:v>
                </c:pt>
                <c:pt idx="1053">
                  <c:v>40994</c:v>
                </c:pt>
                <c:pt idx="1054">
                  <c:v>40995</c:v>
                </c:pt>
                <c:pt idx="1055">
                  <c:v>40996</c:v>
                </c:pt>
                <c:pt idx="1056">
                  <c:v>40997</c:v>
                </c:pt>
                <c:pt idx="1057">
                  <c:v>40998</c:v>
                </c:pt>
                <c:pt idx="1058">
                  <c:v>41001</c:v>
                </c:pt>
                <c:pt idx="1059">
                  <c:v>41002</c:v>
                </c:pt>
                <c:pt idx="1060">
                  <c:v>41003</c:v>
                </c:pt>
                <c:pt idx="1061">
                  <c:v>41004</c:v>
                </c:pt>
                <c:pt idx="1062">
                  <c:v>41005</c:v>
                </c:pt>
                <c:pt idx="1063">
                  <c:v>41008</c:v>
                </c:pt>
                <c:pt idx="1064">
                  <c:v>41009</c:v>
                </c:pt>
                <c:pt idx="1065">
                  <c:v>41010</c:v>
                </c:pt>
                <c:pt idx="1066">
                  <c:v>41011</c:v>
                </c:pt>
                <c:pt idx="1067">
                  <c:v>41012</c:v>
                </c:pt>
                <c:pt idx="1068">
                  <c:v>41015</c:v>
                </c:pt>
                <c:pt idx="1069">
                  <c:v>41016</c:v>
                </c:pt>
                <c:pt idx="1070">
                  <c:v>41017</c:v>
                </c:pt>
                <c:pt idx="1071">
                  <c:v>41018</c:v>
                </c:pt>
                <c:pt idx="1072">
                  <c:v>41019</c:v>
                </c:pt>
                <c:pt idx="1073">
                  <c:v>41022</c:v>
                </c:pt>
                <c:pt idx="1074">
                  <c:v>41023</c:v>
                </c:pt>
                <c:pt idx="1075">
                  <c:v>41024</c:v>
                </c:pt>
                <c:pt idx="1076">
                  <c:v>41025</c:v>
                </c:pt>
                <c:pt idx="1077">
                  <c:v>41026</c:v>
                </c:pt>
                <c:pt idx="1078">
                  <c:v>41027</c:v>
                </c:pt>
                <c:pt idx="1079">
                  <c:v>41031</c:v>
                </c:pt>
                <c:pt idx="1080">
                  <c:v>41032</c:v>
                </c:pt>
                <c:pt idx="1081">
                  <c:v>41033</c:v>
                </c:pt>
                <c:pt idx="1082">
                  <c:v>41034</c:v>
                </c:pt>
                <c:pt idx="1083">
                  <c:v>41039</c:v>
                </c:pt>
                <c:pt idx="1084">
                  <c:v>41040</c:v>
                </c:pt>
                <c:pt idx="1085">
                  <c:v>41041</c:v>
                </c:pt>
                <c:pt idx="1086">
                  <c:v>41043</c:v>
                </c:pt>
                <c:pt idx="1087">
                  <c:v>41044</c:v>
                </c:pt>
                <c:pt idx="1088">
                  <c:v>41045</c:v>
                </c:pt>
                <c:pt idx="1089">
                  <c:v>41046</c:v>
                </c:pt>
                <c:pt idx="1090">
                  <c:v>41047</c:v>
                </c:pt>
                <c:pt idx="1091">
                  <c:v>41050</c:v>
                </c:pt>
                <c:pt idx="1092">
                  <c:v>41051</c:v>
                </c:pt>
                <c:pt idx="1093">
                  <c:v>41052</c:v>
                </c:pt>
                <c:pt idx="1094">
                  <c:v>41053</c:v>
                </c:pt>
                <c:pt idx="1095">
                  <c:v>41054</c:v>
                </c:pt>
                <c:pt idx="1096">
                  <c:v>41057</c:v>
                </c:pt>
                <c:pt idx="1097">
                  <c:v>41058</c:v>
                </c:pt>
                <c:pt idx="1098">
                  <c:v>41059</c:v>
                </c:pt>
                <c:pt idx="1099">
                  <c:v>41060</c:v>
                </c:pt>
                <c:pt idx="1100">
                  <c:v>41061</c:v>
                </c:pt>
                <c:pt idx="1101">
                  <c:v>41064</c:v>
                </c:pt>
                <c:pt idx="1102">
                  <c:v>41065</c:v>
                </c:pt>
                <c:pt idx="1103">
                  <c:v>41066</c:v>
                </c:pt>
                <c:pt idx="1104">
                  <c:v>41067</c:v>
                </c:pt>
                <c:pt idx="1105">
                  <c:v>41068</c:v>
                </c:pt>
                <c:pt idx="1106">
                  <c:v>41069</c:v>
                </c:pt>
                <c:pt idx="1107">
                  <c:v>41073</c:v>
                </c:pt>
                <c:pt idx="1108">
                  <c:v>41074</c:v>
                </c:pt>
                <c:pt idx="1109">
                  <c:v>41075</c:v>
                </c:pt>
                <c:pt idx="1110">
                  <c:v>41078</c:v>
                </c:pt>
                <c:pt idx="1111">
                  <c:v>41079</c:v>
                </c:pt>
                <c:pt idx="1112">
                  <c:v>41080</c:v>
                </c:pt>
                <c:pt idx="1113">
                  <c:v>41081</c:v>
                </c:pt>
                <c:pt idx="1114">
                  <c:v>41082</c:v>
                </c:pt>
                <c:pt idx="1115">
                  <c:v>41085</c:v>
                </c:pt>
                <c:pt idx="1116">
                  <c:v>41086</c:v>
                </c:pt>
                <c:pt idx="1117">
                  <c:v>41087</c:v>
                </c:pt>
                <c:pt idx="1118">
                  <c:v>41088</c:v>
                </c:pt>
                <c:pt idx="1119">
                  <c:v>41089</c:v>
                </c:pt>
                <c:pt idx="1120">
                  <c:v>41092</c:v>
                </c:pt>
                <c:pt idx="1121">
                  <c:v>41093</c:v>
                </c:pt>
                <c:pt idx="1122">
                  <c:v>41094</c:v>
                </c:pt>
                <c:pt idx="1123">
                  <c:v>41095</c:v>
                </c:pt>
                <c:pt idx="1124">
                  <c:v>41096</c:v>
                </c:pt>
                <c:pt idx="1125">
                  <c:v>41099</c:v>
                </c:pt>
                <c:pt idx="1126">
                  <c:v>41100</c:v>
                </c:pt>
                <c:pt idx="1127">
                  <c:v>41101</c:v>
                </c:pt>
                <c:pt idx="1128">
                  <c:v>41102</c:v>
                </c:pt>
                <c:pt idx="1129">
                  <c:v>41103</c:v>
                </c:pt>
                <c:pt idx="1130">
                  <c:v>41106</c:v>
                </c:pt>
                <c:pt idx="1131">
                  <c:v>41107</c:v>
                </c:pt>
                <c:pt idx="1132">
                  <c:v>41108</c:v>
                </c:pt>
                <c:pt idx="1133">
                  <c:v>41109</c:v>
                </c:pt>
                <c:pt idx="1134">
                  <c:v>41110</c:v>
                </c:pt>
                <c:pt idx="1135">
                  <c:v>41113</c:v>
                </c:pt>
                <c:pt idx="1136">
                  <c:v>41114</c:v>
                </c:pt>
                <c:pt idx="1137">
                  <c:v>41115</c:v>
                </c:pt>
                <c:pt idx="1138">
                  <c:v>41116</c:v>
                </c:pt>
                <c:pt idx="1139">
                  <c:v>41117</c:v>
                </c:pt>
                <c:pt idx="1140">
                  <c:v>41120</c:v>
                </c:pt>
                <c:pt idx="1141">
                  <c:v>41121</c:v>
                </c:pt>
                <c:pt idx="1142">
                  <c:v>41122</c:v>
                </c:pt>
                <c:pt idx="1143">
                  <c:v>41123</c:v>
                </c:pt>
                <c:pt idx="1144">
                  <c:v>41124</c:v>
                </c:pt>
                <c:pt idx="1145">
                  <c:v>41127</c:v>
                </c:pt>
                <c:pt idx="1146">
                  <c:v>41128</c:v>
                </c:pt>
                <c:pt idx="1147">
                  <c:v>41129</c:v>
                </c:pt>
                <c:pt idx="1148">
                  <c:v>41130</c:v>
                </c:pt>
                <c:pt idx="1149">
                  <c:v>41131</c:v>
                </c:pt>
                <c:pt idx="1150">
                  <c:v>41134</c:v>
                </c:pt>
                <c:pt idx="1151">
                  <c:v>41135</c:v>
                </c:pt>
                <c:pt idx="1152">
                  <c:v>41136</c:v>
                </c:pt>
                <c:pt idx="1153">
                  <c:v>41137</c:v>
                </c:pt>
                <c:pt idx="1154">
                  <c:v>41138</c:v>
                </c:pt>
                <c:pt idx="1155">
                  <c:v>41141</c:v>
                </c:pt>
                <c:pt idx="1156">
                  <c:v>41142</c:v>
                </c:pt>
                <c:pt idx="1157">
                  <c:v>41143</c:v>
                </c:pt>
                <c:pt idx="1158">
                  <c:v>41144</c:v>
                </c:pt>
                <c:pt idx="1159">
                  <c:v>41145</c:v>
                </c:pt>
                <c:pt idx="1160">
                  <c:v>41148</c:v>
                </c:pt>
                <c:pt idx="1161">
                  <c:v>41149</c:v>
                </c:pt>
                <c:pt idx="1162">
                  <c:v>41150</c:v>
                </c:pt>
                <c:pt idx="1163">
                  <c:v>41151</c:v>
                </c:pt>
                <c:pt idx="1164">
                  <c:v>41152</c:v>
                </c:pt>
                <c:pt idx="1165">
                  <c:v>41155</c:v>
                </c:pt>
                <c:pt idx="1166">
                  <c:v>41156</c:v>
                </c:pt>
                <c:pt idx="1167">
                  <c:v>41157</c:v>
                </c:pt>
                <c:pt idx="1168">
                  <c:v>41158</c:v>
                </c:pt>
                <c:pt idx="1169">
                  <c:v>41159</c:v>
                </c:pt>
                <c:pt idx="1170">
                  <c:v>41162</c:v>
                </c:pt>
                <c:pt idx="1171">
                  <c:v>41163</c:v>
                </c:pt>
                <c:pt idx="1172">
                  <c:v>41164</c:v>
                </c:pt>
                <c:pt idx="1173">
                  <c:v>41165</c:v>
                </c:pt>
                <c:pt idx="1174">
                  <c:v>41166</c:v>
                </c:pt>
                <c:pt idx="1175">
                  <c:v>41169</c:v>
                </c:pt>
                <c:pt idx="1176">
                  <c:v>41170</c:v>
                </c:pt>
                <c:pt idx="1177">
                  <c:v>41171</c:v>
                </c:pt>
                <c:pt idx="1178">
                  <c:v>41172</c:v>
                </c:pt>
                <c:pt idx="1179">
                  <c:v>41173</c:v>
                </c:pt>
                <c:pt idx="1180">
                  <c:v>41176</c:v>
                </c:pt>
                <c:pt idx="1181">
                  <c:v>41177</c:v>
                </c:pt>
                <c:pt idx="1182">
                  <c:v>41178</c:v>
                </c:pt>
                <c:pt idx="1183">
                  <c:v>41179</c:v>
                </c:pt>
                <c:pt idx="1184">
                  <c:v>41180</c:v>
                </c:pt>
                <c:pt idx="1185">
                  <c:v>41183</c:v>
                </c:pt>
                <c:pt idx="1186">
                  <c:v>41184</c:v>
                </c:pt>
                <c:pt idx="1187">
                  <c:v>41185</c:v>
                </c:pt>
                <c:pt idx="1188">
                  <c:v>41186</c:v>
                </c:pt>
                <c:pt idx="1189">
                  <c:v>41187</c:v>
                </c:pt>
                <c:pt idx="1190">
                  <c:v>41190</c:v>
                </c:pt>
                <c:pt idx="1191">
                  <c:v>41191</c:v>
                </c:pt>
                <c:pt idx="1192">
                  <c:v>41192</c:v>
                </c:pt>
                <c:pt idx="1193">
                  <c:v>41193</c:v>
                </c:pt>
                <c:pt idx="1194">
                  <c:v>41194</c:v>
                </c:pt>
                <c:pt idx="1195">
                  <c:v>41197</c:v>
                </c:pt>
                <c:pt idx="1196">
                  <c:v>41198</c:v>
                </c:pt>
                <c:pt idx="1197">
                  <c:v>41199</c:v>
                </c:pt>
                <c:pt idx="1198">
                  <c:v>41200</c:v>
                </c:pt>
                <c:pt idx="1199">
                  <c:v>41201</c:v>
                </c:pt>
                <c:pt idx="1200">
                  <c:v>41204</c:v>
                </c:pt>
                <c:pt idx="1201">
                  <c:v>41205</c:v>
                </c:pt>
                <c:pt idx="1202">
                  <c:v>41206</c:v>
                </c:pt>
                <c:pt idx="1203">
                  <c:v>41207</c:v>
                </c:pt>
                <c:pt idx="1204">
                  <c:v>41208</c:v>
                </c:pt>
                <c:pt idx="1205">
                  <c:v>41211</c:v>
                </c:pt>
                <c:pt idx="1206">
                  <c:v>41212</c:v>
                </c:pt>
                <c:pt idx="1207">
                  <c:v>41213</c:v>
                </c:pt>
                <c:pt idx="1208">
                  <c:v>41214</c:v>
                </c:pt>
                <c:pt idx="1209">
                  <c:v>41215</c:v>
                </c:pt>
                <c:pt idx="1210">
                  <c:v>41219</c:v>
                </c:pt>
                <c:pt idx="1211">
                  <c:v>41220</c:v>
                </c:pt>
                <c:pt idx="1212">
                  <c:v>41221</c:v>
                </c:pt>
                <c:pt idx="1213">
                  <c:v>41222</c:v>
                </c:pt>
                <c:pt idx="1214">
                  <c:v>41225</c:v>
                </c:pt>
                <c:pt idx="1215">
                  <c:v>41226</c:v>
                </c:pt>
                <c:pt idx="1216">
                  <c:v>41227</c:v>
                </c:pt>
                <c:pt idx="1217">
                  <c:v>41228</c:v>
                </c:pt>
                <c:pt idx="1218">
                  <c:v>41229</c:v>
                </c:pt>
                <c:pt idx="1219">
                  <c:v>41232</c:v>
                </c:pt>
                <c:pt idx="1220">
                  <c:v>41233</c:v>
                </c:pt>
                <c:pt idx="1221">
                  <c:v>41234</c:v>
                </c:pt>
                <c:pt idx="1222">
                  <c:v>41235</c:v>
                </c:pt>
                <c:pt idx="1223">
                  <c:v>41236</c:v>
                </c:pt>
                <c:pt idx="1224">
                  <c:v>41239</c:v>
                </c:pt>
                <c:pt idx="1225">
                  <c:v>41240</c:v>
                </c:pt>
                <c:pt idx="1226">
                  <c:v>41241</c:v>
                </c:pt>
                <c:pt idx="1227">
                  <c:v>41242</c:v>
                </c:pt>
                <c:pt idx="1228">
                  <c:v>41243</c:v>
                </c:pt>
                <c:pt idx="1229">
                  <c:v>41246</c:v>
                </c:pt>
                <c:pt idx="1230">
                  <c:v>41247</c:v>
                </c:pt>
                <c:pt idx="1231">
                  <c:v>41248</c:v>
                </c:pt>
                <c:pt idx="1232">
                  <c:v>41249</c:v>
                </c:pt>
                <c:pt idx="1233">
                  <c:v>41250</c:v>
                </c:pt>
                <c:pt idx="1234">
                  <c:v>41253</c:v>
                </c:pt>
                <c:pt idx="1235">
                  <c:v>41254</c:v>
                </c:pt>
                <c:pt idx="1236">
                  <c:v>41255</c:v>
                </c:pt>
                <c:pt idx="1237">
                  <c:v>41256</c:v>
                </c:pt>
                <c:pt idx="1238">
                  <c:v>41257</c:v>
                </c:pt>
                <c:pt idx="1239">
                  <c:v>41260</c:v>
                </c:pt>
                <c:pt idx="1240">
                  <c:v>41261</c:v>
                </c:pt>
                <c:pt idx="1241">
                  <c:v>41262</c:v>
                </c:pt>
                <c:pt idx="1242">
                  <c:v>41263</c:v>
                </c:pt>
                <c:pt idx="1243">
                  <c:v>41264</c:v>
                </c:pt>
                <c:pt idx="1244">
                  <c:v>41267</c:v>
                </c:pt>
                <c:pt idx="1245">
                  <c:v>41268</c:v>
                </c:pt>
                <c:pt idx="1246">
                  <c:v>41269</c:v>
                </c:pt>
                <c:pt idx="1247">
                  <c:v>41270</c:v>
                </c:pt>
                <c:pt idx="1248">
                  <c:v>41271</c:v>
                </c:pt>
                <c:pt idx="1249">
                  <c:v>41272</c:v>
                </c:pt>
                <c:pt idx="1250">
                  <c:v>41282</c:v>
                </c:pt>
                <c:pt idx="1251">
                  <c:v>41283</c:v>
                </c:pt>
                <c:pt idx="1252">
                  <c:v>41284</c:v>
                </c:pt>
                <c:pt idx="1253">
                  <c:v>41285</c:v>
                </c:pt>
                <c:pt idx="1254">
                  <c:v>41288</c:v>
                </c:pt>
                <c:pt idx="1255">
                  <c:v>41289</c:v>
                </c:pt>
                <c:pt idx="1256">
                  <c:v>41290</c:v>
                </c:pt>
                <c:pt idx="1257">
                  <c:v>41291</c:v>
                </c:pt>
                <c:pt idx="1258">
                  <c:v>41292</c:v>
                </c:pt>
                <c:pt idx="1259">
                  <c:v>41295</c:v>
                </c:pt>
                <c:pt idx="1260">
                  <c:v>41296</c:v>
                </c:pt>
                <c:pt idx="1261">
                  <c:v>41297</c:v>
                </c:pt>
                <c:pt idx="1262">
                  <c:v>41298</c:v>
                </c:pt>
                <c:pt idx="1263">
                  <c:v>41299</c:v>
                </c:pt>
                <c:pt idx="1264">
                  <c:v>41302</c:v>
                </c:pt>
                <c:pt idx="1265">
                  <c:v>41303</c:v>
                </c:pt>
                <c:pt idx="1266">
                  <c:v>41304</c:v>
                </c:pt>
                <c:pt idx="1267">
                  <c:v>41305</c:v>
                </c:pt>
                <c:pt idx="1268">
                  <c:v>41306</c:v>
                </c:pt>
                <c:pt idx="1269">
                  <c:v>41309</c:v>
                </c:pt>
                <c:pt idx="1270">
                  <c:v>41310</c:v>
                </c:pt>
                <c:pt idx="1271">
                  <c:v>41311</c:v>
                </c:pt>
                <c:pt idx="1272">
                  <c:v>41312</c:v>
                </c:pt>
                <c:pt idx="1273">
                  <c:v>41313</c:v>
                </c:pt>
                <c:pt idx="1274">
                  <c:v>41316</c:v>
                </c:pt>
                <c:pt idx="1275">
                  <c:v>41317</c:v>
                </c:pt>
                <c:pt idx="1276">
                  <c:v>41318</c:v>
                </c:pt>
                <c:pt idx="1277">
                  <c:v>41319</c:v>
                </c:pt>
                <c:pt idx="1278">
                  <c:v>41320</c:v>
                </c:pt>
                <c:pt idx="1279">
                  <c:v>41323</c:v>
                </c:pt>
                <c:pt idx="1280">
                  <c:v>41324</c:v>
                </c:pt>
                <c:pt idx="1281">
                  <c:v>41325</c:v>
                </c:pt>
                <c:pt idx="1282">
                  <c:v>41326</c:v>
                </c:pt>
                <c:pt idx="1283">
                  <c:v>41327</c:v>
                </c:pt>
                <c:pt idx="1284">
                  <c:v>41330</c:v>
                </c:pt>
                <c:pt idx="1285">
                  <c:v>41331</c:v>
                </c:pt>
                <c:pt idx="1286">
                  <c:v>41332</c:v>
                </c:pt>
                <c:pt idx="1287">
                  <c:v>41333</c:v>
                </c:pt>
                <c:pt idx="1288">
                  <c:v>41334</c:v>
                </c:pt>
                <c:pt idx="1289">
                  <c:v>41337</c:v>
                </c:pt>
                <c:pt idx="1290">
                  <c:v>41338</c:v>
                </c:pt>
                <c:pt idx="1291">
                  <c:v>41339</c:v>
                </c:pt>
                <c:pt idx="1292">
                  <c:v>41340</c:v>
                </c:pt>
                <c:pt idx="1293">
                  <c:v>41344</c:v>
                </c:pt>
                <c:pt idx="1294">
                  <c:v>41345</c:v>
                </c:pt>
                <c:pt idx="1295">
                  <c:v>41346</c:v>
                </c:pt>
                <c:pt idx="1296">
                  <c:v>41347</c:v>
                </c:pt>
                <c:pt idx="1297">
                  <c:v>41348</c:v>
                </c:pt>
                <c:pt idx="1298">
                  <c:v>41351</c:v>
                </c:pt>
                <c:pt idx="1299">
                  <c:v>41352</c:v>
                </c:pt>
                <c:pt idx="1300">
                  <c:v>41353</c:v>
                </c:pt>
                <c:pt idx="1301">
                  <c:v>41354</c:v>
                </c:pt>
                <c:pt idx="1302">
                  <c:v>41355</c:v>
                </c:pt>
                <c:pt idx="1303">
                  <c:v>41358</c:v>
                </c:pt>
                <c:pt idx="1304">
                  <c:v>41359</c:v>
                </c:pt>
                <c:pt idx="1305">
                  <c:v>41360</c:v>
                </c:pt>
                <c:pt idx="1306">
                  <c:v>41361</c:v>
                </c:pt>
                <c:pt idx="1307">
                  <c:v>41362</c:v>
                </c:pt>
                <c:pt idx="1308">
                  <c:v>41365</c:v>
                </c:pt>
                <c:pt idx="1309">
                  <c:v>41366</c:v>
                </c:pt>
                <c:pt idx="1310">
                  <c:v>41367</c:v>
                </c:pt>
                <c:pt idx="1311">
                  <c:v>41368</c:v>
                </c:pt>
                <c:pt idx="1312">
                  <c:v>41369</c:v>
                </c:pt>
                <c:pt idx="1313">
                  <c:v>41372</c:v>
                </c:pt>
                <c:pt idx="1314">
                  <c:v>41373</c:v>
                </c:pt>
                <c:pt idx="1315">
                  <c:v>41374</c:v>
                </c:pt>
                <c:pt idx="1316">
                  <c:v>41375</c:v>
                </c:pt>
                <c:pt idx="1317">
                  <c:v>41376</c:v>
                </c:pt>
                <c:pt idx="1318">
                  <c:v>41379</c:v>
                </c:pt>
                <c:pt idx="1319">
                  <c:v>41380</c:v>
                </c:pt>
                <c:pt idx="1320">
                  <c:v>41381</c:v>
                </c:pt>
                <c:pt idx="1321">
                  <c:v>41382</c:v>
                </c:pt>
                <c:pt idx="1322">
                  <c:v>41383</c:v>
                </c:pt>
                <c:pt idx="1323">
                  <c:v>41386</c:v>
                </c:pt>
                <c:pt idx="1324">
                  <c:v>41387</c:v>
                </c:pt>
                <c:pt idx="1325">
                  <c:v>41388</c:v>
                </c:pt>
                <c:pt idx="1326">
                  <c:v>41389</c:v>
                </c:pt>
                <c:pt idx="1327">
                  <c:v>41390</c:v>
                </c:pt>
                <c:pt idx="1328">
                  <c:v>41393</c:v>
                </c:pt>
                <c:pt idx="1329">
                  <c:v>41394</c:v>
                </c:pt>
                <c:pt idx="1330">
                  <c:v>41396</c:v>
                </c:pt>
                <c:pt idx="1331">
                  <c:v>41397</c:v>
                </c:pt>
                <c:pt idx="1332">
                  <c:v>41400</c:v>
                </c:pt>
                <c:pt idx="1333">
                  <c:v>41401</c:v>
                </c:pt>
                <c:pt idx="1334">
                  <c:v>41402</c:v>
                </c:pt>
                <c:pt idx="1335">
                  <c:v>41404</c:v>
                </c:pt>
                <c:pt idx="1336">
                  <c:v>41407</c:v>
                </c:pt>
                <c:pt idx="1337">
                  <c:v>41408</c:v>
                </c:pt>
                <c:pt idx="1338">
                  <c:v>41409</c:v>
                </c:pt>
                <c:pt idx="1339">
                  <c:v>41410</c:v>
                </c:pt>
                <c:pt idx="1340">
                  <c:v>41411</c:v>
                </c:pt>
                <c:pt idx="1341">
                  <c:v>41414</c:v>
                </c:pt>
                <c:pt idx="1342">
                  <c:v>41415</c:v>
                </c:pt>
                <c:pt idx="1343">
                  <c:v>41416</c:v>
                </c:pt>
                <c:pt idx="1344">
                  <c:v>41417</c:v>
                </c:pt>
                <c:pt idx="1345">
                  <c:v>41418</c:v>
                </c:pt>
                <c:pt idx="1346">
                  <c:v>41421</c:v>
                </c:pt>
                <c:pt idx="1347">
                  <c:v>41422</c:v>
                </c:pt>
                <c:pt idx="1348">
                  <c:v>41423</c:v>
                </c:pt>
                <c:pt idx="1349">
                  <c:v>41424</c:v>
                </c:pt>
                <c:pt idx="1350">
                  <c:v>41425</c:v>
                </c:pt>
                <c:pt idx="1351">
                  <c:v>41428</c:v>
                </c:pt>
                <c:pt idx="1352">
                  <c:v>41429</c:v>
                </c:pt>
                <c:pt idx="1353">
                  <c:v>41430</c:v>
                </c:pt>
                <c:pt idx="1354">
                  <c:v>41431</c:v>
                </c:pt>
                <c:pt idx="1355">
                  <c:v>41432</c:v>
                </c:pt>
                <c:pt idx="1356">
                  <c:v>41435</c:v>
                </c:pt>
                <c:pt idx="1357">
                  <c:v>41436</c:v>
                </c:pt>
                <c:pt idx="1358">
                  <c:v>41438</c:v>
                </c:pt>
                <c:pt idx="1359">
                  <c:v>41439</c:v>
                </c:pt>
                <c:pt idx="1360">
                  <c:v>41442</c:v>
                </c:pt>
                <c:pt idx="1361">
                  <c:v>41443</c:v>
                </c:pt>
                <c:pt idx="1362">
                  <c:v>41444</c:v>
                </c:pt>
                <c:pt idx="1363">
                  <c:v>41445</c:v>
                </c:pt>
                <c:pt idx="1364">
                  <c:v>41446</c:v>
                </c:pt>
                <c:pt idx="1365">
                  <c:v>41449</c:v>
                </c:pt>
                <c:pt idx="1366">
                  <c:v>41450</c:v>
                </c:pt>
                <c:pt idx="1367">
                  <c:v>41451</c:v>
                </c:pt>
                <c:pt idx="1368">
                  <c:v>41452</c:v>
                </c:pt>
                <c:pt idx="1369">
                  <c:v>41453</c:v>
                </c:pt>
                <c:pt idx="1370">
                  <c:v>41456</c:v>
                </c:pt>
                <c:pt idx="1371">
                  <c:v>41457</c:v>
                </c:pt>
                <c:pt idx="1372">
                  <c:v>41458</c:v>
                </c:pt>
                <c:pt idx="1373">
                  <c:v>41459</c:v>
                </c:pt>
                <c:pt idx="1374">
                  <c:v>41460</c:v>
                </c:pt>
                <c:pt idx="1375">
                  <c:v>41463</c:v>
                </c:pt>
                <c:pt idx="1376">
                  <c:v>41464</c:v>
                </c:pt>
                <c:pt idx="1377">
                  <c:v>41465</c:v>
                </c:pt>
                <c:pt idx="1378">
                  <c:v>41466</c:v>
                </c:pt>
                <c:pt idx="1379">
                  <c:v>41467</c:v>
                </c:pt>
                <c:pt idx="1380">
                  <c:v>41470</c:v>
                </c:pt>
                <c:pt idx="1381">
                  <c:v>41471</c:v>
                </c:pt>
                <c:pt idx="1382">
                  <c:v>41472</c:v>
                </c:pt>
                <c:pt idx="1383">
                  <c:v>41473</c:v>
                </c:pt>
                <c:pt idx="1384">
                  <c:v>41474</c:v>
                </c:pt>
                <c:pt idx="1385">
                  <c:v>41477</c:v>
                </c:pt>
                <c:pt idx="1386">
                  <c:v>41478</c:v>
                </c:pt>
                <c:pt idx="1387">
                  <c:v>41479</c:v>
                </c:pt>
                <c:pt idx="1388">
                  <c:v>41480</c:v>
                </c:pt>
                <c:pt idx="1389">
                  <c:v>41481</c:v>
                </c:pt>
                <c:pt idx="1390">
                  <c:v>41484</c:v>
                </c:pt>
                <c:pt idx="1391">
                  <c:v>41485</c:v>
                </c:pt>
                <c:pt idx="1392">
                  <c:v>41486</c:v>
                </c:pt>
                <c:pt idx="1393">
                  <c:v>41487</c:v>
                </c:pt>
                <c:pt idx="1394">
                  <c:v>41488</c:v>
                </c:pt>
                <c:pt idx="1395">
                  <c:v>41491</c:v>
                </c:pt>
                <c:pt idx="1396">
                  <c:v>41492</c:v>
                </c:pt>
                <c:pt idx="1397">
                  <c:v>41493</c:v>
                </c:pt>
                <c:pt idx="1398">
                  <c:v>41494</c:v>
                </c:pt>
                <c:pt idx="1399">
                  <c:v>41495</c:v>
                </c:pt>
                <c:pt idx="1400">
                  <c:v>41498</c:v>
                </c:pt>
                <c:pt idx="1401">
                  <c:v>41499</c:v>
                </c:pt>
                <c:pt idx="1402">
                  <c:v>41500</c:v>
                </c:pt>
                <c:pt idx="1403">
                  <c:v>41501</c:v>
                </c:pt>
                <c:pt idx="1404">
                  <c:v>41502</c:v>
                </c:pt>
                <c:pt idx="1405">
                  <c:v>41505</c:v>
                </c:pt>
                <c:pt idx="1406">
                  <c:v>41506</c:v>
                </c:pt>
                <c:pt idx="1407">
                  <c:v>41507</c:v>
                </c:pt>
                <c:pt idx="1408">
                  <c:v>41508</c:v>
                </c:pt>
                <c:pt idx="1409">
                  <c:v>41509</c:v>
                </c:pt>
                <c:pt idx="1410">
                  <c:v>41512</c:v>
                </c:pt>
                <c:pt idx="1411">
                  <c:v>41513</c:v>
                </c:pt>
                <c:pt idx="1412">
                  <c:v>41514</c:v>
                </c:pt>
                <c:pt idx="1413">
                  <c:v>41515</c:v>
                </c:pt>
                <c:pt idx="1414">
                  <c:v>41516</c:v>
                </c:pt>
                <c:pt idx="1415">
                  <c:v>41519</c:v>
                </c:pt>
                <c:pt idx="1416">
                  <c:v>41520</c:v>
                </c:pt>
                <c:pt idx="1417">
                  <c:v>41521</c:v>
                </c:pt>
                <c:pt idx="1418">
                  <c:v>41522</c:v>
                </c:pt>
                <c:pt idx="1419">
                  <c:v>41523</c:v>
                </c:pt>
                <c:pt idx="1420">
                  <c:v>41526</c:v>
                </c:pt>
                <c:pt idx="1421">
                  <c:v>41527</c:v>
                </c:pt>
                <c:pt idx="1422">
                  <c:v>41528</c:v>
                </c:pt>
                <c:pt idx="1423">
                  <c:v>41529</c:v>
                </c:pt>
                <c:pt idx="1424">
                  <c:v>41530</c:v>
                </c:pt>
                <c:pt idx="1425">
                  <c:v>41533</c:v>
                </c:pt>
                <c:pt idx="1426">
                  <c:v>41534</c:v>
                </c:pt>
                <c:pt idx="1427">
                  <c:v>41535</c:v>
                </c:pt>
                <c:pt idx="1428">
                  <c:v>41536</c:v>
                </c:pt>
                <c:pt idx="1429">
                  <c:v>41537</c:v>
                </c:pt>
                <c:pt idx="1430">
                  <c:v>41540</c:v>
                </c:pt>
                <c:pt idx="1431">
                  <c:v>41541</c:v>
                </c:pt>
                <c:pt idx="1432">
                  <c:v>41542</c:v>
                </c:pt>
                <c:pt idx="1433">
                  <c:v>41543</c:v>
                </c:pt>
                <c:pt idx="1434">
                  <c:v>41544</c:v>
                </c:pt>
                <c:pt idx="1435">
                  <c:v>41547</c:v>
                </c:pt>
                <c:pt idx="1436">
                  <c:v>41548</c:v>
                </c:pt>
                <c:pt idx="1437">
                  <c:v>41549</c:v>
                </c:pt>
                <c:pt idx="1438">
                  <c:v>41550</c:v>
                </c:pt>
                <c:pt idx="1439">
                  <c:v>41551</c:v>
                </c:pt>
                <c:pt idx="1440">
                  <c:v>41554</c:v>
                </c:pt>
                <c:pt idx="1441">
                  <c:v>41555</c:v>
                </c:pt>
                <c:pt idx="1442">
                  <c:v>41556</c:v>
                </c:pt>
                <c:pt idx="1443">
                  <c:v>41557</c:v>
                </c:pt>
                <c:pt idx="1444">
                  <c:v>41558</c:v>
                </c:pt>
                <c:pt idx="1445">
                  <c:v>41561</c:v>
                </c:pt>
                <c:pt idx="1446">
                  <c:v>41562</c:v>
                </c:pt>
                <c:pt idx="1447">
                  <c:v>41563</c:v>
                </c:pt>
                <c:pt idx="1448">
                  <c:v>41564</c:v>
                </c:pt>
                <c:pt idx="1449">
                  <c:v>41565</c:v>
                </c:pt>
                <c:pt idx="1450">
                  <c:v>41568</c:v>
                </c:pt>
                <c:pt idx="1451">
                  <c:v>41569</c:v>
                </c:pt>
                <c:pt idx="1452">
                  <c:v>41570</c:v>
                </c:pt>
                <c:pt idx="1453">
                  <c:v>41571</c:v>
                </c:pt>
                <c:pt idx="1454">
                  <c:v>41572</c:v>
                </c:pt>
                <c:pt idx="1455">
                  <c:v>41575</c:v>
                </c:pt>
                <c:pt idx="1456">
                  <c:v>41576</c:v>
                </c:pt>
                <c:pt idx="1457">
                  <c:v>41577</c:v>
                </c:pt>
                <c:pt idx="1458">
                  <c:v>41578</c:v>
                </c:pt>
                <c:pt idx="1459">
                  <c:v>41579</c:v>
                </c:pt>
                <c:pt idx="1460">
                  <c:v>41583</c:v>
                </c:pt>
                <c:pt idx="1461">
                  <c:v>41584</c:v>
                </c:pt>
                <c:pt idx="1462">
                  <c:v>41585</c:v>
                </c:pt>
                <c:pt idx="1463">
                  <c:v>41586</c:v>
                </c:pt>
                <c:pt idx="1464">
                  <c:v>41589</c:v>
                </c:pt>
                <c:pt idx="1465">
                  <c:v>41590</c:v>
                </c:pt>
                <c:pt idx="1466">
                  <c:v>41591</c:v>
                </c:pt>
                <c:pt idx="1467">
                  <c:v>41592</c:v>
                </c:pt>
                <c:pt idx="1468">
                  <c:v>41593</c:v>
                </c:pt>
                <c:pt idx="1469">
                  <c:v>41596</c:v>
                </c:pt>
                <c:pt idx="1470">
                  <c:v>41597</c:v>
                </c:pt>
                <c:pt idx="1471">
                  <c:v>41598</c:v>
                </c:pt>
                <c:pt idx="1472">
                  <c:v>41599</c:v>
                </c:pt>
                <c:pt idx="1473">
                  <c:v>41600</c:v>
                </c:pt>
                <c:pt idx="1474">
                  <c:v>41603</c:v>
                </c:pt>
                <c:pt idx="1475">
                  <c:v>41604</c:v>
                </c:pt>
                <c:pt idx="1476">
                  <c:v>41605</c:v>
                </c:pt>
                <c:pt idx="1477">
                  <c:v>41606</c:v>
                </c:pt>
                <c:pt idx="1478">
                  <c:v>41607</c:v>
                </c:pt>
                <c:pt idx="1479">
                  <c:v>41610</c:v>
                </c:pt>
                <c:pt idx="1480">
                  <c:v>41611</c:v>
                </c:pt>
                <c:pt idx="1481">
                  <c:v>41612</c:v>
                </c:pt>
                <c:pt idx="1482">
                  <c:v>41613</c:v>
                </c:pt>
                <c:pt idx="1483">
                  <c:v>41614</c:v>
                </c:pt>
                <c:pt idx="1484">
                  <c:v>41617</c:v>
                </c:pt>
                <c:pt idx="1485">
                  <c:v>41618</c:v>
                </c:pt>
                <c:pt idx="1486">
                  <c:v>41619</c:v>
                </c:pt>
                <c:pt idx="1487">
                  <c:v>41620</c:v>
                </c:pt>
                <c:pt idx="1488">
                  <c:v>41621</c:v>
                </c:pt>
                <c:pt idx="1489">
                  <c:v>41624</c:v>
                </c:pt>
                <c:pt idx="1490">
                  <c:v>41625</c:v>
                </c:pt>
                <c:pt idx="1491">
                  <c:v>41626</c:v>
                </c:pt>
                <c:pt idx="1492">
                  <c:v>41627</c:v>
                </c:pt>
                <c:pt idx="1493">
                  <c:v>41628</c:v>
                </c:pt>
                <c:pt idx="1494">
                  <c:v>41631</c:v>
                </c:pt>
                <c:pt idx="1495">
                  <c:v>41632</c:v>
                </c:pt>
                <c:pt idx="1496">
                  <c:v>41633</c:v>
                </c:pt>
                <c:pt idx="1497">
                  <c:v>41634</c:v>
                </c:pt>
                <c:pt idx="1498">
                  <c:v>41635</c:v>
                </c:pt>
                <c:pt idx="1499">
                  <c:v>41638</c:v>
                </c:pt>
                <c:pt idx="1500">
                  <c:v>41639</c:v>
                </c:pt>
                <c:pt idx="1501">
                  <c:v>41645</c:v>
                </c:pt>
                <c:pt idx="1502">
                  <c:v>41647</c:v>
                </c:pt>
                <c:pt idx="1503">
                  <c:v>41648</c:v>
                </c:pt>
                <c:pt idx="1504">
                  <c:v>41649</c:v>
                </c:pt>
                <c:pt idx="1505">
                  <c:v>41652</c:v>
                </c:pt>
                <c:pt idx="1506">
                  <c:v>41653</c:v>
                </c:pt>
                <c:pt idx="1507">
                  <c:v>41654</c:v>
                </c:pt>
                <c:pt idx="1508">
                  <c:v>41655</c:v>
                </c:pt>
                <c:pt idx="1509">
                  <c:v>41656</c:v>
                </c:pt>
                <c:pt idx="1510">
                  <c:v>41659</c:v>
                </c:pt>
                <c:pt idx="1511">
                  <c:v>41660</c:v>
                </c:pt>
                <c:pt idx="1512">
                  <c:v>41661</c:v>
                </c:pt>
                <c:pt idx="1513">
                  <c:v>41662</c:v>
                </c:pt>
                <c:pt idx="1514">
                  <c:v>41663</c:v>
                </c:pt>
                <c:pt idx="1515">
                  <c:v>41666</c:v>
                </c:pt>
                <c:pt idx="1516">
                  <c:v>41667</c:v>
                </c:pt>
                <c:pt idx="1517">
                  <c:v>41668</c:v>
                </c:pt>
                <c:pt idx="1518">
                  <c:v>41669</c:v>
                </c:pt>
                <c:pt idx="1519">
                  <c:v>41670</c:v>
                </c:pt>
                <c:pt idx="1520">
                  <c:v>41673</c:v>
                </c:pt>
                <c:pt idx="1521">
                  <c:v>41674</c:v>
                </c:pt>
                <c:pt idx="1522">
                  <c:v>41675</c:v>
                </c:pt>
                <c:pt idx="1523">
                  <c:v>41676</c:v>
                </c:pt>
                <c:pt idx="1524">
                  <c:v>41677</c:v>
                </c:pt>
                <c:pt idx="1525">
                  <c:v>41680</c:v>
                </c:pt>
                <c:pt idx="1526">
                  <c:v>41681</c:v>
                </c:pt>
                <c:pt idx="1527">
                  <c:v>41682</c:v>
                </c:pt>
                <c:pt idx="1528">
                  <c:v>41683</c:v>
                </c:pt>
                <c:pt idx="1529">
                  <c:v>41684</c:v>
                </c:pt>
                <c:pt idx="1530">
                  <c:v>41687</c:v>
                </c:pt>
                <c:pt idx="1531">
                  <c:v>41688</c:v>
                </c:pt>
                <c:pt idx="1532">
                  <c:v>41689</c:v>
                </c:pt>
                <c:pt idx="1533">
                  <c:v>41690</c:v>
                </c:pt>
                <c:pt idx="1534">
                  <c:v>41691</c:v>
                </c:pt>
                <c:pt idx="1535">
                  <c:v>41694</c:v>
                </c:pt>
                <c:pt idx="1536">
                  <c:v>41695</c:v>
                </c:pt>
                <c:pt idx="1537">
                  <c:v>41696</c:v>
                </c:pt>
                <c:pt idx="1538">
                  <c:v>41697</c:v>
                </c:pt>
                <c:pt idx="1539">
                  <c:v>41698</c:v>
                </c:pt>
                <c:pt idx="1540">
                  <c:v>41701</c:v>
                </c:pt>
                <c:pt idx="1541">
                  <c:v>41702</c:v>
                </c:pt>
                <c:pt idx="1542">
                  <c:v>41703</c:v>
                </c:pt>
                <c:pt idx="1543">
                  <c:v>41704</c:v>
                </c:pt>
                <c:pt idx="1544">
                  <c:v>41705</c:v>
                </c:pt>
                <c:pt idx="1545">
                  <c:v>41709</c:v>
                </c:pt>
                <c:pt idx="1546">
                  <c:v>41710</c:v>
                </c:pt>
                <c:pt idx="1547">
                  <c:v>41711</c:v>
                </c:pt>
                <c:pt idx="1548">
                  <c:v>41712</c:v>
                </c:pt>
                <c:pt idx="1549">
                  <c:v>41715</c:v>
                </c:pt>
                <c:pt idx="1550">
                  <c:v>41716</c:v>
                </c:pt>
                <c:pt idx="1551">
                  <c:v>41717</c:v>
                </c:pt>
                <c:pt idx="1552">
                  <c:v>41718</c:v>
                </c:pt>
                <c:pt idx="1553">
                  <c:v>41719</c:v>
                </c:pt>
                <c:pt idx="1554">
                  <c:v>41722</c:v>
                </c:pt>
                <c:pt idx="1555">
                  <c:v>41723</c:v>
                </c:pt>
                <c:pt idx="1556">
                  <c:v>41724</c:v>
                </c:pt>
                <c:pt idx="1557">
                  <c:v>41725</c:v>
                </c:pt>
                <c:pt idx="1558">
                  <c:v>41726</c:v>
                </c:pt>
                <c:pt idx="1559">
                  <c:v>41729</c:v>
                </c:pt>
                <c:pt idx="1560">
                  <c:v>41730</c:v>
                </c:pt>
                <c:pt idx="1561">
                  <c:v>41731</c:v>
                </c:pt>
                <c:pt idx="1562">
                  <c:v>41732</c:v>
                </c:pt>
                <c:pt idx="1563">
                  <c:v>41733</c:v>
                </c:pt>
                <c:pt idx="1564">
                  <c:v>41736</c:v>
                </c:pt>
                <c:pt idx="1565">
                  <c:v>41737</c:v>
                </c:pt>
                <c:pt idx="1566">
                  <c:v>41738</c:v>
                </c:pt>
                <c:pt idx="1567">
                  <c:v>41739</c:v>
                </c:pt>
                <c:pt idx="1568">
                  <c:v>41740</c:v>
                </c:pt>
                <c:pt idx="1569">
                  <c:v>41743</c:v>
                </c:pt>
                <c:pt idx="1570">
                  <c:v>41744</c:v>
                </c:pt>
                <c:pt idx="1571">
                  <c:v>41745</c:v>
                </c:pt>
                <c:pt idx="1572">
                  <c:v>41746</c:v>
                </c:pt>
                <c:pt idx="1573">
                  <c:v>41747</c:v>
                </c:pt>
                <c:pt idx="1574">
                  <c:v>41750</c:v>
                </c:pt>
                <c:pt idx="1575">
                  <c:v>41751</c:v>
                </c:pt>
                <c:pt idx="1576">
                  <c:v>41752</c:v>
                </c:pt>
                <c:pt idx="1577">
                  <c:v>41753</c:v>
                </c:pt>
                <c:pt idx="1578">
                  <c:v>41754</c:v>
                </c:pt>
                <c:pt idx="1579">
                  <c:v>41757</c:v>
                </c:pt>
                <c:pt idx="1580">
                  <c:v>41758</c:v>
                </c:pt>
                <c:pt idx="1581">
                  <c:v>41759</c:v>
                </c:pt>
                <c:pt idx="1582">
                  <c:v>41761</c:v>
                </c:pt>
                <c:pt idx="1583">
                  <c:v>41764</c:v>
                </c:pt>
                <c:pt idx="1584">
                  <c:v>41765</c:v>
                </c:pt>
                <c:pt idx="1585">
                  <c:v>41766</c:v>
                </c:pt>
                <c:pt idx="1586">
                  <c:v>41767</c:v>
                </c:pt>
                <c:pt idx="1587">
                  <c:v>41771</c:v>
                </c:pt>
                <c:pt idx="1588">
                  <c:v>41772</c:v>
                </c:pt>
                <c:pt idx="1589">
                  <c:v>41773</c:v>
                </c:pt>
                <c:pt idx="1590">
                  <c:v>41774</c:v>
                </c:pt>
                <c:pt idx="1591">
                  <c:v>41775</c:v>
                </c:pt>
                <c:pt idx="1592">
                  <c:v>41778</c:v>
                </c:pt>
                <c:pt idx="1593">
                  <c:v>41779</c:v>
                </c:pt>
                <c:pt idx="1594">
                  <c:v>41780</c:v>
                </c:pt>
                <c:pt idx="1595">
                  <c:v>41781</c:v>
                </c:pt>
                <c:pt idx="1596">
                  <c:v>41782</c:v>
                </c:pt>
                <c:pt idx="1597">
                  <c:v>41785</c:v>
                </c:pt>
                <c:pt idx="1598">
                  <c:v>41786</c:v>
                </c:pt>
                <c:pt idx="1599">
                  <c:v>41787</c:v>
                </c:pt>
                <c:pt idx="1600">
                  <c:v>41788</c:v>
                </c:pt>
                <c:pt idx="1601">
                  <c:v>41789</c:v>
                </c:pt>
                <c:pt idx="1602">
                  <c:v>41792</c:v>
                </c:pt>
                <c:pt idx="1603">
                  <c:v>41793</c:v>
                </c:pt>
                <c:pt idx="1604">
                  <c:v>41794</c:v>
                </c:pt>
                <c:pt idx="1605">
                  <c:v>41795</c:v>
                </c:pt>
                <c:pt idx="1606">
                  <c:v>41796</c:v>
                </c:pt>
                <c:pt idx="1607">
                  <c:v>41799</c:v>
                </c:pt>
                <c:pt idx="1608">
                  <c:v>41800</c:v>
                </c:pt>
                <c:pt idx="1609">
                  <c:v>41801</c:v>
                </c:pt>
                <c:pt idx="1610">
                  <c:v>41805</c:v>
                </c:pt>
                <c:pt idx="1611">
                  <c:v>41806</c:v>
                </c:pt>
                <c:pt idx="1612">
                  <c:v>41807</c:v>
                </c:pt>
                <c:pt idx="1613">
                  <c:v>41808</c:v>
                </c:pt>
                <c:pt idx="1614">
                  <c:v>41809</c:v>
                </c:pt>
                <c:pt idx="1615">
                  <c:v>41810</c:v>
                </c:pt>
                <c:pt idx="1616">
                  <c:v>41813</c:v>
                </c:pt>
                <c:pt idx="1617">
                  <c:v>41814</c:v>
                </c:pt>
                <c:pt idx="1618">
                  <c:v>41815</c:v>
                </c:pt>
                <c:pt idx="1619">
                  <c:v>41816</c:v>
                </c:pt>
                <c:pt idx="1620">
                  <c:v>41817</c:v>
                </c:pt>
                <c:pt idx="1621">
                  <c:v>41820</c:v>
                </c:pt>
                <c:pt idx="1622">
                  <c:v>41821</c:v>
                </c:pt>
                <c:pt idx="1623">
                  <c:v>41822</c:v>
                </c:pt>
                <c:pt idx="1624">
                  <c:v>41823</c:v>
                </c:pt>
                <c:pt idx="1625">
                  <c:v>41824</c:v>
                </c:pt>
                <c:pt idx="1626">
                  <c:v>41827</c:v>
                </c:pt>
                <c:pt idx="1627">
                  <c:v>41828</c:v>
                </c:pt>
                <c:pt idx="1628">
                  <c:v>41829</c:v>
                </c:pt>
                <c:pt idx="1629">
                  <c:v>41830</c:v>
                </c:pt>
                <c:pt idx="1630">
                  <c:v>41831</c:v>
                </c:pt>
                <c:pt idx="1631">
                  <c:v>41834</c:v>
                </c:pt>
                <c:pt idx="1632">
                  <c:v>41835</c:v>
                </c:pt>
                <c:pt idx="1633">
                  <c:v>41836</c:v>
                </c:pt>
                <c:pt idx="1634">
                  <c:v>41837</c:v>
                </c:pt>
                <c:pt idx="1635">
                  <c:v>41838</c:v>
                </c:pt>
                <c:pt idx="1636">
                  <c:v>41841</c:v>
                </c:pt>
                <c:pt idx="1637">
                  <c:v>41842</c:v>
                </c:pt>
                <c:pt idx="1638">
                  <c:v>41843</c:v>
                </c:pt>
                <c:pt idx="1639">
                  <c:v>41844</c:v>
                </c:pt>
                <c:pt idx="1640">
                  <c:v>41845</c:v>
                </c:pt>
                <c:pt idx="1641">
                  <c:v>41848</c:v>
                </c:pt>
                <c:pt idx="1642">
                  <c:v>41849</c:v>
                </c:pt>
                <c:pt idx="1643">
                  <c:v>41850</c:v>
                </c:pt>
                <c:pt idx="1644">
                  <c:v>41851</c:v>
                </c:pt>
                <c:pt idx="1645">
                  <c:v>41852</c:v>
                </c:pt>
                <c:pt idx="1646">
                  <c:v>41855</c:v>
                </c:pt>
                <c:pt idx="1647">
                  <c:v>41856</c:v>
                </c:pt>
                <c:pt idx="1648">
                  <c:v>41857</c:v>
                </c:pt>
                <c:pt idx="1649">
                  <c:v>41858</c:v>
                </c:pt>
                <c:pt idx="1650">
                  <c:v>41859</c:v>
                </c:pt>
                <c:pt idx="1651">
                  <c:v>41862</c:v>
                </c:pt>
                <c:pt idx="1652">
                  <c:v>41863</c:v>
                </c:pt>
                <c:pt idx="1653">
                  <c:v>41864</c:v>
                </c:pt>
                <c:pt idx="1654">
                  <c:v>41865</c:v>
                </c:pt>
                <c:pt idx="1655">
                  <c:v>41866</c:v>
                </c:pt>
                <c:pt idx="1656">
                  <c:v>41869</c:v>
                </c:pt>
                <c:pt idx="1657">
                  <c:v>41870</c:v>
                </c:pt>
                <c:pt idx="1658">
                  <c:v>41871</c:v>
                </c:pt>
                <c:pt idx="1659">
                  <c:v>41872</c:v>
                </c:pt>
                <c:pt idx="1660">
                  <c:v>41873</c:v>
                </c:pt>
                <c:pt idx="1661">
                  <c:v>41876</c:v>
                </c:pt>
                <c:pt idx="1662">
                  <c:v>41877</c:v>
                </c:pt>
                <c:pt idx="1663">
                  <c:v>41878</c:v>
                </c:pt>
                <c:pt idx="1664">
                  <c:v>41879</c:v>
                </c:pt>
                <c:pt idx="1665">
                  <c:v>41880</c:v>
                </c:pt>
                <c:pt idx="1666">
                  <c:v>41883</c:v>
                </c:pt>
                <c:pt idx="1667">
                  <c:v>41884</c:v>
                </c:pt>
                <c:pt idx="1668">
                  <c:v>41885</c:v>
                </c:pt>
                <c:pt idx="1669">
                  <c:v>41886</c:v>
                </c:pt>
                <c:pt idx="1670">
                  <c:v>41887</c:v>
                </c:pt>
              </c:numCache>
            </c:numRef>
          </c:cat>
          <c:val>
            <c:numRef>
              <c:f>Лист2!$B$2:$B$1672</c:f>
              <c:numCache>
                <c:formatCode>General</c:formatCode>
                <c:ptCount val="1671"/>
                <c:pt idx="0">
                  <c:v>1.5227500000000049E-5</c:v>
                </c:pt>
                <c:pt idx="1">
                  <c:v>6.4819000000000109E-3</c:v>
                </c:pt>
                <c:pt idx="2">
                  <c:v>4.4615000000000097E-3</c:v>
                </c:pt>
                <c:pt idx="3">
                  <c:v>2.8644000000000048E-3</c:v>
                </c:pt>
                <c:pt idx="4">
                  <c:v>2.6772000000000063E-3</c:v>
                </c:pt>
                <c:pt idx="5">
                  <c:v>2.6398000000000012E-3</c:v>
                </c:pt>
                <c:pt idx="6">
                  <c:v>2.6396000000000002E-3</c:v>
                </c:pt>
                <c:pt idx="7">
                  <c:v>1.3930000000000035E-4</c:v>
                </c:pt>
                <c:pt idx="8">
                  <c:v>1.3950000000000036E-4</c:v>
                </c:pt>
                <c:pt idx="9">
                  <c:v>1.0220000000000028E-4</c:v>
                </c:pt>
                <c:pt idx="10">
                  <c:v>1.0220000000000028E-4</c:v>
                </c:pt>
                <c:pt idx="11">
                  <c:v>1.0220000000000028E-4</c:v>
                </c:pt>
                <c:pt idx="12">
                  <c:v>1.1040000000000039E-4</c:v>
                </c:pt>
                <c:pt idx="13">
                  <c:v>1.1050000000000027E-4</c:v>
                </c:pt>
                <c:pt idx="14">
                  <c:v>1.1059999999999999E-4</c:v>
                </c:pt>
                <c:pt idx="15">
                  <c:v>1.1959999999999999E-4</c:v>
                </c:pt>
                <c:pt idx="16">
                  <c:v>1.1070000000000026E-4</c:v>
                </c:pt>
                <c:pt idx="17">
                  <c:v>1.1070000000000026E-4</c:v>
                </c:pt>
                <c:pt idx="18">
                  <c:v>1.1070000000000026E-4</c:v>
                </c:pt>
                <c:pt idx="19">
                  <c:v>1.1080000000000042E-4</c:v>
                </c:pt>
                <c:pt idx="20">
                  <c:v>1.1080000000000042E-4</c:v>
                </c:pt>
                <c:pt idx="21">
                  <c:v>1.1090000000000024E-4</c:v>
                </c:pt>
                <c:pt idx="22">
                  <c:v>1.1100000000000039E-4</c:v>
                </c:pt>
                <c:pt idx="23">
                  <c:v>1.1110000000000025E-4</c:v>
                </c:pt>
                <c:pt idx="24">
                  <c:v>2.4347799999999999E-2</c:v>
                </c:pt>
                <c:pt idx="25">
                  <c:v>5.0378399999999997E-2</c:v>
                </c:pt>
                <c:pt idx="26">
                  <c:v>5.3253000000000024E-3</c:v>
                </c:pt>
                <c:pt idx="27">
                  <c:v>1.1856000000000021E-3</c:v>
                </c:pt>
                <c:pt idx="28">
                  <c:v>2.2853600000000057E-2</c:v>
                </c:pt>
                <c:pt idx="29">
                  <c:v>5.6607600000000001E-2</c:v>
                </c:pt>
                <c:pt idx="30">
                  <c:v>4.8461000000000004E-2</c:v>
                </c:pt>
                <c:pt idx="31">
                  <c:v>3.9459700000000014E-2</c:v>
                </c:pt>
                <c:pt idx="32">
                  <c:v>3.9560100000000001E-2</c:v>
                </c:pt>
                <c:pt idx="33">
                  <c:v>5.34583E-2</c:v>
                </c:pt>
                <c:pt idx="34">
                  <c:v>8.9568600000000068E-2</c:v>
                </c:pt>
                <c:pt idx="35">
                  <c:v>0.11800560000000014</c:v>
                </c:pt>
                <c:pt idx="36">
                  <c:v>0.19642910000000027</c:v>
                </c:pt>
                <c:pt idx="37">
                  <c:v>0.19862439999999998</c:v>
                </c:pt>
                <c:pt idx="38">
                  <c:v>9.855060000000028E-2</c:v>
                </c:pt>
                <c:pt idx="39">
                  <c:v>7.6635999999999996E-2</c:v>
                </c:pt>
                <c:pt idx="40">
                  <c:v>4.6790300000000014E-2</c:v>
                </c:pt>
                <c:pt idx="41">
                  <c:v>3.5859499999999996E-2</c:v>
                </c:pt>
                <c:pt idx="42">
                  <c:v>1.1474000000000003E-2</c:v>
                </c:pt>
                <c:pt idx="43">
                  <c:v>5.6096000000000115E-3</c:v>
                </c:pt>
                <c:pt idx="44">
                  <c:v>5.5883000000000113E-3</c:v>
                </c:pt>
                <c:pt idx="45">
                  <c:v>5.4516000000000139E-3</c:v>
                </c:pt>
                <c:pt idx="46">
                  <c:v>5.1525E-3</c:v>
                </c:pt>
                <c:pt idx="47">
                  <c:v>5.2578999999999994E-3</c:v>
                </c:pt>
                <c:pt idx="48">
                  <c:v>5.3883000000000108E-3</c:v>
                </c:pt>
                <c:pt idx="49">
                  <c:v>5.4003000000000132E-3</c:v>
                </c:pt>
                <c:pt idx="50">
                  <c:v>5.2868000000000099E-3</c:v>
                </c:pt>
                <c:pt idx="51">
                  <c:v>5.6774000000000087E-3</c:v>
                </c:pt>
                <c:pt idx="52">
                  <c:v>5.6559000000000002E-3</c:v>
                </c:pt>
                <c:pt idx="53">
                  <c:v>6.0867000000000109E-3</c:v>
                </c:pt>
                <c:pt idx="54">
                  <c:v>6.5198000000000087E-3</c:v>
                </c:pt>
                <c:pt idx="55">
                  <c:v>2.9492000000000001E-2</c:v>
                </c:pt>
                <c:pt idx="56">
                  <c:v>0.11060270000000012</c:v>
                </c:pt>
                <c:pt idx="57">
                  <c:v>0.12112819999999999</c:v>
                </c:pt>
                <c:pt idx="58">
                  <c:v>7.6942399999999994E-2</c:v>
                </c:pt>
                <c:pt idx="59">
                  <c:v>4.6136400000000022E-2</c:v>
                </c:pt>
                <c:pt idx="60">
                  <c:v>5.0103000000000014E-3</c:v>
                </c:pt>
                <c:pt idx="61">
                  <c:v>4.9193000000000119E-3</c:v>
                </c:pt>
                <c:pt idx="62">
                  <c:v>4.7718000000000118E-3</c:v>
                </c:pt>
                <c:pt idx="63">
                  <c:v>4.7681000000000008E-3</c:v>
                </c:pt>
                <c:pt idx="64">
                  <c:v>6.3027000000000014E-3</c:v>
                </c:pt>
                <c:pt idx="65">
                  <c:v>6.3043000000000014E-3</c:v>
                </c:pt>
                <c:pt idx="66">
                  <c:v>6.3636000000000109E-3</c:v>
                </c:pt>
                <c:pt idx="67">
                  <c:v>6.4584000000000108E-3</c:v>
                </c:pt>
                <c:pt idx="68">
                  <c:v>6.7877000000000128E-3</c:v>
                </c:pt>
                <c:pt idx="69">
                  <c:v>6.8558000000000004E-3</c:v>
                </c:pt>
                <c:pt idx="70">
                  <c:v>6.8702000000000138E-3</c:v>
                </c:pt>
                <c:pt idx="71">
                  <c:v>6.8586000000000098E-3</c:v>
                </c:pt>
                <c:pt idx="72">
                  <c:v>1.2894000000000001E-2</c:v>
                </c:pt>
                <c:pt idx="73">
                  <c:v>1.1062500000000029E-2</c:v>
                </c:pt>
                <c:pt idx="74">
                  <c:v>9.977800000000021E-3</c:v>
                </c:pt>
                <c:pt idx="75">
                  <c:v>6.7173000000000024E-3</c:v>
                </c:pt>
                <c:pt idx="76">
                  <c:v>7.5223000000000095E-3</c:v>
                </c:pt>
                <c:pt idx="77">
                  <c:v>0.11023770000000002</c:v>
                </c:pt>
                <c:pt idx="78">
                  <c:v>0.25601190000000001</c:v>
                </c:pt>
                <c:pt idx="79">
                  <c:v>6.2999899999999998E-2</c:v>
                </c:pt>
                <c:pt idx="80">
                  <c:v>1.2718800000000001E-2</c:v>
                </c:pt>
                <c:pt idx="81">
                  <c:v>9.8784000000000233E-3</c:v>
                </c:pt>
                <c:pt idx="82">
                  <c:v>8.8103000000000174E-3</c:v>
                </c:pt>
                <c:pt idx="83">
                  <c:v>8.1999000000000048E-3</c:v>
                </c:pt>
                <c:pt idx="84">
                  <c:v>8.3230000000000214E-3</c:v>
                </c:pt>
                <c:pt idx="85">
                  <c:v>7.5329000000000099E-3</c:v>
                </c:pt>
                <c:pt idx="86">
                  <c:v>7.0884000000000138E-3</c:v>
                </c:pt>
                <c:pt idx="87">
                  <c:v>6.4561000000000097E-3</c:v>
                </c:pt>
                <c:pt idx="88">
                  <c:v>5.6401999999999997E-3</c:v>
                </c:pt>
                <c:pt idx="89">
                  <c:v>5.9530000000000138E-3</c:v>
                </c:pt>
                <c:pt idx="90">
                  <c:v>6.2353000000000148E-3</c:v>
                </c:pt>
                <c:pt idx="91">
                  <c:v>7.4572000000000119E-3</c:v>
                </c:pt>
                <c:pt idx="92">
                  <c:v>7.1362000000000161E-3</c:v>
                </c:pt>
                <c:pt idx="93">
                  <c:v>7.0495000000000098E-3</c:v>
                </c:pt>
                <c:pt idx="94">
                  <c:v>5.8931000000000087E-3</c:v>
                </c:pt>
                <c:pt idx="95">
                  <c:v>6.207800000000009E-3</c:v>
                </c:pt>
                <c:pt idx="96">
                  <c:v>6.1153000000000023E-3</c:v>
                </c:pt>
                <c:pt idx="97">
                  <c:v>6.2013000000000129E-3</c:v>
                </c:pt>
                <c:pt idx="98">
                  <c:v>6.7147000000000014E-3</c:v>
                </c:pt>
                <c:pt idx="99">
                  <c:v>6.7263000000000114E-3</c:v>
                </c:pt>
                <c:pt idx="100">
                  <c:v>6.7223000000000014E-3</c:v>
                </c:pt>
                <c:pt idx="101">
                  <c:v>6.2754000000000108E-3</c:v>
                </c:pt>
                <c:pt idx="102">
                  <c:v>2.8966999999999977E-3</c:v>
                </c:pt>
                <c:pt idx="103">
                  <c:v>2.4160999999999987E-3</c:v>
                </c:pt>
                <c:pt idx="104">
                  <c:v>2.2986000000000044E-3</c:v>
                </c:pt>
                <c:pt idx="105">
                  <c:v>2.1329999999999999E-3</c:v>
                </c:pt>
                <c:pt idx="106">
                  <c:v>3.0966000000000001E-3</c:v>
                </c:pt>
                <c:pt idx="107">
                  <c:v>3.0576999999999996E-3</c:v>
                </c:pt>
                <c:pt idx="108">
                  <c:v>3.097100000000005E-3</c:v>
                </c:pt>
                <c:pt idx="109">
                  <c:v>4.7726000000000157E-3</c:v>
                </c:pt>
                <c:pt idx="110">
                  <c:v>3.3026000000000002E-3</c:v>
                </c:pt>
                <c:pt idx="111">
                  <c:v>2.2853000000000088E-3</c:v>
                </c:pt>
                <c:pt idx="112">
                  <c:v>4.079000000000014E-4</c:v>
                </c:pt>
                <c:pt idx="113">
                  <c:v>5.6740000000000002E-4</c:v>
                </c:pt>
                <c:pt idx="114">
                  <c:v>4.5290000000000087E-4</c:v>
                </c:pt>
                <c:pt idx="115">
                  <c:v>4.4440000000000034E-4</c:v>
                </c:pt>
                <c:pt idx="116">
                  <c:v>4.1950000000000011E-4</c:v>
                </c:pt>
                <c:pt idx="117">
                  <c:v>4.2450000000000099E-4</c:v>
                </c:pt>
                <c:pt idx="118">
                  <c:v>3.6440000000000094E-4</c:v>
                </c:pt>
                <c:pt idx="119">
                  <c:v>3.9310000000000012E-4</c:v>
                </c:pt>
                <c:pt idx="120">
                  <c:v>4.0070000000000004E-4</c:v>
                </c:pt>
                <c:pt idx="121">
                  <c:v>4.086000000000011E-4</c:v>
                </c:pt>
                <c:pt idx="122">
                  <c:v>3.6620000000000061E-4</c:v>
                </c:pt>
                <c:pt idx="123">
                  <c:v>3.5350000000000052E-4</c:v>
                </c:pt>
                <c:pt idx="124">
                  <c:v>3.5790000000000057E-4</c:v>
                </c:pt>
                <c:pt idx="125">
                  <c:v>4.3460000000000119E-4</c:v>
                </c:pt>
                <c:pt idx="126">
                  <c:v>4.4380000000000173E-4</c:v>
                </c:pt>
                <c:pt idx="127">
                  <c:v>5.1840000000000002E-4</c:v>
                </c:pt>
                <c:pt idx="128">
                  <c:v>4.7440000000000091E-4</c:v>
                </c:pt>
                <c:pt idx="129">
                  <c:v>3.7190000000000075E-4</c:v>
                </c:pt>
                <c:pt idx="130">
                  <c:v>3.817000000000006E-4</c:v>
                </c:pt>
                <c:pt idx="131">
                  <c:v>6.5120000000000032E-4</c:v>
                </c:pt>
                <c:pt idx="132">
                  <c:v>7.0560000000000143E-4</c:v>
                </c:pt>
                <c:pt idx="133">
                  <c:v>7.3050000000000133E-4</c:v>
                </c:pt>
                <c:pt idx="134">
                  <c:v>7.3210000000000115E-4</c:v>
                </c:pt>
                <c:pt idx="135">
                  <c:v>7.4460000000000205E-4</c:v>
                </c:pt>
                <c:pt idx="136">
                  <c:v>8.0510000000000217E-4</c:v>
                </c:pt>
                <c:pt idx="137">
                  <c:v>7.5040000000000111E-4</c:v>
                </c:pt>
                <c:pt idx="138">
                  <c:v>3.3727899999999998E-2</c:v>
                </c:pt>
                <c:pt idx="139">
                  <c:v>0.17478260000000001</c:v>
                </c:pt>
                <c:pt idx="140">
                  <c:v>0.19484530000000028</c:v>
                </c:pt>
                <c:pt idx="141">
                  <c:v>9.6391300000000027E-2</c:v>
                </c:pt>
                <c:pt idx="142">
                  <c:v>2.3557599999999977E-2</c:v>
                </c:pt>
                <c:pt idx="143">
                  <c:v>2.2956999999999995E-3</c:v>
                </c:pt>
                <c:pt idx="144">
                  <c:v>1.6136000000000021E-3</c:v>
                </c:pt>
                <c:pt idx="145">
                  <c:v>1.5617000000000001E-3</c:v>
                </c:pt>
                <c:pt idx="146">
                  <c:v>2.2485000000000092E-3</c:v>
                </c:pt>
                <c:pt idx="147">
                  <c:v>1.3611399999999999E-2</c:v>
                </c:pt>
                <c:pt idx="148">
                  <c:v>0.12779320000000027</c:v>
                </c:pt>
                <c:pt idx="149">
                  <c:v>0.26039230000000002</c:v>
                </c:pt>
                <c:pt idx="150">
                  <c:v>0.21235039999999999</c:v>
                </c:pt>
                <c:pt idx="151">
                  <c:v>0.1201751000000002</c:v>
                </c:pt>
                <c:pt idx="152">
                  <c:v>8.0283099999999996E-2</c:v>
                </c:pt>
                <c:pt idx="153">
                  <c:v>5.8438500000000004E-2</c:v>
                </c:pt>
                <c:pt idx="154">
                  <c:v>5.6939800000000006E-2</c:v>
                </c:pt>
                <c:pt idx="155">
                  <c:v>5.473230000000015E-2</c:v>
                </c:pt>
                <c:pt idx="156">
                  <c:v>3.4854400000000001E-2</c:v>
                </c:pt>
                <c:pt idx="157">
                  <c:v>6.9623000000000098E-3</c:v>
                </c:pt>
                <c:pt idx="158">
                  <c:v>4.6862000000000119E-3</c:v>
                </c:pt>
                <c:pt idx="159">
                  <c:v>2.4430300000000051E-2</c:v>
                </c:pt>
                <c:pt idx="160">
                  <c:v>2.874320000000001E-2</c:v>
                </c:pt>
                <c:pt idx="161">
                  <c:v>5.0267900000000004E-2</c:v>
                </c:pt>
                <c:pt idx="162">
                  <c:v>0.16788639999999999</c:v>
                </c:pt>
                <c:pt idx="163">
                  <c:v>0.1270048</c:v>
                </c:pt>
                <c:pt idx="164">
                  <c:v>0.15966580000000027</c:v>
                </c:pt>
                <c:pt idx="165">
                  <c:v>0.12461870000000012</c:v>
                </c:pt>
                <c:pt idx="166">
                  <c:v>6.8153600000000022E-2</c:v>
                </c:pt>
                <c:pt idx="167">
                  <c:v>6.5996600000000155E-2</c:v>
                </c:pt>
                <c:pt idx="168">
                  <c:v>0.14914020000000033</c:v>
                </c:pt>
                <c:pt idx="169">
                  <c:v>0.17228759999999999</c:v>
                </c:pt>
                <c:pt idx="170">
                  <c:v>0.28276310000000004</c:v>
                </c:pt>
                <c:pt idx="171">
                  <c:v>0.29235040000000062</c:v>
                </c:pt>
                <c:pt idx="172">
                  <c:v>0.31860520000000031</c:v>
                </c:pt>
                <c:pt idx="173">
                  <c:v>0.36427530000000002</c:v>
                </c:pt>
                <c:pt idx="174">
                  <c:v>0.3451574</c:v>
                </c:pt>
                <c:pt idx="175">
                  <c:v>0.38038730000000093</c:v>
                </c:pt>
                <c:pt idx="176">
                  <c:v>0.38821850000000074</c:v>
                </c:pt>
                <c:pt idx="177">
                  <c:v>0.25337710000000002</c:v>
                </c:pt>
                <c:pt idx="178">
                  <c:v>0.18946270000000043</c:v>
                </c:pt>
                <c:pt idx="179">
                  <c:v>0.17755799999999999</c:v>
                </c:pt>
                <c:pt idx="180">
                  <c:v>8.3518700000000043E-2</c:v>
                </c:pt>
                <c:pt idx="181">
                  <c:v>7.3147299999999998E-2</c:v>
                </c:pt>
                <c:pt idx="182">
                  <c:v>7.4589100000000005E-2</c:v>
                </c:pt>
                <c:pt idx="183">
                  <c:v>9.2878800000000025E-2</c:v>
                </c:pt>
                <c:pt idx="184">
                  <c:v>0.1448547</c:v>
                </c:pt>
                <c:pt idx="185">
                  <c:v>0.15481550000000024</c:v>
                </c:pt>
                <c:pt idx="186">
                  <c:v>0.10378100000000012</c:v>
                </c:pt>
                <c:pt idx="187">
                  <c:v>8.4361500000000006E-2</c:v>
                </c:pt>
                <c:pt idx="188">
                  <c:v>7.9346399999999984E-2</c:v>
                </c:pt>
                <c:pt idx="189">
                  <c:v>8.5554200000000288E-2</c:v>
                </c:pt>
                <c:pt idx="190">
                  <c:v>9.7492000000000009E-2</c:v>
                </c:pt>
                <c:pt idx="191">
                  <c:v>0.20145990000000027</c:v>
                </c:pt>
                <c:pt idx="192">
                  <c:v>0.22303049999999999</c:v>
                </c:pt>
                <c:pt idx="193">
                  <c:v>0.24545260000000024</c:v>
                </c:pt>
                <c:pt idx="194">
                  <c:v>0.29055260000000038</c:v>
                </c:pt>
                <c:pt idx="195">
                  <c:v>0.24394660000000043</c:v>
                </c:pt>
                <c:pt idx="196">
                  <c:v>0.29067990000000032</c:v>
                </c:pt>
                <c:pt idx="197">
                  <c:v>0.28274909999999998</c:v>
                </c:pt>
                <c:pt idx="198">
                  <c:v>0.25323329999999999</c:v>
                </c:pt>
                <c:pt idx="199">
                  <c:v>0.26196750000000002</c:v>
                </c:pt>
                <c:pt idx="200">
                  <c:v>0.25471909999999998</c:v>
                </c:pt>
                <c:pt idx="201">
                  <c:v>0.18576860000000034</c:v>
                </c:pt>
                <c:pt idx="202">
                  <c:v>0.19802789999999998</c:v>
                </c:pt>
                <c:pt idx="203">
                  <c:v>0.2681405</c:v>
                </c:pt>
                <c:pt idx="204">
                  <c:v>0.33330240000000116</c:v>
                </c:pt>
                <c:pt idx="205">
                  <c:v>0.27698630000000074</c:v>
                </c:pt>
                <c:pt idx="206">
                  <c:v>0.30966860000000074</c:v>
                </c:pt>
                <c:pt idx="207">
                  <c:v>0.25207750000000001</c:v>
                </c:pt>
                <c:pt idx="208">
                  <c:v>0.234656</c:v>
                </c:pt>
                <c:pt idx="209">
                  <c:v>0.1617498000000003</c:v>
                </c:pt>
                <c:pt idx="210">
                  <c:v>0.1932816</c:v>
                </c:pt>
                <c:pt idx="211">
                  <c:v>0.1867635000000003</c:v>
                </c:pt>
                <c:pt idx="212">
                  <c:v>0.11349510000000014</c:v>
                </c:pt>
                <c:pt idx="213">
                  <c:v>0.10636250000000012</c:v>
                </c:pt>
                <c:pt idx="214">
                  <c:v>9.7757700000000003E-2</c:v>
                </c:pt>
                <c:pt idx="215">
                  <c:v>0.16385070000000002</c:v>
                </c:pt>
                <c:pt idx="216">
                  <c:v>0.15793940000000062</c:v>
                </c:pt>
                <c:pt idx="217">
                  <c:v>0.19440650000000001</c:v>
                </c:pt>
                <c:pt idx="218">
                  <c:v>0.20640059999999999</c:v>
                </c:pt>
                <c:pt idx="219">
                  <c:v>0.22510289999999997</c:v>
                </c:pt>
                <c:pt idx="220">
                  <c:v>0.19801189999999999</c:v>
                </c:pt>
                <c:pt idx="221">
                  <c:v>0.17372660000000001</c:v>
                </c:pt>
                <c:pt idx="222">
                  <c:v>0.17504380000000028</c:v>
                </c:pt>
                <c:pt idx="223">
                  <c:v>0.25459080000000001</c:v>
                </c:pt>
                <c:pt idx="224">
                  <c:v>0.27662140000000007</c:v>
                </c:pt>
                <c:pt idx="225">
                  <c:v>0.21770370000000031</c:v>
                </c:pt>
                <c:pt idx="226">
                  <c:v>0.14240340000000043</c:v>
                </c:pt>
                <c:pt idx="227">
                  <c:v>0.20655910000000027</c:v>
                </c:pt>
                <c:pt idx="228">
                  <c:v>0.16392300000000001</c:v>
                </c:pt>
                <c:pt idx="229">
                  <c:v>0.15126290000000034</c:v>
                </c:pt>
                <c:pt idx="230">
                  <c:v>0.14617449999999999</c:v>
                </c:pt>
                <c:pt idx="231">
                  <c:v>0.15370480000000028</c:v>
                </c:pt>
                <c:pt idx="232">
                  <c:v>0.21929340000000058</c:v>
                </c:pt>
                <c:pt idx="233">
                  <c:v>0.18706450000000024</c:v>
                </c:pt>
                <c:pt idx="234">
                  <c:v>0.23053770000000001</c:v>
                </c:pt>
                <c:pt idx="235">
                  <c:v>0.36207110000000031</c:v>
                </c:pt>
                <c:pt idx="236">
                  <c:v>0.38796010000000086</c:v>
                </c:pt>
                <c:pt idx="237">
                  <c:v>0.39102660000000111</c:v>
                </c:pt>
                <c:pt idx="238">
                  <c:v>0.46476090000000031</c:v>
                </c:pt>
                <c:pt idx="239">
                  <c:v>0.35683630000000038</c:v>
                </c:pt>
                <c:pt idx="240">
                  <c:v>0.32925430000000055</c:v>
                </c:pt>
                <c:pt idx="241">
                  <c:v>0.32108900000000062</c:v>
                </c:pt>
                <c:pt idx="242">
                  <c:v>0.31637690000000129</c:v>
                </c:pt>
                <c:pt idx="243">
                  <c:v>0.30284230000000062</c:v>
                </c:pt>
                <c:pt idx="244">
                  <c:v>0.31312760000000062</c:v>
                </c:pt>
                <c:pt idx="245">
                  <c:v>0.26854620000000001</c:v>
                </c:pt>
                <c:pt idx="246">
                  <c:v>0.25937610000000055</c:v>
                </c:pt>
                <c:pt idx="247">
                  <c:v>0.33933150000000062</c:v>
                </c:pt>
                <c:pt idx="248">
                  <c:v>0.40214280000000002</c:v>
                </c:pt>
                <c:pt idx="249">
                  <c:v>0.61672730000000064</c:v>
                </c:pt>
                <c:pt idx="250">
                  <c:v>0.5044978999999995</c:v>
                </c:pt>
                <c:pt idx="251">
                  <c:v>0.35403970000000001</c:v>
                </c:pt>
                <c:pt idx="252">
                  <c:v>0.35363230000000001</c:v>
                </c:pt>
                <c:pt idx="253">
                  <c:v>0.37965330000000008</c:v>
                </c:pt>
                <c:pt idx="254">
                  <c:v>0.39652540000000092</c:v>
                </c:pt>
                <c:pt idx="255">
                  <c:v>0.40547860000000074</c:v>
                </c:pt>
                <c:pt idx="256">
                  <c:v>0.56400649999999997</c:v>
                </c:pt>
                <c:pt idx="257">
                  <c:v>0.55446080000000009</c:v>
                </c:pt>
                <c:pt idx="258">
                  <c:v>0.71808380000000005</c:v>
                </c:pt>
                <c:pt idx="259">
                  <c:v>0.78149830000000009</c:v>
                </c:pt>
                <c:pt idx="260">
                  <c:v>0.79713980000000062</c:v>
                </c:pt>
                <c:pt idx="261">
                  <c:v>0.78009839999999997</c:v>
                </c:pt>
                <c:pt idx="262">
                  <c:v>0.8484974999999999</c:v>
                </c:pt>
                <c:pt idx="263">
                  <c:v>0.78093019999999957</c:v>
                </c:pt>
                <c:pt idx="264">
                  <c:v>0.71831030000000007</c:v>
                </c:pt>
                <c:pt idx="265">
                  <c:v>0.70347259999999956</c:v>
                </c:pt>
                <c:pt idx="266">
                  <c:v>0.7636750000000021</c:v>
                </c:pt>
                <c:pt idx="267">
                  <c:v>0.7168601</c:v>
                </c:pt>
                <c:pt idx="268">
                  <c:v>0.63748150000000003</c:v>
                </c:pt>
                <c:pt idx="269">
                  <c:v>0.55700830000000012</c:v>
                </c:pt>
                <c:pt idx="270">
                  <c:v>0.47668940000000032</c:v>
                </c:pt>
                <c:pt idx="271">
                  <c:v>0.46596530000000008</c:v>
                </c:pt>
                <c:pt idx="272">
                  <c:v>0.45360460000000002</c:v>
                </c:pt>
                <c:pt idx="273">
                  <c:v>0.4821918</c:v>
                </c:pt>
                <c:pt idx="274">
                  <c:v>0.44083240000000001</c:v>
                </c:pt>
                <c:pt idx="275">
                  <c:v>0.43710850000000062</c:v>
                </c:pt>
                <c:pt idx="276">
                  <c:v>0.49932840000000123</c:v>
                </c:pt>
                <c:pt idx="277">
                  <c:v>0.50531909999999958</c:v>
                </c:pt>
                <c:pt idx="278">
                  <c:v>0.48068210000000056</c:v>
                </c:pt>
                <c:pt idx="279">
                  <c:v>0.43511440000000068</c:v>
                </c:pt>
                <c:pt idx="280">
                  <c:v>0.43520880000000062</c:v>
                </c:pt>
                <c:pt idx="281">
                  <c:v>0.43328750000000038</c:v>
                </c:pt>
                <c:pt idx="282">
                  <c:v>0.44924739999999996</c:v>
                </c:pt>
                <c:pt idx="283">
                  <c:v>0.39778920000000062</c:v>
                </c:pt>
                <c:pt idx="284">
                  <c:v>0.37054620000000038</c:v>
                </c:pt>
                <c:pt idx="285">
                  <c:v>0.37168230000000074</c:v>
                </c:pt>
                <c:pt idx="286">
                  <c:v>0.35996030000000062</c:v>
                </c:pt>
                <c:pt idx="287">
                  <c:v>0.29320580000000002</c:v>
                </c:pt>
                <c:pt idx="288">
                  <c:v>0.28917940000000031</c:v>
                </c:pt>
                <c:pt idx="289">
                  <c:v>0.29663140000000005</c:v>
                </c:pt>
                <c:pt idx="290">
                  <c:v>0.26981830000000062</c:v>
                </c:pt>
                <c:pt idx="291">
                  <c:v>0.252193</c:v>
                </c:pt>
                <c:pt idx="292">
                  <c:v>0.27697500000000008</c:v>
                </c:pt>
                <c:pt idx="293">
                  <c:v>0.11299910000000002</c:v>
                </c:pt>
                <c:pt idx="294">
                  <c:v>0.26716290000000031</c:v>
                </c:pt>
                <c:pt idx="295">
                  <c:v>0.28208270000000074</c:v>
                </c:pt>
                <c:pt idx="296">
                  <c:v>0.26167320000000005</c:v>
                </c:pt>
                <c:pt idx="297">
                  <c:v>0.22886420000000021</c:v>
                </c:pt>
                <c:pt idx="298">
                  <c:v>0.23153989999999999</c:v>
                </c:pt>
                <c:pt idx="299">
                  <c:v>0.22638420000000001</c:v>
                </c:pt>
                <c:pt idx="300">
                  <c:v>0.2062079000000003</c:v>
                </c:pt>
                <c:pt idx="301">
                  <c:v>0.20760800000000001</c:v>
                </c:pt>
                <c:pt idx="302">
                  <c:v>0.28590290000000085</c:v>
                </c:pt>
                <c:pt idx="303">
                  <c:v>0.26263400000000003</c:v>
                </c:pt>
                <c:pt idx="304">
                  <c:v>0.255602</c:v>
                </c:pt>
                <c:pt idx="305">
                  <c:v>0.32617650000000087</c:v>
                </c:pt>
                <c:pt idx="306">
                  <c:v>0.29263190000000006</c:v>
                </c:pt>
                <c:pt idx="307">
                  <c:v>0.25746280000000032</c:v>
                </c:pt>
                <c:pt idx="308">
                  <c:v>0.24648370000000031</c:v>
                </c:pt>
                <c:pt idx="309">
                  <c:v>0.23250070000000003</c:v>
                </c:pt>
                <c:pt idx="310">
                  <c:v>0.22483510000000001</c:v>
                </c:pt>
                <c:pt idx="311">
                  <c:v>0.21417970000000003</c:v>
                </c:pt>
                <c:pt idx="312">
                  <c:v>0.20046710000000034</c:v>
                </c:pt>
                <c:pt idx="313">
                  <c:v>0.20072530000000025</c:v>
                </c:pt>
                <c:pt idx="314">
                  <c:v>0.1978019</c:v>
                </c:pt>
                <c:pt idx="315">
                  <c:v>0.19926320000000031</c:v>
                </c:pt>
                <c:pt idx="316">
                  <c:v>0.19714909999999999</c:v>
                </c:pt>
                <c:pt idx="317">
                  <c:v>0.19806520000000027</c:v>
                </c:pt>
                <c:pt idx="318">
                  <c:v>0.19530720000000001</c:v>
                </c:pt>
                <c:pt idx="319">
                  <c:v>0.1955548</c:v>
                </c:pt>
                <c:pt idx="320">
                  <c:v>0.21304320000000049</c:v>
                </c:pt>
                <c:pt idx="321">
                  <c:v>0.21071410000000049</c:v>
                </c:pt>
                <c:pt idx="322">
                  <c:v>0.21195780000000031</c:v>
                </c:pt>
                <c:pt idx="323">
                  <c:v>0.21423450000000024</c:v>
                </c:pt>
                <c:pt idx="324">
                  <c:v>0.2138825</c:v>
                </c:pt>
                <c:pt idx="325">
                  <c:v>0.26235790000000031</c:v>
                </c:pt>
                <c:pt idx="326">
                  <c:v>0.31502330000000062</c:v>
                </c:pt>
                <c:pt idx="327">
                  <c:v>0.33134390000000075</c:v>
                </c:pt>
                <c:pt idx="328">
                  <c:v>0.25280540000000001</c:v>
                </c:pt>
                <c:pt idx="329">
                  <c:v>0.22422110000000001</c:v>
                </c:pt>
                <c:pt idx="330">
                  <c:v>0.24283679999999999</c:v>
                </c:pt>
                <c:pt idx="331">
                  <c:v>0.23213590000000001</c:v>
                </c:pt>
                <c:pt idx="332">
                  <c:v>0.21618229999999999</c:v>
                </c:pt>
                <c:pt idx="333">
                  <c:v>0.19854010000000027</c:v>
                </c:pt>
                <c:pt idx="334">
                  <c:v>0.19791690000000034</c:v>
                </c:pt>
                <c:pt idx="335">
                  <c:v>0.19706530000000028</c:v>
                </c:pt>
                <c:pt idx="336">
                  <c:v>0.19627</c:v>
                </c:pt>
                <c:pt idx="337">
                  <c:v>0.19646720000000034</c:v>
                </c:pt>
                <c:pt idx="338">
                  <c:v>0.21547830000000037</c:v>
                </c:pt>
                <c:pt idx="339">
                  <c:v>0.20114079999999998</c:v>
                </c:pt>
                <c:pt idx="340">
                  <c:v>0.19754560000000004</c:v>
                </c:pt>
                <c:pt idx="341">
                  <c:v>0.19615820000000003</c:v>
                </c:pt>
                <c:pt idx="342">
                  <c:v>0.19589020000000001</c:v>
                </c:pt>
                <c:pt idx="343">
                  <c:v>0.19653640000000031</c:v>
                </c:pt>
                <c:pt idx="344">
                  <c:v>0.19788620000000001</c:v>
                </c:pt>
                <c:pt idx="345">
                  <c:v>0.1973316</c:v>
                </c:pt>
                <c:pt idx="346">
                  <c:v>0.19721470000000021</c:v>
                </c:pt>
                <c:pt idx="347">
                  <c:v>0.19779560000000004</c:v>
                </c:pt>
                <c:pt idx="348">
                  <c:v>0.19448380000000001</c:v>
                </c:pt>
                <c:pt idx="349">
                  <c:v>0.19563770000000003</c:v>
                </c:pt>
                <c:pt idx="350">
                  <c:v>0.20262859999999988</c:v>
                </c:pt>
                <c:pt idx="351">
                  <c:v>0.19656740000000031</c:v>
                </c:pt>
                <c:pt idx="352">
                  <c:v>0.19640669999999999</c:v>
                </c:pt>
                <c:pt idx="353">
                  <c:v>0.19892840000000031</c:v>
                </c:pt>
                <c:pt idx="354">
                  <c:v>0.19937479999999988</c:v>
                </c:pt>
                <c:pt idx="355">
                  <c:v>0.1956485</c:v>
                </c:pt>
                <c:pt idx="356">
                  <c:v>0.1903667</c:v>
                </c:pt>
                <c:pt idx="357">
                  <c:v>9.7964200000000043E-2</c:v>
                </c:pt>
                <c:pt idx="358">
                  <c:v>0.10179600000000025</c:v>
                </c:pt>
                <c:pt idx="359">
                  <c:v>0.10134819999999985</c:v>
                </c:pt>
                <c:pt idx="360">
                  <c:v>9.8895000000000316E-2</c:v>
                </c:pt>
                <c:pt idx="361">
                  <c:v>9.6431700000000009E-2</c:v>
                </c:pt>
                <c:pt idx="362">
                  <c:v>9.6271900000000021E-2</c:v>
                </c:pt>
                <c:pt idx="363">
                  <c:v>9.7721700000000022E-2</c:v>
                </c:pt>
                <c:pt idx="364">
                  <c:v>9.8734000000000322E-2</c:v>
                </c:pt>
                <c:pt idx="365">
                  <c:v>9.6194300000000219E-2</c:v>
                </c:pt>
                <c:pt idx="366">
                  <c:v>9.5825600000000066E-2</c:v>
                </c:pt>
                <c:pt idx="367">
                  <c:v>9.4796700000000067E-2</c:v>
                </c:pt>
                <c:pt idx="368">
                  <c:v>9.9061500000000025E-2</c:v>
                </c:pt>
                <c:pt idx="369">
                  <c:v>9.6636000000000208E-2</c:v>
                </c:pt>
                <c:pt idx="370">
                  <c:v>9.5704000000000247E-2</c:v>
                </c:pt>
                <c:pt idx="371">
                  <c:v>9.5471799999999996E-2</c:v>
                </c:pt>
                <c:pt idx="372">
                  <c:v>9.5457100000000045E-2</c:v>
                </c:pt>
                <c:pt idx="373">
                  <c:v>9.5006000000000063E-2</c:v>
                </c:pt>
                <c:pt idx="374">
                  <c:v>0.10720470000000026</c:v>
                </c:pt>
                <c:pt idx="375">
                  <c:v>0.10318500000000012</c:v>
                </c:pt>
                <c:pt idx="376">
                  <c:v>0.10554410000000014</c:v>
                </c:pt>
                <c:pt idx="377">
                  <c:v>0.1170728</c:v>
                </c:pt>
                <c:pt idx="378">
                  <c:v>0.12332939999999998</c:v>
                </c:pt>
                <c:pt idx="379">
                  <c:v>0.12579230000000027</c:v>
                </c:pt>
                <c:pt idx="380">
                  <c:v>0.1273639</c:v>
                </c:pt>
                <c:pt idx="381">
                  <c:v>0.11403660000000014</c:v>
                </c:pt>
                <c:pt idx="382">
                  <c:v>0.1144343</c:v>
                </c:pt>
                <c:pt idx="383">
                  <c:v>0.1172593</c:v>
                </c:pt>
                <c:pt idx="384">
                  <c:v>0.11787739999999983</c:v>
                </c:pt>
                <c:pt idx="385">
                  <c:v>0.11806710000000002</c:v>
                </c:pt>
                <c:pt idx="386">
                  <c:v>0.11876339999999999</c:v>
                </c:pt>
                <c:pt idx="387">
                  <c:v>0.11918989999999995</c:v>
                </c:pt>
                <c:pt idx="388">
                  <c:v>0.1183419</c:v>
                </c:pt>
                <c:pt idx="389">
                  <c:v>0.1148053</c:v>
                </c:pt>
                <c:pt idx="390">
                  <c:v>0.11214780000000001</c:v>
                </c:pt>
                <c:pt idx="391">
                  <c:v>0.1104445</c:v>
                </c:pt>
                <c:pt idx="392">
                  <c:v>0.11207589999999998</c:v>
                </c:pt>
                <c:pt idx="393">
                  <c:v>0.10999530000000016</c:v>
                </c:pt>
                <c:pt idx="394">
                  <c:v>0.13673920000000034</c:v>
                </c:pt>
                <c:pt idx="395">
                  <c:v>0.13728770000000001</c:v>
                </c:pt>
                <c:pt idx="396">
                  <c:v>0.13733579999999998</c:v>
                </c:pt>
                <c:pt idx="397">
                  <c:v>0.14313960000000001</c:v>
                </c:pt>
                <c:pt idx="398">
                  <c:v>0.1422235</c:v>
                </c:pt>
                <c:pt idx="399">
                  <c:v>0.13791840000000052</c:v>
                </c:pt>
                <c:pt idx="400">
                  <c:v>0.1368547</c:v>
                </c:pt>
                <c:pt idx="401">
                  <c:v>0.1356986</c:v>
                </c:pt>
                <c:pt idx="402">
                  <c:v>0.13717500000000002</c:v>
                </c:pt>
                <c:pt idx="403">
                  <c:v>0.15346550000000034</c:v>
                </c:pt>
                <c:pt idx="404">
                  <c:v>0.17368610000000001</c:v>
                </c:pt>
                <c:pt idx="405">
                  <c:v>0.16468559999999988</c:v>
                </c:pt>
                <c:pt idx="406">
                  <c:v>0.16537669999999988</c:v>
                </c:pt>
                <c:pt idx="407">
                  <c:v>0.16674790000000031</c:v>
                </c:pt>
                <c:pt idx="408">
                  <c:v>0.21242240000000037</c:v>
                </c:pt>
                <c:pt idx="409">
                  <c:v>0.20604640000000049</c:v>
                </c:pt>
                <c:pt idx="410">
                  <c:v>0.19183029999999998</c:v>
                </c:pt>
                <c:pt idx="411">
                  <c:v>0.18112289999999998</c:v>
                </c:pt>
                <c:pt idx="412">
                  <c:v>0.17214209999999999</c:v>
                </c:pt>
                <c:pt idx="413">
                  <c:v>0.17455940000000028</c:v>
                </c:pt>
                <c:pt idx="414">
                  <c:v>0.14264740000000034</c:v>
                </c:pt>
                <c:pt idx="415">
                  <c:v>0.14559120000000031</c:v>
                </c:pt>
                <c:pt idx="416">
                  <c:v>0.15241860000000043</c:v>
                </c:pt>
                <c:pt idx="417">
                  <c:v>0.15325460000000021</c:v>
                </c:pt>
                <c:pt idx="418">
                  <c:v>0.16029969999999999</c:v>
                </c:pt>
                <c:pt idx="419">
                  <c:v>0.11157880000000001</c:v>
                </c:pt>
                <c:pt idx="420">
                  <c:v>8.621100000000001E-2</c:v>
                </c:pt>
                <c:pt idx="421">
                  <c:v>9.3645500000000242E-2</c:v>
                </c:pt>
                <c:pt idx="422">
                  <c:v>0.10881919999999998</c:v>
                </c:pt>
                <c:pt idx="423">
                  <c:v>0.15047640000000037</c:v>
                </c:pt>
                <c:pt idx="424">
                  <c:v>0.16659489999999999</c:v>
                </c:pt>
                <c:pt idx="425">
                  <c:v>0.14466310000000004</c:v>
                </c:pt>
                <c:pt idx="426">
                  <c:v>0.1026485</c:v>
                </c:pt>
                <c:pt idx="427">
                  <c:v>0.12811600000000001</c:v>
                </c:pt>
                <c:pt idx="428">
                  <c:v>0.16830110000000001</c:v>
                </c:pt>
                <c:pt idx="429">
                  <c:v>0.23410620000000001</c:v>
                </c:pt>
                <c:pt idx="430">
                  <c:v>0.23093700000000031</c:v>
                </c:pt>
                <c:pt idx="431">
                  <c:v>0.34553350000000005</c:v>
                </c:pt>
                <c:pt idx="432">
                  <c:v>0.30177200000000032</c:v>
                </c:pt>
                <c:pt idx="433">
                  <c:v>0.31615760000000032</c:v>
                </c:pt>
                <c:pt idx="434">
                  <c:v>0.27256270000000032</c:v>
                </c:pt>
                <c:pt idx="435">
                  <c:v>0.21216950000000001</c:v>
                </c:pt>
                <c:pt idx="436">
                  <c:v>0.20342870000000021</c:v>
                </c:pt>
                <c:pt idx="437">
                  <c:v>0.20044190000000034</c:v>
                </c:pt>
                <c:pt idx="438">
                  <c:v>0.20143110000000031</c:v>
                </c:pt>
                <c:pt idx="439">
                  <c:v>0.19031239999999999</c:v>
                </c:pt>
                <c:pt idx="440">
                  <c:v>0.18062799999999998</c:v>
                </c:pt>
                <c:pt idx="441">
                  <c:v>0.17587149999999999</c:v>
                </c:pt>
                <c:pt idx="442">
                  <c:v>0.16987470000000002</c:v>
                </c:pt>
                <c:pt idx="443">
                  <c:v>0.17190859999999999</c:v>
                </c:pt>
                <c:pt idx="444">
                  <c:v>0.14193059999999999</c:v>
                </c:pt>
                <c:pt idx="445">
                  <c:v>0.13774870000000031</c:v>
                </c:pt>
                <c:pt idx="446">
                  <c:v>0.13516839999999999</c:v>
                </c:pt>
                <c:pt idx="447">
                  <c:v>0.14826650000000027</c:v>
                </c:pt>
                <c:pt idx="448">
                  <c:v>0.14609910000000034</c:v>
                </c:pt>
                <c:pt idx="449">
                  <c:v>0.14953970000000028</c:v>
                </c:pt>
                <c:pt idx="450">
                  <c:v>0.14754150000000021</c:v>
                </c:pt>
                <c:pt idx="451">
                  <c:v>0.14535599999999999</c:v>
                </c:pt>
                <c:pt idx="452">
                  <c:v>0.14638630000000025</c:v>
                </c:pt>
                <c:pt idx="453">
                  <c:v>0.14230470000000003</c:v>
                </c:pt>
                <c:pt idx="454">
                  <c:v>0.14537159999999988</c:v>
                </c:pt>
                <c:pt idx="455">
                  <c:v>0.15246060000000031</c:v>
                </c:pt>
                <c:pt idx="456">
                  <c:v>9.0884500000000007E-2</c:v>
                </c:pt>
                <c:pt idx="457">
                  <c:v>7.9111700000000104E-2</c:v>
                </c:pt>
                <c:pt idx="458">
                  <c:v>7.812139999999998E-2</c:v>
                </c:pt>
                <c:pt idx="459">
                  <c:v>7.3584800000000006E-2</c:v>
                </c:pt>
                <c:pt idx="460">
                  <c:v>7.4142800000000009E-2</c:v>
                </c:pt>
                <c:pt idx="461">
                  <c:v>7.3622699999999999E-2</c:v>
                </c:pt>
                <c:pt idx="462">
                  <c:v>7.6810199999999995E-2</c:v>
                </c:pt>
                <c:pt idx="463">
                  <c:v>7.4318200000000154E-2</c:v>
                </c:pt>
                <c:pt idx="464">
                  <c:v>7.3689100000000007E-2</c:v>
                </c:pt>
                <c:pt idx="465">
                  <c:v>7.2461799999999993E-2</c:v>
                </c:pt>
                <c:pt idx="466">
                  <c:v>0.1272055</c:v>
                </c:pt>
                <c:pt idx="467">
                  <c:v>0.12766449999999999</c:v>
                </c:pt>
                <c:pt idx="468">
                  <c:v>0.11509470000000022</c:v>
                </c:pt>
                <c:pt idx="469">
                  <c:v>0.10476690000000022</c:v>
                </c:pt>
                <c:pt idx="470">
                  <c:v>7.3288499999999993E-2</c:v>
                </c:pt>
                <c:pt idx="471">
                  <c:v>6.3567100000000001E-2</c:v>
                </c:pt>
                <c:pt idx="472">
                  <c:v>6.8838800000000006E-2</c:v>
                </c:pt>
                <c:pt idx="473">
                  <c:v>0.17825489999999999</c:v>
                </c:pt>
                <c:pt idx="474">
                  <c:v>0.21961660000000024</c:v>
                </c:pt>
                <c:pt idx="475">
                  <c:v>0.12773940000000031</c:v>
                </c:pt>
                <c:pt idx="476">
                  <c:v>0.1209283</c:v>
                </c:pt>
                <c:pt idx="477">
                  <c:v>9.547990000000002E-2</c:v>
                </c:pt>
                <c:pt idx="478">
                  <c:v>8.2055700000000023E-2</c:v>
                </c:pt>
                <c:pt idx="479">
                  <c:v>9.8767500000000258E-2</c:v>
                </c:pt>
                <c:pt idx="480">
                  <c:v>9.2055800000000215E-2</c:v>
                </c:pt>
                <c:pt idx="481">
                  <c:v>9.0047200000000022E-2</c:v>
                </c:pt>
                <c:pt idx="482">
                  <c:v>0.1050398</c:v>
                </c:pt>
                <c:pt idx="483">
                  <c:v>0.10600550000000014</c:v>
                </c:pt>
                <c:pt idx="484">
                  <c:v>9.329540000000025E-2</c:v>
                </c:pt>
                <c:pt idx="485">
                  <c:v>8.7271000000000015E-2</c:v>
                </c:pt>
                <c:pt idx="486">
                  <c:v>9.5627700000000065E-2</c:v>
                </c:pt>
                <c:pt idx="487">
                  <c:v>0.18731150000000021</c:v>
                </c:pt>
                <c:pt idx="488">
                  <c:v>0.22813170000000002</c:v>
                </c:pt>
                <c:pt idx="489">
                  <c:v>0.16017769999999987</c:v>
                </c:pt>
                <c:pt idx="490">
                  <c:v>0.12677860000000002</c:v>
                </c:pt>
                <c:pt idx="491">
                  <c:v>0.11132620000000014</c:v>
                </c:pt>
                <c:pt idx="492">
                  <c:v>0.1146858</c:v>
                </c:pt>
                <c:pt idx="493">
                  <c:v>0.13285770000000002</c:v>
                </c:pt>
                <c:pt idx="494">
                  <c:v>0.14286950000000001</c:v>
                </c:pt>
                <c:pt idx="495">
                  <c:v>0.28123500000000001</c:v>
                </c:pt>
                <c:pt idx="496">
                  <c:v>0.27058750000000031</c:v>
                </c:pt>
                <c:pt idx="497">
                  <c:v>0.23650170000000001</c:v>
                </c:pt>
                <c:pt idx="498">
                  <c:v>0.25143539999999998</c:v>
                </c:pt>
                <c:pt idx="499">
                  <c:v>0.25143539999999998</c:v>
                </c:pt>
                <c:pt idx="500">
                  <c:v>0.18051510000000043</c:v>
                </c:pt>
                <c:pt idx="501">
                  <c:v>0.17114490000000004</c:v>
                </c:pt>
                <c:pt idx="502">
                  <c:v>0.10530400000000002</c:v>
                </c:pt>
                <c:pt idx="503">
                  <c:v>0.10236400000000002</c:v>
                </c:pt>
                <c:pt idx="504">
                  <c:v>9.8856300000000341E-2</c:v>
                </c:pt>
                <c:pt idx="505">
                  <c:v>9.8159100000000207E-2</c:v>
                </c:pt>
                <c:pt idx="506">
                  <c:v>9.7805000000000045E-2</c:v>
                </c:pt>
                <c:pt idx="507">
                  <c:v>6.91798E-2</c:v>
                </c:pt>
                <c:pt idx="508">
                  <c:v>6.6576300000000005E-2</c:v>
                </c:pt>
                <c:pt idx="509">
                  <c:v>0.1175004</c:v>
                </c:pt>
                <c:pt idx="510">
                  <c:v>0.13042960000000001</c:v>
                </c:pt>
                <c:pt idx="511">
                  <c:v>0.1128145</c:v>
                </c:pt>
                <c:pt idx="512">
                  <c:v>0.11056879999999998</c:v>
                </c:pt>
                <c:pt idx="513">
                  <c:v>0.11175789999999983</c:v>
                </c:pt>
                <c:pt idx="514">
                  <c:v>0.11193339999999995</c:v>
                </c:pt>
                <c:pt idx="515">
                  <c:v>0.11233139999999985</c:v>
                </c:pt>
                <c:pt idx="516">
                  <c:v>0.1108929</c:v>
                </c:pt>
                <c:pt idx="517">
                  <c:v>7.8308300000000011E-2</c:v>
                </c:pt>
                <c:pt idx="518">
                  <c:v>7.473260000000026E-2</c:v>
                </c:pt>
                <c:pt idx="519">
                  <c:v>6.6595100000000004E-2</c:v>
                </c:pt>
                <c:pt idx="520">
                  <c:v>5.7053300000000022E-2</c:v>
                </c:pt>
                <c:pt idx="521">
                  <c:v>4.4490900000000139E-2</c:v>
                </c:pt>
                <c:pt idx="522">
                  <c:v>3.9982900000000002E-2</c:v>
                </c:pt>
                <c:pt idx="523">
                  <c:v>3.7863800000000072E-2</c:v>
                </c:pt>
                <c:pt idx="524">
                  <c:v>3.9125300000000002E-2</c:v>
                </c:pt>
                <c:pt idx="525">
                  <c:v>3.9373100000000071E-2</c:v>
                </c:pt>
                <c:pt idx="526">
                  <c:v>3.9469000000000004E-2</c:v>
                </c:pt>
                <c:pt idx="527">
                  <c:v>3.8196399999999998E-2</c:v>
                </c:pt>
                <c:pt idx="528">
                  <c:v>3.6486400000000002E-2</c:v>
                </c:pt>
                <c:pt idx="529">
                  <c:v>3.7028300000000042E-2</c:v>
                </c:pt>
                <c:pt idx="530">
                  <c:v>6.7013100000000034E-2</c:v>
                </c:pt>
                <c:pt idx="531">
                  <c:v>6.7958199999999996E-2</c:v>
                </c:pt>
                <c:pt idx="532">
                  <c:v>6.7114199999999999E-2</c:v>
                </c:pt>
                <c:pt idx="533">
                  <c:v>6.2663700000000003E-2</c:v>
                </c:pt>
                <c:pt idx="534">
                  <c:v>6.4577099999999998E-2</c:v>
                </c:pt>
                <c:pt idx="535">
                  <c:v>6.9263899999999989E-2</c:v>
                </c:pt>
                <c:pt idx="536">
                  <c:v>6.8111399999999989E-2</c:v>
                </c:pt>
                <c:pt idx="537">
                  <c:v>6.6212399999999991E-2</c:v>
                </c:pt>
                <c:pt idx="538">
                  <c:v>6.0887700000000024E-2</c:v>
                </c:pt>
                <c:pt idx="539">
                  <c:v>6.9746300000000094E-2</c:v>
                </c:pt>
                <c:pt idx="540">
                  <c:v>6.0430200000000024E-2</c:v>
                </c:pt>
                <c:pt idx="541">
                  <c:v>6.0723200000000102E-2</c:v>
                </c:pt>
                <c:pt idx="542">
                  <c:v>5.6114700000000003E-2</c:v>
                </c:pt>
                <c:pt idx="543">
                  <c:v>5.6328999999999997E-2</c:v>
                </c:pt>
                <c:pt idx="544">
                  <c:v>5.74893E-2</c:v>
                </c:pt>
                <c:pt idx="545">
                  <c:v>4.6551599999999985E-2</c:v>
                </c:pt>
                <c:pt idx="546">
                  <c:v>4.5194100000000001E-2</c:v>
                </c:pt>
                <c:pt idx="547">
                  <c:v>4.2165500000000002E-2</c:v>
                </c:pt>
                <c:pt idx="548">
                  <c:v>4.0263599999999997E-2</c:v>
                </c:pt>
                <c:pt idx="549">
                  <c:v>4.0808400000000022E-2</c:v>
                </c:pt>
                <c:pt idx="550">
                  <c:v>3.8850099999999999E-2</c:v>
                </c:pt>
                <c:pt idx="551">
                  <c:v>3.7440800000000073E-2</c:v>
                </c:pt>
                <c:pt idx="552">
                  <c:v>3.7551200000000062E-2</c:v>
                </c:pt>
                <c:pt idx="553">
                  <c:v>3.7987199999999992E-2</c:v>
                </c:pt>
                <c:pt idx="554">
                  <c:v>3.884760000000001E-2</c:v>
                </c:pt>
                <c:pt idx="555">
                  <c:v>1.6055600000000003E-2</c:v>
                </c:pt>
                <c:pt idx="556">
                  <c:v>1.6242999999999997E-2</c:v>
                </c:pt>
                <c:pt idx="557">
                  <c:v>1.5282100000000024E-2</c:v>
                </c:pt>
                <c:pt idx="558">
                  <c:v>1.5821999999999999E-2</c:v>
                </c:pt>
                <c:pt idx="559">
                  <c:v>1.9215500000000035E-2</c:v>
                </c:pt>
                <c:pt idx="560">
                  <c:v>1.6666400000000001E-2</c:v>
                </c:pt>
                <c:pt idx="561">
                  <c:v>1.26832E-2</c:v>
                </c:pt>
                <c:pt idx="562">
                  <c:v>1.1577199999999999E-2</c:v>
                </c:pt>
                <c:pt idx="563">
                  <c:v>1.2383299999999998E-2</c:v>
                </c:pt>
                <c:pt idx="564">
                  <c:v>1.3088199999999999E-2</c:v>
                </c:pt>
                <c:pt idx="565">
                  <c:v>1.44595E-2</c:v>
                </c:pt>
                <c:pt idx="566">
                  <c:v>1.3666100000000026E-2</c:v>
                </c:pt>
                <c:pt idx="567">
                  <c:v>1.4291799999999999E-2</c:v>
                </c:pt>
                <c:pt idx="568">
                  <c:v>3.1046900000000058E-2</c:v>
                </c:pt>
                <c:pt idx="569">
                  <c:v>1.4232299999999976E-2</c:v>
                </c:pt>
                <c:pt idx="570">
                  <c:v>7.1739000000000108E-3</c:v>
                </c:pt>
                <c:pt idx="571">
                  <c:v>3.6855700000000012E-2</c:v>
                </c:pt>
                <c:pt idx="572">
                  <c:v>4.0371499999999998E-2</c:v>
                </c:pt>
                <c:pt idx="573">
                  <c:v>3.7163800000000011E-2</c:v>
                </c:pt>
                <c:pt idx="574">
                  <c:v>3.4883600000000042E-2</c:v>
                </c:pt>
                <c:pt idx="575">
                  <c:v>3.5912300000000001E-2</c:v>
                </c:pt>
                <c:pt idx="576">
                  <c:v>1.4801800000000025E-2</c:v>
                </c:pt>
                <c:pt idx="577">
                  <c:v>1.28171E-2</c:v>
                </c:pt>
                <c:pt idx="578">
                  <c:v>1.0587900000000001E-2</c:v>
                </c:pt>
                <c:pt idx="579">
                  <c:v>1.1217599999999999E-2</c:v>
                </c:pt>
                <c:pt idx="580">
                  <c:v>1.0423700000000001E-2</c:v>
                </c:pt>
                <c:pt idx="581">
                  <c:v>1.1353700000000001E-2</c:v>
                </c:pt>
                <c:pt idx="582">
                  <c:v>1.3643000000000021E-2</c:v>
                </c:pt>
                <c:pt idx="583">
                  <c:v>1.2067399999999999E-2</c:v>
                </c:pt>
                <c:pt idx="584">
                  <c:v>1.1598199999999999E-2</c:v>
                </c:pt>
                <c:pt idx="585">
                  <c:v>1.1176800000000001E-2</c:v>
                </c:pt>
                <c:pt idx="586">
                  <c:v>8.4942000000000004E-3</c:v>
                </c:pt>
                <c:pt idx="587">
                  <c:v>8.4996000000000273E-3</c:v>
                </c:pt>
                <c:pt idx="588">
                  <c:v>6.5246000000000002E-3</c:v>
                </c:pt>
                <c:pt idx="589">
                  <c:v>7.2002000000000177E-3</c:v>
                </c:pt>
                <c:pt idx="590">
                  <c:v>7.4773000000000157E-3</c:v>
                </c:pt>
                <c:pt idx="591">
                  <c:v>7.4166000000000206E-3</c:v>
                </c:pt>
                <c:pt idx="592">
                  <c:v>7.8337000000000163E-3</c:v>
                </c:pt>
                <c:pt idx="593">
                  <c:v>7.7747000000000129E-3</c:v>
                </c:pt>
                <c:pt idx="594">
                  <c:v>6.123E-3</c:v>
                </c:pt>
                <c:pt idx="595">
                  <c:v>6.1224999999999995E-3</c:v>
                </c:pt>
                <c:pt idx="596">
                  <c:v>6.1074000000000024E-3</c:v>
                </c:pt>
                <c:pt idx="597">
                  <c:v>6.5183000000000099E-3</c:v>
                </c:pt>
                <c:pt idx="598">
                  <c:v>5.3360000000000117E-3</c:v>
                </c:pt>
                <c:pt idx="599">
                  <c:v>5.4119000000000033E-3</c:v>
                </c:pt>
                <c:pt idx="600">
                  <c:v>2.0000400000000002E-2</c:v>
                </c:pt>
                <c:pt idx="601">
                  <c:v>1.3347700000000007E-2</c:v>
                </c:pt>
                <c:pt idx="602">
                  <c:v>2.0331800000000039E-2</c:v>
                </c:pt>
                <c:pt idx="603">
                  <c:v>1.50676E-2</c:v>
                </c:pt>
                <c:pt idx="604">
                  <c:v>1.4617299999999975E-2</c:v>
                </c:pt>
                <c:pt idx="605">
                  <c:v>9.6807000000000195E-3</c:v>
                </c:pt>
                <c:pt idx="606">
                  <c:v>1.2000800000000023E-2</c:v>
                </c:pt>
                <c:pt idx="607">
                  <c:v>7.9196000000000214E-3</c:v>
                </c:pt>
                <c:pt idx="608">
                  <c:v>8.4692000000000048E-3</c:v>
                </c:pt>
                <c:pt idx="609">
                  <c:v>6.7303000000000137E-3</c:v>
                </c:pt>
                <c:pt idx="610">
                  <c:v>6.5246000000000002E-3</c:v>
                </c:pt>
                <c:pt idx="611">
                  <c:v>5.7154999999999992E-3</c:v>
                </c:pt>
                <c:pt idx="612">
                  <c:v>4.9792000000000178E-3</c:v>
                </c:pt>
                <c:pt idx="613">
                  <c:v>4.6235E-3</c:v>
                </c:pt>
                <c:pt idx="614">
                  <c:v>4.6673000000000001E-3</c:v>
                </c:pt>
                <c:pt idx="615">
                  <c:v>7.7146000000000107E-3</c:v>
                </c:pt>
                <c:pt idx="616">
                  <c:v>9.0739000000000028E-3</c:v>
                </c:pt>
                <c:pt idx="617">
                  <c:v>1.2635E-2</c:v>
                </c:pt>
                <c:pt idx="618">
                  <c:v>1.2237099999999996E-2</c:v>
                </c:pt>
                <c:pt idx="619">
                  <c:v>1.0842200000000001E-2</c:v>
                </c:pt>
                <c:pt idx="620">
                  <c:v>1.0842100000000026E-2</c:v>
                </c:pt>
                <c:pt idx="621">
                  <c:v>1.0898199999999999E-2</c:v>
                </c:pt>
                <c:pt idx="622">
                  <c:v>6.3303000000000118E-3</c:v>
                </c:pt>
                <c:pt idx="623">
                  <c:v>7.5223999999999994E-3</c:v>
                </c:pt>
                <c:pt idx="624">
                  <c:v>6.5064000000000129E-3</c:v>
                </c:pt>
                <c:pt idx="625">
                  <c:v>6.4525000000000034E-3</c:v>
                </c:pt>
                <c:pt idx="626">
                  <c:v>6.5110000000000098E-3</c:v>
                </c:pt>
                <c:pt idx="627">
                  <c:v>5.6292000000000087E-3</c:v>
                </c:pt>
                <c:pt idx="628">
                  <c:v>5.6996000000000034E-3</c:v>
                </c:pt>
                <c:pt idx="629">
                  <c:v>5.5615000000000013E-3</c:v>
                </c:pt>
                <c:pt idx="630">
                  <c:v>5.5915000000000097E-3</c:v>
                </c:pt>
                <c:pt idx="631">
                  <c:v>7.3736000000000175E-3</c:v>
                </c:pt>
                <c:pt idx="632">
                  <c:v>7.2821000000000127E-3</c:v>
                </c:pt>
                <c:pt idx="633">
                  <c:v>7.2811000000000143E-3</c:v>
                </c:pt>
                <c:pt idx="634">
                  <c:v>7.2814000000000177E-3</c:v>
                </c:pt>
                <c:pt idx="635">
                  <c:v>7.2938000000000117E-3</c:v>
                </c:pt>
                <c:pt idx="636">
                  <c:v>7.3553000000000108E-3</c:v>
                </c:pt>
                <c:pt idx="637">
                  <c:v>7.8861000000000122E-3</c:v>
                </c:pt>
                <c:pt idx="638">
                  <c:v>7.8694000000000004E-3</c:v>
                </c:pt>
                <c:pt idx="639">
                  <c:v>7.8908000000000034E-3</c:v>
                </c:pt>
                <c:pt idx="640">
                  <c:v>7.7509000000000024E-3</c:v>
                </c:pt>
                <c:pt idx="641">
                  <c:v>7.8837000000000178E-3</c:v>
                </c:pt>
                <c:pt idx="642">
                  <c:v>7.8209999999999998E-3</c:v>
                </c:pt>
                <c:pt idx="643">
                  <c:v>9.2921000000000028E-3</c:v>
                </c:pt>
                <c:pt idx="644">
                  <c:v>7.6287000000000004E-3</c:v>
                </c:pt>
                <c:pt idx="645">
                  <c:v>7.7651000000000013E-3</c:v>
                </c:pt>
                <c:pt idx="646">
                  <c:v>7.5892000000000199E-3</c:v>
                </c:pt>
                <c:pt idx="647">
                  <c:v>6.6199000000000023E-3</c:v>
                </c:pt>
                <c:pt idx="648">
                  <c:v>6.5256000000000099E-3</c:v>
                </c:pt>
                <c:pt idx="649">
                  <c:v>9.5581000000000207E-3</c:v>
                </c:pt>
                <c:pt idx="650">
                  <c:v>6.9506000000000177E-3</c:v>
                </c:pt>
                <c:pt idx="651">
                  <c:v>6.6256000000000023E-3</c:v>
                </c:pt>
                <c:pt idx="652">
                  <c:v>5.0895000000000098E-3</c:v>
                </c:pt>
                <c:pt idx="653">
                  <c:v>5.1705000000000024E-3</c:v>
                </c:pt>
                <c:pt idx="654">
                  <c:v>9.7391000000000005E-3</c:v>
                </c:pt>
                <c:pt idx="655">
                  <c:v>5.6137000000000097E-3</c:v>
                </c:pt>
                <c:pt idx="656">
                  <c:v>5.4101000000000106E-3</c:v>
                </c:pt>
                <c:pt idx="657">
                  <c:v>4.5970000000000004E-3</c:v>
                </c:pt>
                <c:pt idx="658">
                  <c:v>4.7919999999999994E-3</c:v>
                </c:pt>
                <c:pt idx="659">
                  <c:v>4.5785000000000088E-3</c:v>
                </c:pt>
                <c:pt idx="660">
                  <c:v>4.6029E-3</c:v>
                </c:pt>
                <c:pt idx="661">
                  <c:v>4.5008000000000088E-3</c:v>
                </c:pt>
                <c:pt idx="662">
                  <c:v>3.9754000000000005E-3</c:v>
                </c:pt>
                <c:pt idx="663">
                  <c:v>3.9773000000000091E-3</c:v>
                </c:pt>
                <c:pt idx="664">
                  <c:v>4.2807000000000088E-3</c:v>
                </c:pt>
                <c:pt idx="665">
                  <c:v>4.5458999999999994E-3</c:v>
                </c:pt>
                <c:pt idx="666">
                  <c:v>4.4319000000000129E-3</c:v>
                </c:pt>
                <c:pt idx="667">
                  <c:v>3.0207000000000059E-3</c:v>
                </c:pt>
                <c:pt idx="668">
                  <c:v>3.0221999999999996E-3</c:v>
                </c:pt>
                <c:pt idx="669">
                  <c:v>3.0222999999999999E-3</c:v>
                </c:pt>
                <c:pt idx="670">
                  <c:v>4.3983999999999994E-3</c:v>
                </c:pt>
                <c:pt idx="671">
                  <c:v>4.1082000000000098E-3</c:v>
                </c:pt>
                <c:pt idx="672">
                  <c:v>1.3035000000000021E-3</c:v>
                </c:pt>
                <c:pt idx="673">
                  <c:v>8.2240000000000004E-4</c:v>
                </c:pt>
                <c:pt idx="674">
                  <c:v>8.2240000000000004E-4</c:v>
                </c:pt>
                <c:pt idx="675">
                  <c:v>9.6320000000000216E-4</c:v>
                </c:pt>
                <c:pt idx="676">
                  <c:v>2.0566E-3</c:v>
                </c:pt>
                <c:pt idx="677">
                  <c:v>1.9068000000000036E-3</c:v>
                </c:pt>
                <c:pt idx="678">
                  <c:v>8.6910000000000004E-4</c:v>
                </c:pt>
                <c:pt idx="679">
                  <c:v>9.4590000000000353E-4</c:v>
                </c:pt>
                <c:pt idx="680">
                  <c:v>1.2505999999999999E-3</c:v>
                </c:pt>
                <c:pt idx="681">
                  <c:v>1.3993000000000024E-3</c:v>
                </c:pt>
                <c:pt idx="682">
                  <c:v>3.392E-4</c:v>
                </c:pt>
                <c:pt idx="683">
                  <c:v>4.6020000000000002E-4</c:v>
                </c:pt>
                <c:pt idx="684">
                  <c:v>7.7250000000000116E-4</c:v>
                </c:pt>
                <c:pt idx="685">
                  <c:v>2.8830000000000067E-4</c:v>
                </c:pt>
                <c:pt idx="686">
                  <c:v>1.9740000000000068E-4</c:v>
                </c:pt>
                <c:pt idx="687">
                  <c:v>1.6690000000000042E-4</c:v>
                </c:pt>
                <c:pt idx="688">
                  <c:v>1.6690000000000042E-4</c:v>
                </c:pt>
                <c:pt idx="689">
                  <c:v>1.6700000000000062E-4</c:v>
                </c:pt>
                <c:pt idx="690">
                  <c:v>1.6690000000000042E-4</c:v>
                </c:pt>
                <c:pt idx="691">
                  <c:v>1.6690000000000042E-4</c:v>
                </c:pt>
                <c:pt idx="692">
                  <c:v>1.4359999999999999E-4</c:v>
                </c:pt>
                <c:pt idx="693">
                  <c:v>1.8230000000000039E-4</c:v>
                </c:pt>
                <c:pt idx="694">
                  <c:v>1.4359999999999999E-4</c:v>
                </c:pt>
                <c:pt idx="695">
                  <c:v>1.9030000000000048E-4</c:v>
                </c:pt>
                <c:pt idx="696">
                  <c:v>1.9150000000000048E-4</c:v>
                </c:pt>
                <c:pt idx="697">
                  <c:v>2.3159999999999999E-4</c:v>
                </c:pt>
                <c:pt idx="698">
                  <c:v>4.1820000000000003E-4</c:v>
                </c:pt>
                <c:pt idx="699">
                  <c:v>3.4650000000000062E-4</c:v>
                </c:pt>
                <c:pt idx="700">
                  <c:v>3.7890000000000092E-4</c:v>
                </c:pt>
                <c:pt idx="701">
                  <c:v>4.0600000000000022E-4</c:v>
                </c:pt>
                <c:pt idx="702">
                  <c:v>4.3490000000000108E-4</c:v>
                </c:pt>
                <c:pt idx="703">
                  <c:v>4.6210000000000023E-4</c:v>
                </c:pt>
                <c:pt idx="704">
                  <c:v>4.3639999999999993E-4</c:v>
                </c:pt>
                <c:pt idx="705">
                  <c:v>7.6590000000000132E-4</c:v>
                </c:pt>
                <c:pt idx="706">
                  <c:v>3.1570000000000063E-4</c:v>
                </c:pt>
                <c:pt idx="707">
                  <c:v>3.9210000000000064E-4</c:v>
                </c:pt>
                <c:pt idx="708">
                  <c:v>3.9210000000000064E-4</c:v>
                </c:pt>
                <c:pt idx="709">
                  <c:v>3.9210000000000064E-4</c:v>
                </c:pt>
                <c:pt idx="710">
                  <c:v>2.2570000000000061E-4</c:v>
                </c:pt>
                <c:pt idx="711">
                  <c:v>1.6240000000000053E-4</c:v>
                </c:pt>
                <c:pt idx="712">
                  <c:v>1.6240000000000053E-4</c:v>
                </c:pt>
                <c:pt idx="713">
                  <c:v>1.6240000000000053E-4</c:v>
                </c:pt>
                <c:pt idx="714">
                  <c:v>1.6240000000000053E-4</c:v>
                </c:pt>
                <c:pt idx="715">
                  <c:v>1.9450000000000053E-4</c:v>
                </c:pt>
                <c:pt idx="716">
                  <c:v>1.6240000000000053E-4</c:v>
                </c:pt>
                <c:pt idx="717">
                  <c:v>1.6240000000000053E-4</c:v>
                </c:pt>
                <c:pt idx="718">
                  <c:v>1.6240000000000053E-4</c:v>
                </c:pt>
                <c:pt idx="719">
                  <c:v>9.6430000000000062E-4</c:v>
                </c:pt>
                <c:pt idx="720">
                  <c:v>1.1462000000000037E-3</c:v>
                </c:pt>
                <c:pt idx="721">
                  <c:v>1.6240000000000053E-4</c:v>
                </c:pt>
                <c:pt idx="722">
                  <c:v>1.8800000000000053E-4</c:v>
                </c:pt>
                <c:pt idx="723">
                  <c:v>1.6240000000000053E-4</c:v>
                </c:pt>
                <c:pt idx="724">
                  <c:v>8.8495000000000275E-3</c:v>
                </c:pt>
                <c:pt idx="725">
                  <c:v>3.5067500000000001E-2</c:v>
                </c:pt>
                <c:pt idx="726">
                  <c:v>7.2104000000000109E-3</c:v>
                </c:pt>
                <c:pt idx="727">
                  <c:v>5.6495000000000087E-3</c:v>
                </c:pt>
                <c:pt idx="728">
                  <c:v>4.7755000000000098E-3</c:v>
                </c:pt>
                <c:pt idx="729">
                  <c:v>5.6113000000000014E-3</c:v>
                </c:pt>
                <c:pt idx="730">
                  <c:v>6.0365000000000097E-3</c:v>
                </c:pt>
                <c:pt idx="731">
                  <c:v>4.2771000000000024E-3</c:v>
                </c:pt>
                <c:pt idx="732">
                  <c:v>4.0561000000000087E-3</c:v>
                </c:pt>
                <c:pt idx="733">
                  <c:v>2.3045000000000049E-3</c:v>
                </c:pt>
                <c:pt idx="734">
                  <c:v>3.412E-4</c:v>
                </c:pt>
                <c:pt idx="735">
                  <c:v>4.1604999999999975E-3</c:v>
                </c:pt>
                <c:pt idx="736">
                  <c:v>2.5980000000000051E-4</c:v>
                </c:pt>
                <c:pt idx="737">
                  <c:v>4.673000000000009E-4</c:v>
                </c:pt>
                <c:pt idx="738">
                  <c:v>2.5850000000000059E-4</c:v>
                </c:pt>
                <c:pt idx="739">
                  <c:v>2.5850000000000059E-4</c:v>
                </c:pt>
                <c:pt idx="740">
                  <c:v>2.5850000000000059E-4</c:v>
                </c:pt>
                <c:pt idx="741">
                  <c:v>2.3232000000000049E-3</c:v>
                </c:pt>
                <c:pt idx="742">
                  <c:v>2.3381999999999995E-3</c:v>
                </c:pt>
                <c:pt idx="743">
                  <c:v>3.0024000000000001E-3</c:v>
                </c:pt>
                <c:pt idx="744">
                  <c:v>3.4032000000000077E-3</c:v>
                </c:pt>
                <c:pt idx="745">
                  <c:v>3.4849000000000078E-3</c:v>
                </c:pt>
                <c:pt idx="746">
                  <c:v>4.7493000000000118E-3</c:v>
                </c:pt>
                <c:pt idx="747">
                  <c:v>2.9650000000000002E-3</c:v>
                </c:pt>
                <c:pt idx="748">
                  <c:v>2.9650000000000002E-3</c:v>
                </c:pt>
                <c:pt idx="749">
                  <c:v>2.9650000000000002E-3</c:v>
                </c:pt>
                <c:pt idx="750">
                  <c:v>2.3232000000000049E-3</c:v>
                </c:pt>
                <c:pt idx="751">
                  <c:v>2.3232000000000049E-3</c:v>
                </c:pt>
                <c:pt idx="752">
                  <c:v>2.3232000000000049E-3</c:v>
                </c:pt>
                <c:pt idx="753">
                  <c:v>2.3232000000000049E-3</c:v>
                </c:pt>
                <c:pt idx="754">
                  <c:v>2.3232000000000049E-3</c:v>
                </c:pt>
                <c:pt idx="755">
                  <c:v>2.3232000000000049E-3</c:v>
                </c:pt>
                <c:pt idx="756">
                  <c:v>2.3232000000000049E-3</c:v>
                </c:pt>
                <c:pt idx="757">
                  <c:v>2.3232000000000049E-3</c:v>
                </c:pt>
                <c:pt idx="758">
                  <c:v>2.3232000000000049E-3</c:v>
                </c:pt>
                <c:pt idx="759">
                  <c:v>2.3232000000000049E-3</c:v>
                </c:pt>
                <c:pt idx="760">
                  <c:v>2.3232000000000049E-3</c:v>
                </c:pt>
                <c:pt idx="761">
                  <c:v>2.3232000000000049E-3</c:v>
                </c:pt>
                <c:pt idx="762">
                  <c:v>2.3232000000000049E-3</c:v>
                </c:pt>
                <c:pt idx="763">
                  <c:v>2.3232000000000049E-3</c:v>
                </c:pt>
                <c:pt idx="764">
                  <c:v>2.3232000000000049E-3</c:v>
                </c:pt>
                <c:pt idx="765">
                  <c:v>2.2371000000000053E-3</c:v>
                </c:pt>
                <c:pt idx="766">
                  <c:v>2.2371000000000053E-3</c:v>
                </c:pt>
                <c:pt idx="767">
                  <c:v>2.2371000000000053E-3</c:v>
                </c:pt>
                <c:pt idx="768">
                  <c:v>2.2371000000000053E-3</c:v>
                </c:pt>
                <c:pt idx="769">
                  <c:v>2.2371000000000053E-3</c:v>
                </c:pt>
                <c:pt idx="770">
                  <c:v>2.2371000000000053E-3</c:v>
                </c:pt>
                <c:pt idx="771">
                  <c:v>2.2371000000000053E-3</c:v>
                </c:pt>
                <c:pt idx="772">
                  <c:v>2.2371000000000053E-3</c:v>
                </c:pt>
                <c:pt idx="773">
                  <c:v>2.2371000000000053E-3</c:v>
                </c:pt>
                <c:pt idx="774">
                  <c:v>2.2381000000000059E-3</c:v>
                </c:pt>
                <c:pt idx="775">
                  <c:v>2.2371000000000053E-3</c:v>
                </c:pt>
                <c:pt idx="776">
                  <c:v>2.2371000000000053E-3</c:v>
                </c:pt>
                <c:pt idx="777">
                  <c:v>2.2371000000000053E-3</c:v>
                </c:pt>
                <c:pt idx="778">
                  <c:v>2.2371000000000053E-3</c:v>
                </c:pt>
                <c:pt idx="779">
                  <c:v>2.2371000000000053E-3</c:v>
                </c:pt>
                <c:pt idx="780">
                  <c:v>2.2371000000000053E-3</c:v>
                </c:pt>
                <c:pt idx="781">
                  <c:v>2.2371000000000053E-3</c:v>
                </c:pt>
                <c:pt idx="782">
                  <c:v>2.2371000000000053E-3</c:v>
                </c:pt>
                <c:pt idx="783">
                  <c:v>2.2371000000000053E-3</c:v>
                </c:pt>
                <c:pt idx="784">
                  <c:v>2.2371000000000053E-3</c:v>
                </c:pt>
                <c:pt idx="785">
                  <c:v>2.2371000000000053E-3</c:v>
                </c:pt>
                <c:pt idx="786">
                  <c:v>2.2371000000000053E-3</c:v>
                </c:pt>
                <c:pt idx="787">
                  <c:v>2.2371000000000053E-3</c:v>
                </c:pt>
                <c:pt idx="788">
                  <c:v>2.0646999999999996E-3</c:v>
                </c:pt>
                <c:pt idx="789">
                  <c:v>2.0646999999999996E-3</c:v>
                </c:pt>
                <c:pt idx="790">
                  <c:v>2.0646999999999996E-3</c:v>
                </c:pt>
                <c:pt idx="791">
                  <c:v>2.0646999999999996E-3</c:v>
                </c:pt>
                <c:pt idx="792">
                  <c:v>2.0646999999999996E-3</c:v>
                </c:pt>
                <c:pt idx="793">
                  <c:v>2.0646999999999996E-3</c:v>
                </c:pt>
                <c:pt idx="794">
                  <c:v>2.0657000000000045E-3</c:v>
                </c:pt>
                <c:pt idx="795">
                  <c:v>2.0646999999999996E-3</c:v>
                </c:pt>
                <c:pt idx="796">
                  <c:v>2.0898000000000002E-3</c:v>
                </c:pt>
                <c:pt idx="797">
                  <c:v>2.0646999999999996E-3</c:v>
                </c:pt>
                <c:pt idx="798">
                  <c:v>0</c:v>
                </c:pt>
                <c:pt idx="799">
                  <c:v>0</c:v>
                </c:pt>
                <c:pt idx="800">
                  <c:v>0</c:v>
                </c:pt>
                <c:pt idx="801">
                  <c:v>0</c:v>
                </c:pt>
                <c:pt idx="802">
                  <c:v>0</c:v>
                </c:pt>
                <c:pt idx="803">
                  <c:v>0</c:v>
                </c:pt>
                <c:pt idx="804">
                  <c:v>0</c:v>
                </c:pt>
                <c:pt idx="805">
                  <c:v>0</c:v>
                </c:pt>
                <c:pt idx="806">
                  <c:v>0</c:v>
                </c:pt>
                <c:pt idx="807">
                  <c:v>1.0000000000000033E-6</c:v>
                </c:pt>
                <c:pt idx="808">
                  <c:v>0</c:v>
                </c:pt>
                <c:pt idx="809">
                  <c:v>0</c:v>
                </c:pt>
                <c:pt idx="810">
                  <c:v>0</c:v>
                </c:pt>
                <c:pt idx="811">
                  <c:v>0</c:v>
                </c:pt>
                <c:pt idx="812">
                  <c:v>0</c:v>
                </c:pt>
                <c:pt idx="813">
                  <c:v>0</c:v>
                </c:pt>
                <c:pt idx="814">
                  <c:v>0</c:v>
                </c:pt>
                <c:pt idx="815">
                  <c:v>0</c:v>
                </c:pt>
                <c:pt idx="816">
                  <c:v>0</c:v>
                </c:pt>
                <c:pt idx="817">
                  <c:v>0</c:v>
                </c:pt>
                <c:pt idx="818">
                  <c:v>0</c:v>
                </c:pt>
                <c:pt idx="819">
                  <c:v>0</c:v>
                </c:pt>
                <c:pt idx="820">
                  <c:v>0</c:v>
                </c:pt>
                <c:pt idx="821">
                  <c:v>1.5000000000000043E-5</c:v>
                </c:pt>
                <c:pt idx="822">
                  <c:v>0</c:v>
                </c:pt>
                <c:pt idx="823">
                  <c:v>0</c:v>
                </c:pt>
                <c:pt idx="824">
                  <c:v>1.8506800000000035E-2</c:v>
                </c:pt>
                <c:pt idx="825">
                  <c:v>9.8558000000000361E-3</c:v>
                </c:pt>
                <c:pt idx="826">
                  <c:v>1.9417400000000001E-2</c:v>
                </c:pt>
                <c:pt idx="827">
                  <c:v>1.5165999999999999E-3</c:v>
                </c:pt>
                <c:pt idx="828">
                  <c:v>0</c:v>
                </c:pt>
                <c:pt idx="829">
                  <c:v>0</c:v>
                </c:pt>
                <c:pt idx="830">
                  <c:v>0</c:v>
                </c:pt>
                <c:pt idx="831">
                  <c:v>0</c:v>
                </c:pt>
                <c:pt idx="832">
                  <c:v>0</c:v>
                </c:pt>
                <c:pt idx="833">
                  <c:v>0</c:v>
                </c:pt>
                <c:pt idx="834">
                  <c:v>0</c:v>
                </c:pt>
                <c:pt idx="835">
                  <c:v>0</c:v>
                </c:pt>
                <c:pt idx="836">
                  <c:v>0</c:v>
                </c:pt>
                <c:pt idx="837">
                  <c:v>0</c:v>
                </c:pt>
                <c:pt idx="838">
                  <c:v>0</c:v>
                </c:pt>
                <c:pt idx="839">
                  <c:v>0</c:v>
                </c:pt>
                <c:pt idx="840">
                  <c:v>0</c:v>
                </c:pt>
                <c:pt idx="841">
                  <c:v>0</c:v>
                </c:pt>
                <c:pt idx="842">
                  <c:v>0</c:v>
                </c:pt>
                <c:pt idx="843">
                  <c:v>4.4800000000000118E-3</c:v>
                </c:pt>
                <c:pt idx="844">
                  <c:v>1.07595E-2</c:v>
                </c:pt>
                <c:pt idx="845">
                  <c:v>2.5390000000000005E-4</c:v>
                </c:pt>
                <c:pt idx="846">
                  <c:v>0</c:v>
                </c:pt>
                <c:pt idx="847">
                  <c:v>0</c:v>
                </c:pt>
                <c:pt idx="848">
                  <c:v>0</c:v>
                </c:pt>
                <c:pt idx="849">
                  <c:v>0</c:v>
                </c:pt>
                <c:pt idx="850">
                  <c:v>0</c:v>
                </c:pt>
                <c:pt idx="851">
                  <c:v>0</c:v>
                </c:pt>
                <c:pt idx="852">
                  <c:v>0</c:v>
                </c:pt>
                <c:pt idx="853">
                  <c:v>0</c:v>
                </c:pt>
                <c:pt idx="854">
                  <c:v>0</c:v>
                </c:pt>
                <c:pt idx="855">
                  <c:v>0</c:v>
                </c:pt>
                <c:pt idx="856">
                  <c:v>2.1900000000000058E-5</c:v>
                </c:pt>
                <c:pt idx="857">
                  <c:v>2.1900000000000058E-5</c:v>
                </c:pt>
                <c:pt idx="858">
                  <c:v>5.6400000000000117E-5</c:v>
                </c:pt>
                <c:pt idx="859">
                  <c:v>0</c:v>
                </c:pt>
                <c:pt idx="860">
                  <c:v>1.9658000000000045E-3</c:v>
                </c:pt>
                <c:pt idx="861">
                  <c:v>1.9464000000000046E-3</c:v>
                </c:pt>
                <c:pt idx="862">
                  <c:v>1.9472000000000037E-3</c:v>
                </c:pt>
                <c:pt idx="863">
                  <c:v>1.9469000000000042E-3</c:v>
                </c:pt>
                <c:pt idx="864">
                  <c:v>1.9854000000000043E-3</c:v>
                </c:pt>
                <c:pt idx="865">
                  <c:v>2.1169000000000001E-3</c:v>
                </c:pt>
                <c:pt idx="866">
                  <c:v>2.0814000000000002E-3</c:v>
                </c:pt>
                <c:pt idx="867">
                  <c:v>0</c:v>
                </c:pt>
                <c:pt idx="868">
                  <c:v>0</c:v>
                </c:pt>
                <c:pt idx="869">
                  <c:v>0</c:v>
                </c:pt>
                <c:pt idx="870">
                  <c:v>0</c:v>
                </c:pt>
                <c:pt idx="871">
                  <c:v>0</c:v>
                </c:pt>
                <c:pt idx="872">
                  <c:v>0</c:v>
                </c:pt>
                <c:pt idx="873">
                  <c:v>0</c:v>
                </c:pt>
                <c:pt idx="874">
                  <c:v>0</c:v>
                </c:pt>
                <c:pt idx="875">
                  <c:v>0</c:v>
                </c:pt>
                <c:pt idx="876">
                  <c:v>0</c:v>
                </c:pt>
                <c:pt idx="877">
                  <c:v>0</c:v>
                </c:pt>
                <c:pt idx="878">
                  <c:v>1.0000000000000031E-5</c:v>
                </c:pt>
                <c:pt idx="879">
                  <c:v>0</c:v>
                </c:pt>
                <c:pt idx="880">
                  <c:v>0</c:v>
                </c:pt>
                <c:pt idx="881">
                  <c:v>0</c:v>
                </c:pt>
                <c:pt idx="882">
                  <c:v>1.5000000000000043E-5</c:v>
                </c:pt>
                <c:pt idx="883">
                  <c:v>7.4800000000000233E-5</c:v>
                </c:pt>
                <c:pt idx="884">
                  <c:v>2.4800000000000078E-5</c:v>
                </c:pt>
                <c:pt idx="885">
                  <c:v>1.5000000000000043E-5</c:v>
                </c:pt>
                <c:pt idx="886">
                  <c:v>1.4137299999999974E-2</c:v>
                </c:pt>
                <c:pt idx="887">
                  <c:v>9.4928000000000234E-3</c:v>
                </c:pt>
                <c:pt idx="888">
                  <c:v>2.1492000000000043E-3</c:v>
                </c:pt>
                <c:pt idx="889">
                  <c:v>0</c:v>
                </c:pt>
                <c:pt idx="890">
                  <c:v>0</c:v>
                </c:pt>
                <c:pt idx="891">
                  <c:v>0</c:v>
                </c:pt>
                <c:pt idx="892">
                  <c:v>0</c:v>
                </c:pt>
                <c:pt idx="893">
                  <c:v>5.7480000000000129E-4</c:v>
                </c:pt>
                <c:pt idx="894">
                  <c:v>6.1750000000000129E-4</c:v>
                </c:pt>
                <c:pt idx="895">
                  <c:v>4.3020000000000021E-4</c:v>
                </c:pt>
                <c:pt idx="896">
                  <c:v>5.6189999999999994E-4</c:v>
                </c:pt>
                <c:pt idx="897">
                  <c:v>4.9020000000000118E-4</c:v>
                </c:pt>
                <c:pt idx="898">
                  <c:v>6.0260000000000034E-4</c:v>
                </c:pt>
                <c:pt idx="899">
                  <c:v>1.2615999999999999E-3</c:v>
                </c:pt>
                <c:pt idx="900">
                  <c:v>1.2675999999999998E-3</c:v>
                </c:pt>
                <c:pt idx="901">
                  <c:v>1.1706000000000036E-3</c:v>
                </c:pt>
                <c:pt idx="902">
                  <c:v>1.5961000000000031E-3</c:v>
                </c:pt>
                <c:pt idx="903">
                  <c:v>1.4165E-3</c:v>
                </c:pt>
                <c:pt idx="904">
                  <c:v>1.3571000000000021E-3</c:v>
                </c:pt>
                <c:pt idx="905">
                  <c:v>1.1809000000000034E-3</c:v>
                </c:pt>
                <c:pt idx="906">
                  <c:v>8.8100000000000233E-4</c:v>
                </c:pt>
                <c:pt idx="907">
                  <c:v>1.1965000000000025E-3</c:v>
                </c:pt>
                <c:pt idx="908">
                  <c:v>8.6011000000000004E-3</c:v>
                </c:pt>
                <c:pt idx="909">
                  <c:v>1.4005100000000001E-2</c:v>
                </c:pt>
                <c:pt idx="910">
                  <c:v>3.9241000000000085E-3</c:v>
                </c:pt>
                <c:pt idx="911">
                  <c:v>3.5246000000000049E-3</c:v>
                </c:pt>
                <c:pt idx="912">
                  <c:v>2.9053000000000043E-3</c:v>
                </c:pt>
                <c:pt idx="913">
                  <c:v>4.3619099999999987E-2</c:v>
                </c:pt>
                <c:pt idx="914">
                  <c:v>2.8486000000000002E-3</c:v>
                </c:pt>
                <c:pt idx="915">
                  <c:v>3.7520000000000061E-4</c:v>
                </c:pt>
                <c:pt idx="916">
                  <c:v>0</c:v>
                </c:pt>
                <c:pt idx="917">
                  <c:v>0</c:v>
                </c:pt>
                <c:pt idx="918">
                  <c:v>0</c:v>
                </c:pt>
                <c:pt idx="919">
                  <c:v>3.8490000000000063E-4</c:v>
                </c:pt>
                <c:pt idx="920">
                  <c:v>4.0559999999999999E-4</c:v>
                </c:pt>
                <c:pt idx="921">
                  <c:v>3.1247400000000012E-2</c:v>
                </c:pt>
                <c:pt idx="922">
                  <c:v>0.16049150000000001</c:v>
                </c:pt>
                <c:pt idx="923">
                  <c:v>0.1373597</c:v>
                </c:pt>
                <c:pt idx="924">
                  <c:v>0.18329460000000031</c:v>
                </c:pt>
                <c:pt idx="925">
                  <c:v>9.9852800000000255E-2</c:v>
                </c:pt>
                <c:pt idx="926">
                  <c:v>0.11064389999999998</c:v>
                </c:pt>
                <c:pt idx="927">
                  <c:v>0.1106448</c:v>
                </c:pt>
                <c:pt idx="928">
                  <c:v>0.1962245</c:v>
                </c:pt>
                <c:pt idx="929">
                  <c:v>0.18614990000000034</c:v>
                </c:pt>
                <c:pt idx="930">
                  <c:v>0.23201740000000037</c:v>
                </c:pt>
                <c:pt idx="931">
                  <c:v>0.17292800000000028</c:v>
                </c:pt>
                <c:pt idx="932">
                  <c:v>0.20192950000000001</c:v>
                </c:pt>
                <c:pt idx="933">
                  <c:v>0.19709000000000004</c:v>
                </c:pt>
                <c:pt idx="934">
                  <c:v>0.1278581</c:v>
                </c:pt>
                <c:pt idx="935">
                  <c:v>0.113454</c:v>
                </c:pt>
                <c:pt idx="936">
                  <c:v>0.11009380000000002</c:v>
                </c:pt>
                <c:pt idx="937">
                  <c:v>9.2232500000000009E-2</c:v>
                </c:pt>
                <c:pt idx="938">
                  <c:v>0.20221210000000034</c:v>
                </c:pt>
                <c:pt idx="939">
                  <c:v>0.28614630000000002</c:v>
                </c:pt>
                <c:pt idx="940">
                  <c:v>0.47529149999999998</c:v>
                </c:pt>
                <c:pt idx="941">
                  <c:v>0.36314180000000001</c:v>
                </c:pt>
                <c:pt idx="942">
                  <c:v>0.35285010000000055</c:v>
                </c:pt>
                <c:pt idx="943">
                  <c:v>0.42863220000000002</c:v>
                </c:pt>
                <c:pt idx="944">
                  <c:v>0.46583320000000006</c:v>
                </c:pt>
                <c:pt idx="945">
                  <c:v>0.36480360000000062</c:v>
                </c:pt>
                <c:pt idx="946">
                  <c:v>0.41103120000000004</c:v>
                </c:pt>
                <c:pt idx="947">
                  <c:v>0.45254450000000002</c:v>
                </c:pt>
                <c:pt idx="948">
                  <c:v>0.50196639999999837</c:v>
                </c:pt>
                <c:pt idx="949">
                  <c:v>0.64840790000000004</c:v>
                </c:pt>
                <c:pt idx="950">
                  <c:v>0.61258749999999951</c:v>
                </c:pt>
                <c:pt idx="951">
                  <c:v>0.50479229999999997</c:v>
                </c:pt>
                <c:pt idx="952">
                  <c:v>0.48126370000000002</c:v>
                </c:pt>
                <c:pt idx="953">
                  <c:v>0.58148849999999863</c:v>
                </c:pt>
                <c:pt idx="954">
                  <c:v>0.51761860000000004</c:v>
                </c:pt>
                <c:pt idx="955">
                  <c:v>0.39604630000000074</c:v>
                </c:pt>
                <c:pt idx="956">
                  <c:v>0.33877520000000055</c:v>
                </c:pt>
                <c:pt idx="957">
                  <c:v>0.34837420000000074</c:v>
                </c:pt>
                <c:pt idx="958">
                  <c:v>0.39168320000000062</c:v>
                </c:pt>
                <c:pt idx="959">
                  <c:v>0.31414830000000032</c:v>
                </c:pt>
                <c:pt idx="960">
                  <c:v>0.58956999999999837</c:v>
                </c:pt>
                <c:pt idx="961">
                  <c:v>0.58454409999999957</c:v>
                </c:pt>
                <c:pt idx="962">
                  <c:v>0.65028740000000063</c:v>
                </c:pt>
                <c:pt idx="963">
                  <c:v>0.69332080000000063</c:v>
                </c:pt>
                <c:pt idx="964">
                  <c:v>0.69356740000000006</c:v>
                </c:pt>
                <c:pt idx="965">
                  <c:v>0.48461440000000061</c:v>
                </c:pt>
                <c:pt idx="966">
                  <c:v>0.49584750000000061</c:v>
                </c:pt>
                <c:pt idx="967">
                  <c:v>0.53418939999999959</c:v>
                </c:pt>
                <c:pt idx="968">
                  <c:v>0.51806929999999951</c:v>
                </c:pt>
                <c:pt idx="969">
                  <c:v>0.52910049999999997</c:v>
                </c:pt>
                <c:pt idx="970">
                  <c:v>0.4850392</c:v>
                </c:pt>
                <c:pt idx="971">
                  <c:v>0.7442335000000001</c:v>
                </c:pt>
                <c:pt idx="972">
                  <c:v>0.79566320000000001</c:v>
                </c:pt>
                <c:pt idx="973">
                  <c:v>0.79833090000000007</c:v>
                </c:pt>
                <c:pt idx="974">
                  <c:v>0.77702840000000184</c:v>
                </c:pt>
                <c:pt idx="975">
                  <c:v>0.65059500000000148</c:v>
                </c:pt>
                <c:pt idx="976">
                  <c:v>0.57004830000000062</c:v>
                </c:pt>
                <c:pt idx="977">
                  <c:v>0.5547223</c:v>
                </c:pt>
                <c:pt idx="978">
                  <c:v>0.51939800000000003</c:v>
                </c:pt>
                <c:pt idx="979">
                  <c:v>0.59323949999999959</c:v>
                </c:pt>
                <c:pt idx="980">
                  <c:v>0.58111339999999823</c:v>
                </c:pt>
                <c:pt idx="981">
                  <c:v>0.5995452999999995</c:v>
                </c:pt>
                <c:pt idx="982">
                  <c:v>0.7274001999999995</c:v>
                </c:pt>
                <c:pt idx="983">
                  <c:v>0.78634799999999949</c:v>
                </c:pt>
                <c:pt idx="984">
                  <c:v>0.91673910000000003</c:v>
                </c:pt>
                <c:pt idx="985">
                  <c:v>0.87917880000000148</c:v>
                </c:pt>
                <c:pt idx="986">
                  <c:v>0.85923539999999998</c:v>
                </c:pt>
                <c:pt idx="987">
                  <c:v>0.79404569999999985</c:v>
                </c:pt>
                <c:pt idx="988">
                  <c:v>0.82531430000000006</c:v>
                </c:pt>
                <c:pt idx="989">
                  <c:v>0.84317839999999999</c:v>
                </c:pt>
                <c:pt idx="990">
                  <c:v>0.83177259999999997</c:v>
                </c:pt>
                <c:pt idx="991">
                  <c:v>0.85533580000000065</c:v>
                </c:pt>
                <c:pt idx="992">
                  <c:v>1.0041681999999998</c:v>
                </c:pt>
                <c:pt idx="993">
                  <c:v>0.97362640000000122</c:v>
                </c:pt>
                <c:pt idx="994">
                  <c:v>0.95832209999999951</c:v>
                </c:pt>
                <c:pt idx="995">
                  <c:v>0.72331570000000001</c:v>
                </c:pt>
                <c:pt idx="996">
                  <c:v>0.52416609999999886</c:v>
                </c:pt>
                <c:pt idx="997">
                  <c:v>0.54246480000000008</c:v>
                </c:pt>
                <c:pt idx="998">
                  <c:v>0.54201810000000006</c:v>
                </c:pt>
                <c:pt idx="999">
                  <c:v>0.54266740000000002</c:v>
                </c:pt>
                <c:pt idx="1000">
                  <c:v>0.52357229999999888</c:v>
                </c:pt>
                <c:pt idx="1001">
                  <c:v>0.54355919999999958</c:v>
                </c:pt>
                <c:pt idx="1002">
                  <c:v>0.39379670000000055</c:v>
                </c:pt>
                <c:pt idx="1003">
                  <c:v>0.36834160000000032</c:v>
                </c:pt>
                <c:pt idx="1004">
                  <c:v>0.36460640000000055</c:v>
                </c:pt>
                <c:pt idx="1005">
                  <c:v>0.35819690000000032</c:v>
                </c:pt>
                <c:pt idx="1006">
                  <c:v>0.35874610000000001</c:v>
                </c:pt>
                <c:pt idx="1007">
                  <c:v>0.22369039999999998</c:v>
                </c:pt>
                <c:pt idx="1008">
                  <c:v>0.31211570000000038</c:v>
                </c:pt>
                <c:pt idx="1009">
                  <c:v>0.30630070000000093</c:v>
                </c:pt>
                <c:pt idx="1010">
                  <c:v>0.31212130000000032</c:v>
                </c:pt>
                <c:pt idx="1011">
                  <c:v>0.31156230000000068</c:v>
                </c:pt>
                <c:pt idx="1012">
                  <c:v>0.34987710000000055</c:v>
                </c:pt>
                <c:pt idx="1013">
                  <c:v>0.53909950000000062</c:v>
                </c:pt>
                <c:pt idx="1014">
                  <c:v>0.55131469999999949</c:v>
                </c:pt>
                <c:pt idx="1015">
                  <c:v>0.54227380000000003</c:v>
                </c:pt>
                <c:pt idx="1016">
                  <c:v>0.54489890000000063</c:v>
                </c:pt>
                <c:pt idx="1017">
                  <c:v>0.50563829999999998</c:v>
                </c:pt>
                <c:pt idx="1018">
                  <c:v>0.31746470000000104</c:v>
                </c:pt>
                <c:pt idx="1019">
                  <c:v>0.31326570000000031</c:v>
                </c:pt>
                <c:pt idx="1020">
                  <c:v>0.31218580000000062</c:v>
                </c:pt>
                <c:pt idx="1021">
                  <c:v>0.30945170000000038</c:v>
                </c:pt>
                <c:pt idx="1022">
                  <c:v>0.30948710000000074</c:v>
                </c:pt>
                <c:pt idx="1023">
                  <c:v>0.30496450000000086</c:v>
                </c:pt>
                <c:pt idx="1024">
                  <c:v>0.30275760000000002</c:v>
                </c:pt>
                <c:pt idx="1025">
                  <c:v>0.30302190000000062</c:v>
                </c:pt>
                <c:pt idx="1026">
                  <c:v>0.30253060000000032</c:v>
                </c:pt>
                <c:pt idx="1027">
                  <c:v>0.30351740000000038</c:v>
                </c:pt>
                <c:pt idx="1028">
                  <c:v>0.26896930000000002</c:v>
                </c:pt>
                <c:pt idx="1029">
                  <c:v>0.26739060000000031</c:v>
                </c:pt>
                <c:pt idx="1030">
                  <c:v>0.26722240000000008</c:v>
                </c:pt>
                <c:pt idx="1031">
                  <c:v>0.26934600000000031</c:v>
                </c:pt>
                <c:pt idx="1032">
                  <c:v>0.26846050000000032</c:v>
                </c:pt>
                <c:pt idx="1033">
                  <c:v>0.28425270000000002</c:v>
                </c:pt>
                <c:pt idx="1034">
                  <c:v>0.28177250000000031</c:v>
                </c:pt>
                <c:pt idx="1035">
                  <c:v>0.28211040000000032</c:v>
                </c:pt>
                <c:pt idx="1036">
                  <c:v>0.34605720000000001</c:v>
                </c:pt>
                <c:pt idx="1037">
                  <c:v>0.46836460000000074</c:v>
                </c:pt>
                <c:pt idx="1038">
                  <c:v>0.34401110000000001</c:v>
                </c:pt>
                <c:pt idx="1039">
                  <c:v>0.3010310000000001</c:v>
                </c:pt>
                <c:pt idx="1040">
                  <c:v>0.29349370000000002</c:v>
                </c:pt>
                <c:pt idx="1041">
                  <c:v>0.29265520000000006</c:v>
                </c:pt>
                <c:pt idx="1042">
                  <c:v>0.22118479999999988</c:v>
                </c:pt>
                <c:pt idx="1043">
                  <c:v>0.23415160000000002</c:v>
                </c:pt>
                <c:pt idx="1044">
                  <c:v>0.29717250000000062</c:v>
                </c:pt>
                <c:pt idx="1045">
                  <c:v>0.34283790000000008</c:v>
                </c:pt>
                <c:pt idx="1046">
                  <c:v>0.36746730000000055</c:v>
                </c:pt>
                <c:pt idx="1047">
                  <c:v>0.35008000000000056</c:v>
                </c:pt>
                <c:pt idx="1048">
                  <c:v>0.37934810000000074</c:v>
                </c:pt>
                <c:pt idx="1049">
                  <c:v>0.39053030000000055</c:v>
                </c:pt>
                <c:pt idx="1050">
                  <c:v>0.46879040000000005</c:v>
                </c:pt>
                <c:pt idx="1051">
                  <c:v>0.41982890000000123</c:v>
                </c:pt>
                <c:pt idx="1052">
                  <c:v>0.37249340000000031</c:v>
                </c:pt>
                <c:pt idx="1053">
                  <c:v>0.34239360000000002</c:v>
                </c:pt>
                <c:pt idx="1054">
                  <c:v>0.55428030000000006</c:v>
                </c:pt>
                <c:pt idx="1055">
                  <c:v>0.59010219999999824</c:v>
                </c:pt>
                <c:pt idx="1056">
                  <c:v>0.65405940000000173</c:v>
                </c:pt>
                <c:pt idx="1057">
                  <c:v>0.68834119999999999</c:v>
                </c:pt>
                <c:pt idx="1058">
                  <c:v>0.67867850000000174</c:v>
                </c:pt>
                <c:pt idx="1059">
                  <c:v>0.60909300000000111</c:v>
                </c:pt>
                <c:pt idx="1060">
                  <c:v>0.55752219999999875</c:v>
                </c:pt>
                <c:pt idx="1061">
                  <c:v>0.48880360000000062</c:v>
                </c:pt>
                <c:pt idx="1062">
                  <c:v>0.46001160000000002</c:v>
                </c:pt>
                <c:pt idx="1063">
                  <c:v>0.45384830000000032</c:v>
                </c:pt>
                <c:pt idx="1064">
                  <c:v>0.453652</c:v>
                </c:pt>
                <c:pt idx="1065">
                  <c:v>0.45302200000000031</c:v>
                </c:pt>
                <c:pt idx="1066">
                  <c:v>0.38679850000000032</c:v>
                </c:pt>
                <c:pt idx="1067">
                  <c:v>0.37691680000000105</c:v>
                </c:pt>
                <c:pt idx="1068">
                  <c:v>0.41742880000000104</c:v>
                </c:pt>
                <c:pt idx="1069">
                  <c:v>0.46673230000000004</c:v>
                </c:pt>
                <c:pt idx="1070">
                  <c:v>0.46689230000000032</c:v>
                </c:pt>
                <c:pt idx="1071">
                  <c:v>0.53247279999999875</c:v>
                </c:pt>
                <c:pt idx="1072">
                  <c:v>0.53040349999999958</c:v>
                </c:pt>
                <c:pt idx="1073">
                  <c:v>0.67024690000000064</c:v>
                </c:pt>
                <c:pt idx="1074">
                  <c:v>0.64057019999999998</c:v>
                </c:pt>
                <c:pt idx="1075">
                  <c:v>0.64273820000000148</c:v>
                </c:pt>
                <c:pt idx="1076">
                  <c:v>0.84310400000000063</c:v>
                </c:pt>
                <c:pt idx="1077">
                  <c:v>0.89934100000000061</c:v>
                </c:pt>
                <c:pt idx="1078">
                  <c:v>1.1102850000000024</c:v>
                </c:pt>
                <c:pt idx="1079">
                  <c:v>1.1200137999999999</c:v>
                </c:pt>
                <c:pt idx="1080">
                  <c:v>1.0807910999999977</c:v>
                </c:pt>
                <c:pt idx="1081">
                  <c:v>1.0915444999999975</c:v>
                </c:pt>
                <c:pt idx="1082">
                  <c:v>0.87487070000000111</c:v>
                </c:pt>
                <c:pt idx="1083">
                  <c:v>0.73230560000000122</c:v>
                </c:pt>
                <c:pt idx="1084">
                  <c:v>1.0796511999999998</c:v>
                </c:pt>
                <c:pt idx="1085">
                  <c:v>1.0919084999999977</c:v>
                </c:pt>
                <c:pt idx="1086">
                  <c:v>1.1106305999999999</c:v>
                </c:pt>
                <c:pt idx="1087">
                  <c:v>1.1216065999999998</c:v>
                </c:pt>
                <c:pt idx="1088">
                  <c:v>1.1299755</c:v>
                </c:pt>
                <c:pt idx="1089">
                  <c:v>0.78871570000000002</c:v>
                </c:pt>
                <c:pt idx="1090">
                  <c:v>0.80004930000000063</c:v>
                </c:pt>
                <c:pt idx="1091">
                  <c:v>0.86419870000000065</c:v>
                </c:pt>
                <c:pt idx="1092">
                  <c:v>0.91317899999999996</c:v>
                </c:pt>
                <c:pt idx="1093">
                  <c:v>0.93053659999999838</c:v>
                </c:pt>
                <c:pt idx="1094">
                  <c:v>0.91450709999999957</c:v>
                </c:pt>
                <c:pt idx="1095">
                  <c:v>0.95319180000000137</c:v>
                </c:pt>
                <c:pt idx="1096">
                  <c:v>1.1034758999999998</c:v>
                </c:pt>
                <c:pt idx="1097">
                  <c:v>1.1998925</c:v>
                </c:pt>
                <c:pt idx="1098">
                  <c:v>1.200018</c:v>
                </c:pt>
                <c:pt idx="1099">
                  <c:v>1.0860276000000002</c:v>
                </c:pt>
                <c:pt idx="1100">
                  <c:v>1.0504093999999977</c:v>
                </c:pt>
                <c:pt idx="1101">
                  <c:v>1.076864699999996</c:v>
                </c:pt>
                <c:pt idx="1102">
                  <c:v>0.95432879999999998</c:v>
                </c:pt>
                <c:pt idx="1103">
                  <c:v>0.91240069999999951</c:v>
                </c:pt>
                <c:pt idx="1104">
                  <c:v>0.93635109999999999</c:v>
                </c:pt>
                <c:pt idx="1105">
                  <c:v>0.99590089999999998</c:v>
                </c:pt>
                <c:pt idx="1106">
                  <c:v>1.1144390000000002</c:v>
                </c:pt>
                <c:pt idx="1107">
                  <c:v>1.2701769999999999</c:v>
                </c:pt>
                <c:pt idx="1108">
                  <c:v>1.2463332999999974</c:v>
                </c:pt>
                <c:pt idx="1109">
                  <c:v>1.382093</c:v>
                </c:pt>
                <c:pt idx="1110">
                  <c:v>1.451264699999995</c:v>
                </c:pt>
                <c:pt idx="1111">
                  <c:v>1.4144621000000002</c:v>
                </c:pt>
                <c:pt idx="1112">
                  <c:v>1.3457906999999965</c:v>
                </c:pt>
                <c:pt idx="1113">
                  <c:v>1.1991102</c:v>
                </c:pt>
                <c:pt idx="1114">
                  <c:v>1.2521731999999999</c:v>
                </c:pt>
                <c:pt idx="1115">
                  <c:v>1.2509801</c:v>
                </c:pt>
                <c:pt idx="1116">
                  <c:v>1.3322553000000001</c:v>
                </c:pt>
                <c:pt idx="1117">
                  <c:v>1.3061005999999999</c:v>
                </c:pt>
                <c:pt idx="1118">
                  <c:v>1.3079572000000002</c:v>
                </c:pt>
                <c:pt idx="1119">
                  <c:v>1.4228811999999977</c:v>
                </c:pt>
                <c:pt idx="1120">
                  <c:v>1.4073270999999974</c:v>
                </c:pt>
                <c:pt idx="1121">
                  <c:v>1.3555031999999998</c:v>
                </c:pt>
                <c:pt idx="1122">
                  <c:v>1.2933390999999974</c:v>
                </c:pt>
                <c:pt idx="1123">
                  <c:v>1.1668307</c:v>
                </c:pt>
                <c:pt idx="1124">
                  <c:v>1.2094906999999955</c:v>
                </c:pt>
                <c:pt idx="1125">
                  <c:v>1.2239266999999945</c:v>
                </c:pt>
                <c:pt idx="1126">
                  <c:v>1.2539862999999964</c:v>
                </c:pt>
                <c:pt idx="1127">
                  <c:v>1.2416285999999972</c:v>
                </c:pt>
                <c:pt idx="1128">
                  <c:v>1.3734857</c:v>
                </c:pt>
                <c:pt idx="1129">
                  <c:v>1.423970699999995</c:v>
                </c:pt>
                <c:pt idx="1130">
                  <c:v>1.5003431999999999</c:v>
                </c:pt>
                <c:pt idx="1131">
                  <c:v>1.5022411999999998</c:v>
                </c:pt>
                <c:pt idx="1132">
                  <c:v>1.4847805999999999</c:v>
                </c:pt>
                <c:pt idx="1133">
                  <c:v>1.4275052999999962</c:v>
                </c:pt>
                <c:pt idx="1134">
                  <c:v>1.4393452999999972</c:v>
                </c:pt>
                <c:pt idx="1135">
                  <c:v>1.4827178999999999</c:v>
                </c:pt>
                <c:pt idx="1136">
                  <c:v>1.5393928999999975</c:v>
                </c:pt>
                <c:pt idx="1137">
                  <c:v>1.5404888999999999</c:v>
                </c:pt>
                <c:pt idx="1138">
                  <c:v>1.7635933999999962</c:v>
                </c:pt>
                <c:pt idx="1139">
                  <c:v>1.7801225000000001</c:v>
                </c:pt>
                <c:pt idx="1140">
                  <c:v>1.6985855000000027</c:v>
                </c:pt>
                <c:pt idx="1141">
                  <c:v>1.7623045999999998</c:v>
                </c:pt>
                <c:pt idx="1142">
                  <c:v>1.7441312999999972</c:v>
                </c:pt>
                <c:pt idx="1143">
                  <c:v>1.6473039999999999</c:v>
                </c:pt>
                <c:pt idx="1144">
                  <c:v>1.559821399999995</c:v>
                </c:pt>
                <c:pt idx="1145">
                  <c:v>1.5149940999999965</c:v>
                </c:pt>
                <c:pt idx="1146">
                  <c:v>1.4534796999999955</c:v>
                </c:pt>
                <c:pt idx="1147">
                  <c:v>1.3792123000000001</c:v>
                </c:pt>
                <c:pt idx="1148">
                  <c:v>1.3898191000000002</c:v>
                </c:pt>
                <c:pt idx="1149">
                  <c:v>1.3472895999999999</c:v>
                </c:pt>
                <c:pt idx="1150">
                  <c:v>1.3476979999999998</c:v>
                </c:pt>
                <c:pt idx="1151">
                  <c:v>1.3517744999999972</c:v>
                </c:pt>
                <c:pt idx="1152">
                  <c:v>1.3526113</c:v>
                </c:pt>
                <c:pt idx="1153">
                  <c:v>1.4044421999999999</c:v>
                </c:pt>
                <c:pt idx="1154">
                  <c:v>1.4042021999999998</c:v>
                </c:pt>
                <c:pt idx="1155">
                  <c:v>1.4043418999999975</c:v>
                </c:pt>
                <c:pt idx="1156">
                  <c:v>1.4060444999999975</c:v>
                </c:pt>
                <c:pt idx="1157">
                  <c:v>1.403339299999995</c:v>
                </c:pt>
                <c:pt idx="1158">
                  <c:v>1.2658333999999964</c:v>
                </c:pt>
                <c:pt idx="1159">
                  <c:v>1.2369313999999965</c:v>
                </c:pt>
                <c:pt idx="1160">
                  <c:v>1.2369111999999998</c:v>
                </c:pt>
                <c:pt idx="1161">
                  <c:v>1.5468439999999999</c:v>
                </c:pt>
                <c:pt idx="1162">
                  <c:v>1.6089662999999974</c:v>
                </c:pt>
                <c:pt idx="1163">
                  <c:v>1.5009847999999975</c:v>
                </c:pt>
                <c:pt idx="1164">
                  <c:v>1.4373015999999972</c:v>
                </c:pt>
                <c:pt idx="1165">
                  <c:v>1.4310973999999972</c:v>
                </c:pt>
                <c:pt idx="1166">
                  <c:v>1.4186334999999972</c:v>
                </c:pt>
                <c:pt idx="1167">
                  <c:v>1.4157699999999962</c:v>
                </c:pt>
                <c:pt idx="1168">
                  <c:v>1.0524415999999999</c:v>
                </c:pt>
                <c:pt idx="1169">
                  <c:v>1.0280571000000027</c:v>
                </c:pt>
                <c:pt idx="1170">
                  <c:v>1.0169045999999977</c:v>
                </c:pt>
                <c:pt idx="1171">
                  <c:v>1.2024541000000002</c:v>
                </c:pt>
                <c:pt idx="1172">
                  <c:v>1.2545561000000001</c:v>
                </c:pt>
                <c:pt idx="1173">
                  <c:v>1.329172</c:v>
                </c:pt>
                <c:pt idx="1174">
                  <c:v>1.3460936999999977</c:v>
                </c:pt>
                <c:pt idx="1175">
                  <c:v>1.3760626000000002</c:v>
                </c:pt>
                <c:pt idx="1176">
                  <c:v>1.3991695999999998</c:v>
                </c:pt>
                <c:pt idx="1177">
                  <c:v>1.4179102999999957</c:v>
                </c:pt>
                <c:pt idx="1178">
                  <c:v>1.4414068999999972</c:v>
                </c:pt>
                <c:pt idx="1179">
                  <c:v>1.4402558999999999</c:v>
                </c:pt>
                <c:pt idx="1180">
                  <c:v>1.411699499999995</c:v>
                </c:pt>
                <c:pt idx="1181">
                  <c:v>1.4545906999999965</c:v>
                </c:pt>
                <c:pt idx="1182">
                  <c:v>1.6037576000000002</c:v>
                </c:pt>
                <c:pt idx="1183">
                  <c:v>1.5150609999999998</c:v>
                </c:pt>
                <c:pt idx="1184">
                  <c:v>1.5381251999999999</c:v>
                </c:pt>
                <c:pt idx="1185">
                  <c:v>1.4614845999999975</c:v>
                </c:pt>
                <c:pt idx="1186">
                  <c:v>1.3951126999999999</c:v>
                </c:pt>
                <c:pt idx="1187">
                  <c:v>1.3799399999999977</c:v>
                </c:pt>
                <c:pt idx="1188">
                  <c:v>1.1834621999999999</c:v>
                </c:pt>
                <c:pt idx="1189">
                  <c:v>1.1964093</c:v>
                </c:pt>
                <c:pt idx="1190">
                  <c:v>1.1987257</c:v>
                </c:pt>
                <c:pt idx="1191">
                  <c:v>1.2771665999999977</c:v>
                </c:pt>
                <c:pt idx="1192">
                  <c:v>1.2870622999999974</c:v>
                </c:pt>
                <c:pt idx="1193">
                  <c:v>1.3368118</c:v>
                </c:pt>
                <c:pt idx="1194">
                  <c:v>1.3611576000000001</c:v>
                </c:pt>
                <c:pt idx="1195">
                  <c:v>1.3807581000000024</c:v>
                </c:pt>
                <c:pt idx="1196">
                  <c:v>1.4457880999999975</c:v>
                </c:pt>
                <c:pt idx="1197">
                  <c:v>1.4650145999999979</c:v>
                </c:pt>
                <c:pt idx="1198">
                  <c:v>1.5228371000000003</c:v>
                </c:pt>
                <c:pt idx="1199">
                  <c:v>1.5071505000000001</c:v>
                </c:pt>
                <c:pt idx="1200">
                  <c:v>1.5041013999999975</c:v>
                </c:pt>
                <c:pt idx="1201">
                  <c:v>1.5340488999999999</c:v>
                </c:pt>
                <c:pt idx="1202">
                  <c:v>1.5238675000000002</c:v>
                </c:pt>
                <c:pt idx="1203">
                  <c:v>1.4247545999999998</c:v>
                </c:pt>
                <c:pt idx="1204">
                  <c:v>1.6230989999999998</c:v>
                </c:pt>
                <c:pt idx="1205">
                  <c:v>1.6507927999999998</c:v>
                </c:pt>
                <c:pt idx="1206">
                  <c:v>1.7233578000000001</c:v>
                </c:pt>
                <c:pt idx="1207">
                  <c:v>1.7128851999999999</c:v>
                </c:pt>
                <c:pt idx="1208">
                  <c:v>1.5632960999999974</c:v>
                </c:pt>
                <c:pt idx="1209">
                  <c:v>1.5432484</c:v>
                </c:pt>
                <c:pt idx="1210">
                  <c:v>1.4768931999999975</c:v>
                </c:pt>
                <c:pt idx="1211">
                  <c:v>1.4299007999999962</c:v>
                </c:pt>
                <c:pt idx="1212">
                  <c:v>1.4360556999999998</c:v>
                </c:pt>
                <c:pt idx="1213">
                  <c:v>1.4068949999999965</c:v>
                </c:pt>
                <c:pt idx="1214">
                  <c:v>1.3071534</c:v>
                </c:pt>
                <c:pt idx="1215">
                  <c:v>1.3407676000000002</c:v>
                </c:pt>
                <c:pt idx="1216">
                  <c:v>1.3391065999999998</c:v>
                </c:pt>
                <c:pt idx="1217">
                  <c:v>1.429898099999996</c:v>
                </c:pt>
                <c:pt idx="1218">
                  <c:v>1.4935981999999972</c:v>
                </c:pt>
                <c:pt idx="1219">
                  <c:v>1.5838490999999977</c:v>
                </c:pt>
                <c:pt idx="1220">
                  <c:v>1.5746024999999999</c:v>
                </c:pt>
                <c:pt idx="1221">
                  <c:v>1.6061188000000022</c:v>
                </c:pt>
                <c:pt idx="1222">
                  <c:v>1.549699699999995</c:v>
                </c:pt>
                <c:pt idx="1223">
                  <c:v>1.5508311999999975</c:v>
                </c:pt>
                <c:pt idx="1224">
                  <c:v>1.5979596999999972</c:v>
                </c:pt>
                <c:pt idx="1225">
                  <c:v>1.8171936999999971</c:v>
                </c:pt>
                <c:pt idx="1226">
                  <c:v>1.7829989999999998</c:v>
                </c:pt>
                <c:pt idx="1227">
                  <c:v>1.8306480000000001</c:v>
                </c:pt>
                <c:pt idx="1228">
                  <c:v>1.8996882000000002</c:v>
                </c:pt>
                <c:pt idx="1229">
                  <c:v>1.8907628000000001</c:v>
                </c:pt>
                <c:pt idx="1230">
                  <c:v>1.8043613999999975</c:v>
                </c:pt>
                <c:pt idx="1231">
                  <c:v>1.8607288999999998</c:v>
                </c:pt>
                <c:pt idx="1232">
                  <c:v>1.6257625</c:v>
                </c:pt>
                <c:pt idx="1233">
                  <c:v>1.5519209999999974</c:v>
                </c:pt>
                <c:pt idx="1234">
                  <c:v>1.4844948999999972</c:v>
                </c:pt>
                <c:pt idx="1235">
                  <c:v>1.6449282999999977</c:v>
                </c:pt>
                <c:pt idx="1236">
                  <c:v>1.6612545000000001</c:v>
                </c:pt>
                <c:pt idx="1237">
                  <c:v>1.8531157</c:v>
                </c:pt>
                <c:pt idx="1238">
                  <c:v>1.7538656999999958</c:v>
                </c:pt>
                <c:pt idx="1239">
                  <c:v>1.8256637999999972</c:v>
                </c:pt>
                <c:pt idx="1240">
                  <c:v>1.8908281000000002</c:v>
                </c:pt>
                <c:pt idx="1241">
                  <c:v>1.9971672</c:v>
                </c:pt>
                <c:pt idx="1242">
                  <c:v>1.9107405000000024</c:v>
                </c:pt>
                <c:pt idx="1243">
                  <c:v>1.9548091000000001</c:v>
                </c:pt>
                <c:pt idx="1244">
                  <c:v>1.9710721000000024</c:v>
                </c:pt>
                <c:pt idx="1245">
                  <c:v>1.9369284</c:v>
                </c:pt>
                <c:pt idx="1246">
                  <c:v>1.9475391999999998</c:v>
                </c:pt>
                <c:pt idx="1247">
                  <c:v>1.8759236999999958</c:v>
                </c:pt>
                <c:pt idx="1248">
                  <c:v>1.8333630999999977</c:v>
                </c:pt>
                <c:pt idx="1249">
                  <c:v>1.7950323999999998</c:v>
                </c:pt>
                <c:pt idx="1250">
                  <c:v>1.7950323999999998</c:v>
                </c:pt>
                <c:pt idx="1251">
                  <c:v>1.9908383999999999</c:v>
                </c:pt>
                <c:pt idx="1252">
                  <c:v>1.4780006999999977</c:v>
                </c:pt>
                <c:pt idx="1253">
                  <c:v>1.4058463999999955</c:v>
                </c:pt>
                <c:pt idx="1254">
                  <c:v>1.4010651999999975</c:v>
                </c:pt>
                <c:pt idx="1255">
                  <c:v>1.4001068999999977</c:v>
                </c:pt>
                <c:pt idx="1256">
                  <c:v>1.3993591999999999</c:v>
                </c:pt>
                <c:pt idx="1257">
                  <c:v>1.1034279999999999</c:v>
                </c:pt>
                <c:pt idx="1258">
                  <c:v>1.095432</c:v>
                </c:pt>
                <c:pt idx="1259">
                  <c:v>1.1430673000000002</c:v>
                </c:pt>
                <c:pt idx="1260">
                  <c:v>1.3026118000000002</c:v>
                </c:pt>
                <c:pt idx="1261">
                  <c:v>1.2846163000000002</c:v>
                </c:pt>
                <c:pt idx="1262">
                  <c:v>1.4383359999999998</c:v>
                </c:pt>
                <c:pt idx="1263">
                  <c:v>1.4344493999999972</c:v>
                </c:pt>
                <c:pt idx="1264">
                  <c:v>1.6417873999999999</c:v>
                </c:pt>
                <c:pt idx="1265">
                  <c:v>1.5593196999999974</c:v>
                </c:pt>
                <c:pt idx="1266">
                  <c:v>1.5548743999999972</c:v>
                </c:pt>
                <c:pt idx="1267">
                  <c:v>1.528054</c:v>
                </c:pt>
                <c:pt idx="1268">
                  <c:v>1.4095515999999975</c:v>
                </c:pt>
                <c:pt idx="1269">
                  <c:v>1.3454021</c:v>
                </c:pt>
                <c:pt idx="1270">
                  <c:v>1.3403834999999999</c:v>
                </c:pt>
                <c:pt idx="1271">
                  <c:v>1.3406859000000024</c:v>
                </c:pt>
                <c:pt idx="1272">
                  <c:v>0.83854640000000003</c:v>
                </c:pt>
                <c:pt idx="1273">
                  <c:v>0.83767470000000099</c:v>
                </c:pt>
                <c:pt idx="1274">
                  <c:v>0.83421789999999996</c:v>
                </c:pt>
                <c:pt idx="1275">
                  <c:v>0.86370690000000061</c:v>
                </c:pt>
                <c:pt idx="1276">
                  <c:v>0.88791940000000003</c:v>
                </c:pt>
                <c:pt idx="1277">
                  <c:v>0.99581389999999959</c:v>
                </c:pt>
                <c:pt idx="1278">
                  <c:v>1.025847</c:v>
                </c:pt>
                <c:pt idx="1279">
                  <c:v>1.0856903999999972</c:v>
                </c:pt>
                <c:pt idx="1280">
                  <c:v>1.1282774000000024</c:v>
                </c:pt>
                <c:pt idx="1281">
                  <c:v>1.1376816999999975</c:v>
                </c:pt>
                <c:pt idx="1282">
                  <c:v>1.3399702999999972</c:v>
                </c:pt>
                <c:pt idx="1283">
                  <c:v>1.2873859999999999</c:v>
                </c:pt>
                <c:pt idx="1284">
                  <c:v>1.3491742999999972</c:v>
                </c:pt>
                <c:pt idx="1285">
                  <c:v>1.5247629999999999</c:v>
                </c:pt>
                <c:pt idx="1286">
                  <c:v>1.4545980999999977</c:v>
                </c:pt>
                <c:pt idx="1287">
                  <c:v>1.4269930999999969</c:v>
                </c:pt>
                <c:pt idx="1288">
                  <c:v>1.5061868999999999</c:v>
                </c:pt>
                <c:pt idx="1289">
                  <c:v>1.4471528</c:v>
                </c:pt>
                <c:pt idx="1290">
                  <c:v>1.3771487999999998</c:v>
                </c:pt>
                <c:pt idx="1291">
                  <c:v>1.3310679000000001</c:v>
                </c:pt>
                <c:pt idx="1292">
                  <c:v>1.3460985000000001</c:v>
                </c:pt>
                <c:pt idx="1293">
                  <c:v>1.420658</c:v>
                </c:pt>
                <c:pt idx="1294">
                  <c:v>1.4789040999999974</c:v>
                </c:pt>
                <c:pt idx="1295">
                  <c:v>1.3989106999999998</c:v>
                </c:pt>
                <c:pt idx="1296">
                  <c:v>1.3201008999999999</c:v>
                </c:pt>
                <c:pt idx="1297">
                  <c:v>1.3500051000000024</c:v>
                </c:pt>
                <c:pt idx="1298">
                  <c:v>1.3696112999999974</c:v>
                </c:pt>
                <c:pt idx="1299">
                  <c:v>1.3302236999999975</c:v>
                </c:pt>
                <c:pt idx="1300">
                  <c:v>1.3313938999999975</c:v>
                </c:pt>
                <c:pt idx="1301">
                  <c:v>1.4447828</c:v>
                </c:pt>
                <c:pt idx="1302">
                  <c:v>1.4429310999999971</c:v>
                </c:pt>
                <c:pt idx="1303">
                  <c:v>1.4445205999999979</c:v>
                </c:pt>
                <c:pt idx="1304">
                  <c:v>1.6415085999999999</c:v>
                </c:pt>
                <c:pt idx="1305">
                  <c:v>1.5141495</c:v>
                </c:pt>
                <c:pt idx="1306">
                  <c:v>1.5448855000000001</c:v>
                </c:pt>
                <c:pt idx="1307">
                  <c:v>1.7746089</c:v>
                </c:pt>
                <c:pt idx="1308">
                  <c:v>1.5527971</c:v>
                </c:pt>
                <c:pt idx="1309">
                  <c:v>1.5655191999999998</c:v>
                </c:pt>
                <c:pt idx="1310">
                  <c:v>1.4925937999999974</c:v>
                </c:pt>
                <c:pt idx="1311">
                  <c:v>1.3934495</c:v>
                </c:pt>
                <c:pt idx="1312">
                  <c:v>1.2700245999999979</c:v>
                </c:pt>
                <c:pt idx="1313">
                  <c:v>1.1972953</c:v>
                </c:pt>
                <c:pt idx="1314">
                  <c:v>1.2534139999999998</c:v>
                </c:pt>
                <c:pt idx="1315">
                  <c:v>1.3559835999999998</c:v>
                </c:pt>
                <c:pt idx="1316">
                  <c:v>1.4133865999999977</c:v>
                </c:pt>
                <c:pt idx="1317">
                  <c:v>1.4746712999999971</c:v>
                </c:pt>
                <c:pt idx="1318">
                  <c:v>1.4640002999999977</c:v>
                </c:pt>
                <c:pt idx="1319">
                  <c:v>1.4908279</c:v>
                </c:pt>
                <c:pt idx="1320">
                  <c:v>1.6123311999999999</c:v>
                </c:pt>
                <c:pt idx="1321">
                  <c:v>1.5765042999999974</c:v>
                </c:pt>
                <c:pt idx="1322">
                  <c:v>1.6413808000000001</c:v>
                </c:pt>
                <c:pt idx="1323">
                  <c:v>1.7200654</c:v>
                </c:pt>
                <c:pt idx="1324">
                  <c:v>1.8017835999999998</c:v>
                </c:pt>
                <c:pt idx="1325">
                  <c:v>1.8095488</c:v>
                </c:pt>
                <c:pt idx="1326">
                  <c:v>1.9089208000000002</c:v>
                </c:pt>
                <c:pt idx="1327">
                  <c:v>2.1202828</c:v>
                </c:pt>
                <c:pt idx="1328">
                  <c:v>2.1193217000000044</c:v>
                </c:pt>
                <c:pt idx="1329">
                  <c:v>2.0643593999999998</c:v>
                </c:pt>
                <c:pt idx="1330">
                  <c:v>2.0643593999999998</c:v>
                </c:pt>
                <c:pt idx="1331">
                  <c:v>1.8499900999999974</c:v>
                </c:pt>
                <c:pt idx="1332">
                  <c:v>1.8506886999999999</c:v>
                </c:pt>
                <c:pt idx="1333">
                  <c:v>2.0145713000000001</c:v>
                </c:pt>
                <c:pt idx="1334">
                  <c:v>1.7948858999999999</c:v>
                </c:pt>
                <c:pt idx="1335">
                  <c:v>1.6544476000000001</c:v>
                </c:pt>
                <c:pt idx="1336">
                  <c:v>1.6544476000000001</c:v>
                </c:pt>
                <c:pt idx="1337">
                  <c:v>1.8803196</c:v>
                </c:pt>
                <c:pt idx="1338">
                  <c:v>1.9510641999999998</c:v>
                </c:pt>
                <c:pt idx="1339">
                  <c:v>1.9683813999999999</c:v>
                </c:pt>
                <c:pt idx="1340">
                  <c:v>1.9668023000000001</c:v>
                </c:pt>
                <c:pt idx="1341">
                  <c:v>1.9680023000000026</c:v>
                </c:pt>
                <c:pt idx="1342">
                  <c:v>1.9079113999999975</c:v>
                </c:pt>
                <c:pt idx="1343">
                  <c:v>1.9186624999999999</c:v>
                </c:pt>
                <c:pt idx="1344">
                  <c:v>1.9713695999999998</c:v>
                </c:pt>
                <c:pt idx="1345">
                  <c:v>1.9648444</c:v>
                </c:pt>
                <c:pt idx="1346">
                  <c:v>2.0507996000000004</c:v>
                </c:pt>
                <c:pt idx="1347">
                  <c:v>2.1102054999999957</c:v>
                </c:pt>
                <c:pt idx="1348">
                  <c:v>2.1682883999999998</c:v>
                </c:pt>
                <c:pt idx="1349">
                  <c:v>2.0591374999999998</c:v>
                </c:pt>
                <c:pt idx="1350">
                  <c:v>2.0706677</c:v>
                </c:pt>
                <c:pt idx="1351">
                  <c:v>2.0343533999999988</c:v>
                </c:pt>
                <c:pt idx="1352">
                  <c:v>1.9889402</c:v>
                </c:pt>
                <c:pt idx="1353">
                  <c:v>1.9527433000000001</c:v>
                </c:pt>
                <c:pt idx="1354">
                  <c:v>1.812834599999998</c:v>
                </c:pt>
                <c:pt idx="1355">
                  <c:v>1.7230022999999974</c:v>
                </c:pt>
                <c:pt idx="1356">
                  <c:v>1.6305371000000022</c:v>
                </c:pt>
                <c:pt idx="1357">
                  <c:v>1.7465773000000002</c:v>
                </c:pt>
                <c:pt idx="1358">
                  <c:v>1.8312014999999977</c:v>
                </c:pt>
                <c:pt idx="1359">
                  <c:v>1.8225471000000024</c:v>
                </c:pt>
                <c:pt idx="1360">
                  <c:v>1.8593313999999972</c:v>
                </c:pt>
                <c:pt idx="1361">
                  <c:v>1.8978349999999977</c:v>
                </c:pt>
                <c:pt idx="1362">
                  <c:v>1.9691506999999999</c:v>
                </c:pt>
                <c:pt idx="1363">
                  <c:v>1.9357968999999977</c:v>
                </c:pt>
                <c:pt idx="1364">
                  <c:v>2.0247407000000002</c:v>
                </c:pt>
                <c:pt idx="1365">
                  <c:v>2.0007465</c:v>
                </c:pt>
                <c:pt idx="1366">
                  <c:v>2.0162161999999944</c:v>
                </c:pt>
                <c:pt idx="1367">
                  <c:v>2.1959190999999998</c:v>
                </c:pt>
                <c:pt idx="1368">
                  <c:v>2.1983719000000002</c:v>
                </c:pt>
                <c:pt idx="1369">
                  <c:v>2.1940149999999998</c:v>
                </c:pt>
                <c:pt idx="1370">
                  <c:v>2.0128950999999953</c:v>
                </c:pt>
                <c:pt idx="1371">
                  <c:v>2.0228225999999987</c:v>
                </c:pt>
                <c:pt idx="1372">
                  <c:v>1.9818072</c:v>
                </c:pt>
                <c:pt idx="1373">
                  <c:v>1.9299465</c:v>
                </c:pt>
                <c:pt idx="1374">
                  <c:v>1.9029794999999998</c:v>
                </c:pt>
                <c:pt idx="1375">
                  <c:v>1.8638439999999998</c:v>
                </c:pt>
                <c:pt idx="1376">
                  <c:v>1.8355185999999999</c:v>
                </c:pt>
                <c:pt idx="1377">
                  <c:v>1.8085762999999975</c:v>
                </c:pt>
                <c:pt idx="1378">
                  <c:v>1.8888099</c:v>
                </c:pt>
                <c:pt idx="1379">
                  <c:v>1.9638883999999999</c:v>
                </c:pt>
                <c:pt idx="1380">
                  <c:v>2.0708528999999967</c:v>
                </c:pt>
                <c:pt idx="1381">
                  <c:v>2.1309122999999999</c:v>
                </c:pt>
                <c:pt idx="1382">
                  <c:v>2.1713065999999999</c:v>
                </c:pt>
                <c:pt idx="1383">
                  <c:v>2.1055343000000044</c:v>
                </c:pt>
                <c:pt idx="1384">
                  <c:v>2.1149610999999999</c:v>
                </c:pt>
                <c:pt idx="1385">
                  <c:v>2.1051091</c:v>
                </c:pt>
                <c:pt idx="1386">
                  <c:v>2.2394037000000004</c:v>
                </c:pt>
                <c:pt idx="1387">
                  <c:v>2.2644552999999998</c:v>
                </c:pt>
                <c:pt idx="1388">
                  <c:v>2.2618637000000001</c:v>
                </c:pt>
                <c:pt idx="1389">
                  <c:v>2.3230362999999996</c:v>
                </c:pt>
                <c:pt idx="1390">
                  <c:v>2.3546415999999977</c:v>
                </c:pt>
                <c:pt idx="1391">
                  <c:v>2.3949439999999953</c:v>
                </c:pt>
                <c:pt idx="1392">
                  <c:v>2.3110222999999968</c:v>
                </c:pt>
                <c:pt idx="1393">
                  <c:v>1.9877693999999975</c:v>
                </c:pt>
                <c:pt idx="1394">
                  <c:v>1.9987318000000001</c:v>
                </c:pt>
                <c:pt idx="1395">
                  <c:v>1.9838689999999999</c:v>
                </c:pt>
                <c:pt idx="1396">
                  <c:v>1.9073940999999972</c:v>
                </c:pt>
                <c:pt idx="1397">
                  <c:v>1.8730618999999977</c:v>
                </c:pt>
                <c:pt idx="1398">
                  <c:v>1.872325</c:v>
                </c:pt>
                <c:pt idx="1399">
                  <c:v>1.8058749999999975</c:v>
                </c:pt>
                <c:pt idx="1400">
                  <c:v>1.7654402999999974</c:v>
                </c:pt>
                <c:pt idx="1401">
                  <c:v>1.8285327999999998</c:v>
                </c:pt>
                <c:pt idx="1402">
                  <c:v>1.7887701999999999</c:v>
                </c:pt>
                <c:pt idx="1403">
                  <c:v>1.8310335</c:v>
                </c:pt>
                <c:pt idx="1404">
                  <c:v>1.903367</c:v>
                </c:pt>
                <c:pt idx="1405">
                  <c:v>1.9785810000000001</c:v>
                </c:pt>
                <c:pt idx="1406">
                  <c:v>1.9786391999999999</c:v>
                </c:pt>
                <c:pt idx="1407">
                  <c:v>2.0451122000000002</c:v>
                </c:pt>
                <c:pt idx="1408">
                  <c:v>2.1645727000000012</c:v>
                </c:pt>
                <c:pt idx="1409">
                  <c:v>2.1732883999999997</c:v>
                </c:pt>
                <c:pt idx="1410">
                  <c:v>2.1475115000000078</c:v>
                </c:pt>
                <c:pt idx="1411">
                  <c:v>2.1972160000000001</c:v>
                </c:pt>
                <c:pt idx="1412">
                  <c:v>2.2724929999999977</c:v>
                </c:pt>
                <c:pt idx="1413">
                  <c:v>2.2794282999999997</c:v>
                </c:pt>
                <c:pt idx="1414">
                  <c:v>2.3077274999999999</c:v>
                </c:pt>
                <c:pt idx="1415">
                  <c:v>2.2421425999999998</c:v>
                </c:pt>
                <c:pt idx="1416">
                  <c:v>2.149934700000006</c:v>
                </c:pt>
                <c:pt idx="1417">
                  <c:v>2.1581235000000012</c:v>
                </c:pt>
                <c:pt idx="1418">
                  <c:v>1.9344638000000001</c:v>
                </c:pt>
                <c:pt idx="1419">
                  <c:v>1.9879135000000001</c:v>
                </c:pt>
                <c:pt idx="1420">
                  <c:v>2.1158400999999967</c:v>
                </c:pt>
                <c:pt idx="1421">
                  <c:v>2.1240263999999995</c:v>
                </c:pt>
                <c:pt idx="1422">
                  <c:v>2.2099744000000001</c:v>
                </c:pt>
                <c:pt idx="1423">
                  <c:v>2.2522638999999987</c:v>
                </c:pt>
                <c:pt idx="1424">
                  <c:v>2.2056877000000048</c:v>
                </c:pt>
                <c:pt idx="1425">
                  <c:v>2.2391288999999999</c:v>
                </c:pt>
                <c:pt idx="1426">
                  <c:v>2.3292812000000005</c:v>
                </c:pt>
                <c:pt idx="1427">
                  <c:v>2.3499046000000003</c:v>
                </c:pt>
                <c:pt idx="1428">
                  <c:v>2.3281010000000002</c:v>
                </c:pt>
                <c:pt idx="1429">
                  <c:v>2.3337737999999999</c:v>
                </c:pt>
                <c:pt idx="1430">
                  <c:v>2.4085918000000039</c:v>
                </c:pt>
                <c:pt idx="1431">
                  <c:v>2.4226629999999942</c:v>
                </c:pt>
                <c:pt idx="1432">
                  <c:v>2.4148357999999988</c:v>
                </c:pt>
                <c:pt idx="1433">
                  <c:v>2.4642976999999999</c:v>
                </c:pt>
                <c:pt idx="1434">
                  <c:v>2.5757171000000003</c:v>
                </c:pt>
                <c:pt idx="1435">
                  <c:v>2.5581655999999997</c:v>
                </c:pt>
                <c:pt idx="1436">
                  <c:v>2.4053002999999999</c:v>
                </c:pt>
                <c:pt idx="1437">
                  <c:v>2.4382288999999977</c:v>
                </c:pt>
                <c:pt idx="1438">
                  <c:v>2.3505250999999987</c:v>
                </c:pt>
                <c:pt idx="1439">
                  <c:v>2.3080645</c:v>
                </c:pt>
                <c:pt idx="1440">
                  <c:v>2.3056628999999953</c:v>
                </c:pt>
                <c:pt idx="1441">
                  <c:v>2.2597776999999999</c:v>
                </c:pt>
                <c:pt idx="1442">
                  <c:v>2.2454403999999997</c:v>
                </c:pt>
                <c:pt idx="1443">
                  <c:v>1.9268223</c:v>
                </c:pt>
                <c:pt idx="1444">
                  <c:v>2.2788747999999996</c:v>
                </c:pt>
                <c:pt idx="1445">
                  <c:v>2.2978540999999999</c:v>
                </c:pt>
                <c:pt idx="1446">
                  <c:v>2.3369487999999943</c:v>
                </c:pt>
                <c:pt idx="1447">
                  <c:v>1.9932991000000002</c:v>
                </c:pt>
                <c:pt idx="1448">
                  <c:v>1.8720815000000022</c:v>
                </c:pt>
                <c:pt idx="1449">
                  <c:v>1.8597379999999999</c:v>
                </c:pt>
                <c:pt idx="1450">
                  <c:v>1.8983774000000022</c:v>
                </c:pt>
                <c:pt idx="1451">
                  <c:v>1.9975505000000024</c:v>
                </c:pt>
                <c:pt idx="1452">
                  <c:v>1.9259343999999969</c:v>
                </c:pt>
                <c:pt idx="1453">
                  <c:v>2.0600819000000001</c:v>
                </c:pt>
                <c:pt idx="1454">
                  <c:v>2.1193456999999967</c:v>
                </c:pt>
                <c:pt idx="1455">
                  <c:v>2.3109621999999956</c:v>
                </c:pt>
                <c:pt idx="1456">
                  <c:v>2.3494035999999987</c:v>
                </c:pt>
                <c:pt idx="1457">
                  <c:v>2.2960225999999997</c:v>
                </c:pt>
                <c:pt idx="1458">
                  <c:v>2.2690999999999999</c:v>
                </c:pt>
                <c:pt idx="1459">
                  <c:v>2.2679803000000045</c:v>
                </c:pt>
                <c:pt idx="1460">
                  <c:v>2.2670291000000002</c:v>
                </c:pt>
                <c:pt idx="1461">
                  <c:v>2.1908018999999999</c:v>
                </c:pt>
                <c:pt idx="1462">
                  <c:v>2.1052208000000001</c:v>
                </c:pt>
                <c:pt idx="1463">
                  <c:v>2.0752651999999947</c:v>
                </c:pt>
                <c:pt idx="1464">
                  <c:v>1.9757989999999999</c:v>
                </c:pt>
                <c:pt idx="1465">
                  <c:v>2.0650828999999997</c:v>
                </c:pt>
                <c:pt idx="1466">
                  <c:v>2.0740685999999977</c:v>
                </c:pt>
                <c:pt idx="1467">
                  <c:v>2.1942313000000002</c:v>
                </c:pt>
                <c:pt idx="1468">
                  <c:v>2.3029328999999987</c:v>
                </c:pt>
                <c:pt idx="1469">
                  <c:v>2.3546094999999942</c:v>
                </c:pt>
                <c:pt idx="1470">
                  <c:v>2.3328602999999943</c:v>
                </c:pt>
                <c:pt idx="1471">
                  <c:v>2.3040287000000004</c:v>
                </c:pt>
                <c:pt idx="1472">
                  <c:v>2.3933302000000012</c:v>
                </c:pt>
                <c:pt idx="1473">
                  <c:v>2.3873191</c:v>
                </c:pt>
                <c:pt idx="1474">
                  <c:v>2.4324556999999913</c:v>
                </c:pt>
                <c:pt idx="1475">
                  <c:v>2.5032542000000002</c:v>
                </c:pt>
                <c:pt idx="1476">
                  <c:v>2.5132409999999967</c:v>
                </c:pt>
                <c:pt idx="1477">
                  <c:v>2.5698470999999987</c:v>
                </c:pt>
                <c:pt idx="1478">
                  <c:v>2.5973161</c:v>
                </c:pt>
                <c:pt idx="1479">
                  <c:v>2.5958417000000003</c:v>
                </c:pt>
                <c:pt idx="1480">
                  <c:v>2.6024277000000002</c:v>
                </c:pt>
                <c:pt idx="1481">
                  <c:v>2.6011185000000001</c:v>
                </c:pt>
                <c:pt idx="1482">
                  <c:v>2.3263162000000004</c:v>
                </c:pt>
                <c:pt idx="1483">
                  <c:v>2.3168287999999944</c:v>
                </c:pt>
                <c:pt idx="1484">
                  <c:v>2.4291127000000001</c:v>
                </c:pt>
                <c:pt idx="1485">
                  <c:v>2.4794885999999967</c:v>
                </c:pt>
                <c:pt idx="1486">
                  <c:v>2.6859592999999999</c:v>
                </c:pt>
                <c:pt idx="1487">
                  <c:v>2.8840683999999968</c:v>
                </c:pt>
                <c:pt idx="1488">
                  <c:v>2.8735236</c:v>
                </c:pt>
                <c:pt idx="1489">
                  <c:v>2.9187828999999987</c:v>
                </c:pt>
                <c:pt idx="1490">
                  <c:v>2.9291104999999997</c:v>
                </c:pt>
                <c:pt idx="1491">
                  <c:v>2.9365154999999947</c:v>
                </c:pt>
                <c:pt idx="1492">
                  <c:v>2.8920392999999978</c:v>
                </c:pt>
                <c:pt idx="1493">
                  <c:v>2.9967788999999967</c:v>
                </c:pt>
                <c:pt idx="1494">
                  <c:v>3.0174505999999988</c:v>
                </c:pt>
                <c:pt idx="1495">
                  <c:v>3.0442878999999996</c:v>
                </c:pt>
                <c:pt idx="1496">
                  <c:v>3.0462643999999997</c:v>
                </c:pt>
                <c:pt idx="1497">
                  <c:v>3.0345052999999997</c:v>
                </c:pt>
                <c:pt idx="1498">
                  <c:v>3.1265369000000001</c:v>
                </c:pt>
                <c:pt idx="1499">
                  <c:v>3.1280119000000002</c:v>
                </c:pt>
                <c:pt idx="1500">
                  <c:v>2.8974467999999987</c:v>
                </c:pt>
                <c:pt idx="1501">
                  <c:v>2.8974467999999987</c:v>
                </c:pt>
                <c:pt idx="1502">
                  <c:v>2.8974987000000003</c:v>
                </c:pt>
                <c:pt idx="1503">
                  <c:v>2.8974987000000003</c:v>
                </c:pt>
                <c:pt idx="1504">
                  <c:v>2.5439296000000002</c:v>
                </c:pt>
                <c:pt idx="1505">
                  <c:v>2.5103322000000001</c:v>
                </c:pt>
                <c:pt idx="1506">
                  <c:v>2.4000935999999999</c:v>
                </c:pt>
                <c:pt idx="1507">
                  <c:v>2.4491944999999999</c:v>
                </c:pt>
                <c:pt idx="1508">
                  <c:v>2.4894900999999998</c:v>
                </c:pt>
                <c:pt idx="1509">
                  <c:v>2.3874347000000053</c:v>
                </c:pt>
                <c:pt idx="1510">
                  <c:v>2.3811542000000006</c:v>
                </c:pt>
                <c:pt idx="1511">
                  <c:v>2.5251977000000054</c:v>
                </c:pt>
                <c:pt idx="1512">
                  <c:v>2.6445248000000054</c:v>
                </c:pt>
                <c:pt idx="1513">
                  <c:v>2.6809262000000054</c:v>
                </c:pt>
                <c:pt idx="1514">
                  <c:v>2.6823636</c:v>
                </c:pt>
                <c:pt idx="1515">
                  <c:v>2.6581551999999977</c:v>
                </c:pt>
                <c:pt idx="1516">
                  <c:v>2.8296001999999967</c:v>
                </c:pt>
                <c:pt idx="1517">
                  <c:v>2.9190606999999957</c:v>
                </c:pt>
                <c:pt idx="1518">
                  <c:v>2.7602712000000049</c:v>
                </c:pt>
                <c:pt idx="1519">
                  <c:v>2.7384632</c:v>
                </c:pt>
                <c:pt idx="1520">
                  <c:v>2.7560937000000005</c:v>
                </c:pt>
                <c:pt idx="1521">
                  <c:v>2.7239442000000054</c:v>
                </c:pt>
                <c:pt idx="1522">
                  <c:v>2.7266415000000004</c:v>
                </c:pt>
                <c:pt idx="1523">
                  <c:v>2.3493742000000002</c:v>
                </c:pt>
                <c:pt idx="1524">
                  <c:v>2.3309928999999987</c:v>
                </c:pt>
                <c:pt idx="1525">
                  <c:v>2.3284684999999947</c:v>
                </c:pt>
                <c:pt idx="1526">
                  <c:v>2.3292059999999952</c:v>
                </c:pt>
                <c:pt idx="1527">
                  <c:v>2.3293432000000003</c:v>
                </c:pt>
                <c:pt idx="1528">
                  <c:v>2.2261679999999999</c:v>
                </c:pt>
                <c:pt idx="1529">
                  <c:v>2.2262905000000002</c:v>
                </c:pt>
                <c:pt idx="1530">
                  <c:v>2.2264664999999977</c:v>
                </c:pt>
                <c:pt idx="1531">
                  <c:v>2.2275106000000049</c:v>
                </c:pt>
                <c:pt idx="1532">
                  <c:v>2.2272898000000012</c:v>
                </c:pt>
                <c:pt idx="1533">
                  <c:v>2.3333368000000001</c:v>
                </c:pt>
                <c:pt idx="1534">
                  <c:v>2.3189042000000004</c:v>
                </c:pt>
                <c:pt idx="1535">
                  <c:v>2.3244873999999998</c:v>
                </c:pt>
                <c:pt idx="1536">
                  <c:v>2.3267853999999977</c:v>
                </c:pt>
                <c:pt idx="1537">
                  <c:v>2.3306915999999998</c:v>
                </c:pt>
                <c:pt idx="1538">
                  <c:v>2.3490059999999953</c:v>
                </c:pt>
                <c:pt idx="1539">
                  <c:v>2.2737009000000001</c:v>
                </c:pt>
                <c:pt idx="1540">
                  <c:v>2.3471952000000011</c:v>
                </c:pt>
                <c:pt idx="1541">
                  <c:v>2.3573106000000004</c:v>
                </c:pt>
                <c:pt idx="1542">
                  <c:v>2.6230150000000001</c:v>
                </c:pt>
                <c:pt idx="1543">
                  <c:v>2.4351454999999937</c:v>
                </c:pt>
                <c:pt idx="1544">
                  <c:v>2.4285649999999999</c:v>
                </c:pt>
                <c:pt idx="1545">
                  <c:v>2.4276777000000012</c:v>
                </c:pt>
                <c:pt idx="1546">
                  <c:v>2.4500679999999977</c:v>
                </c:pt>
                <c:pt idx="1547">
                  <c:v>2.3428474999999938</c:v>
                </c:pt>
                <c:pt idx="1548">
                  <c:v>2.3283706000000004</c:v>
                </c:pt>
                <c:pt idx="1549">
                  <c:v>2.3840967000000002</c:v>
                </c:pt>
                <c:pt idx="1550">
                  <c:v>2.6401501999999999</c:v>
                </c:pt>
                <c:pt idx="1551">
                  <c:v>2.6273378000000078</c:v>
                </c:pt>
                <c:pt idx="1552">
                  <c:v>2.6105678000000001</c:v>
                </c:pt>
                <c:pt idx="1553">
                  <c:v>2.6059287999999996</c:v>
                </c:pt>
                <c:pt idx="1554">
                  <c:v>2.6133329999999999</c:v>
                </c:pt>
                <c:pt idx="1555">
                  <c:v>2.7062747000000011</c:v>
                </c:pt>
                <c:pt idx="1556">
                  <c:v>2.7883468000000002</c:v>
                </c:pt>
                <c:pt idx="1557">
                  <c:v>2.9454119999999997</c:v>
                </c:pt>
                <c:pt idx="1558">
                  <c:v>2.9663137000000002</c:v>
                </c:pt>
                <c:pt idx="1559">
                  <c:v>3.0490293999999998</c:v>
                </c:pt>
                <c:pt idx="1560">
                  <c:v>2.9836423999999977</c:v>
                </c:pt>
                <c:pt idx="1561">
                  <c:v>2.9722307999999997</c:v>
                </c:pt>
                <c:pt idx="1562">
                  <c:v>2.9095720999999997</c:v>
                </c:pt>
                <c:pt idx="1563">
                  <c:v>2.9020503999999967</c:v>
                </c:pt>
                <c:pt idx="1564">
                  <c:v>2.8979445999999998</c:v>
                </c:pt>
                <c:pt idx="1565">
                  <c:v>2.8974347000000011</c:v>
                </c:pt>
                <c:pt idx="1566">
                  <c:v>2.8954529999999918</c:v>
                </c:pt>
                <c:pt idx="1567">
                  <c:v>3.0298302000000001</c:v>
                </c:pt>
                <c:pt idx="1568">
                  <c:v>3.0277620999999999</c:v>
                </c:pt>
                <c:pt idx="1569">
                  <c:v>3.0298658999999977</c:v>
                </c:pt>
                <c:pt idx="1570">
                  <c:v>3.0319162999999998</c:v>
                </c:pt>
                <c:pt idx="1571">
                  <c:v>3.0328423999999918</c:v>
                </c:pt>
                <c:pt idx="1572">
                  <c:v>2.8554401999999919</c:v>
                </c:pt>
                <c:pt idx="1573">
                  <c:v>2.8572694999999944</c:v>
                </c:pt>
                <c:pt idx="1574">
                  <c:v>2.8615677000000002</c:v>
                </c:pt>
                <c:pt idx="1575">
                  <c:v>3.0989507000000005</c:v>
                </c:pt>
                <c:pt idx="1576">
                  <c:v>3.0951836000000004</c:v>
                </c:pt>
                <c:pt idx="1577">
                  <c:v>3.1987074</c:v>
                </c:pt>
                <c:pt idx="1578">
                  <c:v>3.1890473999999998</c:v>
                </c:pt>
                <c:pt idx="1579">
                  <c:v>3.1885399000000012</c:v>
                </c:pt>
                <c:pt idx="1580">
                  <c:v>3.2797460999999997</c:v>
                </c:pt>
                <c:pt idx="1581">
                  <c:v>3.2811089999999998</c:v>
                </c:pt>
                <c:pt idx="1582">
                  <c:v>3.1912500999999978</c:v>
                </c:pt>
                <c:pt idx="1583">
                  <c:v>3.1912500999999978</c:v>
                </c:pt>
                <c:pt idx="1584">
                  <c:v>3.1920732999999997</c:v>
                </c:pt>
                <c:pt idx="1585">
                  <c:v>3.1845715000000054</c:v>
                </c:pt>
                <c:pt idx="1586">
                  <c:v>3.2945507000000012</c:v>
                </c:pt>
                <c:pt idx="1587">
                  <c:v>3.2924862000000004</c:v>
                </c:pt>
                <c:pt idx="1588">
                  <c:v>3.2946380999999998</c:v>
                </c:pt>
                <c:pt idx="1589">
                  <c:v>3.2943232000000053</c:v>
                </c:pt>
                <c:pt idx="1590">
                  <c:v>2.9581022999999997</c:v>
                </c:pt>
                <c:pt idx="1591">
                  <c:v>2.9574486999999956</c:v>
                </c:pt>
                <c:pt idx="1592">
                  <c:v>2.9586384999999957</c:v>
                </c:pt>
                <c:pt idx="1593">
                  <c:v>2.9599230999999997</c:v>
                </c:pt>
                <c:pt idx="1594">
                  <c:v>3.1515818000000002</c:v>
                </c:pt>
                <c:pt idx="1595">
                  <c:v>3.1655557000000005</c:v>
                </c:pt>
                <c:pt idx="1596">
                  <c:v>3.1608403999999997</c:v>
                </c:pt>
                <c:pt idx="1597">
                  <c:v>3.1563916999999999</c:v>
                </c:pt>
                <c:pt idx="1598">
                  <c:v>3.1597900000000001</c:v>
                </c:pt>
                <c:pt idx="1599">
                  <c:v>3.1556924999999967</c:v>
                </c:pt>
                <c:pt idx="1600">
                  <c:v>2.7969107999999996</c:v>
                </c:pt>
                <c:pt idx="1601">
                  <c:v>2.7976263000000001</c:v>
                </c:pt>
                <c:pt idx="1602">
                  <c:v>2.7948227000000001</c:v>
                </c:pt>
                <c:pt idx="1603">
                  <c:v>2.7916825999999997</c:v>
                </c:pt>
                <c:pt idx="1604">
                  <c:v>2.7908376000000001</c:v>
                </c:pt>
                <c:pt idx="1605">
                  <c:v>2.3774535999999977</c:v>
                </c:pt>
                <c:pt idx="1606">
                  <c:v>2.3728972999999987</c:v>
                </c:pt>
                <c:pt idx="1607">
                  <c:v>2.3757068999999977</c:v>
                </c:pt>
                <c:pt idx="1608">
                  <c:v>2.3764712999999977</c:v>
                </c:pt>
                <c:pt idx="1609">
                  <c:v>2.3789897</c:v>
                </c:pt>
                <c:pt idx="1610">
                  <c:v>2.4108671999999967</c:v>
                </c:pt>
                <c:pt idx="1611">
                  <c:v>2.4108671999999967</c:v>
                </c:pt>
                <c:pt idx="1612">
                  <c:v>2.4103600999999997</c:v>
                </c:pt>
                <c:pt idx="1613">
                  <c:v>2.4068408999999953</c:v>
                </c:pt>
                <c:pt idx="1614">
                  <c:v>2.4880543999999998</c:v>
                </c:pt>
                <c:pt idx="1615">
                  <c:v>2.4870904999999999</c:v>
                </c:pt>
                <c:pt idx="1616">
                  <c:v>2.4882592999999997</c:v>
                </c:pt>
                <c:pt idx="1617">
                  <c:v>2.4859493999999978</c:v>
                </c:pt>
                <c:pt idx="1618">
                  <c:v>2.4870647000000012</c:v>
                </c:pt>
                <c:pt idx="1619">
                  <c:v>2.6054379999999999</c:v>
                </c:pt>
                <c:pt idx="1620">
                  <c:v>2.6070706000000001</c:v>
                </c:pt>
                <c:pt idx="1621">
                  <c:v>2.6024882000000003</c:v>
                </c:pt>
                <c:pt idx="1622">
                  <c:v>2.6285084999999997</c:v>
                </c:pt>
                <c:pt idx="1623">
                  <c:v>2.6152649999999977</c:v>
                </c:pt>
                <c:pt idx="1624">
                  <c:v>2.4506796999999967</c:v>
                </c:pt>
                <c:pt idx="1625">
                  <c:v>2.4103352</c:v>
                </c:pt>
                <c:pt idx="1626">
                  <c:v>2.4013016</c:v>
                </c:pt>
                <c:pt idx="1627">
                  <c:v>2.3992037999999987</c:v>
                </c:pt>
                <c:pt idx="1628">
                  <c:v>2.3902272000000004</c:v>
                </c:pt>
                <c:pt idx="1629">
                  <c:v>2.4585567999999998</c:v>
                </c:pt>
                <c:pt idx="1630">
                  <c:v>2.4807524999999977</c:v>
                </c:pt>
                <c:pt idx="1631">
                  <c:v>2.4628730999999977</c:v>
                </c:pt>
                <c:pt idx="1632">
                  <c:v>2.4639840000000044</c:v>
                </c:pt>
                <c:pt idx="1633">
                  <c:v>2.4633184999999997</c:v>
                </c:pt>
                <c:pt idx="1634">
                  <c:v>2.7107228000000001</c:v>
                </c:pt>
                <c:pt idx="1635">
                  <c:v>2.7136260000000001</c:v>
                </c:pt>
                <c:pt idx="1636">
                  <c:v>2.7080090000000001</c:v>
                </c:pt>
                <c:pt idx="1637">
                  <c:v>2.7550010999999999</c:v>
                </c:pt>
                <c:pt idx="1638">
                  <c:v>2.8668467999999967</c:v>
                </c:pt>
                <c:pt idx="1639">
                  <c:v>2.8987222999999998</c:v>
                </c:pt>
                <c:pt idx="1640">
                  <c:v>2.9031291000000001</c:v>
                </c:pt>
                <c:pt idx="1641">
                  <c:v>2.9053578999999998</c:v>
                </c:pt>
                <c:pt idx="1642">
                  <c:v>2.9582302</c:v>
                </c:pt>
                <c:pt idx="1643">
                  <c:v>2.9596334999999967</c:v>
                </c:pt>
                <c:pt idx="1644">
                  <c:v>2.7264498999999978</c:v>
                </c:pt>
                <c:pt idx="1645">
                  <c:v>2.7139571</c:v>
                </c:pt>
                <c:pt idx="1646">
                  <c:v>2.7014557999999997</c:v>
                </c:pt>
                <c:pt idx="1647">
                  <c:v>2.7011505000000002</c:v>
                </c:pt>
                <c:pt idx="1648">
                  <c:v>2.7009770000000044</c:v>
                </c:pt>
                <c:pt idx="1649">
                  <c:v>2.2972967000000049</c:v>
                </c:pt>
                <c:pt idx="1650">
                  <c:v>2.2846814000000002</c:v>
                </c:pt>
                <c:pt idx="1651">
                  <c:v>2.2846843000000012</c:v>
                </c:pt>
                <c:pt idx="1652">
                  <c:v>2.2875684000000001</c:v>
                </c:pt>
                <c:pt idx="1653">
                  <c:v>2.2849761000000002</c:v>
                </c:pt>
                <c:pt idx="1654">
                  <c:v>2.423753</c:v>
                </c:pt>
                <c:pt idx="1655">
                  <c:v>2.4212079999999987</c:v>
                </c:pt>
                <c:pt idx="1656">
                  <c:v>2.4200361000000004</c:v>
                </c:pt>
                <c:pt idx="1657">
                  <c:v>2.4199282999999987</c:v>
                </c:pt>
                <c:pt idx="1658">
                  <c:v>2.4200328</c:v>
                </c:pt>
                <c:pt idx="1659">
                  <c:v>2.5855779999999999</c:v>
                </c:pt>
                <c:pt idx="1660">
                  <c:v>2.5851126</c:v>
                </c:pt>
                <c:pt idx="1661">
                  <c:v>2.5843900000000044</c:v>
                </c:pt>
                <c:pt idx="1662">
                  <c:v>2.5842652999999998</c:v>
                </c:pt>
                <c:pt idx="1663">
                  <c:v>2.5881301000000012</c:v>
                </c:pt>
                <c:pt idx="1664">
                  <c:v>2.4215720000000003</c:v>
                </c:pt>
                <c:pt idx="1665">
                  <c:v>2.4282657000000003</c:v>
                </c:pt>
                <c:pt idx="1666">
                  <c:v>2.4334568999999977</c:v>
                </c:pt>
                <c:pt idx="1667">
                  <c:v>2.4269586999999953</c:v>
                </c:pt>
                <c:pt idx="1668">
                  <c:v>2.4216084999999943</c:v>
                </c:pt>
                <c:pt idx="1669">
                  <c:v>2.1096203999999998</c:v>
                </c:pt>
                <c:pt idx="1670">
                  <c:v>2.1059313000000044</c:v>
                </c:pt>
              </c:numCache>
            </c:numRef>
          </c:val>
        </c:ser>
        <c:ser>
          <c:idx val="1"/>
          <c:order val="1"/>
          <c:tx>
            <c:strRef>
              <c:f>Лист2!$C$1</c:f>
              <c:strCache>
                <c:ptCount val="1"/>
                <c:pt idx="0">
                  <c:v>Задолженность по кредитам под нерыночные активы и поручительства</c:v>
                </c:pt>
              </c:strCache>
            </c:strRef>
          </c:tx>
          <c:spPr>
            <a:solidFill>
              <a:srgbClr val="FF0000"/>
            </a:solidFill>
          </c:spPr>
          <c:cat>
            <c:numRef>
              <c:f>Лист2!$A$2:$A$1672</c:f>
              <c:numCache>
                <c:formatCode>dd/mm/yyyy</c:formatCode>
                <c:ptCount val="1671"/>
                <c:pt idx="0">
                  <c:v>39456</c:v>
                </c:pt>
                <c:pt idx="1">
                  <c:v>39457</c:v>
                </c:pt>
                <c:pt idx="2">
                  <c:v>39458</c:v>
                </c:pt>
                <c:pt idx="3">
                  <c:v>39461</c:v>
                </c:pt>
                <c:pt idx="4">
                  <c:v>39462</c:v>
                </c:pt>
                <c:pt idx="5">
                  <c:v>39463</c:v>
                </c:pt>
                <c:pt idx="6">
                  <c:v>39464</c:v>
                </c:pt>
                <c:pt idx="7">
                  <c:v>39465</c:v>
                </c:pt>
                <c:pt idx="8">
                  <c:v>39468</c:v>
                </c:pt>
                <c:pt idx="9">
                  <c:v>39469</c:v>
                </c:pt>
                <c:pt idx="10">
                  <c:v>39470</c:v>
                </c:pt>
                <c:pt idx="11">
                  <c:v>39471</c:v>
                </c:pt>
                <c:pt idx="12">
                  <c:v>39472</c:v>
                </c:pt>
                <c:pt idx="13">
                  <c:v>39475</c:v>
                </c:pt>
                <c:pt idx="14">
                  <c:v>39476</c:v>
                </c:pt>
                <c:pt idx="15">
                  <c:v>39477</c:v>
                </c:pt>
                <c:pt idx="16">
                  <c:v>39478</c:v>
                </c:pt>
                <c:pt idx="17">
                  <c:v>39479</c:v>
                </c:pt>
                <c:pt idx="18">
                  <c:v>39482</c:v>
                </c:pt>
                <c:pt idx="19">
                  <c:v>39483</c:v>
                </c:pt>
                <c:pt idx="20">
                  <c:v>39484</c:v>
                </c:pt>
                <c:pt idx="21">
                  <c:v>39485</c:v>
                </c:pt>
                <c:pt idx="22">
                  <c:v>39486</c:v>
                </c:pt>
                <c:pt idx="23">
                  <c:v>39489</c:v>
                </c:pt>
                <c:pt idx="24">
                  <c:v>39490</c:v>
                </c:pt>
                <c:pt idx="25">
                  <c:v>39491</c:v>
                </c:pt>
                <c:pt idx="26">
                  <c:v>39492</c:v>
                </c:pt>
                <c:pt idx="27">
                  <c:v>39493</c:v>
                </c:pt>
                <c:pt idx="28">
                  <c:v>39496</c:v>
                </c:pt>
                <c:pt idx="29">
                  <c:v>39497</c:v>
                </c:pt>
                <c:pt idx="30">
                  <c:v>39498</c:v>
                </c:pt>
                <c:pt idx="31">
                  <c:v>39499</c:v>
                </c:pt>
                <c:pt idx="32">
                  <c:v>39500</c:v>
                </c:pt>
                <c:pt idx="33">
                  <c:v>39504</c:v>
                </c:pt>
                <c:pt idx="34">
                  <c:v>39505</c:v>
                </c:pt>
                <c:pt idx="35">
                  <c:v>39506</c:v>
                </c:pt>
                <c:pt idx="36">
                  <c:v>39507</c:v>
                </c:pt>
                <c:pt idx="37">
                  <c:v>39510</c:v>
                </c:pt>
                <c:pt idx="38">
                  <c:v>39511</c:v>
                </c:pt>
                <c:pt idx="39">
                  <c:v>39512</c:v>
                </c:pt>
                <c:pt idx="40">
                  <c:v>39513</c:v>
                </c:pt>
                <c:pt idx="41">
                  <c:v>39514</c:v>
                </c:pt>
                <c:pt idx="42">
                  <c:v>39518</c:v>
                </c:pt>
                <c:pt idx="43">
                  <c:v>39519</c:v>
                </c:pt>
                <c:pt idx="44">
                  <c:v>39520</c:v>
                </c:pt>
                <c:pt idx="45">
                  <c:v>39521</c:v>
                </c:pt>
                <c:pt idx="46">
                  <c:v>39524</c:v>
                </c:pt>
                <c:pt idx="47">
                  <c:v>39525</c:v>
                </c:pt>
                <c:pt idx="48">
                  <c:v>39526</c:v>
                </c:pt>
                <c:pt idx="49">
                  <c:v>39527</c:v>
                </c:pt>
                <c:pt idx="50">
                  <c:v>39528</c:v>
                </c:pt>
                <c:pt idx="51">
                  <c:v>39531</c:v>
                </c:pt>
                <c:pt idx="52">
                  <c:v>39532</c:v>
                </c:pt>
                <c:pt idx="53">
                  <c:v>39533</c:v>
                </c:pt>
                <c:pt idx="54">
                  <c:v>39534</c:v>
                </c:pt>
                <c:pt idx="55">
                  <c:v>39535</c:v>
                </c:pt>
                <c:pt idx="56">
                  <c:v>39538</c:v>
                </c:pt>
                <c:pt idx="57">
                  <c:v>39539</c:v>
                </c:pt>
                <c:pt idx="58">
                  <c:v>39540</c:v>
                </c:pt>
                <c:pt idx="59">
                  <c:v>39541</c:v>
                </c:pt>
                <c:pt idx="60">
                  <c:v>39542</c:v>
                </c:pt>
                <c:pt idx="61">
                  <c:v>39545</c:v>
                </c:pt>
                <c:pt idx="62">
                  <c:v>39546</c:v>
                </c:pt>
                <c:pt idx="63">
                  <c:v>39547</c:v>
                </c:pt>
                <c:pt idx="64">
                  <c:v>39548</c:v>
                </c:pt>
                <c:pt idx="65">
                  <c:v>39549</c:v>
                </c:pt>
                <c:pt idx="66">
                  <c:v>39552</c:v>
                </c:pt>
                <c:pt idx="67">
                  <c:v>39553</c:v>
                </c:pt>
                <c:pt idx="68">
                  <c:v>39554</c:v>
                </c:pt>
                <c:pt idx="69">
                  <c:v>39555</c:v>
                </c:pt>
                <c:pt idx="70">
                  <c:v>39556</c:v>
                </c:pt>
                <c:pt idx="71">
                  <c:v>39559</c:v>
                </c:pt>
                <c:pt idx="72">
                  <c:v>39560</c:v>
                </c:pt>
                <c:pt idx="73">
                  <c:v>39561</c:v>
                </c:pt>
                <c:pt idx="74">
                  <c:v>39562</c:v>
                </c:pt>
                <c:pt idx="75">
                  <c:v>39563</c:v>
                </c:pt>
                <c:pt idx="76">
                  <c:v>39566</c:v>
                </c:pt>
                <c:pt idx="77">
                  <c:v>39567</c:v>
                </c:pt>
                <c:pt idx="78">
                  <c:v>39568</c:v>
                </c:pt>
                <c:pt idx="79">
                  <c:v>39572</c:v>
                </c:pt>
                <c:pt idx="80">
                  <c:v>39573</c:v>
                </c:pt>
                <c:pt idx="81">
                  <c:v>39574</c:v>
                </c:pt>
                <c:pt idx="82">
                  <c:v>39575</c:v>
                </c:pt>
                <c:pt idx="83">
                  <c:v>39576</c:v>
                </c:pt>
                <c:pt idx="84">
                  <c:v>39580</c:v>
                </c:pt>
                <c:pt idx="85">
                  <c:v>39581</c:v>
                </c:pt>
                <c:pt idx="86">
                  <c:v>39582</c:v>
                </c:pt>
                <c:pt idx="87">
                  <c:v>39583</c:v>
                </c:pt>
                <c:pt idx="88">
                  <c:v>39584</c:v>
                </c:pt>
                <c:pt idx="89">
                  <c:v>39587</c:v>
                </c:pt>
                <c:pt idx="90">
                  <c:v>39588</c:v>
                </c:pt>
                <c:pt idx="91">
                  <c:v>39589</c:v>
                </c:pt>
                <c:pt idx="92">
                  <c:v>39590</c:v>
                </c:pt>
                <c:pt idx="93">
                  <c:v>39591</c:v>
                </c:pt>
                <c:pt idx="94">
                  <c:v>39594</c:v>
                </c:pt>
                <c:pt idx="95">
                  <c:v>39595</c:v>
                </c:pt>
                <c:pt idx="96">
                  <c:v>39596</c:v>
                </c:pt>
                <c:pt idx="97">
                  <c:v>39597</c:v>
                </c:pt>
                <c:pt idx="98">
                  <c:v>39598</c:v>
                </c:pt>
                <c:pt idx="99">
                  <c:v>39601</c:v>
                </c:pt>
                <c:pt idx="100">
                  <c:v>39602</c:v>
                </c:pt>
                <c:pt idx="101">
                  <c:v>39603</c:v>
                </c:pt>
                <c:pt idx="102">
                  <c:v>39604</c:v>
                </c:pt>
                <c:pt idx="103">
                  <c:v>39605</c:v>
                </c:pt>
                <c:pt idx="104">
                  <c:v>39606</c:v>
                </c:pt>
                <c:pt idx="105">
                  <c:v>39608</c:v>
                </c:pt>
                <c:pt idx="106">
                  <c:v>39609</c:v>
                </c:pt>
                <c:pt idx="107">
                  <c:v>39610</c:v>
                </c:pt>
                <c:pt idx="108">
                  <c:v>39615</c:v>
                </c:pt>
                <c:pt idx="109">
                  <c:v>39616</c:v>
                </c:pt>
                <c:pt idx="110">
                  <c:v>39617</c:v>
                </c:pt>
                <c:pt idx="111">
                  <c:v>39618</c:v>
                </c:pt>
                <c:pt idx="112">
                  <c:v>39619</c:v>
                </c:pt>
                <c:pt idx="113">
                  <c:v>39622</c:v>
                </c:pt>
                <c:pt idx="114">
                  <c:v>39623</c:v>
                </c:pt>
                <c:pt idx="115">
                  <c:v>39624</c:v>
                </c:pt>
                <c:pt idx="116">
                  <c:v>39625</c:v>
                </c:pt>
                <c:pt idx="117">
                  <c:v>39626</c:v>
                </c:pt>
                <c:pt idx="118">
                  <c:v>39629</c:v>
                </c:pt>
                <c:pt idx="119">
                  <c:v>39630</c:v>
                </c:pt>
                <c:pt idx="120">
                  <c:v>39631</c:v>
                </c:pt>
                <c:pt idx="121">
                  <c:v>39632</c:v>
                </c:pt>
                <c:pt idx="122">
                  <c:v>39633</c:v>
                </c:pt>
                <c:pt idx="123">
                  <c:v>39636</c:v>
                </c:pt>
                <c:pt idx="124">
                  <c:v>39637</c:v>
                </c:pt>
                <c:pt idx="125">
                  <c:v>39638</c:v>
                </c:pt>
                <c:pt idx="126">
                  <c:v>39639</c:v>
                </c:pt>
                <c:pt idx="127">
                  <c:v>39640</c:v>
                </c:pt>
                <c:pt idx="128">
                  <c:v>39643</c:v>
                </c:pt>
                <c:pt idx="129">
                  <c:v>39644</c:v>
                </c:pt>
                <c:pt idx="130">
                  <c:v>39645</c:v>
                </c:pt>
                <c:pt idx="131">
                  <c:v>39646</c:v>
                </c:pt>
                <c:pt idx="132">
                  <c:v>39647</c:v>
                </c:pt>
                <c:pt idx="133">
                  <c:v>39650</c:v>
                </c:pt>
                <c:pt idx="134">
                  <c:v>39651</c:v>
                </c:pt>
                <c:pt idx="135">
                  <c:v>39652</c:v>
                </c:pt>
                <c:pt idx="136">
                  <c:v>39653</c:v>
                </c:pt>
                <c:pt idx="137">
                  <c:v>39654</c:v>
                </c:pt>
                <c:pt idx="138">
                  <c:v>39657</c:v>
                </c:pt>
                <c:pt idx="139">
                  <c:v>39658</c:v>
                </c:pt>
                <c:pt idx="140">
                  <c:v>39659</c:v>
                </c:pt>
                <c:pt idx="141">
                  <c:v>39660</c:v>
                </c:pt>
                <c:pt idx="142">
                  <c:v>39661</c:v>
                </c:pt>
                <c:pt idx="143">
                  <c:v>39664</c:v>
                </c:pt>
                <c:pt idx="144">
                  <c:v>39665</c:v>
                </c:pt>
                <c:pt idx="145">
                  <c:v>39666</c:v>
                </c:pt>
                <c:pt idx="146">
                  <c:v>39667</c:v>
                </c:pt>
                <c:pt idx="147">
                  <c:v>39668</c:v>
                </c:pt>
                <c:pt idx="148">
                  <c:v>39671</c:v>
                </c:pt>
                <c:pt idx="149">
                  <c:v>39672</c:v>
                </c:pt>
                <c:pt idx="150">
                  <c:v>39673</c:v>
                </c:pt>
                <c:pt idx="151">
                  <c:v>39674</c:v>
                </c:pt>
                <c:pt idx="152">
                  <c:v>39675</c:v>
                </c:pt>
                <c:pt idx="153">
                  <c:v>39678</c:v>
                </c:pt>
                <c:pt idx="154">
                  <c:v>39679</c:v>
                </c:pt>
                <c:pt idx="155">
                  <c:v>39680</c:v>
                </c:pt>
                <c:pt idx="156">
                  <c:v>39681</c:v>
                </c:pt>
                <c:pt idx="157">
                  <c:v>39682</c:v>
                </c:pt>
                <c:pt idx="158">
                  <c:v>39685</c:v>
                </c:pt>
                <c:pt idx="159">
                  <c:v>39686</c:v>
                </c:pt>
                <c:pt idx="160">
                  <c:v>39687</c:v>
                </c:pt>
                <c:pt idx="161">
                  <c:v>39688</c:v>
                </c:pt>
                <c:pt idx="162">
                  <c:v>39689</c:v>
                </c:pt>
                <c:pt idx="163">
                  <c:v>39692</c:v>
                </c:pt>
                <c:pt idx="164">
                  <c:v>39693</c:v>
                </c:pt>
                <c:pt idx="165">
                  <c:v>39694</c:v>
                </c:pt>
                <c:pt idx="166">
                  <c:v>39695</c:v>
                </c:pt>
                <c:pt idx="167">
                  <c:v>39696</c:v>
                </c:pt>
                <c:pt idx="168">
                  <c:v>39699</c:v>
                </c:pt>
                <c:pt idx="169">
                  <c:v>39700</c:v>
                </c:pt>
                <c:pt idx="170">
                  <c:v>39701</c:v>
                </c:pt>
                <c:pt idx="171">
                  <c:v>39702</c:v>
                </c:pt>
                <c:pt idx="172">
                  <c:v>39703</c:v>
                </c:pt>
                <c:pt idx="173">
                  <c:v>39706</c:v>
                </c:pt>
                <c:pt idx="174">
                  <c:v>39707</c:v>
                </c:pt>
                <c:pt idx="175">
                  <c:v>39708</c:v>
                </c:pt>
                <c:pt idx="176">
                  <c:v>39709</c:v>
                </c:pt>
                <c:pt idx="177">
                  <c:v>39710</c:v>
                </c:pt>
                <c:pt idx="178">
                  <c:v>39713</c:v>
                </c:pt>
                <c:pt idx="179">
                  <c:v>39714</c:v>
                </c:pt>
                <c:pt idx="180">
                  <c:v>39715</c:v>
                </c:pt>
                <c:pt idx="181">
                  <c:v>39716</c:v>
                </c:pt>
                <c:pt idx="182">
                  <c:v>39717</c:v>
                </c:pt>
                <c:pt idx="183">
                  <c:v>39720</c:v>
                </c:pt>
                <c:pt idx="184">
                  <c:v>39721</c:v>
                </c:pt>
                <c:pt idx="185">
                  <c:v>39722</c:v>
                </c:pt>
                <c:pt idx="186">
                  <c:v>39723</c:v>
                </c:pt>
                <c:pt idx="187">
                  <c:v>39724</c:v>
                </c:pt>
                <c:pt idx="188">
                  <c:v>39727</c:v>
                </c:pt>
                <c:pt idx="189">
                  <c:v>39728</c:v>
                </c:pt>
                <c:pt idx="190">
                  <c:v>39729</c:v>
                </c:pt>
                <c:pt idx="191">
                  <c:v>39730</c:v>
                </c:pt>
                <c:pt idx="192">
                  <c:v>39731</c:v>
                </c:pt>
                <c:pt idx="193">
                  <c:v>39734</c:v>
                </c:pt>
                <c:pt idx="194">
                  <c:v>39735</c:v>
                </c:pt>
                <c:pt idx="195">
                  <c:v>39736</c:v>
                </c:pt>
                <c:pt idx="196">
                  <c:v>39737</c:v>
                </c:pt>
                <c:pt idx="197">
                  <c:v>39738</c:v>
                </c:pt>
                <c:pt idx="198">
                  <c:v>39741</c:v>
                </c:pt>
                <c:pt idx="199">
                  <c:v>39742</c:v>
                </c:pt>
                <c:pt idx="200">
                  <c:v>39743</c:v>
                </c:pt>
                <c:pt idx="201">
                  <c:v>39744</c:v>
                </c:pt>
                <c:pt idx="202">
                  <c:v>39745</c:v>
                </c:pt>
                <c:pt idx="203">
                  <c:v>39748</c:v>
                </c:pt>
                <c:pt idx="204">
                  <c:v>39749</c:v>
                </c:pt>
                <c:pt idx="205">
                  <c:v>39750</c:v>
                </c:pt>
                <c:pt idx="206">
                  <c:v>39751</c:v>
                </c:pt>
                <c:pt idx="207">
                  <c:v>39752</c:v>
                </c:pt>
                <c:pt idx="208">
                  <c:v>39753</c:v>
                </c:pt>
                <c:pt idx="209">
                  <c:v>39757</c:v>
                </c:pt>
                <c:pt idx="210">
                  <c:v>39758</c:v>
                </c:pt>
                <c:pt idx="211">
                  <c:v>39759</c:v>
                </c:pt>
                <c:pt idx="212">
                  <c:v>39762</c:v>
                </c:pt>
                <c:pt idx="213">
                  <c:v>39763</c:v>
                </c:pt>
                <c:pt idx="214">
                  <c:v>39764</c:v>
                </c:pt>
                <c:pt idx="215">
                  <c:v>39765</c:v>
                </c:pt>
                <c:pt idx="216">
                  <c:v>39766</c:v>
                </c:pt>
                <c:pt idx="217">
                  <c:v>39769</c:v>
                </c:pt>
                <c:pt idx="218">
                  <c:v>39770</c:v>
                </c:pt>
                <c:pt idx="219">
                  <c:v>39771</c:v>
                </c:pt>
                <c:pt idx="220">
                  <c:v>39772</c:v>
                </c:pt>
                <c:pt idx="221">
                  <c:v>39773</c:v>
                </c:pt>
                <c:pt idx="222">
                  <c:v>39776</c:v>
                </c:pt>
                <c:pt idx="223">
                  <c:v>39777</c:v>
                </c:pt>
                <c:pt idx="224">
                  <c:v>39778</c:v>
                </c:pt>
                <c:pt idx="225">
                  <c:v>39779</c:v>
                </c:pt>
                <c:pt idx="226">
                  <c:v>39780</c:v>
                </c:pt>
                <c:pt idx="227">
                  <c:v>39783</c:v>
                </c:pt>
                <c:pt idx="228">
                  <c:v>39784</c:v>
                </c:pt>
                <c:pt idx="229">
                  <c:v>39785</c:v>
                </c:pt>
                <c:pt idx="230">
                  <c:v>39786</c:v>
                </c:pt>
                <c:pt idx="231">
                  <c:v>39787</c:v>
                </c:pt>
                <c:pt idx="232">
                  <c:v>39790</c:v>
                </c:pt>
                <c:pt idx="233">
                  <c:v>39791</c:v>
                </c:pt>
                <c:pt idx="234">
                  <c:v>39792</c:v>
                </c:pt>
                <c:pt idx="235">
                  <c:v>39793</c:v>
                </c:pt>
                <c:pt idx="236">
                  <c:v>39794</c:v>
                </c:pt>
                <c:pt idx="237">
                  <c:v>39797</c:v>
                </c:pt>
                <c:pt idx="238">
                  <c:v>39798</c:v>
                </c:pt>
                <c:pt idx="239">
                  <c:v>39799</c:v>
                </c:pt>
                <c:pt idx="240">
                  <c:v>39800</c:v>
                </c:pt>
                <c:pt idx="241">
                  <c:v>39801</c:v>
                </c:pt>
                <c:pt idx="242">
                  <c:v>39804</c:v>
                </c:pt>
                <c:pt idx="243">
                  <c:v>39805</c:v>
                </c:pt>
                <c:pt idx="244">
                  <c:v>39806</c:v>
                </c:pt>
                <c:pt idx="245">
                  <c:v>39807</c:v>
                </c:pt>
                <c:pt idx="246">
                  <c:v>39808</c:v>
                </c:pt>
                <c:pt idx="247">
                  <c:v>39811</c:v>
                </c:pt>
                <c:pt idx="248">
                  <c:v>39812</c:v>
                </c:pt>
                <c:pt idx="249">
                  <c:v>39813</c:v>
                </c:pt>
                <c:pt idx="250">
                  <c:v>39824</c:v>
                </c:pt>
                <c:pt idx="251">
                  <c:v>39825</c:v>
                </c:pt>
                <c:pt idx="252">
                  <c:v>39826</c:v>
                </c:pt>
                <c:pt idx="253">
                  <c:v>39827</c:v>
                </c:pt>
                <c:pt idx="254">
                  <c:v>39828</c:v>
                </c:pt>
                <c:pt idx="255">
                  <c:v>39829</c:v>
                </c:pt>
                <c:pt idx="256">
                  <c:v>39832</c:v>
                </c:pt>
                <c:pt idx="257">
                  <c:v>39833</c:v>
                </c:pt>
                <c:pt idx="258">
                  <c:v>39834</c:v>
                </c:pt>
                <c:pt idx="259">
                  <c:v>39835</c:v>
                </c:pt>
                <c:pt idx="260">
                  <c:v>39836</c:v>
                </c:pt>
                <c:pt idx="261">
                  <c:v>39839</c:v>
                </c:pt>
                <c:pt idx="262">
                  <c:v>39840</c:v>
                </c:pt>
                <c:pt idx="263">
                  <c:v>39841</c:v>
                </c:pt>
                <c:pt idx="264">
                  <c:v>39842</c:v>
                </c:pt>
                <c:pt idx="265">
                  <c:v>39843</c:v>
                </c:pt>
                <c:pt idx="266">
                  <c:v>39846</c:v>
                </c:pt>
                <c:pt idx="267">
                  <c:v>39847</c:v>
                </c:pt>
                <c:pt idx="268">
                  <c:v>39848</c:v>
                </c:pt>
                <c:pt idx="269">
                  <c:v>39849</c:v>
                </c:pt>
                <c:pt idx="270">
                  <c:v>39850</c:v>
                </c:pt>
                <c:pt idx="271">
                  <c:v>39853</c:v>
                </c:pt>
                <c:pt idx="272">
                  <c:v>39854</c:v>
                </c:pt>
                <c:pt idx="273">
                  <c:v>39855</c:v>
                </c:pt>
                <c:pt idx="274">
                  <c:v>39856</c:v>
                </c:pt>
                <c:pt idx="275">
                  <c:v>39857</c:v>
                </c:pt>
                <c:pt idx="276">
                  <c:v>39860</c:v>
                </c:pt>
                <c:pt idx="277">
                  <c:v>39861</c:v>
                </c:pt>
                <c:pt idx="278">
                  <c:v>39862</c:v>
                </c:pt>
                <c:pt idx="279">
                  <c:v>39863</c:v>
                </c:pt>
                <c:pt idx="280">
                  <c:v>39864</c:v>
                </c:pt>
                <c:pt idx="281">
                  <c:v>39868</c:v>
                </c:pt>
                <c:pt idx="282">
                  <c:v>39869</c:v>
                </c:pt>
                <c:pt idx="283">
                  <c:v>39870</c:v>
                </c:pt>
                <c:pt idx="284">
                  <c:v>39871</c:v>
                </c:pt>
                <c:pt idx="285">
                  <c:v>39874</c:v>
                </c:pt>
                <c:pt idx="286">
                  <c:v>39875</c:v>
                </c:pt>
                <c:pt idx="287">
                  <c:v>39876</c:v>
                </c:pt>
                <c:pt idx="288">
                  <c:v>39877</c:v>
                </c:pt>
                <c:pt idx="289">
                  <c:v>39878</c:v>
                </c:pt>
                <c:pt idx="290">
                  <c:v>39882</c:v>
                </c:pt>
                <c:pt idx="291">
                  <c:v>39883</c:v>
                </c:pt>
                <c:pt idx="292">
                  <c:v>39884</c:v>
                </c:pt>
                <c:pt idx="293">
                  <c:v>39885</c:v>
                </c:pt>
                <c:pt idx="294">
                  <c:v>39888</c:v>
                </c:pt>
                <c:pt idx="295">
                  <c:v>39889</c:v>
                </c:pt>
                <c:pt idx="296">
                  <c:v>39890</c:v>
                </c:pt>
                <c:pt idx="297">
                  <c:v>39891</c:v>
                </c:pt>
                <c:pt idx="298">
                  <c:v>39892</c:v>
                </c:pt>
                <c:pt idx="299">
                  <c:v>39895</c:v>
                </c:pt>
                <c:pt idx="300">
                  <c:v>39896</c:v>
                </c:pt>
                <c:pt idx="301">
                  <c:v>39897</c:v>
                </c:pt>
                <c:pt idx="302">
                  <c:v>39898</c:v>
                </c:pt>
                <c:pt idx="303">
                  <c:v>39899</c:v>
                </c:pt>
                <c:pt idx="304">
                  <c:v>39902</c:v>
                </c:pt>
                <c:pt idx="305">
                  <c:v>39903</c:v>
                </c:pt>
                <c:pt idx="306">
                  <c:v>39904</c:v>
                </c:pt>
                <c:pt idx="307">
                  <c:v>39905</c:v>
                </c:pt>
                <c:pt idx="308">
                  <c:v>39906</c:v>
                </c:pt>
                <c:pt idx="309">
                  <c:v>39909</c:v>
                </c:pt>
                <c:pt idx="310">
                  <c:v>39910</c:v>
                </c:pt>
                <c:pt idx="311">
                  <c:v>39911</c:v>
                </c:pt>
                <c:pt idx="312">
                  <c:v>39912</c:v>
                </c:pt>
                <c:pt idx="313">
                  <c:v>39913</c:v>
                </c:pt>
                <c:pt idx="314">
                  <c:v>39916</c:v>
                </c:pt>
                <c:pt idx="315">
                  <c:v>39917</c:v>
                </c:pt>
                <c:pt idx="316">
                  <c:v>39918</c:v>
                </c:pt>
                <c:pt idx="317">
                  <c:v>39919</c:v>
                </c:pt>
                <c:pt idx="318">
                  <c:v>39920</c:v>
                </c:pt>
                <c:pt idx="319">
                  <c:v>39923</c:v>
                </c:pt>
                <c:pt idx="320">
                  <c:v>39924</c:v>
                </c:pt>
                <c:pt idx="321">
                  <c:v>39925</c:v>
                </c:pt>
                <c:pt idx="322">
                  <c:v>39926</c:v>
                </c:pt>
                <c:pt idx="323">
                  <c:v>39927</c:v>
                </c:pt>
                <c:pt idx="324">
                  <c:v>39930</c:v>
                </c:pt>
                <c:pt idx="325">
                  <c:v>39931</c:v>
                </c:pt>
                <c:pt idx="326">
                  <c:v>39932</c:v>
                </c:pt>
                <c:pt idx="327">
                  <c:v>39933</c:v>
                </c:pt>
                <c:pt idx="328">
                  <c:v>39937</c:v>
                </c:pt>
                <c:pt idx="329">
                  <c:v>39938</c:v>
                </c:pt>
                <c:pt idx="330">
                  <c:v>39939</c:v>
                </c:pt>
                <c:pt idx="331">
                  <c:v>39940</c:v>
                </c:pt>
                <c:pt idx="332">
                  <c:v>39941</c:v>
                </c:pt>
                <c:pt idx="333">
                  <c:v>39945</c:v>
                </c:pt>
                <c:pt idx="334">
                  <c:v>39946</c:v>
                </c:pt>
                <c:pt idx="335">
                  <c:v>39947</c:v>
                </c:pt>
                <c:pt idx="336">
                  <c:v>39948</c:v>
                </c:pt>
                <c:pt idx="337">
                  <c:v>39951</c:v>
                </c:pt>
                <c:pt idx="338">
                  <c:v>39952</c:v>
                </c:pt>
                <c:pt idx="339">
                  <c:v>39953</c:v>
                </c:pt>
                <c:pt idx="340">
                  <c:v>39954</c:v>
                </c:pt>
                <c:pt idx="341">
                  <c:v>39955</c:v>
                </c:pt>
                <c:pt idx="342">
                  <c:v>39958</c:v>
                </c:pt>
                <c:pt idx="343">
                  <c:v>39959</c:v>
                </c:pt>
                <c:pt idx="344">
                  <c:v>39960</c:v>
                </c:pt>
                <c:pt idx="345">
                  <c:v>39961</c:v>
                </c:pt>
                <c:pt idx="346">
                  <c:v>39962</c:v>
                </c:pt>
                <c:pt idx="347">
                  <c:v>39965</c:v>
                </c:pt>
                <c:pt idx="348">
                  <c:v>39966</c:v>
                </c:pt>
                <c:pt idx="349">
                  <c:v>39967</c:v>
                </c:pt>
                <c:pt idx="350">
                  <c:v>39968</c:v>
                </c:pt>
                <c:pt idx="351">
                  <c:v>39969</c:v>
                </c:pt>
                <c:pt idx="352">
                  <c:v>39972</c:v>
                </c:pt>
                <c:pt idx="353">
                  <c:v>39973</c:v>
                </c:pt>
                <c:pt idx="354">
                  <c:v>39974</c:v>
                </c:pt>
                <c:pt idx="355">
                  <c:v>39975</c:v>
                </c:pt>
                <c:pt idx="356">
                  <c:v>39979</c:v>
                </c:pt>
                <c:pt idx="357">
                  <c:v>39980</c:v>
                </c:pt>
                <c:pt idx="358">
                  <c:v>39981</c:v>
                </c:pt>
                <c:pt idx="359">
                  <c:v>39982</c:v>
                </c:pt>
                <c:pt idx="360">
                  <c:v>39983</c:v>
                </c:pt>
                <c:pt idx="361">
                  <c:v>39986</c:v>
                </c:pt>
                <c:pt idx="362">
                  <c:v>39987</c:v>
                </c:pt>
                <c:pt idx="363">
                  <c:v>39988</c:v>
                </c:pt>
                <c:pt idx="364">
                  <c:v>39989</c:v>
                </c:pt>
                <c:pt idx="365">
                  <c:v>39990</c:v>
                </c:pt>
                <c:pt idx="366">
                  <c:v>39993</c:v>
                </c:pt>
                <c:pt idx="367">
                  <c:v>39994</c:v>
                </c:pt>
                <c:pt idx="368">
                  <c:v>39995</c:v>
                </c:pt>
                <c:pt idx="369">
                  <c:v>39996</c:v>
                </c:pt>
                <c:pt idx="370">
                  <c:v>39997</c:v>
                </c:pt>
                <c:pt idx="371">
                  <c:v>40000</c:v>
                </c:pt>
                <c:pt idx="372">
                  <c:v>40001</c:v>
                </c:pt>
                <c:pt idx="373">
                  <c:v>40002</c:v>
                </c:pt>
                <c:pt idx="374">
                  <c:v>40003</c:v>
                </c:pt>
                <c:pt idx="375">
                  <c:v>40004</c:v>
                </c:pt>
                <c:pt idx="376">
                  <c:v>40007</c:v>
                </c:pt>
                <c:pt idx="377">
                  <c:v>40008</c:v>
                </c:pt>
                <c:pt idx="378">
                  <c:v>40009</c:v>
                </c:pt>
                <c:pt idx="379">
                  <c:v>40010</c:v>
                </c:pt>
                <c:pt idx="380">
                  <c:v>40011</c:v>
                </c:pt>
                <c:pt idx="381">
                  <c:v>40014</c:v>
                </c:pt>
                <c:pt idx="382">
                  <c:v>40015</c:v>
                </c:pt>
                <c:pt idx="383">
                  <c:v>40016</c:v>
                </c:pt>
                <c:pt idx="384">
                  <c:v>40017</c:v>
                </c:pt>
                <c:pt idx="385">
                  <c:v>40018</c:v>
                </c:pt>
                <c:pt idx="386">
                  <c:v>40021</c:v>
                </c:pt>
                <c:pt idx="387">
                  <c:v>40022</c:v>
                </c:pt>
                <c:pt idx="388">
                  <c:v>40023</c:v>
                </c:pt>
                <c:pt idx="389">
                  <c:v>40024</c:v>
                </c:pt>
                <c:pt idx="390">
                  <c:v>40025</c:v>
                </c:pt>
                <c:pt idx="391">
                  <c:v>40028</c:v>
                </c:pt>
                <c:pt idx="392">
                  <c:v>40029</c:v>
                </c:pt>
                <c:pt idx="393">
                  <c:v>40030</c:v>
                </c:pt>
                <c:pt idx="394">
                  <c:v>40031</c:v>
                </c:pt>
                <c:pt idx="395">
                  <c:v>40032</c:v>
                </c:pt>
                <c:pt idx="396">
                  <c:v>40035</c:v>
                </c:pt>
                <c:pt idx="397">
                  <c:v>40036</c:v>
                </c:pt>
                <c:pt idx="398">
                  <c:v>40037</c:v>
                </c:pt>
                <c:pt idx="399">
                  <c:v>40038</c:v>
                </c:pt>
                <c:pt idx="400">
                  <c:v>40039</c:v>
                </c:pt>
                <c:pt idx="401">
                  <c:v>40042</c:v>
                </c:pt>
                <c:pt idx="402">
                  <c:v>40043</c:v>
                </c:pt>
                <c:pt idx="403">
                  <c:v>40044</c:v>
                </c:pt>
                <c:pt idx="404">
                  <c:v>40045</c:v>
                </c:pt>
                <c:pt idx="405">
                  <c:v>40046</c:v>
                </c:pt>
                <c:pt idx="406">
                  <c:v>40049</c:v>
                </c:pt>
                <c:pt idx="407">
                  <c:v>40050</c:v>
                </c:pt>
                <c:pt idx="408">
                  <c:v>40051</c:v>
                </c:pt>
                <c:pt idx="409">
                  <c:v>40052</c:v>
                </c:pt>
                <c:pt idx="410">
                  <c:v>40053</c:v>
                </c:pt>
                <c:pt idx="411">
                  <c:v>40056</c:v>
                </c:pt>
                <c:pt idx="412">
                  <c:v>40057</c:v>
                </c:pt>
                <c:pt idx="413">
                  <c:v>40058</c:v>
                </c:pt>
                <c:pt idx="414">
                  <c:v>40059</c:v>
                </c:pt>
                <c:pt idx="415">
                  <c:v>40060</c:v>
                </c:pt>
                <c:pt idx="416">
                  <c:v>40063</c:v>
                </c:pt>
                <c:pt idx="417">
                  <c:v>40064</c:v>
                </c:pt>
                <c:pt idx="418">
                  <c:v>40065</c:v>
                </c:pt>
                <c:pt idx="419">
                  <c:v>40066</c:v>
                </c:pt>
                <c:pt idx="420">
                  <c:v>40067</c:v>
                </c:pt>
                <c:pt idx="421">
                  <c:v>40070</c:v>
                </c:pt>
                <c:pt idx="422">
                  <c:v>40071</c:v>
                </c:pt>
                <c:pt idx="423">
                  <c:v>40072</c:v>
                </c:pt>
                <c:pt idx="424">
                  <c:v>40073</c:v>
                </c:pt>
                <c:pt idx="425">
                  <c:v>40074</c:v>
                </c:pt>
                <c:pt idx="426">
                  <c:v>40077</c:v>
                </c:pt>
                <c:pt idx="427">
                  <c:v>40078</c:v>
                </c:pt>
                <c:pt idx="428">
                  <c:v>40079</c:v>
                </c:pt>
                <c:pt idx="429">
                  <c:v>40080</c:v>
                </c:pt>
                <c:pt idx="430">
                  <c:v>40081</c:v>
                </c:pt>
                <c:pt idx="431">
                  <c:v>40084</c:v>
                </c:pt>
                <c:pt idx="432">
                  <c:v>40085</c:v>
                </c:pt>
                <c:pt idx="433">
                  <c:v>40086</c:v>
                </c:pt>
                <c:pt idx="434">
                  <c:v>40087</c:v>
                </c:pt>
                <c:pt idx="435">
                  <c:v>40088</c:v>
                </c:pt>
                <c:pt idx="436">
                  <c:v>40091</c:v>
                </c:pt>
                <c:pt idx="437">
                  <c:v>40092</c:v>
                </c:pt>
                <c:pt idx="438">
                  <c:v>40093</c:v>
                </c:pt>
                <c:pt idx="439">
                  <c:v>40094</c:v>
                </c:pt>
                <c:pt idx="440">
                  <c:v>40095</c:v>
                </c:pt>
                <c:pt idx="441">
                  <c:v>40098</c:v>
                </c:pt>
                <c:pt idx="442">
                  <c:v>40099</c:v>
                </c:pt>
                <c:pt idx="443">
                  <c:v>40100</c:v>
                </c:pt>
                <c:pt idx="444">
                  <c:v>40101</c:v>
                </c:pt>
                <c:pt idx="445">
                  <c:v>40102</c:v>
                </c:pt>
                <c:pt idx="446">
                  <c:v>40105</c:v>
                </c:pt>
                <c:pt idx="447">
                  <c:v>40106</c:v>
                </c:pt>
                <c:pt idx="448">
                  <c:v>40107</c:v>
                </c:pt>
                <c:pt idx="449">
                  <c:v>40108</c:v>
                </c:pt>
                <c:pt idx="450">
                  <c:v>40109</c:v>
                </c:pt>
                <c:pt idx="451">
                  <c:v>40112</c:v>
                </c:pt>
                <c:pt idx="452">
                  <c:v>40113</c:v>
                </c:pt>
                <c:pt idx="453">
                  <c:v>40114</c:v>
                </c:pt>
                <c:pt idx="454">
                  <c:v>40115</c:v>
                </c:pt>
                <c:pt idx="455">
                  <c:v>40116</c:v>
                </c:pt>
                <c:pt idx="456">
                  <c:v>40119</c:v>
                </c:pt>
                <c:pt idx="457">
                  <c:v>40120</c:v>
                </c:pt>
                <c:pt idx="458">
                  <c:v>40122</c:v>
                </c:pt>
                <c:pt idx="459">
                  <c:v>40123</c:v>
                </c:pt>
                <c:pt idx="460">
                  <c:v>40126</c:v>
                </c:pt>
                <c:pt idx="461">
                  <c:v>40127</c:v>
                </c:pt>
                <c:pt idx="462">
                  <c:v>40128</c:v>
                </c:pt>
                <c:pt idx="463">
                  <c:v>40129</c:v>
                </c:pt>
                <c:pt idx="464">
                  <c:v>40130</c:v>
                </c:pt>
                <c:pt idx="465">
                  <c:v>40133</c:v>
                </c:pt>
                <c:pt idx="466">
                  <c:v>40134</c:v>
                </c:pt>
                <c:pt idx="467">
                  <c:v>40135</c:v>
                </c:pt>
                <c:pt idx="468">
                  <c:v>40136</c:v>
                </c:pt>
                <c:pt idx="469">
                  <c:v>40137</c:v>
                </c:pt>
                <c:pt idx="470">
                  <c:v>40140</c:v>
                </c:pt>
                <c:pt idx="471">
                  <c:v>40141</c:v>
                </c:pt>
                <c:pt idx="472">
                  <c:v>40142</c:v>
                </c:pt>
                <c:pt idx="473">
                  <c:v>40143</c:v>
                </c:pt>
                <c:pt idx="474">
                  <c:v>40144</c:v>
                </c:pt>
                <c:pt idx="475">
                  <c:v>40147</c:v>
                </c:pt>
                <c:pt idx="476">
                  <c:v>40148</c:v>
                </c:pt>
                <c:pt idx="477">
                  <c:v>40149</c:v>
                </c:pt>
                <c:pt idx="478">
                  <c:v>40150</c:v>
                </c:pt>
                <c:pt idx="479">
                  <c:v>40151</c:v>
                </c:pt>
                <c:pt idx="480">
                  <c:v>40154</c:v>
                </c:pt>
                <c:pt idx="481">
                  <c:v>40155</c:v>
                </c:pt>
                <c:pt idx="482">
                  <c:v>40156</c:v>
                </c:pt>
                <c:pt idx="483">
                  <c:v>40157</c:v>
                </c:pt>
                <c:pt idx="484">
                  <c:v>40158</c:v>
                </c:pt>
                <c:pt idx="485">
                  <c:v>40161</c:v>
                </c:pt>
                <c:pt idx="486">
                  <c:v>40162</c:v>
                </c:pt>
                <c:pt idx="487">
                  <c:v>40163</c:v>
                </c:pt>
                <c:pt idx="488">
                  <c:v>40164</c:v>
                </c:pt>
                <c:pt idx="489">
                  <c:v>40165</c:v>
                </c:pt>
                <c:pt idx="490">
                  <c:v>40168</c:v>
                </c:pt>
                <c:pt idx="491">
                  <c:v>40169</c:v>
                </c:pt>
                <c:pt idx="492">
                  <c:v>40170</c:v>
                </c:pt>
                <c:pt idx="493">
                  <c:v>40171</c:v>
                </c:pt>
                <c:pt idx="494">
                  <c:v>40172</c:v>
                </c:pt>
                <c:pt idx="495">
                  <c:v>40175</c:v>
                </c:pt>
                <c:pt idx="496">
                  <c:v>40176</c:v>
                </c:pt>
                <c:pt idx="497">
                  <c:v>40177</c:v>
                </c:pt>
                <c:pt idx="498">
                  <c:v>40178</c:v>
                </c:pt>
                <c:pt idx="499">
                  <c:v>40189</c:v>
                </c:pt>
                <c:pt idx="500">
                  <c:v>40190</c:v>
                </c:pt>
                <c:pt idx="501">
                  <c:v>40191</c:v>
                </c:pt>
                <c:pt idx="502">
                  <c:v>40192</c:v>
                </c:pt>
                <c:pt idx="503">
                  <c:v>40193</c:v>
                </c:pt>
                <c:pt idx="504">
                  <c:v>40196</c:v>
                </c:pt>
                <c:pt idx="505">
                  <c:v>40197</c:v>
                </c:pt>
                <c:pt idx="506">
                  <c:v>40198</c:v>
                </c:pt>
                <c:pt idx="507">
                  <c:v>40199</c:v>
                </c:pt>
                <c:pt idx="508">
                  <c:v>40200</c:v>
                </c:pt>
                <c:pt idx="509">
                  <c:v>40203</c:v>
                </c:pt>
                <c:pt idx="510">
                  <c:v>40204</c:v>
                </c:pt>
                <c:pt idx="511">
                  <c:v>40205</c:v>
                </c:pt>
                <c:pt idx="512">
                  <c:v>40206</c:v>
                </c:pt>
                <c:pt idx="513">
                  <c:v>40207</c:v>
                </c:pt>
                <c:pt idx="514">
                  <c:v>40210</c:v>
                </c:pt>
                <c:pt idx="515">
                  <c:v>40211</c:v>
                </c:pt>
                <c:pt idx="516">
                  <c:v>40212</c:v>
                </c:pt>
                <c:pt idx="517">
                  <c:v>40213</c:v>
                </c:pt>
                <c:pt idx="518">
                  <c:v>40214</c:v>
                </c:pt>
                <c:pt idx="519">
                  <c:v>40217</c:v>
                </c:pt>
                <c:pt idx="520">
                  <c:v>40218</c:v>
                </c:pt>
                <c:pt idx="521">
                  <c:v>40219</c:v>
                </c:pt>
                <c:pt idx="522">
                  <c:v>40220</c:v>
                </c:pt>
                <c:pt idx="523">
                  <c:v>40221</c:v>
                </c:pt>
                <c:pt idx="524">
                  <c:v>40224</c:v>
                </c:pt>
                <c:pt idx="525">
                  <c:v>40225</c:v>
                </c:pt>
                <c:pt idx="526">
                  <c:v>40226</c:v>
                </c:pt>
                <c:pt idx="527">
                  <c:v>40227</c:v>
                </c:pt>
                <c:pt idx="528">
                  <c:v>40228</c:v>
                </c:pt>
                <c:pt idx="529">
                  <c:v>40233</c:v>
                </c:pt>
                <c:pt idx="530">
                  <c:v>40234</c:v>
                </c:pt>
                <c:pt idx="531">
                  <c:v>40235</c:v>
                </c:pt>
                <c:pt idx="532">
                  <c:v>40236</c:v>
                </c:pt>
                <c:pt idx="533">
                  <c:v>40238</c:v>
                </c:pt>
                <c:pt idx="534">
                  <c:v>40239</c:v>
                </c:pt>
                <c:pt idx="535">
                  <c:v>40240</c:v>
                </c:pt>
                <c:pt idx="536">
                  <c:v>40241</c:v>
                </c:pt>
                <c:pt idx="537">
                  <c:v>40242</c:v>
                </c:pt>
                <c:pt idx="538">
                  <c:v>40246</c:v>
                </c:pt>
                <c:pt idx="539">
                  <c:v>40247</c:v>
                </c:pt>
                <c:pt idx="540">
                  <c:v>40248</c:v>
                </c:pt>
                <c:pt idx="541">
                  <c:v>40249</c:v>
                </c:pt>
                <c:pt idx="542">
                  <c:v>40252</c:v>
                </c:pt>
                <c:pt idx="543">
                  <c:v>40253</c:v>
                </c:pt>
                <c:pt idx="544">
                  <c:v>40254</c:v>
                </c:pt>
                <c:pt idx="545">
                  <c:v>40255</c:v>
                </c:pt>
                <c:pt idx="546">
                  <c:v>40256</c:v>
                </c:pt>
                <c:pt idx="547">
                  <c:v>40259</c:v>
                </c:pt>
                <c:pt idx="548">
                  <c:v>40260</c:v>
                </c:pt>
                <c:pt idx="549">
                  <c:v>40261</c:v>
                </c:pt>
                <c:pt idx="550">
                  <c:v>40262</c:v>
                </c:pt>
                <c:pt idx="551">
                  <c:v>40263</c:v>
                </c:pt>
                <c:pt idx="552">
                  <c:v>40266</c:v>
                </c:pt>
                <c:pt idx="553">
                  <c:v>40267</c:v>
                </c:pt>
                <c:pt idx="554">
                  <c:v>40268</c:v>
                </c:pt>
                <c:pt idx="555">
                  <c:v>40269</c:v>
                </c:pt>
                <c:pt idx="556">
                  <c:v>40270</c:v>
                </c:pt>
                <c:pt idx="557">
                  <c:v>40273</c:v>
                </c:pt>
                <c:pt idx="558">
                  <c:v>40274</c:v>
                </c:pt>
                <c:pt idx="559">
                  <c:v>40275</c:v>
                </c:pt>
                <c:pt idx="560">
                  <c:v>40276</c:v>
                </c:pt>
                <c:pt idx="561">
                  <c:v>40277</c:v>
                </c:pt>
                <c:pt idx="562">
                  <c:v>40280</c:v>
                </c:pt>
                <c:pt idx="563">
                  <c:v>40281</c:v>
                </c:pt>
                <c:pt idx="564">
                  <c:v>40282</c:v>
                </c:pt>
                <c:pt idx="565">
                  <c:v>40283</c:v>
                </c:pt>
                <c:pt idx="566">
                  <c:v>40284</c:v>
                </c:pt>
                <c:pt idx="567">
                  <c:v>40287</c:v>
                </c:pt>
                <c:pt idx="568">
                  <c:v>40288</c:v>
                </c:pt>
                <c:pt idx="569">
                  <c:v>40289</c:v>
                </c:pt>
                <c:pt idx="570">
                  <c:v>40290</c:v>
                </c:pt>
                <c:pt idx="571">
                  <c:v>40291</c:v>
                </c:pt>
                <c:pt idx="572">
                  <c:v>40294</c:v>
                </c:pt>
                <c:pt idx="573">
                  <c:v>40295</c:v>
                </c:pt>
                <c:pt idx="574">
                  <c:v>40296</c:v>
                </c:pt>
                <c:pt idx="575">
                  <c:v>40297</c:v>
                </c:pt>
                <c:pt idx="576">
                  <c:v>40298</c:v>
                </c:pt>
                <c:pt idx="577">
                  <c:v>40302</c:v>
                </c:pt>
                <c:pt idx="578">
                  <c:v>40303</c:v>
                </c:pt>
                <c:pt idx="579">
                  <c:v>40304</c:v>
                </c:pt>
                <c:pt idx="580">
                  <c:v>40305</c:v>
                </c:pt>
                <c:pt idx="581">
                  <c:v>40309</c:v>
                </c:pt>
                <c:pt idx="582">
                  <c:v>40310</c:v>
                </c:pt>
                <c:pt idx="583">
                  <c:v>40311</c:v>
                </c:pt>
                <c:pt idx="584">
                  <c:v>40312</c:v>
                </c:pt>
                <c:pt idx="585">
                  <c:v>40315</c:v>
                </c:pt>
                <c:pt idx="586">
                  <c:v>40316</c:v>
                </c:pt>
                <c:pt idx="587">
                  <c:v>40317</c:v>
                </c:pt>
                <c:pt idx="588">
                  <c:v>40318</c:v>
                </c:pt>
                <c:pt idx="589">
                  <c:v>40319</c:v>
                </c:pt>
                <c:pt idx="590">
                  <c:v>40322</c:v>
                </c:pt>
                <c:pt idx="591">
                  <c:v>40323</c:v>
                </c:pt>
                <c:pt idx="592">
                  <c:v>40324</c:v>
                </c:pt>
                <c:pt idx="593">
                  <c:v>40325</c:v>
                </c:pt>
                <c:pt idx="594">
                  <c:v>40326</c:v>
                </c:pt>
                <c:pt idx="595">
                  <c:v>40329</c:v>
                </c:pt>
                <c:pt idx="596">
                  <c:v>40330</c:v>
                </c:pt>
                <c:pt idx="597">
                  <c:v>40331</c:v>
                </c:pt>
                <c:pt idx="598">
                  <c:v>40332</c:v>
                </c:pt>
                <c:pt idx="599">
                  <c:v>40333</c:v>
                </c:pt>
                <c:pt idx="600">
                  <c:v>40336</c:v>
                </c:pt>
                <c:pt idx="601">
                  <c:v>40337</c:v>
                </c:pt>
                <c:pt idx="602">
                  <c:v>40338</c:v>
                </c:pt>
                <c:pt idx="603">
                  <c:v>40339</c:v>
                </c:pt>
                <c:pt idx="604">
                  <c:v>40340</c:v>
                </c:pt>
                <c:pt idx="605">
                  <c:v>40344</c:v>
                </c:pt>
                <c:pt idx="606">
                  <c:v>40345</c:v>
                </c:pt>
                <c:pt idx="607">
                  <c:v>40346</c:v>
                </c:pt>
                <c:pt idx="608">
                  <c:v>40347</c:v>
                </c:pt>
                <c:pt idx="609">
                  <c:v>40350</c:v>
                </c:pt>
                <c:pt idx="610">
                  <c:v>40351</c:v>
                </c:pt>
                <c:pt idx="611">
                  <c:v>40352</c:v>
                </c:pt>
                <c:pt idx="612">
                  <c:v>40353</c:v>
                </c:pt>
                <c:pt idx="613">
                  <c:v>40354</c:v>
                </c:pt>
                <c:pt idx="614">
                  <c:v>40357</c:v>
                </c:pt>
                <c:pt idx="615">
                  <c:v>40358</c:v>
                </c:pt>
                <c:pt idx="616">
                  <c:v>40359</c:v>
                </c:pt>
                <c:pt idx="617">
                  <c:v>40360</c:v>
                </c:pt>
                <c:pt idx="618">
                  <c:v>40361</c:v>
                </c:pt>
                <c:pt idx="619">
                  <c:v>40364</c:v>
                </c:pt>
                <c:pt idx="620">
                  <c:v>40365</c:v>
                </c:pt>
                <c:pt idx="621">
                  <c:v>40366</c:v>
                </c:pt>
                <c:pt idx="622">
                  <c:v>40367</c:v>
                </c:pt>
                <c:pt idx="623">
                  <c:v>40368</c:v>
                </c:pt>
                <c:pt idx="624">
                  <c:v>40371</c:v>
                </c:pt>
                <c:pt idx="625">
                  <c:v>40372</c:v>
                </c:pt>
                <c:pt idx="626">
                  <c:v>40373</c:v>
                </c:pt>
                <c:pt idx="627">
                  <c:v>40374</c:v>
                </c:pt>
                <c:pt idx="628">
                  <c:v>40375</c:v>
                </c:pt>
                <c:pt idx="629">
                  <c:v>40378</c:v>
                </c:pt>
                <c:pt idx="630">
                  <c:v>40379</c:v>
                </c:pt>
                <c:pt idx="631">
                  <c:v>40380</c:v>
                </c:pt>
                <c:pt idx="632">
                  <c:v>40381</c:v>
                </c:pt>
                <c:pt idx="633">
                  <c:v>40382</c:v>
                </c:pt>
                <c:pt idx="634">
                  <c:v>40385</c:v>
                </c:pt>
                <c:pt idx="635">
                  <c:v>40386</c:v>
                </c:pt>
                <c:pt idx="636">
                  <c:v>40387</c:v>
                </c:pt>
                <c:pt idx="637">
                  <c:v>40388</c:v>
                </c:pt>
                <c:pt idx="638">
                  <c:v>40389</c:v>
                </c:pt>
                <c:pt idx="639">
                  <c:v>40392</c:v>
                </c:pt>
                <c:pt idx="640">
                  <c:v>40393</c:v>
                </c:pt>
                <c:pt idx="641">
                  <c:v>40394</c:v>
                </c:pt>
                <c:pt idx="642">
                  <c:v>40395</c:v>
                </c:pt>
                <c:pt idx="643">
                  <c:v>40396</c:v>
                </c:pt>
                <c:pt idx="644">
                  <c:v>40399</c:v>
                </c:pt>
                <c:pt idx="645">
                  <c:v>40400</c:v>
                </c:pt>
                <c:pt idx="646">
                  <c:v>40401</c:v>
                </c:pt>
                <c:pt idx="647">
                  <c:v>40402</c:v>
                </c:pt>
                <c:pt idx="648">
                  <c:v>40403</c:v>
                </c:pt>
                <c:pt idx="649">
                  <c:v>40406</c:v>
                </c:pt>
                <c:pt idx="650">
                  <c:v>40407</c:v>
                </c:pt>
                <c:pt idx="651">
                  <c:v>40408</c:v>
                </c:pt>
                <c:pt idx="652">
                  <c:v>40409</c:v>
                </c:pt>
                <c:pt idx="653">
                  <c:v>40410</c:v>
                </c:pt>
                <c:pt idx="654">
                  <c:v>40413</c:v>
                </c:pt>
                <c:pt idx="655">
                  <c:v>40414</c:v>
                </c:pt>
                <c:pt idx="656">
                  <c:v>40415</c:v>
                </c:pt>
                <c:pt idx="657">
                  <c:v>40416</c:v>
                </c:pt>
                <c:pt idx="658">
                  <c:v>40417</c:v>
                </c:pt>
                <c:pt idx="659">
                  <c:v>40420</c:v>
                </c:pt>
                <c:pt idx="660">
                  <c:v>40421</c:v>
                </c:pt>
                <c:pt idx="661">
                  <c:v>40422</c:v>
                </c:pt>
                <c:pt idx="662">
                  <c:v>40423</c:v>
                </c:pt>
                <c:pt idx="663">
                  <c:v>40424</c:v>
                </c:pt>
                <c:pt idx="664">
                  <c:v>40427</c:v>
                </c:pt>
                <c:pt idx="665">
                  <c:v>40428</c:v>
                </c:pt>
                <c:pt idx="666">
                  <c:v>40429</c:v>
                </c:pt>
                <c:pt idx="667">
                  <c:v>40430</c:v>
                </c:pt>
                <c:pt idx="668">
                  <c:v>40431</c:v>
                </c:pt>
                <c:pt idx="669">
                  <c:v>40434</c:v>
                </c:pt>
                <c:pt idx="670">
                  <c:v>40435</c:v>
                </c:pt>
                <c:pt idx="671">
                  <c:v>40436</c:v>
                </c:pt>
                <c:pt idx="672">
                  <c:v>40437</c:v>
                </c:pt>
                <c:pt idx="673">
                  <c:v>40438</c:v>
                </c:pt>
                <c:pt idx="674">
                  <c:v>40441</c:v>
                </c:pt>
                <c:pt idx="675">
                  <c:v>40442</c:v>
                </c:pt>
                <c:pt idx="676">
                  <c:v>40443</c:v>
                </c:pt>
                <c:pt idx="677">
                  <c:v>40444</c:v>
                </c:pt>
                <c:pt idx="678">
                  <c:v>40445</c:v>
                </c:pt>
                <c:pt idx="679">
                  <c:v>40448</c:v>
                </c:pt>
                <c:pt idx="680">
                  <c:v>40449</c:v>
                </c:pt>
                <c:pt idx="681">
                  <c:v>40450</c:v>
                </c:pt>
                <c:pt idx="682">
                  <c:v>40451</c:v>
                </c:pt>
                <c:pt idx="683">
                  <c:v>40452</c:v>
                </c:pt>
                <c:pt idx="684">
                  <c:v>40455</c:v>
                </c:pt>
                <c:pt idx="685">
                  <c:v>40456</c:v>
                </c:pt>
                <c:pt idx="686">
                  <c:v>40457</c:v>
                </c:pt>
                <c:pt idx="687">
                  <c:v>40458</c:v>
                </c:pt>
                <c:pt idx="688">
                  <c:v>40459</c:v>
                </c:pt>
                <c:pt idx="689">
                  <c:v>40462</c:v>
                </c:pt>
                <c:pt idx="690">
                  <c:v>40463</c:v>
                </c:pt>
                <c:pt idx="691">
                  <c:v>40464</c:v>
                </c:pt>
                <c:pt idx="692">
                  <c:v>40465</c:v>
                </c:pt>
                <c:pt idx="693">
                  <c:v>40466</c:v>
                </c:pt>
                <c:pt idx="694">
                  <c:v>40469</c:v>
                </c:pt>
                <c:pt idx="695">
                  <c:v>40470</c:v>
                </c:pt>
                <c:pt idx="696">
                  <c:v>40471</c:v>
                </c:pt>
                <c:pt idx="697">
                  <c:v>40472</c:v>
                </c:pt>
                <c:pt idx="698">
                  <c:v>40473</c:v>
                </c:pt>
                <c:pt idx="699">
                  <c:v>40476</c:v>
                </c:pt>
                <c:pt idx="700">
                  <c:v>40477</c:v>
                </c:pt>
                <c:pt idx="701">
                  <c:v>40478</c:v>
                </c:pt>
                <c:pt idx="702">
                  <c:v>40479</c:v>
                </c:pt>
                <c:pt idx="703">
                  <c:v>40480</c:v>
                </c:pt>
                <c:pt idx="704">
                  <c:v>40483</c:v>
                </c:pt>
                <c:pt idx="705">
                  <c:v>40484</c:v>
                </c:pt>
                <c:pt idx="706">
                  <c:v>40485</c:v>
                </c:pt>
                <c:pt idx="707">
                  <c:v>40490</c:v>
                </c:pt>
                <c:pt idx="708">
                  <c:v>40491</c:v>
                </c:pt>
                <c:pt idx="709">
                  <c:v>40492</c:v>
                </c:pt>
                <c:pt idx="710">
                  <c:v>40493</c:v>
                </c:pt>
                <c:pt idx="711">
                  <c:v>40494</c:v>
                </c:pt>
                <c:pt idx="712">
                  <c:v>40495</c:v>
                </c:pt>
                <c:pt idx="713">
                  <c:v>40497</c:v>
                </c:pt>
                <c:pt idx="714">
                  <c:v>40498</c:v>
                </c:pt>
                <c:pt idx="715">
                  <c:v>40499</c:v>
                </c:pt>
                <c:pt idx="716">
                  <c:v>40500</c:v>
                </c:pt>
                <c:pt idx="717">
                  <c:v>40501</c:v>
                </c:pt>
                <c:pt idx="718">
                  <c:v>40504</c:v>
                </c:pt>
                <c:pt idx="719">
                  <c:v>40505</c:v>
                </c:pt>
                <c:pt idx="720">
                  <c:v>40506</c:v>
                </c:pt>
                <c:pt idx="721">
                  <c:v>40507</c:v>
                </c:pt>
                <c:pt idx="722">
                  <c:v>40508</c:v>
                </c:pt>
                <c:pt idx="723">
                  <c:v>40511</c:v>
                </c:pt>
                <c:pt idx="724">
                  <c:v>40512</c:v>
                </c:pt>
                <c:pt idx="725">
                  <c:v>40513</c:v>
                </c:pt>
                <c:pt idx="726">
                  <c:v>40514</c:v>
                </c:pt>
                <c:pt idx="727">
                  <c:v>40515</c:v>
                </c:pt>
                <c:pt idx="728">
                  <c:v>40518</c:v>
                </c:pt>
                <c:pt idx="729">
                  <c:v>40519</c:v>
                </c:pt>
                <c:pt idx="730">
                  <c:v>40520</c:v>
                </c:pt>
                <c:pt idx="731">
                  <c:v>40521</c:v>
                </c:pt>
                <c:pt idx="732">
                  <c:v>40522</c:v>
                </c:pt>
                <c:pt idx="733">
                  <c:v>40525</c:v>
                </c:pt>
                <c:pt idx="734">
                  <c:v>40526</c:v>
                </c:pt>
                <c:pt idx="735">
                  <c:v>40527</c:v>
                </c:pt>
                <c:pt idx="736">
                  <c:v>40528</c:v>
                </c:pt>
                <c:pt idx="737">
                  <c:v>40529</c:v>
                </c:pt>
                <c:pt idx="738">
                  <c:v>40532</c:v>
                </c:pt>
                <c:pt idx="739">
                  <c:v>40533</c:v>
                </c:pt>
                <c:pt idx="740">
                  <c:v>40534</c:v>
                </c:pt>
                <c:pt idx="741">
                  <c:v>40535</c:v>
                </c:pt>
                <c:pt idx="742">
                  <c:v>40536</c:v>
                </c:pt>
                <c:pt idx="743">
                  <c:v>40539</c:v>
                </c:pt>
                <c:pt idx="744">
                  <c:v>40540</c:v>
                </c:pt>
                <c:pt idx="745">
                  <c:v>40541</c:v>
                </c:pt>
                <c:pt idx="746">
                  <c:v>40542</c:v>
                </c:pt>
                <c:pt idx="747">
                  <c:v>40543</c:v>
                </c:pt>
                <c:pt idx="748">
                  <c:v>40554</c:v>
                </c:pt>
                <c:pt idx="749">
                  <c:v>40555</c:v>
                </c:pt>
                <c:pt idx="750">
                  <c:v>40556</c:v>
                </c:pt>
                <c:pt idx="751">
                  <c:v>40557</c:v>
                </c:pt>
                <c:pt idx="752">
                  <c:v>40560</c:v>
                </c:pt>
                <c:pt idx="753">
                  <c:v>40561</c:v>
                </c:pt>
                <c:pt idx="754">
                  <c:v>40562</c:v>
                </c:pt>
                <c:pt idx="755">
                  <c:v>40563</c:v>
                </c:pt>
                <c:pt idx="756">
                  <c:v>40564</c:v>
                </c:pt>
                <c:pt idx="757">
                  <c:v>40567</c:v>
                </c:pt>
                <c:pt idx="758">
                  <c:v>40568</c:v>
                </c:pt>
                <c:pt idx="759">
                  <c:v>40569</c:v>
                </c:pt>
                <c:pt idx="760">
                  <c:v>40570</c:v>
                </c:pt>
                <c:pt idx="761">
                  <c:v>40571</c:v>
                </c:pt>
                <c:pt idx="762">
                  <c:v>40574</c:v>
                </c:pt>
                <c:pt idx="763">
                  <c:v>40575</c:v>
                </c:pt>
                <c:pt idx="764">
                  <c:v>40576</c:v>
                </c:pt>
                <c:pt idx="765">
                  <c:v>40577</c:v>
                </c:pt>
                <c:pt idx="766">
                  <c:v>40578</c:v>
                </c:pt>
                <c:pt idx="767">
                  <c:v>40581</c:v>
                </c:pt>
                <c:pt idx="768">
                  <c:v>40582</c:v>
                </c:pt>
                <c:pt idx="769">
                  <c:v>40583</c:v>
                </c:pt>
                <c:pt idx="770">
                  <c:v>40584</c:v>
                </c:pt>
                <c:pt idx="771">
                  <c:v>40585</c:v>
                </c:pt>
                <c:pt idx="772">
                  <c:v>40588</c:v>
                </c:pt>
                <c:pt idx="773">
                  <c:v>40589</c:v>
                </c:pt>
                <c:pt idx="774">
                  <c:v>40590</c:v>
                </c:pt>
                <c:pt idx="775">
                  <c:v>40591</c:v>
                </c:pt>
                <c:pt idx="776">
                  <c:v>40592</c:v>
                </c:pt>
                <c:pt idx="777">
                  <c:v>40595</c:v>
                </c:pt>
                <c:pt idx="778">
                  <c:v>40596</c:v>
                </c:pt>
                <c:pt idx="779">
                  <c:v>40598</c:v>
                </c:pt>
                <c:pt idx="780">
                  <c:v>40599</c:v>
                </c:pt>
                <c:pt idx="781">
                  <c:v>40602</c:v>
                </c:pt>
                <c:pt idx="782">
                  <c:v>40603</c:v>
                </c:pt>
                <c:pt idx="783">
                  <c:v>40604</c:v>
                </c:pt>
                <c:pt idx="784">
                  <c:v>40605</c:v>
                </c:pt>
                <c:pt idx="785">
                  <c:v>40606</c:v>
                </c:pt>
                <c:pt idx="786">
                  <c:v>40607</c:v>
                </c:pt>
                <c:pt idx="787">
                  <c:v>40611</c:v>
                </c:pt>
                <c:pt idx="788">
                  <c:v>40612</c:v>
                </c:pt>
                <c:pt idx="789">
                  <c:v>40613</c:v>
                </c:pt>
                <c:pt idx="790">
                  <c:v>40616</c:v>
                </c:pt>
                <c:pt idx="791">
                  <c:v>40617</c:v>
                </c:pt>
                <c:pt idx="792">
                  <c:v>40618</c:v>
                </c:pt>
                <c:pt idx="793">
                  <c:v>40619</c:v>
                </c:pt>
                <c:pt idx="794">
                  <c:v>40620</c:v>
                </c:pt>
                <c:pt idx="795">
                  <c:v>40623</c:v>
                </c:pt>
                <c:pt idx="796">
                  <c:v>40624</c:v>
                </c:pt>
                <c:pt idx="797">
                  <c:v>40625</c:v>
                </c:pt>
                <c:pt idx="798">
                  <c:v>40626</c:v>
                </c:pt>
                <c:pt idx="799">
                  <c:v>40627</c:v>
                </c:pt>
                <c:pt idx="800">
                  <c:v>40630</c:v>
                </c:pt>
                <c:pt idx="801">
                  <c:v>40631</c:v>
                </c:pt>
                <c:pt idx="802">
                  <c:v>40632</c:v>
                </c:pt>
                <c:pt idx="803">
                  <c:v>40633</c:v>
                </c:pt>
                <c:pt idx="804">
                  <c:v>40634</c:v>
                </c:pt>
                <c:pt idx="805">
                  <c:v>40637</c:v>
                </c:pt>
                <c:pt idx="806">
                  <c:v>40638</c:v>
                </c:pt>
                <c:pt idx="807">
                  <c:v>40639</c:v>
                </c:pt>
                <c:pt idx="808">
                  <c:v>40640</c:v>
                </c:pt>
                <c:pt idx="809">
                  <c:v>40641</c:v>
                </c:pt>
                <c:pt idx="810">
                  <c:v>40644</c:v>
                </c:pt>
                <c:pt idx="811">
                  <c:v>40645</c:v>
                </c:pt>
                <c:pt idx="812">
                  <c:v>40646</c:v>
                </c:pt>
                <c:pt idx="813">
                  <c:v>40647</c:v>
                </c:pt>
                <c:pt idx="814">
                  <c:v>40648</c:v>
                </c:pt>
                <c:pt idx="815">
                  <c:v>40651</c:v>
                </c:pt>
                <c:pt idx="816">
                  <c:v>40652</c:v>
                </c:pt>
                <c:pt idx="817">
                  <c:v>40653</c:v>
                </c:pt>
                <c:pt idx="818">
                  <c:v>40654</c:v>
                </c:pt>
                <c:pt idx="819">
                  <c:v>40655</c:v>
                </c:pt>
                <c:pt idx="820">
                  <c:v>40658</c:v>
                </c:pt>
                <c:pt idx="821">
                  <c:v>40659</c:v>
                </c:pt>
                <c:pt idx="822">
                  <c:v>40660</c:v>
                </c:pt>
                <c:pt idx="823">
                  <c:v>40661</c:v>
                </c:pt>
                <c:pt idx="824">
                  <c:v>40662</c:v>
                </c:pt>
                <c:pt idx="825">
                  <c:v>40666</c:v>
                </c:pt>
                <c:pt idx="826">
                  <c:v>40667</c:v>
                </c:pt>
                <c:pt idx="827">
                  <c:v>40668</c:v>
                </c:pt>
                <c:pt idx="828">
                  <c:v>40669</c:v>
                </c:pt>
                <c:pt idx="829">
                  <c:v>40673</c:v>
                </c:pt>
                <c:pt idx="830">
                  <c:v>40674</c:v>
                </c:pt>
                <c:pt idx="831">
                  <c:v>40675</c:v>
                </c:pt>
                <c:pt idx="832">
                  <c:v>40676</c:v>
                </c:pt>
                <c:pt idx="833">
                  <c:v>40679</c:v>
                </c:pt>
                <c:pt idx="834">
                  <c:v>40680</c:v>
                </c:pt>
                <c:pt idx="835">
                  <c:v>40681</c:v>
                </c:pt>
                <c:pt idx="836">
                  <c:v>40682</c:v>
                </c:pt>
                <c:pt idx="837">
                  <c:v>40683</c:v>
                </c:pt>
                <c:pt idx="838">
                  <c:v>40686</c:v>
                </c:pt>
                <c:pt idx="839">
                  <c:v>40687</c:v>
                </c:pt>
                <c:pt idx="840">
                  <c:v>40688</c:v>
                </c:pt>
                <c:pt idx="841">
                  <c:v>40689</c:v>
                </c:pt>
                <c:pt idx="842">
                  <c:v>40690</c:v>
                </c:pt>
                <c:pt idx="843">
                  <c:v>40693</c:v>
                </c:pt>
                <c:pt idx="844">
                  <c:v>40694</c:v>
                </c:pt>
                <c:pt idx="845">
                  <c:v>40695</c:v>
                </c:pt>
                <c:pt idx="846">
                  <c:v>40696</c:v>
                </c:pt>
                <c:pt idx="847">
                  <c:v>40697</c:v>
                </c:pt>
                <c:pt idx="848">
                  <c:v>40700</c:v>
                </c:pt>
                <c:pt idx="849">
                  <c:v>40701</c:v>
                </c:pt>
                <c:pt idx="850">
                  <c:v>40702</c:v>
                </c:pt>
                <c:pt idx="851">
                  <c:v>40703</c:v>
                </c:pt>
                <c:pt idx="852">
                  <c:v>40704</c:v>
                </c:pt>
                <c:pt idx="853">
                  <c:v>40708</c:v>
                </c:pt>
                <c:pt idx="854">
                  <c:v>40709</c:v>
                </c:pt>
                <c:pt idx="855">
                  <c:v>40710</c:v>
                </c:pt>
                <c:pt idx="856">
                  <c:v>40711</c:v>
                </c:pt>
                <c:pt idx="857">
                  <c:v>40714</c:v>
                </c:pt>
                <c:pt idx="858">
                  <c:v>40715</c:v>
                </c:pt>
                <c:pt idx="859">
                  <c:v>40716</c:v>
                </c:pt>
                <c:pt idx="860">
                  <c:v>40717</c:v>
                </c:pt>
                <c:pt idx="861">
                  <c:v>40718</c:v>
                </c:pt>
                <c:pt idx="862">
                  <c:v>40721</c:v>
                </c:pt>
                <c:pt idx="863">
                  <c:v>40722</c:v>
                </c:pt>
                <c:pt idx="864">
                  <c:v>40723</c:v>
                </c:pt>
                <c:pt idx="865">
                  <c:v>40724</c:v>
                </c:pt>
                <c:pt idx="866">
                  <c:v>40725</c:v>
                </c:pt>
                <c:pt idx="867">
                  <c:v>40728</c:v>
                </c:pt>
                <c:pt idx="868">
                  <c:v>40729</c:v>
                </c:pt>
                <c:pt idx="869">
                  <c:v>40730</c:v>
                </c:pt>
                <c:pt idx="870">
                  <c:v>40731</c:v>
                </c:pt>
                <c:pt idx="871">
                  <c:v>40732</c:v>
                </c:pt>
                <c:pt idx="872">
                  <c:v>40735</c:v>
                </c:pt>
                <c:pt idx="873">
                  <c:v>40736</c:v>
                </c:pt>
                <c:pt idx="874">
                  <c:v>40737</c:v>
                </c:pt>
                <c:pt idx="875">
                  <c:v>40738</c:v>
                </c:pt>
                <c:pt idx="876">
                  <c:v>40739</c:v>
                </c:pt>
                <c:pt idx="877">
                  <c:v>40742</c:v>
                </c:pt>
                <c:pt idx="878">
                  <c:v>40743</c:v>
                </c:pt>
                <c:pt idx="879">
                  <c:v>40744</c:v>
                </c:pt>
                <c:pt idx="880">
                  <c:v>40745</c:v>
                </c:pt>
                <c:pt idx="881">
                  <c:v>40746</c:v>
                </c:pt>
                <c:pt idx="882">
                  <c:v>40749</c:v>
                </c:pt>
                <c:pt idx="883">
                  <c:v>40750</c:v>
                </c:pt>
                <c:pt idx="884">
                  <c:v>40751</c:v>
                </c:pt>
                <c:pt idx="885">
                  <c:v>40752</c:v>
                </c:pt>
                <c:pt idx="886">
                  <c:v>40753</c:v>
                </c:pt>
                <c:pt idx="887">
                  <c:v>40756</c:v>
                </c:pt>
                <c:pt idx="888">
                  <c:v>40757</c:v>
                </c:pt>
                <c:pt idx="889">
                  <c:v>40758</c:v>
                </c:pt>
                <c:pt idx="890">
                  <c:v>40759</c:v>
                </c:pt>
                <c:pt idx="891">
                  <c:v>40760</c:v>
                </c:pt>
                <c:pt idx="892">
                  <c:v>40763</c:v>
                </c:pt>
                <c:pt idx="893">
                  <c:v>40764</c:v>
                </c:pt>
                <c:pt idx="894">
                  <c:v>40765</c:v>
                </c:pt>
                <c:pt idx="895">
                  <c:v>40766</c:v>
                </c:pt>
                <c:pt idx="896">
                  <c:v>40767</c:v>
                </c:pt>
                <c:pt idx="897">
                  <c:v>40770</c:v>
                </c:pt>
                <c:pt idx="898">
                  <c:v>40771</c:v>
                </c:pt>
                <c:pt idx="899">
                  <c:v>40772</c:v>
                </c:pt>
                <c:pt idx="900">
                  <c:v>40773</c:v>
                </c:pt>
                <c:pt idx="901">
                  <c:v>40774</c:v>
                </c:pt>
                <c:pt idx="902">
                  <c:v>40777</c:v>
                </c:pt>
                <c:pt idx="903">
                  <c:v>40778</c:v>
                </c:pt>
                <c:pt idx="904">
                  <c:v>40779</c:v>
                </c:pt>
                <c:pt idx="905">
                  <c:v>40780</c:v>
                </c:pt>
                <c:pt idx="906">
                  <c:v>40781</c:v>
                </c:pt>
                <c:pt idx="907">
                  <c:v>40784</c:v>
                </c:pt>
                <c:pt idx="908">
                  <c:v>40785</c:v>
                </c:pt>
                <c:pt idx="909">
                  <c:v>40786</c:v>
                </c:pt>
                <c:pt idx="910">
                  <c:v>40787</c:v>
                </c:pt>
                <c:pt idx="911">
                  <c:v>40788</c:v>
                </c:pt>
                <c:pt idx="912">
                  <c:v>40791</c:v>
                </c:pt>
                <c:pt idx="913">
                  <c:v>40792</c:v>
                </c:pt>
                <c:pt idx="914">
                  <c:v>40793</c:v>
                </c:pt>
                <c:pt idx="915">
                  <c:v>40794</c:v>
                </c:pt>
                <c:pt idx="916">
                  <c:v>40795</c:v>
                </c:pt>
                <c:pt idx="917">
                  <c:v>40798</c:v>
                </c:pt>
                <c:pt idx="918">
                  <c:v>40799</c:v>
                </c:pt>
                <c:pt idx="919">
                  <c:v>40800</c:v>
                </c:pt>
                <c:pt idx="920">
                  <c:v>40801</c:v>
                </c:pt>
                <c:pt idx="921">
                  <c:v>40802</c:v>
                </c:pt>
                <c:pt idx="922">
                  <c:v>40805</c:v>
                </c:pt>
                <c:pt idx="923">
                  <c:v>40806</c:v>
                </c:pt>
                <c:pt idx="924">
                  <c:v>40807</c:v>
                </c:pt>
                <c:pt idx="925">
                  <c:v>40808</c:v>
                </c:pt>
                <c:pt idx="926">
                  <c:v>40809</c:v>
                </c:pt>
                <c:pt idx="927">
                  <c:v>40812</c:v>
                </c:pt>
                <c:pt idx="928">
                  <c:v>40813</c:v>
                </c:pt>
                <c:pt idx="929">
                  <c:v>40814</c:v>
                </c:pt>
                <c:pt idx="930">
                  <c:v>40815</c:v>
                </c:pt>
                <c:pt idx="931">
                  <c:v>40816</c:v>
                </c:pt>
                <c:pt idx="932">
                  <c:v>40819</c:v>
                </c:pt>
                <c:pt idx="933">
                  <c:v>40820</c:v>
                </c:pt>
                <c:pt idx="934">
                  <c:v>40821</c:v>
                </c:pt>
                <c:pt idx="935">
                  <c:v>40822</c:v>
                </c:pt>
                <c:pt idx="936">
                  <c:v>40823</c:v>
                </c:pt>
                <c:pt idx="937">
                  <c:v>40826</c:v>
                </c:pt>
                <c:pt idx="938">
                  <c:v>40827</c:v>
                </c:pt>
                <c:pt idx="939">
                  <c:v>40828</c:v>
                </c:pt>
                <c:pt idx="940">
                  <c:v>40829</c:v>
                </c:pt>
                <c:pt idx="941">
                  <c:v>40830</c:v>
                </c:pt>
                <c:pt idx="942">
                  <c:v>40833</c:v>
                </c:pt>
                <c:pt idx="943">
                  <c:v>40834</c:v>
                </c:pt>
                <c:pt idx="944">
                  <c:v>40835</c:v>
                </c:pt>
                <c:pt idx="945">
                  <c:v>40836</c:v>
                </c:pt>
                <c:pt idx="946">
                  <c:v>40837</c:v>
                </c:pt>
                <c:pt idx="947">
                  <c:v>40840</c:v>
                </c:pt>
                <c:pt idx="948">
                  <c:v>40841</c:v>
                </c:pt>
                <c:pt idx="949">
                  <c:v>40842</c:v>
                </c:pt>
                <c:pt idx="950">
                  <c:v>40843</c:v>
                </c:pt>
                <c:pt idx="951">
                  <c:v>40844</c:v>
                </c:pt>
                <c:pt idx="952">
                  <c:v>40847</c:v>
                </c:pt>
                <c:pt idx="953">
                  <c:v>40848</c:v>
                </c:pt>
                <c:pt idx="954">
                  <c:v>40849</c:v>
                </c:pt>
                <c:pt idx="955">
                  <c:v>40850</c:v>
                </c:pt>
                <c:pt idx="956">
                  <c:v>40854</c:v>
                </c:pt>
                <c:pt idx="957">
                  <c:v>40855</c:v>
                </c:pt>
                <c:pt idx="958">
                  <c:v>40856</c:v>
                </c:pt>
                <c:pt idx="959">
                  <c:v>40857</c:v>
                </c:pt>
                <c:pt idx="960">
                  <c:v>40858</c:v>
                </c:pt>
                <c:pt idx="961">
                  <c:v>40861</c:v>
                </c:pt>
                <c:pt idx="962">
                  <c:v>40862</c:v>
                </c:pt>
                <c:pt idx="963">
                  <c:v>40863</c:v>
                </c:pt>
                <c:pt idx="964">
                  <c:v>40864</c:v>
                </c:pt>
                <c:pt idx="965">
                  <c:v>40865</c:v>
                </c:pt>
                <c:pt idx="966">
                  <c:v>40868</c:v>
                </c:pt>
                <c:pt idx="967">
                  <c:v>40869</c:v>
                </c:pt>
                <c:pt idx="968">
                  <c:v>40870</c:v>
                </c:pt>
                <c:pt idx="969">
                  <c:v>40871</c:v>
                </c:pt>
                <c:pt idx="970">
                  <c:v>40872</c:v>
                </c:pt>
                <c:pt idx="971">
                  <c:v>40875</c:v>
                </c:pt>
                <c:pt idx="972">
                  <c:v>40876</c:v>
                </c:pt>
                <c:pt idx="973">
                  <c:v>40877</c:v>
                </c:pt>
                <c:pt idx="974">
                  <c:v>40878</c:v>
                </c:pt>
                <c:pt idx="975">
                  <c:v>40879</c:v>
                </c:pt>
                <c:pt idx="976">
                  <c:v>40882</c:v>
                </c:pt>
                <c:pt idx="977">
                  <c:v>40883</c:v>
                </c:pt>
                <c:pt idx="978">
                  <c:v>40884</c:v>
                </c:pt>
                <c:pt idx="979">
                  <c:v>40885</c:v>
                </c:pt>
                <c:pt idx="980">
                  <c:v>40886</c:v>
                </c:pt>
                <c:pt idx="981">
                  <c:v>40889</c:v>
                </c:pt>
                <c:pt idx="982">
                  <c:v>40890</c:v>
                </c:pt>
                <c:pt idx="983">
                  <c:v>40891</c:v>
                </c:pt>
                <c:pt idx="984">
                  <c:v>40892</c:v>
                </c:pt>
                <c:pt idx="985">
                  <c:v>40893</c:v>
                </c:pt>
                <c:pt idx="986">
                  <c:v>40896</c:v>
                </c:pt>
                <c:pt idx="987">
                  <c:v>40897</c:v>
                </c:pt>
                <c:pt idx="988">
                  <c:v>40898</c:v>
                </c:pt>
                <c:pt idx="989">
                  <c:v>40899</c:v>
                </c:pt>
                <c:pt idx="990">
                  <c:v>40900</c:v>
                </c:pt>
                <c:pt idx="991">
                  <c:v>40903</c:v>
                </c:pt>
                <c:pt idx="992">
                  <c:v>40904</c:v>
                </c:pt>
                <c:pt idx="993">
                  <c:v>40905</c:v>
                </c:pt>
                <c:pt idx="994">
                  <c:v>40906</c:v>
                </c:pt>
                <c:pt idx="995">
                  <c:v>40907</c:v>
                </c:pt>
                <c:pt idx="996">
                  <c:v>40911</c:v>
                </c:pt>
                <c:pt idx="997">
                  <c:v>40912</c:v>
                </c:pt>
                <c:pt idx="998">
                  <c:v>40913</c:v>
                </c:pt>
                <c:pt idx="999">
                  <c:v>40914</c:v>
                </c:pt>
                <c:pt idx="1000">
                  <c:v>40917</c:v>
                </c:pt>
                <c:pt idx="1001">
                  <c:v>40918</c:v>
                </c:pt>
                <c:pt idx="1002">
                  <c:v>40919</c:v>
                </c:pt>
                <c:pt idx="1003">
                  <c:v>40920</c:v>
                </c:pt>
                <c:pt idx="1004">
                  <c:v>40921</c:v>
                </c:pt>
                <c:pt idx="1005">
                  <c:v>40924</c:v>
                </c:pt>
                <c:pt idx="1006">
                  <c:v>40925</c:v>
                </c:pt>
                <c:pt idx="1007">
                  <c:v>40926</c:v>
                </c:pt>
                <c:pt idx="1008">
                  <c:v>40927</c:v>
                </c:pt>
                <c:pt idx="1009">
                  <c:v>40928</c:v>
                </c:pt>
                <c:pt idx="1010">
                  <c:v>40931</c:v>
                </c:pt>
                <c:pt idx="1011">
                  <c:v>40932</c:v>
                </c:pt>
                <c:pt idx="1012">
                  <c:v>40933</c:v>
                </c:pt>
                <c:pt idx="1013">
                  <c:v>40934</c:v>
                </c:pt>
                <c:pt idx="1014">
                  <c:v>40935</c:v>
                </c:pt>
                <c:pt idx="1015">
                  <c:v>40938</c:v>
                </c:pt>
                <c:pt idx="1016">
                  <c:v>40939</c:v>
                </c:pt>
                <c:pt idx="1017">
                  <c:v>40940</c:v>
                </c:pt>
                <c:pt idx="1018">
                  <c:v>40941</c:v>
                </c:pt>
                <c:pt idx="1019">
                  <c:v>40942</c:v>
                </c:pt>
                <c:pt idx="1020">
                  <c:v>40945</c:v>
                </c:pt>
                <c:pt idx="1021">
                  <c:v>40946</c:v>
                </c:pt>
                <c:pt idx="1022">
                  <c:v>40947</c:v>
                </c:pt>
                <c:pt idx="1023">
                  <c:v>40948</c:v>
                </c:pt>
                <c:pt idx="1024">
                  <c:v>40949</c:v>
                </c:pt>
                <c:pt idx="1025">
                  <c:v>40952</c:v>
                </c:pt>
                <c:pt idx="1026">
                  <c:v>40953</c:v>
                </c:pt>
                <c:pt idx="1027">
                  <c:v>40954</c:v>
                </c:pt>
                <c:pt idx="1028">
                  <c:v>40955</c:v>
                </c:pt>
                <c:pt idx="1029">
                  <c:v>40956</c:v>
                </c:pt>
                <c:pt idx="1030">
                  <c:v>40959</c:v>
                </c:pt>
                <c:pt idx="1031">
                  <c:v>40960</c:v>
                </c:pt>
                <c:pt idx="1032">
                  <c:v>40961</c:v>
                </c:pt>
                <c:pt idx="1033">
                  <c:v>40963</c:v>
                </c:pt>
                <c:pt idx="1034">
                  <c:v>40966</c:v>
                </c:pt>
                <c:pt idx="1035">
                  <c:v>40967</c:v>
                </c:pt>
                <c:pt idx="1036">
                  <c:v>40968</c:v>
                </c:pt>
                <c:pt idx="1037">
                  <c:v>40969</c:v>
                </c:pt>
                <c:pt idx="1038">
                  <c:v>40970</c:v>
                </c:pt>
                <c:pt idx="1039">
                  <c:v>40973</c:v>
                </c:pt>
                <c:pt idx="1040">
                  <c:v>40974</c:v>
                </c:pt>
                <c:pt idx="1041">
                  <c:v>40975</c:v>
                </c:pt>
                <c:pt idx="1042">
                  <c:v>40979</c:v>
                </c:pt>
                <c:pt idx="1043">
                  <c:v>40980</c:v>
                </c:pt>
                <c:pt idx="1044">
                  <c:v>40981</c:v>
                </c:pt>
                <c:pt idx="1045">
                  <c:v>40982</c:v>
                </c:pt>
                <c:pt idx="1046">
                  <c:v>40983</c:v>
                </c:pt>
                <c:pt idx="1047">
                  <c:v>40984</c:v>
                </c:pt>
                <c:pt idx="1048">
                  <c:v>40987</c:v>
                </c:pt>
                <c:pt idx="1049">
                  <c:v>40988</c:v>
                </c:pt>
                <c:pt idx="1050">
                  <c:v>40989</c:v>
                </c:pt>
                <c:pt idx="1051">
                  <c:v>40990</c:v>
                </c:pt>
                <c:pt idx="1052">
                  <c:v>40991</c:v>
                </c:pt>
                <c:pt idx="1053">
                  <c:v>40994</c:v>
                </c:pt>
                <c:pt idx="1054">
                  <c:v>40995</c:v>
                </c:pt>
                <c:pt idx="1055">
                  <c:v>40996</c:v>
                </c:pt>
                <c:pt idx="1056">
                  <c:v>40997</c:v>
                </c:pt>
                <c:pt idx="1057">
                  <c:v>40998</c:v>
                </c:pt>
                <c:pt idx="1058">
                  <c:v>41001</c:v>
                </c:pt>
                <c:pt idx="1059">
                  <c:v>41002</c:v>
                </c:pt>
                <c:pt idx="1060">
                  <c:v>41003</c:v>
                </c:pt>
                <c:pt idx="1061">
                  <c:v>41004</c:v>
                </c:pt>
                <c:pt idx="1062">
                  <c:v>41005</c:v>
                </c:pt>
                <c:pt idx="1063">
                  <c:v>41008</c:v>
                </c:pt>
                <c:pt idx="1064">
                  <c:v>41009</c:v>
                </c:pt>
                <c:pt idx="1065">
                  <c:v>41010</c:v>
                </c:pt>
                <c:pt idx="1066">
                  <c:v>41011</c:v>
                </c:pt>
                <c:pt idx="1067">
                  <c:v>41012</c:v>
                </c:pt>
                <c:pt idx="1068">
                  <c:v>41015</c:v>
                </c:pt>
                <c:pt idx="1069">
                  <c:v>41016</c:v>
                </c:pt>
                <c:pt idx="1070">
                  <c:v>41017</c:v>
                </c:pt>
                <c:pt idx="1071">
                  <c:v>41018</c:v>
                </c:pt>
                <c:pt idx="1072">
                  <c:v>41019</c:v>
                </c:pt>
                <c:pt idx="1073">
                  <c:v>41022</c:v>
                </c:pt>
                <c:pt idx="1074">
                  <c:v>41023</c:v>
                </c:pt>
                <c:pt idx="1075">
                  <c:v>41024</c:v>
                </c:pt>
                <c:pt idx="1076">
                  <c:v>41025</c:v>
                </c:pt>
                <c:pt idx="1077">
                  <c:v>41026</c:v>
                </c:pt>
                <c:pt idx="1078">
                  <c:v>41027</c:v>
                </c:pt>
                <c:pt idx="1079">
                  <c:v>41031</c:v>
                </c:pt>
                <c:pt idx="1080">
                  <c:v>41032</c:v>
                </c:pt>
                <c:pt idx="1081">
                  <c:v>41033</c:v>
                </c:pt>
                <c:pt idx="1082">
                  <c:v>41034</c:v>
                </c:pt>
                <c:pt idx="1083">
                  <c:v>41039</c:v>
                </c:pt>
                <c:pt idx="1084">
                  <c:v>41040</c:v>
                </c:pt>
                <c:pt idx="1085">
                  <c:v>41041</c:v>
                </c:pt>
                <c:pt idx="1086">
                  <c:v>41043</c:v>
                </c:pt>
                <c:pt idx="1087">
                  <c:v>41044</c:v>
                </c:pt>
                <c:pt idx="1088">
                  <c:v>41045</c:v>
                </c:pt>
                <c:pt idx="1089">
                  <c:v>41046</c:v>
                </c:pt>
                <c:pt idx="1090">
                  <c:v>41047</c:v>
                </c:pt>
                <c:pt idx="1091">
                  <c:v>41050</c:v>
                </c:pt>
                <c:pt idx="1092">
                  <c:v>41051</c:v>
                </c:pt>
                <c:pt idx="1093">
                  <c:v>41052</c:v>
                </c:pt>
                <c:pt idx="1094">
                  <c:v>41053</c:v>
                </c:pt>
                <c:pt idx="1095">
                  <c:v>41054</c:v>
                </c:pt>
                <c:pt idx="1096">
                  <c:v>41057</c:v>
                </c:pt>
                <c:pt idx="1097">
                  <c:v>41058</c:v>
                </c:pt>
                <c:pt idx="1098">
                  <c:v>41059</c:v>
                </c:pt>
                <c:pt idx="1099">
                  <c:v>41060</c:v>
                </c:pt>
                <c:pt idx="1100">
                  <c:v>41061</c:v>
                </c:pt>
                <c:pt idx="1101">
                  <c:v>41064</c:v>
                </c:pt>
                <c:pt idx="1102">
                  <c:v>41065</c:v>
                </c:pt>
                <c:pt idx="1103">
                  <c:v>41066</c:v>
                </c:pt>
                <c:pt idx="1104">
                  <c:v>41067</c:v>
                </c:pt>
                <c:pt idx="1105">
                  <c:v>41068</c:v>
                </c:pt>
                <c:pt idx="1106">
                  <c:v>41069</c:v>
                </c:pt>
                <c:pt idx="1107">
                  <c:v>41073</c:v>
                </c:pt>
                <c:pt idx="1108">
                  <c:v>41074</c:v>
                </c:pt>
                <c:pt idx="1109">
                  <c:v>41075</c:v>
                </c:pt>
                <c:pt idx="1110">
                  <c:v>41078</c:v>
                </c:pt>
                <c:pt idx="1111">
                  <c:v>41079</c:v>
                </c:pt>
                <c:pt idx="1112">
                  <c:v>41080</c:v>
                </c:pt>
                <c:pt idx="1113">
                  <c:v>41081</c:v>
                </c:pt>
                <c:pt idx="1114">
                  <c:v>41082</c:v>
                </c:pt>
                <c:pt idx="1115">
                  <c:v>41085</c:v>
                </c:pt>
                <c:pt idx="1116">
                  <c:v>41086</c:v>
                </c:pt>
                <c:pt idx="1117">
                  <c:v>41087</c:v>
                </c:pt>
                <c:pt idx="1118">
                  <c:v>41088</c:v>
                </c:pt>
                <c:pt idx="1119">
                  <c:v>41089</c:v>
                </c:pt>
                <c:pt idx="1120">
                  <c:v>41092</c:v>
                </c:pt>
                <c:pt idx="1121">
                  <c:v>41093</c:v>
                </c:pt>
                <c:pt idx="1122">
                  <c:v>41094</c:v>
                </c:pt>
                <c:pt idx="1123">
                  <c:v>41095</c:v>
                </c:pt>
                <c:pt idx="1124">
                  <c:v>41096</c:v>
                </c:pt>
                <c:pt idx="1125">
                  <c:v>41099</c:v>
                </c:pt>
                <c:pt idx="1126">
                  <c:v>41100</c:v>
                </c:pt>
                <c:pt idx="1127">
                  <c:v>41101</c:v>
                </c:pt>
                <c:pt idx="1128">
                  <c:v>41102</c:v>
                </c:pt>
                <c:pt idx="1129">
                  <c:v>41103</c:v>
                </c:pt>
                <c:pt idx="1130">
                  <c:v>41106</c:v>
                </c:pt>
                <c:pt idx="1131">
                  <c:v>41107</c:v>
                </c:pt>
                <c:pt idx="1132">
                  <c:v>41108</c:v>
                </c:pt>
                <c:pt idx="1133">
                  <c:v>41109</c:v>
                </c:pt>
                <c:pt idx="1134">
                  <c:v>41110</c:v>
                </c:pt>
                <c:pt idx="1135">
                  <c:v>41113</c:v>
                </c:pt>
                <c:pt idx="1136">
                  <c:v>41114</c:v>
                </c:pt>
                <c:pt idx="1137">
                  <c:v>41115</c:v>
                </c:pt>
                <c:pt idx="1138">
                  <c:v>41116</c:v>
                </c:pt>
                <c:pt idx="1139">
                  <c:v>41117</c:v>
                </c:pt>
                <c:pt idx="1140">
                  <c:v>41120</c:v>
                </c:pt>
                <c:pt idx="1141">
                  <c:v>41121</c:v>
                </c:pt>
                <c:pt idx="1142">
                  <c:v>41122</c:v>
                </c:pt>
                <c:pt idx="1143">
                  <c:v>41123</c:v>
                </c:pt>
                <c:pt idx="1144">
                  <c:v>41124</c:v>
                </c:pt>
                <c:pt idx="1145">
                  <c:v>41127</c:v>
                </c:pt>
                <c:pt idx="1146">
                  <c:v>41128</c:v>
                </c:pt>
                <c:pt idx="1147">
                  <c:v>41129</c:v>
                </c:pt>
                <c:pt idx="1148">
                  <c:v>41130</c:v>
                </c:pt>
                <c:pt idx="1149">
                  <c:v>41131</c:v>
                </c:pt>
                <c:pt idx="1150">
                  <c:v>41134</c:v>
                </c:pt>
                <c:pt idx="1151">
                  <c:v>41135</c:v>
                </c:pt>
                <c:pt idx="1152">
                  <c:v>41136</c:v>
                </c:pt>
                <c:pt idx="1153">
                  <c:v>41137</c:v>
                </c:pt>
                <c:pt idx="1154">
                  <c:v>41138</c:v>
                </c:pt>
                <c:pt idx="1155">
                  <c:v>41141</c:v>
                </c:pt>
                <c:pt idx="1156">
                  <c:v>41142</c:v>
                </c:pt>
                <c:pt idx="1157">
                  <c:v>41143</c:v>
                </c:pt>
                <c:pt idx="1158">
                  <c:v>41144</c:v>
                </c:pt>
                <c:pt idx="1159">
                  <c:v>41145</c:v>
                </c:pt>
                <c:pt idx="1160">
                  <c:v>41148</c:v>
                </c:pt>
                <c:pt idx="1161">
                  <c:v>41149</c:v>
                </c:pt>
                <c:pt idx="1162">
                  <c:v>41150</c:v>
                </c:pt>
                <c:pt idx="1163">
                  <c:v>41151</c:v>
                </c:pt>
                <c:pt idx="1164">
                  <c:v>41152</c:v>
                </c:pt>
                <c:pt idx="1165">
                  <c:v>41155</c:v>
                </c:pt>
                <c:pt idx="1166">
                  <c:v>41156</c:v>
                </c:pt>
                <c:pt idx="1167">
                  <c:v>41157</c:v>
                </c:pt>
                <c:pt idx="1168">
                  <c:v>41158</c:v>
                </c:pt>
                <c:pt idx="1169">
                  <c:v>41159</c:v>
                </c:pt>
                <c:pt idx="1170">
                  <c:v>41162</c:v>
                </c:pt>
                <c:pt idx="1171">
                  <c:v>41163</c:v>
                </c:pt>
                <c:pt idx="1172">
                  <c:v>41164</c:v>
                </c:pt>
                <c:pt idx="1173">
                  <c:v>41165</c:v>
                </c:pt>
                <c:pt idx="1174">
                  <c:v>41166</c:v>
                </c:pt>
                <c:pt idx="1175">
                  <c:v>41169</c:v>
                </c:pt>
                <c:pt idx="1176">
                  <c:v>41170</c:v>
                </c:pt>
                <c:pt idx="1177">
                  <c:v>41171</c:v>
                </c:pt>
                <c:pt idx="1178">
                  <c:v>41172</c:v>
                </c:pt>
                <c:pt idx="1179">
                  <c:v>41173</c:v>
                </c:pt>
                <c:pt idx="1180">
                  <c:v>41176</c:v>
                </c:pt>
                <c:pt idx="1181">
                  <c:v>41177</c:v>
                </c:pt>
                <c:pt idx="1182">
                  <c:v>41178</c:v>
                </c:pt>
                <c:pt idx="1183">
                  <c:v>41179</c:v>
                </c:pt>
                <c:pt idx="1184">
                  <c:v>41180</c:v>
                </c:pt>
                <c:pt idx="1185">
                  <c:v>41183</c:v>
                </c:pt>
                <c:pt idx="1186">
                  <c:v>41184</c:v>
                </c:pt>
                <c:pt idx="1187">
                  <c:v>41185</c:v>
                </c:pt>
                <c:pt idx="1188">
                  <c:v>41186</c:v>
                </c:pt>
                <c:pt idx="1189">
                  <c:v>41187</c:v>
                </c:pt>
                <c:pt idx="1190">
                  <c:v>41190</c:v>
                </c:pt>
                <c:pt idx="1191">
                  <c:v>41191</c:v>
                </c:pt>
                <c:pt idx="1192">
                  <c:v>41192</c:v>
                </c:pt>
                <c:pt idx="1193">
                  <c:v>41193</c:v>
                </c:pt>
                <c:pt idx="1194">
                  <c:v>41194</c:v>
                </c:pt>
                <c:pt idx="1195">
                  <c:v>41197</c:v>
                </c:pt>
                <c:pt idx="1196">
                  <c:v>41198</c:v>
                </c:pt>
                <c:pt idx="1197">
                  <c:v>41199</c:v>
                </c:pt>
                <c:pt idx="1198">
                  <c:v>41200</c:v>
                </c:pt>
                <c:pt idx="1199">
                  <c:v>41201</c:v>
                </c:pt>
                <c:pt idx="1200">
                  <c:v>41204</c:v>
                </c:pt>
                <c:pt idx="1201">
                  <c:v>41205</c:v>
                </c:pt>
                <c:pt idx="1202">
                  <c:v>41206</c:v>
                </c:pt>
                <c:pt idx="1203">
                  <c:v>41207</c:v>
                </c:pt>
                <c:pt idx="1204">
                  <c:v>41208</c:v>
                </c:pt>
                <c:pt idx="1205">
                  <c:v>41211</c:v>
                </c:pt>
                <c:pt idx="1206">
                  <c:v>41212</c:v>
                </c:pt>
                <c:pt idx="1207">
                  <c:v>41213</c:v>
                </c:pt>
                <c:pt idx="1208">
                  <c:v>41214</c:v>
                </c:pt>
                <c:pt idx="1209">
                  <c:v>41215</c:v>
                </c:pt>
                <c:pt idx="1210">
                  <c:v>41219</c:v>
                </c:pt>
                <c:pt idx="1211">
                  <c:v>41220</c:v>
                </c:pt>
                <c:pt idx="1212">
                  <c:v>41221</c:v>
                </c:pt>
                <c:pt idx="1213">
                  <c:v>41222</c:v>
                </c:pt>
                <c:pt idx="1214">
                  <c:v>41225</c:v>
                </c:pt>
                <c:pt idx="1215">
                  <c:v>41226</c:v>
                </c:pt>
                <c:pt idx="1216">
                  <c:v>41227</c:v>
                </c:pt>
                <c:pt idx="1217">
                  <c:v>41228</c:v>
                </c:pt>
                <c:pt idx="1218">
                  <c:v>41229</c:v>
                </c:pt>
                <c:pt idx="1219">
                  <c:v>41232</c:v>
                </c:pt>
                <c:pt idx="1220">
                  <c:v>41233</c:v>
                </c:pt>
                <c:pt idx="1221">
                  <c:v>41234</c:v>
                </c:pt>
                <c:pt idx="1222">
                  <c:v>41235</c:v>
                </c:pt>
                <c:pt idx="1223">
                  <c:v>41236</c:v>
                </c:pt>
                <c:pt idx="1224">
                  <c:v>41239</c:v>
                </c:pt>
                <c:pt idx="1225">
                  <c:v>41240</c:v>
                </c:pt>
                <c:pt idx="1226">
                  <c:v>41241</c:v>
                </c:pt>
                <c:pt idx="1227">
                  <c:v>41242</c:v>
                </c:pt>
                <c:pt idx="1228">
                  <c:v>41243</c:v>
                </c:pt>
                <c:pt idx="1229">
                  <c:v>41246</c:v>
                </c:pt>
                <c:pt idx="1230">
                  <c:v>41247</c:v>
                </c:pt>
                <c:pt idx="1231">
                  <c:v>41248</c:v>
                </c:pt>
                <c:pt idx="1232">
                  <c:v>41249</c:v>
                </c:pt>
                <c:pt idx="1233">
                  <c:v>41250</c:v>
                </c:pt>
                <c:pt idx="1234">
                  <c:v>41253</c:v>
                </c:pt>
                <c:pt idx="1235">
                  <c:v>41254</c:v>
                </c:pt>
                <c:pt idx="1236">
                  <c:v>41255</c:v>
                </c:pt>
                <c:pt idx="1237">
                  <c:v>41256</c:v>
                </c:pt>
                <c:pt idx="1238">
                  <c:v>41257</c:v>
                </c:pt>
                <c:pt idx="1239">
                  <c:v>41260</c:v>
                </c:pt>
                <c:pt idx="1240">
                  <c:v>41261</c:v>
                </c:pt>
                <c:pt idx="1241">
                  <c:v>41262</c:v>
                </c:pt>
                <c:pt idx="1242">
                  <c:v>41263</c:v>
                </c:pt>
                <c:pt idx="1243">
                  <c:v>41264</c:v>
                </c:pt>
                <c:pt idx="1244">
                  <c:v>41267</c:v>
                </c:pt>
                <c:pt idx="1245">
                  <c:v>41268</c:v>
                </c:pt>
                <c:pt idx="1246">
                  <c:v>41269</c:v>
                </c:pt>
                <c:pt idx="1247">
                  <c:v>41270</c:v>
                </c:pt>
                <c:pt idx="1248">
                  <c:v>41271</c:v>
                </c:pt>
                <c:pt idx="1249">
                  <c:v>41272</c:v>
                </c:pt>
                <c:pt idx="1250">
                  <c:v>41282</c:v>
                </c:pt>
                <c:pt idx="1251">
                  <c:v>41283</c:v>
                </c:pt>
                <c:pt idx="1252">
                  <c:v>41284</c:v>
                </c:pt>
                <c:pt idx="1253">
                  <c:v>41285</c:v>
                </c:pt>
                <c:pt idx="1254">
                  <c:v>41288</c:v>
                </c:pt>
                <c:pt idx="1255">
                  <c:v>41289</c:v>
                </c:pt>
                <c:pt idx="1256">
                  <c:v>41290</c:v>
                </c:pt>
                <c:pt idx="1257">
                  <c:v>41291</c:v>
                </c:pt>
                <c:pt idx="1258">
                  <c:v>41292</c:v>
                </c:pt>
                <c:pt idx="1259">
                  <c:v>41295</c:v>
                </c:pt>
                <c:pt idx="1260">
                  <c:v>41296</c:v>
                </c:pt>
                <c:pt idx="1261">
                  <c:v>41297</c:v>
                </c:pt>
                <c:pt idx="1262">
                  <c:v>41298</c:v>
                </c:pt>
                <c:pt idx="1263">
                  <c:v>41299</c:v>
                </c:pt>
                <c:pt idx="1264">
                  <c:v>41302</c:v>
                </c:pt>
                <c:pt idx="1265">
                  <c:v>41303</c:v>
                </c:pt>
                <c:pt idx="1266">
                  <c:v>41304</c:v>
                </c:pt>
                <c:pt idx="1267">
                  <c:v>41305</c:v>
                </c:pt>
                <c:pt idx="1268">
                  <c:v>41306</c:v>
                </c:pt>
                <c:pt idx="1269">
                  <c:v>41309</c:v>
                </c:pt>
                <c:pt idx="1270">
                  <c:v>41310</c:v>
                </c:pt>
                <c:pt idx="1271">
                  <c:v>41311</c:v>
                </c:pt>
                <c:pt idx="1272">
                  <c:v>41312</c:v>
                </c:pt>
                <c:pt idx="1273">
                  <c:v>41313</c:v>
                </c:pt>
                <c:pt idx="1274">
                  <c:v>41316</c:v>
                </c:pt>
                <c:pt idx="1275">
                  <c:v>41317</c:v>
                </c:pt>
                <c:pt idx="1276">
                  <c:v>41318</c:v>
                </c:pt>
                <c:pt idx="1277">
                  <c:v>41319</c:v>
                </c:pt>
                <c:pt idx="1278">
                  <c:v>41320</c:v>
                </c:pt>
                <c:pt idx="1279">
                  <c:v>41323</c:v>
                </c:pt>
                <c:pt idx="1280">
                  <c:v>41324</c:v>
                </c:pt>
                <c:pt idx="1281">
                  <c:v>41325</c:v>
                </c:pt>
                <c:pt idx="1282">
                  <c:v>41326</c:v>
                </c:pt>
                <c:pt idx="1283">
                  <c:v>41327</c:v>
                </c:pt>
                <c:pt idx="1284">
                  <c:v>41330</c:v>
                </c:pt>
                <c:pt idx="1285">
                  <c:v>41331</c:v>
                </c:pt>
                <c:pt idx="1286">
                  <c:v>41332</c:v>
                </c:pt>
                <c:pt idx="1287">
                  <c:v>41333</c:v>
                </c:pt>
                <c:pt idx="1288">
                  <c:v>41334</c:v>
                </c:pt>
                <c:pt idx="1289">
                  <c:v>41337</c:v>
                </c:pt>
                <c:pt idx="1290">
                  <c:v>41338</c:v>
                </c:pt>
                <c:pt idx="1291">
                  <c:v>41339</c:v>
                </c:pt>
                <c:pt idx="1292">
                  <c:v>41340</c:v>
                </c:pt>
                <c:pt idx="1293">
                  <c:v>41344</c:v>
                </c:pt>
                <c:pt idx="1294">
                  <c:v>41345</c:v>
                </c:pt>
                <c:pt idx="1295">
                  <c:v>41346</c:v>
                </c:pt>
                <c:pt idx="1296">
                  <c:v>41347</c:v>
                </c:pt>
                <c:pt idx="1297">
                  <c:v>41348</c:v>
                </c:pt>
                <c:pt idx="1298">
                  <c:v>41351</c:v>
                </c:pt>
                <c:pt idx="1299">
                  <c:v>41352</c:v>
                </c:pt>
                <c:pt idx="1300">
                  <c:v>41353</c:v>
                </c:pt>
                <c:pt idx="1301">
                  <c:v>41354</c:v>
                </c:pt>
                <c:pt idx="1302">
                  <c:v>41355</c:v>
                </c:pt>
                <c:pt idx="1303">
                  <c:v>41358</c:v>
                </c:pt>
                <c:pt idx="1304">
                  <c:v>41359</c:v>
                </c:pt>
                <c:pt idx="1305">
                  <c:v>41360</c:v>
                </c:pt>
                <c:pt idx="1306">
                  <c:v>41361</c:v>
                </c:pt>
                <c:pt idx="1307">
                  <c:v>41362</c:v>
                </c:pt>
                <c:pt idx="1308">
                  <c:v>41365</c:v>
                </c:pt>
                <c:pt idx="1309">
                  <c:v>41366</c:v>
                </c:pt>
                <c:pt idx="1310">
                  <c:v>41367</c:v>
                </c:pt>
                <c:pt idx="1311">
                  <c:v>41368</c:v>
                </c:pt>
                <c:pt idx="1312">
                  <c:v>41369</c:v>
                </c:pt>
                <c:pt idx="1313">
                  <c:v>41372</c:v>
                </c:pt>
                <c:pt idx="1314">
                  <c:v>41373</c:v>
                </c:pt>
                <c:pt idx="1315">
                  <c:v>41374</c:v>
                </c:pt>
                <c:pt idx="1316">
                  <c:v>41375</c:v>
                </c:pt>
                <c:pt idx="1317">
                  <c:v>41376</c:v>
                </c:pt>
                <c:pt idx="1318">
                  <c:v>41379</c:v>
                </c:pt>
                <c:pt idx="1319">
                  <c:v>41380</c:v>
                </c:pt>
                <c:pt idx="1320">
                  <c:v>41381</c:v>
                </c:pt>
                <c:pt idx="1321">
                  <c:v>41382</c:v>
                </c:pt>
                <c:pt idx="1322">
                  <c:v>41383</c:v>
                </c:pt>
                <c:pt idx="1323">
                  <c:v>41386</c:v>
                </c:pt>
                <c:pt idx="1324">
                  <c:v>41387</c:v>
                </c:pt>
                <c:pt idx="1325">
                  <c:v>41388</c:v>
                </c:pt>
                <c:pt idx="1326">
                  <c:v>41389</c:v>
                </c:pt>
                <c:pt idx="1327">
                  <c:v>41390</c:v>
                </c:pt>
                <c:pt idx="1328">
                  <c:v>41393</c:v>
                </c:pt>
                <c:pt idx="1329">
                  <c:v>41394</c:v>
                </c:pt>
                <c:pt idx="1330">
                  <c:v>41396</c:v>
                </c:pt>
                <c:pt idx="1331">
                  <c:v>41397</c:v>
                </c:pt>
                <c:pt idx="1332">
                  <c:v>41400</c:v>
                </c:pt>
                <c:pt idx="1333">
                  <c:v>41401</c:v>
                </c:pt>
                <c:pt idx="1334">
                  <c:v>41402</c:v>
                </c:pt>
                <c:pt idx="1335">
                  <c:v>41404</c:v>
                </c:pt>
                <c:pt idx="1336">
                  <c:v>41407</c:v>
                </c:pt>
                <c:pt idx="1337">
                  <c:v>41408</c:v>
                </c:pt>
                <c:pt idx="1338">
                  <c:v>41409</c:v>
                </c:pt>
                <c:pt idx="1339">
                  <c:v>41410</c:v>
                </c:pt>
                <c:pt idx="1340">
                  <c:v>41411</c:v>
                </c:pt>
                <c:pt idx="1341">
                  <c:v>41414</c:v>
                </c:pt>
                <c:pt idx="1342">
                  <c:v>41415</c:v>
                </c:pt>
                <c:pt idx="1343">
                  <c:v>41416</c:v>
                </c:pt>
                <c:pt idx="1344">
                  <c:v>41417</c:v>
                </c:pt>
                <c:pt idx="1345">
                  <c:v>41418</c:v>
                </c:pt>
                <c:pt idx="1346">
                  <c:v>41421</c:v>
                </c:pt>
                <c:pt idx="1347">
                  <c:v>41422</c:v>
                </c:pt>
                <c:pt idx="1348">
                  <c:v>41423</c:v>
                </c:pt>
                <c:pt idx="1349">
                  <c:v>41424</c:v>
                </c:pt>
                <c:pt idx="1350">
                  <c:v>41425</c:v>
                </c:pt>
                <c:pt idx="1351">
                  <c:v>41428</c:v>
                </c:pt>
                <c:pt idx="1352">
                  <c:v>41429</c:v>
                </c:pt>
                <c:pt idx="1353">
                  <c:v>41430</c:v>
                </c:pt>
                <c:pt idx="1354">
                  <c:v>41431</c:v>
                </c:pt>
                <c:pt idx="1355">
                  <c:v>41432</c:v>
                </c:pt>
                <c:pt idx="1356">
                  <c:v>41435</c:v>
                </c:pt>
                <c:pt idx="1357">
                  <c:v>41436</c:v>
                </c:pt>
                <c:pt idx="1358">
                  <c:v>41438</c:v>
                </c:pt>
                <c:pt idx="1359">
                  <c:v>41439</c:v>
                </c:pt>
                <c:pt idx="1360">
                  <c:v>41442</c:v>
                </c:pt>
                <c:pt idx="1361">
                  <c:v>41443</c:v>
                </c:pt>
                <c:pt idx="1362">
                  <c:v>41444</c:v>
                </c:pt>
                <c:pt idx="1363">
                  <c:v>41445</c:v>
                </c:pt>
                <c:pt idx="1364">
                  <c:v>41446</c:v>
                </c:pt>
                <c:pt idx="1365">
                  <c:v>41449</c:v>
                </c:pt>
                <c:pt idx="1366">
                  <c:v>41450</c:v>
                </c:pt>
                <c:pt idx="1367">
                  <c:v>41451</c:v>
                </c:pt>
                <c:pt idx="1368">
                  <c:v>41452</c:v>
                </c:pt>
                <c:pt idx="1369">
                  <c:v>41453</c:v>
                </c:pt>
                <c:pt idx="1370">
                  <c:v>41456</c:v>
                </c:pt>
                <c:pt idx="1371">
                  <c:v>41457</c:v>
                </c:pt>
                <c:pt idx="1372">
                  <c:v>41458</c:v>
                </c:pt>
                <c:pt idx="1373">
                  <c:v>41459</c:v>
                </c:pt>
                <c:pt idx="1374">
                  <c:v>41460</c:v>
                </c:pt>
                <c:pt idx="1375">
                  <c:v>41463</c:v>
                </c:pt>
                <c:pt idx="1376">
                  <c:v>41464</c:v>
                </c:pt>
                <c:pt idx="1377">
                  <c:v>41465</c:v>
                </c:pt>
                <c:pt idx="1378">
                  <c:v>41466</c:v>
                </c:pt>
                <c:pt idx="1379">
                  <c:v>41467</c:v>
                </c:pt>
                <c:pt idx="1380">
                  <c:v>41470</c:v>
                </c:pt>
                <c:pt idx="1381">
                  <c:v>41471</c:v>
                </c:pt>
                <c:pt idx="1382">
                  <c:v>41472</c:v>
                </c:pt>
                <c:pt idx="1383">
                  <c:v>41473</c:v>
                </c:pt>
                <c:pt idx="1384">
                  <c:v>41474</c:v>
                </c:pt>
                <c:pt idx="1385">
                  <c:v>41477</c:v>
                </c:pt>
                <c:pt idx="1386">
                  <c:v>41478</c:v>
                </c:pt>
                <c:pt idx="1387">
                  <c:v>41479</c:v>
                </c:pt>
                <c:pt idx="1388">
                  <c:v>41480</c:v>
                </c:pt>
                <c:pt idx="1389">
                  <c:v>41481</c:v>
                </c:pt>
                <c:pt idx="1390">
                  <c:v>41484</c:v>
                </c:pt>
                <c:pt idx="1391">
                  <c:v>41485</c:v>
                </c:pt>
                <c:pt idx="1392">
                  <c:v>41486</c:v>
                </c:pt>
                <c:pt idx="1393">
                  <c:v>41487</c:v>
                </c:pt>
                <c:pt idx="1394">
                  <c:v>41488</c:v>
                </c:pt>
                <c:pt idx="1395">
                  <c:v>41491</c:v>
                </c:pt>
                <c:pt idx="1396">
                  <c:v>41492</c:v>
                </c:pt>
                <c:pt idx="1397">
                  <c:v>41493</c:v>
                </c:pt>
                <c:pt idx="1398">
                  <c:v>41494</c:v>
                </c:pt>
                <c:pt idx="1399">
                  <c:v>41495</c:v>
                </c:pt>
                <c:pt idx="1400">
                  <c:v>41498</c:v>
                </c:pt>
                <c:pt idx="1401">
                  <c:v>41499</c:v>
                </c:pt>
                <c:pt idx="1402">
                  <c:v>41500</c:v>
                </c:pt>
                <c:pt idx="1403">
                  <c:v>41501</c:v>
                </c:pt>
                <c:pt idx="1404">
                  <c:v>41502</c:v>
                </c:pt>
                <c:pt idx="1405">
                  <c:v>41505</c:v>
                </c:pt>
                <c:pt idx="1406">
                  <c:v>41506</c:v>
                </c:pt>
                <c:pt idx="1407">
                  <c:v>41507</c:v>
                </c:pt>
                <c:pt idx="1408">
                  <c:v>41508</c:v>
                </c:pt>
                <c:pt idx="1409">
                  <c:v>41509</c:v>
                </c:pt>
                <c:pt idx="1410">
                  <c:v>41512</c:v>
                </c:pt>
                <c:pt idx="1411">
                  <c:v>41513</c:v>
                </c:pt>
                <c:pt idx="1412">
                  <c:v>41514</c:v>
                </c:pt>
                <c:pt idx="1413">
                  <c:v>41515</c:v>
                </c:pt>
                <c:pt idx="1414">
                  <c:v>41516</c:v>
                </c:pt>
                <c:pt idx="1415">
                  <c:v>41519</c:v>
                </c:pt>
                <c:pt idx="1416">
                  <c:v>41520</c:v>
                </c:pt>
                <c:pt idx="1417">
                  <c:v>41521</c:v>
                </c:pt>
                <c:pt idx="1418">
                  <c:v>41522</c:v>
                </c:pt>
                <c:pt idx="1419">
                  <c:v>41523</c:v>
                </c:pt>
                <c:pt idx="1420">
                  <c:v>41526</c:v>
                </c:pt>
                <c:pt idx="1421">
                  <c:v>41527</c:v>
                </c:pt>
                <c:pt idx="1422">
                  <c:v>41528</c:v>
                </c:pt>
                <c:pt idx="1423">
                  <c:v>41529</c:v>
                </c:pt>
                <c:pt idx="1424">
                  <c:v>41530</c:v>
                </c:pt>
                <c:pt idx="1425">
                  <c:v>41533</c:v>
                </c:pt>
                <c:pt idx="1426">
                  <c:v>41534</c:v>
                </c:pt>
                <c:pt idx="1427">
                  <c:v>41535</c:v>
                </c:pt>
                <c:pt idx="1428">
                  <c:v>41536</c:v>
                </c:pt>
                <c:pt idx="1429">
                  <c:v>41537</c:v>
                </c:pt>
                <c:pt idx="1430">
                  <c:v>41540</c:v>
                </c:pt>
                <c:pt idx="1431">
                  <c:v>41541</c:v>
                </c:pt>
                <c:pt idx="1432">
                  <c:v>41542</c:v>
                </c:pt>
                <c:pt idx="1433">
                  <c:v>41543</c:v>
                </c:pt>
                <c:pt idx="1434">
                  <c:v>41544</c:v>
                </c:pt>
                <c:pt idx="1435">
                  <c:v>41547</c:v>
                </c:pt>
                <c:pt idx="1436">
                  <c:v>41548</c:v>
                </c:pt>
                <c:pt idx="1437">
                  <c:v>41549</c:v>
                </c:pt>
                <c:pt idx="1438">
                  <c:v>41550</c:v>
                </c:pt>
                <c:pt idx="1439">
                  <c:v>41551</c:v>
                </c:pt>
                <c:pt idx="1440">
                  <c:v>41554</c:v>
                </c:pt>
                <c:pt idx="1441">
                  <c:v>41555</c:v>
                </c:pt>
                <c:pt idx="1442">
                  <c:v>41556</c:v>
                </c:pt>
                <c:pt idx="1443">
                  <c:v>41557</c:v>
                </c:pt>
                <c:pt idx="1444">
                  <c:v>41558</c:v>
                </c:pt>
                <c:pt idx="1445">
                  <c:v>41561</c:v>
                </c:pt>
                <c:pt idx="1446">
                  <c:v>41562</c:v>
                </c:pt>
                <c:pt idx="1447">
                  <c:v>41563</c:v>
                </c:pt>
                <c:pt idx="1448">
                  <c:v>41564</c:v>
                </c:pt>
                <c:pt idx="1449">
                  <c:v>41565</c:v>
                </c:pt>
                <c:pt idx="1450">
                  <c:v>41568</c:v>
                </c:pt>
                <c:pt idx="1451">
                  <c:v>41569</c:v>
                </c:pt>
                <c:pt idx="1452">
                  <c:v>41570</c:v>
                </c:pt>
                <c:pt idx="1453">
                  <c:v>41571</c:v>
                </c:pt>
                <c:pt idx="1454">
                  <c:v>41572</c:v>
                </c:pt>
                <c:pt idx="1455">
                  <c:v>41575</c:v>
                </c:pt>
                <c:pt idx="1456">
                  <c:v>41576</c:v>
                </c:pt>
                <c:pt idx="1457">
                  <c:v>41577</c:v>
                </c:pt>
                <c:pt idx="1458">
                  <c:v>41578</c:v>
                </c:pt>
                <c:pt idx="1459">
                  <c:v>41579</c:v>
                </c:pt>
                <c:pt idx="1460">
                  <c:v>41583</c:v>
                </c:pt>
                <c:pt idx="1461">
                  <c:v>41584</c:v>
                </c:pt>
                <c:pt idx="1462">
                  <c:v>41585</c:v>
                </c:pt>
                <c:pt idx="1463">
                  <c:v>41586</c:v>
                </c:pt>
                <c:pt idx="1464">
                  <c:v>41589</c:v>
                </c:pt>
                <c:pt idx="1465">
                  <c:v>41590</c:v>
                </c:pt>
                <c:pt idx="1466">
                  <c:v>41591</c:v>
                </c:pt>
                <c:pt idx="1467">
                  <c:v>41592</c:v>
                </c:pt>
                <c:pt idx="1468">
                  <c:v>41593</c:v>
                </c:pt>
                <c:pt idx="1469">
                  <c:v>41596</c:v>
                </c:pt>
                <c:pt idx="1470">
                  <c:v>41597</c:v>
                </c:pt>
                <c:pt idx="1471">
                  <c:v>41598</c:v>
                </c:pt>
                <c:pt idx="1472">
                  <c:v>41599</c:v>
                </c:pt>
                <c:pt idx="1473">
                  <c:v>41600</c:v>
                </c:pt>
                <c:pt idx="1474">
                  <c:v>41603</c:v>
                </c:pt>
                <c:pt idx="1475">
                  <c:v>41604</c:v>
                </c:pt>
                <c:pt idx="1476">
                  <c:v>41605</c:v>
                </c:pt>
                <c:pt idx="1477">
                  <c:v>41606</c:v>
                </c:pt>
                <c:pt idx="1478">
                  <c:v>41607</c:v>
                </c:pt>
                <c:pt idx="1479">
                  <c:v>41610</c:v>
                </c:pt>
                <c:pt idx="1480">
                  <c:v>41611</c:v>
                </c:pt>
                <c:pt idx="1481">
                  <c:v>41612</c:v>
                </c:pt>
                <c:pt idx="1482">
                  <c:v>41613</c:v>
                </c:pt>
                <c:pt idx="1483">
                  <c:v>41614</c:v>
                </c:pt>
                <c:pt idx="1484">
                  <c:v>41617</c:v>
                </c:pt>
                <c:pt idx="1485">
                  <c:v>41618</c:v>
                </c:pt>
                <c:pt idx="1486">
                  <c:v>41619</c:v>
                </c:pt>
                <c:pt idx="1487">
                  <c:v>41620</c:v>
                </c:pt>
                <c:pt idx="1488">
                  <c:v>41621</c:v>
                </c:pt>
                <c:pt idx="1489">
                  <c:v>41624</c:v>
                </c:pt>
                <c:pt idx="1490">
                  <c:v>41625</c:v>
                </c:pt>
                <c:pt idx="1491">
                  <c:v>41626</c:v>
                </c:pt>
                <c:pt idx="1492">
                  <c:v>41627</c:v>
                </c:pt>
                <c:pt idx="1493">
                  <c:v>41628</c:v>
                </c:pt>
                <c:pt idx="1494">
                  <c:v>41631</c:v>
                </c:pt>
                <c:pt idx="1495">
                  <c:v>41632</c:v>
                </c:pt>
                <c:pt idx="1496">
                  <c:v>41633</c:v>
                </c:pt>
                <c:pt idx="1497">
                  <c:v>41634</c:v>
                </c:pt>
                <c:pt idx="1498">
                  <c:v>41635</c:v>
                </c:pt>
                <c:pt idx="1499">
                  <c:v>41638</c:v>
                </c:pt>
                <c:pt idx="1500">
                  <c:v>41639</c:v>
                </c:pt>
                <c:pt idx="1501">
                  <c:v>41645</c:v>
                </c:pt>
                <c:pt idx="1502">
                  <c:v>41647</c:v>
                </c:pt>
                <c:pt idx="1503">
                  <c:v>41648</c:v>
                </c:pt>
                <c:pt idx="1504">
                  <c:v>41649</c:v>
                </c:pt>
                <c:pt idx="1505">
                  <c:v>41652</c:v>
                </c:pt>
                <c:pt idx="1506">
                  <c:v>41653</c:v>
                </c:pt>
                <c:pt idx="1507">
                  <c:v>41654</c:v>
                </c:pt>
                <c:pt idx="1508">
                  <c:v>41655</c:v>
                </c:pt>
                <c:pt idx="1509">
                  <c:v>41656</c:v>
                </c:pt>
                <c:pt idx="1510">
                  <c:v>41659</c:v>
                </c:pt>
                <c:pt idx="1511">
                  <c:v>41660</c:v>
                </c:pt>
                <c:pt idx="1512">
                  <c:v>41661</c:v>
                </c:pt>
                <c:pt idx="1513">
                  <c:v>41662</c:v>
                </c:pt>
                <c:pt idx="1514">
                  <c:v>41663</c:v>
                </c:pt>
                <c:pt idx="1515">
                  <c:v>41666</c:v>
                </c:pt>
                <c:pt idx="1516">
                  <c:v>41667</c:v>
                </c:pt>
                <c:pt idx="1517">
                  <c:v>41668</c:v>
                </c:pt>
                <c:pt idx="1518">
                  <c:v>41669</c:v>
                </c:pt>
                <c:pt idx="1519">
                  <c:v>41670</c:v>
                </c:pt>
                <c:pt idx="1520">
                  <c:v>41673</c:v>
                </c:pt>
                <c:pt idx="1521">
                  <c:v>41674</c:v>
                </c:pt>
                <c:pt idx="1522">
                  <c:v>41675</c:v>
                </c:pt>
                <c:pt idx="1523">
                  <c:v>41676</c:v>
                </c:pt>
                <c:pt idx="1524">
                  <c:v>41677</c:v>
                </c:pt>
                <c:pt idx="1525">
                  <c:v>41680</c:v>
                </c:pt>
                <c:pt idx="1526">
                  <c:v>41681</c:v>
                </c:pt>
                <c:pt idx="1527">
                  <c:v>41682</c:v>
                </c:pt>
                <c:pt idx="1528">
                  <c:v>41683</c:v>
                </c:pt>
                <c:pt idx="1529">
                  <c:v>41684</c:v>
                </c:pt>
                <c:pt idx="1530">
                  <c:v>41687</c:v>
                </c:pt>
                <c:pt idx="1531">
                  <c:v>41688</c:v>
                </c:pt>
                <c:pt idx="1532">
                  <c:v>41689</c:v>
                </c:pt>
                <c:pt idx="1533">
                  <c:v>41690</c:v>
                </c:pt>
                <c:pt idx="1534">
                  <c:v>41691</c:v>
                </c:pt>
                <c:pt idx="1535">
                  <c:v>41694</c:v>
                </c:pt>
                <c:pt idx="1536">
                  <c:v>41695</c:v>
                </c:pt>
                <c:pt idx="1537">
                  <c:v>41696</c:v>
                </c:pt>
                <c:pt idx="1538">
                  <c:v>41697</c:v>
                </c:pt>
                <c:pt idx="1539">
                  <c:v>41698</c:v>
                </c:pt>
                <c:pt idx="1540">
                  <c:v>41701</c:v>
                </c:pt>
                <c:pt idx="1541">
                  <c:v>41702</c:v>
                </c:pt>
                <c:pt idx="1542">
                  <c:v>41703</c:v>
                </c:pt>
                <c:pt idx="1543">
                  <c:v>41704</c:v>
                </c:pt>
                <c:pt idx="1544">
                  <c:v>41705</c:v>
                </c:pt>
                <c:pt idx="1545">
                  <c:v>41709</c:v>
                </c:pt>
                <c:pt idx="1546">
                  <c:v>41710</c:v>
                </c:pt>
                <c:pt idx="1547">
                  <c:v>41711</c:v>
                </c:pt>
                <c:pt idx="1548">
                  <c:v>41712</c:v>
                </c:pt>
                <c:pt idx="1549">
                  <c:v>41715</c:v>
                </c:pt>
                <c:pt idx="1550">
                  <c:v>41716</c:v>
                </c:pt>
                <c:pt idx="1551">
                  <c:v>41717</c:v>
                </c:pt>
                <c:pt idx="1552">
                  <c:v>41718</c:v>
                </c:pt>
                <c:pt idx="1553">
                  <c:v>41719</c:v>
                </c:pt>
                <c:pt idx="1554">
                  <c:v>41722</c:v>
                </c:pt>
                <c:pt idx="1555">
                  <c:v>41723</c:v>
                </c:pt>
                <c:pt idx="1556">
                  <c:v>41724</c:v>
                </c:pt>
                <c:pt idx="1557">
                  <c:v>41725</c:v>
                </c:pt>
                <c:pt idx="1558">
                  <c:v>41726</c:v>
                </c:pt>
                <c:pt idx="1559">
                  <c:v>41729</c:v>
                </c:pt>
                <c:pt idx="1560">
                  <c:v>41730</c:v>
                </c:pt>
                <c:pt idx="1561">
                  <c:v>41731</c:v>
                </c:pt>
                <c:pt idx="1562">
                  <c:v>41732</c:v>
                </c:pt>
                <c:pt idx="1563">
                  <c:v>41733</c:v>
                </c:pt>
                <c:pt idx="1564">
                  <c:v>41736</c:v>
                </c:pt>
                <c:pt idx="1565">
                  <c:v>41737</c:v>
                </c:pt>
                <c:pt idx="1566">
                  <c:v>41738</c:v>
                </c:pt>
                <c:pt idx="1567">
                  <c:v>41739</c:v>
                </c:pt>
                <c:pt idx="1568">
                  <c:v>41740</c:v>
                </c:pt>
                <c:pt idx="1569">
                  <c:v>41743</c:v>
                </c:pt>
                <c:pt idx="1570">
                  <c:v>41744</c:v>
                </c:pt>
                <c:pt idx="1571">
                  <c:v>41745</c:v>
                </c:pt>
                <c:pt idx="1572">
                  <c:v>41746</c:v>
                </c:pt>
                <c:pt idx="1573">
                  <c:v>41747</c:v>
                </c:pt>
                <c:pt idx="1574">
                  <c:v>41750</c:v>
                </c:pt>
                <c:pt idx="1575">
                  <c:v>41751</c:v>
                </c:pt>
                <c:pt idx="1576">
                  <c:v>41752</c:v>
                </c:pt>
                <c:pt idx="1577">
                  <c:v>41753</c:v>
                </c:pt>
                <c:pt idx="1578">
                  <c:v>41754</c:v>
                </c:pt>
                <c:pt idx="1579">
                  <c:v>41757</c:v>
                </c:pt>
                <c:pt idx="1580">
                  <c:v>41758</c:v>
                </c:pt>
                <c:pt idx="1581">
                  <c:v>41759</c:v>
                </c:pt>
                <c:pt idx="1582">
                  <c:v>41761</c:v>
                </c:pt>
                <c:pt idx="1583">
                  <c:v>41764</c:v>
                </c:pt>
                <c:pt idx="1584">
                  <c:v>41765</c:v>
                </c:pt>
                <c:pt idx="1585">
                  <c:v>41766</c:v>
                </c:pt>
                <c:pt idx="1586">
                  <c:v>41767</c:v>
                </c:pt>
                <c:pt idx="1587">
                  <c:v>41771</c:v>
                </c:pt>
                <c:pt idx="1588">
                  <c:v>41772</c:v>
                </c:pt>
                <c:pt idx="1589">
                  <c:v>41773</c:v>
                </c:pt>
                <c:pt idx="1590">
                  <c:v>41774</c:v>
                </c:pt>
                <c:pt idx="1591">
                  <c:v>41775</c:v>
                </c:pt>
                <c:pt idx="1592">
                  <c:v>41778</c:v>
                </c:pt>
                <c:pt idx="1593">
                  <c:v>41779</c:v>
                </c:pt>
                <c:pt idx="1594">
                  <c:v>41780</c:v>
                </c:pt>
                <c:pt idx="1595">
                  <c:v>41781</c:v>
                </c:pt>
                <c:pt idx="1596">
                  <c:v>41782</c:v>
                </c:pt>
                <c:pt idx="1597">
                  <c:v>41785</c:v>
                </c:pt>
                <c:pt idx="1598">
                  <c:v>41786</c:v>
                </c:pt>
                <c:pt idx="1599">
                  <c:v>41787</c:v>
                </c:pt>
                <c:pt idx="1600">
                  <c:v>41788</c:v>
                </c:pt>
                <c:pt idx="1601">
                  <c:v>41789</c:v>
                </c:pt>
                <c:pt idx="1602">
                  <c:v>41792</c:v>
                </c:pt>
                <c:pt idx="1603">
                  <c:v>41793</c:v>
                </c:pt>
                <c:pt idx="1604">
                  <c:v>41794</c:v>
                </c:pt>
                <c:pt idx="1605">
                  <c:v>41795</c:v>
                </c:pt>
                <c:pt idx="1606">
                  <c:v>41796</c:v>
                </c:pt>
                <c:pt idx="1607">
                  <c:v>41799</c:v>
                </c:pt>
                <c:pt idx="1608">
                  <c:v>41800</c:v>
                </c:pt>
                <c:pt idx="1609">
                  <c:v>41801</c:v>
                </c:pt>
                <c:pt idx="1610">
                  <c:v>41805</c:v>
                </c:pt>
                <c:pt idx="1611">
                  <c:v>41806</c:v>
                </c:pt>
                <c:pt idx="1612">
                  <c:v>41807</c:v>
                </c:pt>
                <c:pt idx="1613">
                  <c:v>41808</c:v>
                </c:pt>
                <c:pt idx="1614">
                  <c:v>41809</c:v>
                </c:pt>
                <c:pt idx="1615">
                  <c:v>41810</c:v>
                </c:pt>
                <c:pt idx="1616">
                  <c:v>41813</c:v>
                </c:pt>
                <c:pt idx="1617">
                  <c:v>41814</c:v>
                </c:pt>
                <c:pt idx="1618">
                  <c:v>41815</c:v>
                </c:pt>
                <c:pt idx="1619">
                  <c:v>41816</c:v>
                </c:pt>
                <c:pt idx="1620">
                  <c:v>41817</c:v>
                </c:pt>
                <c:pt idx="1621">
                  <c:v>41820</c:v>
                </c:pt>
                <c:pt idx="1622">
                  <c:v>41821</c:v>
                </c:pt>
                <c:pt idx="1623">
                  <c:v>41822</c:v>
                </c:pt>
                <c:pt idx="1624">
                  <c:v>41823</c:v>
                </c:pt>
                <c:pt idx="1625">
                  <c:v>41824</c:v>
                </c:pt>
                <c:pt idx="1626">
                  <c:v>41827</c:v>
                </c:pt>
                <c:pt idx="1627">
                  <c:v>41828</c:v>
                </c:pt>
                <c:pt idx="1628">
                  <c:v>41829</c:v>
                </c:pt>
                <c:pt idx="1629">
                  <c:v>41830</c:v>
                </c:pt>
                <c:pt idx="1630">
                  <c:v>41831</c:v>
                </c:pt>
                <c:pt idx="1631">
                  <c:v>41834</c:v>
                </c:pt>
                <c:pt idx="1632">
                  <c:v>41835</c:v>
                </c:pt>
                <c:pt idx="1633">
                  <c:v>41836</c:v>
                </c:pt>
                <c:pt idx="1634">
                  <c:v>41837</c:v>
                </c:pt>
                <c:pt idx="1635">
                  <c:v>41838</c:v>
                </c:pt>
                <c:pt idx="1636">
                  <c:v>41841</c:v>
                </c:pt>
                <c:pt idx="1637">
                  <c:v>41842</c:v>
                </c:pt>
                <c:pt idx="1638">
                  <c:v>41843</c:v>
                </c:pt>
                <c:pt idx="1639">
                  <c:v>41844</c:v>
                </c:pt>
                <c:pt idx="1640">
                  <c:v>41845</c:v>
                </c:pt>
                <c:pt idx="1641">
                  <c:v>41848</c:v>
                </c:pt>
                <c:pt idx="1642">
                  <c:v>41849</c:v>
                </c:pt>
                <c:pt idx="1643">
                  <c:v>41850</c:v>
                </c:pt>
                <c:pt idx="1644">
                  <c:v>41851</c:v>
                </c:pt>
                <c:pt idx="1645">
                  <c:v>41852</c:v>
                </c:pt>
                <c:pt idx="1646">
                  <c:v>41855</c:v>
                </c:pt>
                <c:pt idx="1647">
                  <c:v>41856</c:v>
                </c:pt>
                <c:pt idx="1648">
                  <c:v>41857</c:v>
                </c:pt>
                <c:pt idx="1649">
                  <c:v>41858</c:v>
                </c:pt>
                <c:pt idx="1650">
                  <c:v>41859</c:v>
                </c:pt>
                <c:pt idx="1651">
                  <c:v>41862</c:v>
                </c:pt>
                <c:pt idx="1652">
                  <c:v>41863</c:v>
                </c:pt>
                <c:pt idx="1653">
                  <c:v>41864</c:v>
                </c:pt>
                <c:pt idx="1654">
                  <c:v>41865</c:v>
                </c:pt>
                <c:pt idx="1655">
                  <c:v>41866</c:v>
                </c:pt>
                <c:pt idx="1656">
                  <c:v>41869</c:v>
                </c:pt>
                <c:pt idx="1657">
                  <c:v>41870</c:v>
                </c:pt>
                <c:pt idx="1658">
                  <c:v>41871</c:v>
                </c:pt>
                <c:pt idx="1659">
                  <c:v>41872</c:v>
                </c:pt>
                <c:pt idx="1660">
                  <c:v>41873</c:v>
                </c:pt>
                <c:pt idx="1661">
                  <c:v>41876</c:v>
                </c:pt>
                <c:pt idx="1662">
                  <c:v>41877</c:v>
                </c:pt>
                <c:pt idx="1663">
                  <c:v>41878</c:v>
                </c:pt>
                <c:pt idx="1664">
                  <c:v>41879</c:v>
                </c:pt>
                <c:pt idx="1665">
                  <c:v>41880</c:v>
                </c:pt>
                <c:pt idx="1666">
                  <c:v>41883</c:v>
                </c:pt>
                <c:pt idx="1667">
                  <c:v>41884</c:v>
                </c:pt>
                <c:pt idx="1668">
                  <c:v>41885</c:v>
                </c:pt>
                <c:pt idx="1669">
                  <c:v>41886</c:v>
                </c:pt>
                <c:pt idx="1670">
                  <c:v>41887</c:v>
                </c:pt>
              </c:numCache>
            </c:numRef>
          </c:cat>
          <c:val>
            <c:numRef>
              <c:f>Лист2!$C$2:$C$1672</c:f>
              <c:numCache>
                <c:formatCode>General</c:formatCode>
                <c:ptCount val="1671"/>
                <c:pt idx="0">
                  <c:v>3.2534500000000001E-2</c:v>
                </c:pt>
                <c:pt idx="1">
                  <c:v>3.95345E-2</c:v>
                </c:pt>
                <c:pt idx="2">
                  <c:v>3.95345E-2</c:v>
                </c:pt>
                <c:pt idx="3">
                  <c:v>3.95345E-2</c:v>
                </c:pt>
                <c:pt idx="4">
                  <c:v>3.95345E-2</c:v>
                </c:pt>
                <c:pt idx="5">
                  <c:v>3.95345E-2</c:v>
                </c:pt>
                <c:pt idx="6">
                  <c:v>4.1834500000000004E-2</c:v>
                </c:pt>
                <c:pt idx="7">
                  <c:v>4.1834500000000004E-2</c:v>
                </c:pt>
                <c:pt idx="8">
                  <c:v>4.1834500000000004E-2</c:v>
                </c:pt>
                <c:pt idx="9">
                  <c:v>4.1834500000000004E-2</c:v>
                </c:pt>
                <c:pt idx="10">
                  <c:v>4.1834500000000004E-2</c:v>
                </c:pt>
                <c:pt idx="11">
                  <c:v>4.2834500000000032E-2</c:v>
                </c:pt>
                <c:pt idx="12">
                  <c:v>4.2834500000000032E-2</c:v>
                </c:pt>
                <c:pt idx="13">
                  <c:v>4.2834500000000032E-2</c:v>
                </c:pt>
                <c:pt idx="14">
                  <c:v>4.2834500000000032E-2</c:v>
                </c:pt>
                <c:pt idx="15">
                  <c:v>4.2834500000000032E-2</c:v>
                </c:pt>
                <c:pt idx="16">
                  <c:v>4.2834500000000032E-2</c:v>
                </c:pt>
                <c:pt idx="17">
                  <c:v>4.2834500000000032E-2</c:v>
                </c:pt>
                <c:pt idx="18">
                  <c:v>4.2834500000000032E-2</c:v>
                </c:pt>
                <c:pt idx="19">
                  <c:v>4.2834500000000032E-2</c:v>
                </c:pt>
                <c:pt idx="20">
                  <c:v>4.2834500000000032E-2</c:v>
                </c:pt>
                <c:pt idx="21">
                  <c:v>4.2834500000000032E-2</c:v>
                </c:pt>
                <c:pt idx="22">
                  <c:v>4.2834500000000032E-2</c:v>
                </c:pt>
                <c:pt idx="23">
                  <c:v>4.2834500000000032E-2</c:v>
                </c:pt>
                <c:pt idx="24">
                  <c:v>4.2834500000000032E-2</c:v>
                </c:pt>
                <c:pt idx="25">
                  <c:v>4.2834500000000032E-2</c:v>
                </c:pt>
                <c:pt idx="26">
                  <c:v>4.2834500000000032E-2</c:v>
                </c:pt>
                <c:pt idx="27">
                  <c:v>4.2834500000000032E-2</c:v>
                </c:pt>
                <c:pt idx="28">
                  <c:v>4.2834500000000032E-2</c:v>
                </c:pt>
                <c:pt idx="29">
                  <c:v>4.2834500000000032E-2</c:v>
                </c:pt>
                <c:pt idx="30">
                  <c:v>4.2834500000000032E-2</c:v>
                </c:pt>
                <c:pt idx="31">
                  <c:v>4.2834500000000032E-2</c:v>
                </c:pt>
                <c:pt idx="32">
                  <c:v>3.4134500000000005E-2</c:v>
                </c:pt>
                <c:pt idx="33">
                  <c:v>3.4134500000000005E-2</c:v>
                </c:pt>
                <c:pt idx="34">
                  <c:v>3.4134500000000005E-2</c:v>
                </c:pt>
                <c:pt idx="35">
                  <c:v>3.4134500000000005E-2</c:v>
                </c:pt>
                <c:pt idx="36">
                  <c:v>3.4134500000000005E-2</c:v>
                </c:pt>
                <c:pt idx="37">
                  <c:v>3.4134500000000005E-2</c:v>
                </c:pt>
                <c:pt idx="38">
                  <c:v>3.4134500000000005E-2</c:v>
                </c:pt>
                <c:pt idx="39">
                  <c:v>3.4134500000000005E-2</c:v>
                </c:pt>
                <c:pt idx="40">
                  <c:v>3.4134500000000005E-2</c:v>
                </c:pt>
                <c:pt idx="41">
                  <c:v>3.4134500000000005E-2</c:v>
                </c:pt>
                <c:pt idx="42">
                  <c:v>3.4134500000000005E-2</c:v>
                </c:pt>
                <c:pt idx="43">
                  <c:v>3.4134500000000005E-2</c:v>
                </c:pt>
                <c:pt idx="44">
                  <c:v>3.4134500000000005E-2</c:v>
                </c:pt>
                <c:pt idx="45">
                  <c:v>3.4134500000000005E-2</c:v>
                </c:pt>
                <c:pt idx="46">
                  <c:v>3.4134500000000005E-2</c:v>
                </c:pt>
                <c:pt idx="47">
                  <c:v>3.4134500000000005E-2</c:v>
                </c:pt>
                <c:pt idx="48">
                  <c:v>3.4134500000000005E-2</c:v>
                </c:pt>
                <c:pt idx="49">
                  <c:v>3.4134500000000005E-2</c:v>
                </c:pt>
                <c:pt idx="50">
                  <c:v>3.61345E-2</c:v>
                </c:pt>
                <c:pt idx="51">
                  <c:v>3.61345E-2</c:v>
                </c:pt>
                <c:pt idx="52">
                  <c:v>3.61345E-2</c:v>
                </c:pt>
                <c:pt idx="53">
                  <c:v>3.61345E-2</c:v>
                </c:pt>
                <c:pt idx="54">
                  <c:v>3.61345E-2</c:v>
                </c:pt>
                <c:pt idx="55">
                  <c:v>3.61345E-2</c:v>
                </c:pt>
                <c:pt idx="56">
                  <c:v>3.6334499999999999E-2</c:v>
                </c:pt>
                <c:pt idx="57">
                  <c:v>3.6334499999999999E-2</c:v>
                </c:pt>
                <c:pt idx="58">
                  <c:v>3.6334499999999999E-2</c:v>
                </c:pt>
                <c:pt idx="59">
                  <c:v>3.6334499999999999E-2</c:v>
                </c:pt>
                <c:pt idx="60">
                  <c:v>3.6334499999999999E-2</c:v>
                </c:pt>
                <c:pt idx="61">
                  <c:v>2.9614499999999988E-2</c:v>
                </c:pt>
                <c:pt idx="62">
                  <c:v>2.9614499999999988E-2</c:v>
                </c:pt>
                <c:pt idx="63">
                  <c:v>2.9614499999999988E-2</c:v>
                </c:pt>
                <c:pt idx="64">
                  <c:v>2.9614499999999988E-2</c:v>
                </c:pt>
                <c:pt idx="65">
                  <c:v>2.9614499999999988E-2</c:v>
                </c:pt>
                <c:pt idx="66">
                  <c:v>2.9614499999999988E-2</c:v>
                </c:pt>
                <c:pt idx="67">
                  <c:v>2.9614499999999988E-2</c:v>
                </c:pt>
                <c:pt idx="68">
                  <c:v>2.9614499999999988E-2</c:v>
                </c:pt>
                <c:pt idx="69">
                  <c:v>3.0089500000000012E-2</c:v>
                </c:pt>
                <c:pt idx="70">
                  <c:v>3.0089500000000012E-2</c:v>
                </c:pt>
                <c:pt idx="71">
                  <c:v>3.0089500000000012E-2</c:v>
                </c:pt>
                <c:pt idx="72">
                  <c:v>3.0089500000000012E-2</c:v>
                </c:pt>
                <c:pt idx="73">
                  <c:v>3.0089500000000012E-2</c:v>
                </c:pt>
                <c:pt idx="74">
                  <c:v>2.8189499999999978E-2</c:v>
                </c:pt>
                <c:pt idx="75">
                  <c:v>3.648950000000007E-2</c:v>
                </c:pt>
                <c:pt idx="76">
                  <c:v>3.648950000000007E-2</c:v>
                </c:pt>
                <c:pt idx="77">
                  <c:v>3.5475000000000076E-2</c:v>
                </c:pt>
                <c:pt idx="78">
                  <c:v>3.5475000000000076E-2</c:v>
                </c:pt>
                <c:pt idx="79">
                  <c:v>3.5475000000000076E-2</c:v>
                </c:pt>
                <c:pt idx="80">
                  <c:v>3.3475000000000012E-2</c:v>
                </c:pt>
                <c:pt idx="81">
                  <c:v>3.3475000000000012E-2</c:v>
                </c:pt>
                <c:pt idx="82">
                  <c:v>3.3475000000000012E-2</c:v>
                </c:pt>
                <c:pt idx="83">
                  <c:v>3.3950000000000001E-2</c:v>
                </c:pt>
                <c:pt idx="84">
                  <c:v>3.3950000000000001E-2</c:v>
                </c:pt>
                <c:pt idx="85">
                  <c:v>3.3950000000000001E-2</c:v>
                </c:pt>
                <c:pt idx="86">
                  <c:v>3.3950000000000001E-2</c:v>
                </c:pt>
                <c:pt idx="87">
                  <c:v>3.3950000000000001E-2</c:v>
                </c:pt>
                <c:pt idx="88">
                  <c:v>3.3950000000000001E-2</c:v>
                </c:pt>
                <c:pt idx="89">
                  <c:v>3.3950000000000001E-2</c:v>
                </c:pt>
                <c:pt idx="90">
                  <c:v>3.0450000000000001E-2</c:v>
                </c:pt>
                <c:pt idx="91">
                  <c:v>3.0450000000000001E-2</c:v>
                </c:pt>
                <c:pt idx="92">
                  <c:v>3.4450000000000001E-2</c:v>
                </c:pt>
                <c:pt idx="93">
                  <c:v>3.4450000000000001E-2</c:v>
                </c:pt>
                <c:pt idx="94">
                  <c:v>3.5450000000000002E-2</c:v>
                </c:pt>
                <c:pt idx="95">
                  <c:v>3.5450000000000002E-2</c:v>
                </c:pt>
                <c:pt idx="96">
                  <c:v>3.5450000000000002E-2</c:v>
                </c:pt>
                <c:pt idx="97">
                  <c:v>3.3450000000000001E-2</c:v>
                </c:pt>
                <c:pt idx="98">
                  <c:v>3.9450000000000006E-2</c:v>
                </c:pt>
                <c:pt idx="99">
                  <c:v>4.095E-2</c:v>
                </c:pt>
                <c:pt idx="100">
                  <c:v>4.095E-2</c:v>
                </c:pt>
                <c:pt idx="101">
                  <c:v>3.425000000000001E-2</c:v>
                </c:pt>
                <c:pt idx="102">
                  <c:v>3.6194999999999998E-2</c:v>
                </c:pt>
                <c:pt idx="103">
                  <c:v>3.6194999999999998E-2</c:v>
                </c:pt>
                <c:pt idx="104">
                  <c:v>3.8195E-2</c:v>
                </c:pt>
                <c:pt idx="105">
                  <c:v>3.8195E-2</c:v>
                </c:pt>
                <c:pt idx="106">
                  <c:v>4.1278999999999975E-2</c:v>
                </c:pt>
                <c:pt idx="107">
                  <c:v>4.1278999999999975E-2</c:v>
                </c:pt>
                <c:pt idx="108">
                  <c:v>4.1278999999999975E-2</c:v>
                </c:pt>
                <c:pt idx="109">
                  <c:v>4.1278999999999975E-2</c:v>
                </c:pt>
                <c:pt idx="110">
                  <c:v>4.1278999999999975E-2</c:v>
                </c:pt>
                <c:pt idx="111">
                  <c:v>3.9279000000000071E-2</c:v>
                </c:pt>
                <c:pt idx="112">
                  <c:v>3.8979000000000014E-2</c:v>
                </c:pt>
                <c:pt idx="113">
                  <c:v>4.0828999999999997E-2</c:v>
                </c:pt>
                <c:pt idx="114">
                  <c:v>4.0828999999999997E-2</c:v>
                </c:pt>
                <c:pt idx="115">
                  <c:v>4.0828999999999997E-2</c:v>
                </c:pt>
                <c:pt idx="116">
                  <c:v>4.2309000000000013E-2</c:v>
                </c:pt>
                <c:pt idx="117">
                  <c:v>4.2309000000000013E-2</c:v>
                </c:pt>
                <c:pt idx="118">
                  <c:v>4.2309000000000013E-2</c:v>
                </c:pt>
                <c:pt idx="119">
                  <c:v>4.2309000000000013E-2</c:v>
                </c:pt>
                <c:pt idx="120">
                  <c:v>4.2309000000000013E-2</c:v>
                </c:pt>
                <c:pt idx="121">
                  <c:v>4.3739000000000014E-2</c:v>
                </c:pt>
                <c:pt idx="122">
                  <c:v>4.9739000000000033E-2</c:v>
                </c:pt>
                <c:pt idx="123">
                  <c:v>4.9739000000000033E-2</c:v>
                </c:pt>
                <c:pt idx="124">
                  <c:v>4.2739000000000013E-2</c:v>
                </c:pt>
                <c:pt idx="125">
                  <c:v>4.2739000000000013E-2</c:v>
                </c:pt>
                <c:pt idx="126">
                  <c:v>4.2739000000000013E-2</c:v>
                </c:pt>
                <c:pt idx="127">
                  <c:v>4.2739000000000013E-2</c:v>
                </c:pt>
                <c:pt idx="128">
                  <c:v>4.2739000000000013E-2</c:v>
                </c:pt>
                <c:pt idx="129">
                  <c:v>4.2739000000000013E-2</c:v>
                </c:pt>
                <c:pt idx="130">
                  <c:v>4.2739000000000013E-2</c:v>
                </c:pt>
                <c:pt idx="131">
                  <c:v>4.2739000000000013E-2</c:v>
                </c:pt>
                <c:pt idx="132">
                  <c:v>4.2739000000000013E-2</c:v>
                </c:pt>
                <c:pt idx="133">
                  <c:v>4.2739000000000013E-2</c:v>
                </c:pt>
                <c:pt idx="134">
                  <c:v>3.9738999999999997E-2</c:v>
                </c:pt>
                <c:pt idx="135">
                  <c:v>3.9793800000000011E-2</c:v>
                </c:pt>
                <c:pt idx="136">
                  <c:v>3.9793800000000011E-2</c:v>
                </c:pt>
                <c:pt idx="137">
                  <c:v>3.9793800000000011E-2</c:v>
                </c:pt>
                <c:pt idx="138">
                  <c:v>3.9793800000000011E-2</c:v>
                </c:pt>
                <c:pt idx="139">
                  <c:v>3.9793800000000011E-2</c:v>
                </c:pt>
                <c:pt idx="140">
                  <c:v>3.9793800000000011E-2</c:v>
                </c:pt>
                <c:pt idx="141">
                  <c:v>3.9793800000000011E-2</c:v>
                </c:pt>
                <c:pt idx="142">
                  <c:v>3.9793800000000011E-2</c:v>
                </c:pt>
                <c:pt idx="143">
                  <c:v>3.9793800000000011E-2</c:v>
                </c:pt>
                <c:pt idx="144">
                  <c:v>3.9793800000000011E-2</c:v>
                </c:pt>
                <c:pt idx="145">
                  <c:v>3.9793800000000011E-2</c:v>
                </c:pt>
                <c:pt idx="146">
                  <c:v>3.9793800000000011E-2</c:v>
                </c:pt>
                <c:pt idx="147">
                  <c:v>3.9908800000000001E-2</c:v>
                </c:pt>
                <c:pt idx="148">
                  <c:v>3.9908800000000001E-2</c:v>
                </c:pt>
                <c:pt idx="149">
                  <c:v>3.9908800000000001E-2</c:v>
                </c:pt>
                <c:pt idx="150">
                  <c:v>3.9908800000000001E-2</c:v>
                </c:pt>
                <c:pt idx="151">
                  <c:v>3.9908800000000001E-2</c:v>
                </c:pt>
                <c:pt idx="152">
                  <c:v>3.9908800000000001E-2</c:v>
                </c:pt>
                <c:pt idx="153">
                  <c:v>3.9908800000000001E-2</c:v>
                </c:pt>
                <c:pt idx="154">
                  <c:v>3.9908800000000001E-2</c:v>
                </c:pt>
                <c:pt idx="155">
                  <c:v>3.9908800000000001E-2</c:v>
                </c:pt>
                <c:pt idx="156">
                  <c:v>3.9908800000000001E-2</c:v>
                </c:pt>
                <c:pt idx="157">
                  <c:v>3.9907800000000042E-2</c:v>
                </c:pt>
                <c:pt idx="158">
                  <c:v>4.7407800000000014E-2</c:v>
                </c:pt>
                <c:pt idx="159">
                  <c:v>4.7407800000000014E-2</c:v>
                </c:pt>
                <c:pt idx="160">
                  <c:v>4.7407800000000014E-2</c:v>
                </c:pt>
                <c:pt idx="161">
                  <c:v>4.7407800000000014E-2</c:v>
                </c:pt>
                <c:pt idx="162">
                  <c:v>4.7407800000000014E-2</c:v>
                </c:pt>
                <c:pt idx="163">
                  <c:v>4.7407800000000014E-2</c:v>
                </c:pt>
                <c:pt idx="164">
                  <c:v>4.7407800000000014E-2</c:v>
                </c:pt>
                <c:pt idx="165">
                  <c:v>4.7407800000000014E-2</c:v>
                </c:pt>
                <c:pt idx="166">
                  <c:v>4.7407800000000014E-2</c:v>
                </c:pt>
                <c:pt idx="167">
                  <c:v>4.7407800000000014E-2</c:v>
                </c:pt>
                <c:pt idx="168">
                  <c:v>4.7407800000000014E-2</c:v>
                </c:pt>
                <c:pt idx="169">
                  <c:v>4.7407800000000014E-2</c:v>
                </c:pt>
                <c:pt idx="170">
                  <c:v>4.7407800000000014E-2</c:v>
                </c:pt>
                <c:pt idx="171">
                  <c:v>4.7407800000000014E-2</c:v>
                </c:pt>
                <c:pt idx="172">
                  <c:v>5.5327800000000003E-2</c:v>
                </c:pt>
                <c:pt idx="173">
                  <c:v>5.5327800000000003E-2</c:v>
                </c:pt>
                <c:pt idx="174">
                  <c:v>5.5327800000000003E-2</c:v>
                </c:pt>
                <c:pt idx="175">
                  <c:v>5.5327800000000003E-2</c:v>
                </c:pt>
                <c:pt idx="176">
                  <c:v>5.5327800000000003E-2</c:v>
                </c:pt>
                <c:pt idx="177">
                  <c:v>5.9327800000000014E-2</c:v>
                </c:pt>
                <c:pt idx="178">
                  <c:v>5.9326000000000136E-2</c:v>
                </c:pt>
                <c:pt idx="179">
                  <c:v>6.1126E-2</c:v>
                </c:pt>
                <c:pt idx="180">
                  <c:v>6.1126E-2</c:v>
                </c:pt>
                <c:pt idx="181">
                  <c:v>6.0993000000000117E-2</c:v>
                </c:pt>
                <c:pt idx="182">
                  <c:v>6.0993000000000117E-2</c:v>
                </c:pt>
                <c:pt idx="183">
                  <c:v>6.1693000000000012E-2</c:v>
                </c:pt>
                <c:pt idx="184">
                  <c:v>6.1693000000000012E-2</c:v>
                </c:pt>
                <c:pt idx="185">
                  <c:v>6.1693000000000012E-2</c:v>
                </c:pt>
                <c:pt idx="186">
                  <c:v>6.1942999999999998E-2</c:v>
                </c:pt>
                <c:pt idx="187">
                  <c:v>6.2643000000000004E-2</c:v>
                </c:pt>
                <c:pt idx="188">
                  <c:v>6.334300000000001E-2</c:v>
                </c:pt>
                <c:pt idx="189">
                  <c:v>7.1343000000000004E-2</c:v>
                </c:pt>
                <c:pt idx="190">
                  <c:v>7.1343000000000004E-2</c:v>
                </c:pt>
                <c:pt idx="191">
                  <c:v>7.1343000000000004E-2</c:v>
                </c:pt>
                <c:pt idx="192">
                  <c:v>7.2385000000000033E-2</c:v>
                </c:pt>
                <c:pt idx="193">
                  <c:v>7.2735000000000133E-2</c:v>
                </c:pt>
                <c:pt idx="194">
                  <c:v>7.2281000000000012E-2</c:v>
                </c:pt>
                <c:pt idx="195">
                  <c:v>8.7495500000000004E-2</c:v>
                </c:pt>
                <c:pt idx="196">
                  <c:v>8.7549610000000014E-2</c:v>
                </c:pt>
                <c:pt idx="197">
                  <c:v>8.7549610000000014E-2</c:v>
                </c:pt>
                <c:pt idx="198">
                  <c:v>8.7595610000000018E-2</c:v>
                </c:pt>
                <c:pt idx="199">
                  <c:v>9.1772410000000013E-2</c:v>
                </c:pt>
                <c:pt idx="200">
                  <c:v>8.9296670000000064E-2</c:v>
                </c:pt>
                <c:pt idx="201">
                  <c:v>9.3508920000000301E-2</c:v>
                </c:pt>
                <c:pt idx="202">
                  <c:v>9.8324120000000279E-2</c:v>
                </c:pt>
                <c:pt idx="203">
                  <c:v>9.8717870000000277E-2</c:v>
                </c:pt>
                <c:pt idx="204">
                  <c:v>9.9558170000000279E-2</c:v>
                </c:pt>
                <c:pt idx="205">
                  <c:v>9.9936170000000046E-2</c:v>
                </c:pt>
                <c:pt idx="206">
                  <c:v>0.10268474000000023</c:v>
                </c:pt>
                <c:pt idx="207">
                  <c:v>0.1041952400000003</c:v>
                </c:pt>
                <c:pt idx="208">
                  <c:v>0.10448072999999999</c:v>
                </c:pt>
                <c:pt idx="209">
                  <c:v>0.1041198</c:v>
                </c:pt>
                <c:pt idx="210">
                  <c:v>0.10467746999999998</c:v>
                </c:pt>
                <c:pt idx="211">
                  <c:v>0.11217480000000002</c:v>
                </c:pt>
                <c:pt idx="212">
                  <c:v>0.11276361000000014</c:v>
                </c:pt>
                <c:pt idx="213">
                  <c:v>0.11276823000000002</c:v>
                </c:pt>
                <c:pt idx="214">
                  <c:v>0.11304872999999999</c:v>
                </c:pt>
                <c:pt idx="215">
                  <c:v>0.11398492</c:v>
                </c:pt>
                <c:pt idx="216">
                  <c:v>0.11432562000000014</c:v>
                </c:pt>
                <c:pt idx="217">
                  <c:v>0.11444657000000009</c:v>
                </c:pt>
                <c:pt idx="218">
                  <c:v>0.11757983</c:v>
                </c:pt>
                <c:pt idx="219">
                  <c:v>0.12542107999999988</c:v>
                </c:pt>
                <c:pt idx="220">
                  <c:v>0.13532358</c:v>
                </c:pt>
                <c:pt idx="221">
                  <c:v>0.13687995</c:v>
                </c:pt>
                <c:pt idx="222">
                  <c:v>0.14088110000000001</c:v>
                </c:pt>
                <c:pt idx="223">
                  <c:v>0.15113519000000031</c:v>
                </c:pt>
                <c:pt idx="224">
                  <c:v>0.15950892000000033</c:v>
                </c:pt>
                <c:pt idx="225">
                  <c:v>0.17246894000000046</c:v>
                </c:pt>
                <c:pt idx="226">
                  <c:v>0.17231088999999999</c:v>
                </c:pt>
                <c:pt idx="227">
                  <c:v>0.19300320000000001</c:v>
                </c:pt>
                <c:pt idx="228">
                  <c:v>0.19289275</c:v>
                </c:pt>
                <c:pt idx="229">
                  <c:v>0.19314557999999987</c:v>
                </c:pt>
                <c:pt idx="230">
                  <c:v>0.1951585199999997</c:v>
                </c:pt>
                <c:pt idx="231">
                  <c:v>0.19520709999999999</c:v>
                </c:pt>
                <c:pt idx="232">
                  <c:v>0.18850795000000037</c:v>
                </c:pt>
                <c:pt idx="233">
                  <c:v>0.18995926000000046</c:v>
                </c:pt>
                <c:pt idx="234">
                  <c:v>0.19033306</c:v>
                </c:pt>
                <c:pt idx="235">
                  <c:v>0.19910917</c:v>
                </c:pt>
                <c:pt idx="236">
                  <c:v>0.20242523000000043</c:v>
                </c:pt>
                <c:pt idx="237">
                  <c:v>0.20224687000000027</c:v>
                </c:pt>
                <c:pt idx="238">
                  <c:v>0.24060088000000004</c:v>
                </c:pt>
                <c:pt idx="239">
                  <c:v>0.27372020000000002</c:v>
                </c:pt>
                <c:pt idx="240">
                  <c:v>0.28709022000000001</c:v>
                </c:pt>
                <c:pt idx="241">
                  <c:v>0.29540754000000002</c:v>
                </c:pt>
                <c:pt idx="242">
                  <c:v>0.31115983000000008</c:v>
                </c:pt>
                <c:pt idx="243">
                  <c:v>0.3148887600000016</c:v>
                </c:pt>
                <c:pt idx="244">
                  <c:v>0.32562249000000104</c:v>
                </c:pt>
                <c:pt idx="245">
                  <c:v>0.34568174000000002</c:v>
                </c:pt>
                <c:pt idx="246">
                  <c:v>0.35434508000000031</c:v>
                </c:pt>
                <c:pt idx="247">
                  <c:v>0.35681437000000105</c:v>
                </c:pt>
                <c:pt idx="248">
                  <c:v>0.36606123000000002</c:v>
                </c:pt>
                <c:pt idx="249">
                  <c:v>0.39045331000000055</c:v>
                </c:pt>
                <c:pt idx="250">
                  <c:v>0.39052387000000105</c:v>
                </c:pt>
                <c:pt idx="251">
                  <c:v>0.38983139000000055</c:v>
                </c:pt>
                <c:pt idx="252">
                  <c:v>0.38950722000000032</c:v>
                </c:pt>
                <c:pt idx="253">
                  <c:v>0.38962103000000031</c:v>
                </c:pt>
                <c:pt idx="254">
                  <c:v>0.38924232000000031</c:v>
                </c:pt>
                <c:pt idx="255">
                  <c:v>0.38863107000000002</c:v>
                </c:pt>
                <c:pt idx="256">
                  <c:v>0.38789210000000074</c:v>
                </c:pt>
                <c:pt idx="257">
                  <c:v>0.43750211000000055</c:v>
                </c:pt>
                <c:pt idx="258">
                  <c:v>0.43892306000000092</c:v>
                </c:pt>
                <c:pt idx="259">
                  <c:v>0.44685468000000061</c:v>
                </c:pt>
                <c:pt idx="260">
                  <c:v>0.44831648000000074</c:v>
                </c:pt>
                <c:pt idx="261">
                  <c:v>0.44808267000000074</c:v>
                </c:pt>
                <c:pt idx="262">
                  <c:v>0.44783143999999997</c:v>
                </c:pt>
                <c:pt idx="263">
                  <c:v>0.44788179000000056</c:v>
                </c:pt>
                <c:pt idx="264">
                  <c:v>0.44788787000000074</c:v>
                </c:pt>
                <c:pt idx="265">
                  <c:v>0.44802984000000001</c:v>
                </c:pt>
                <c:pt idx="266">
                  <c:v>0.44790634000000001</c:v>
                </c:pt>
                <c:pt idx="267">
                  <c:v>0.44762009000000008</c:v>
                </c:pt>
                <c:pt idx="268">
                  <c:v>0.44769105999999975</c:v>
                </c:pt>
                <c:pt idx="269">
                  <c:v>0.44868571000000002</c:v>
                </c:pt>
                <c:pt idx="270">
                  <c:v>0.44815330999999997</c:v>
                </c:pt>
                <c:pt idx="271">
                  <c:v>0.44864711999999995</c:v>
                </c:pt>
                <c:pt idx="272">
                  <c:v>0.44894783000000005</c:v>
                </c:pt>
                <c:pt idx="273">
                  <c:v>0.44907398000000032</c:v>
                </c:pt>
                <c:pt idx="274">
                  <c:v>0.44967471000000031</c:v>
                </c:pt>
                <c:pt idx="275">
                  <c:v>0.44975361999999997</c:v>
                </c:pt>
                <c:pt idx="276">
                  <c:v>0.44569749999999997</c:v>
                </c:pt>
                <c:pt idx="277">
                  <c:v>0.44309361000000003</c:v>
                </c:pt>
                <c:pt idx="278">
                  <c:v>0.44585551000000001</c:v>
                </c:pt>
                <c:pt idx="279">
                  <c:v>0.44630485000000031</c:v>
                </c:pt>
                <c:pt idx="280">
                  <c:v>0.44730085000000008</c:v>
                </c:pt>
                <c:pt idx="281">
                  <c:v>0.44681762000000008</c:v>
                </c:pt>
                <c:pt idx="282">
                  <c:v>0.49362526000000062</c:v>
                </c:pt>
                <c:pt idx="283">
                  <c:v>0.56949806000000003</c:v>
                </c:pt>
                <c:pt idx="284">
                  <c:v>0.55690178000000001</c:v>
                </c:pt>
                <c:pt idx="285">
                  <c:v>0.55686495999999996</c:v>
                </c:pt>
                <c:pt idx="286">
                  <c:v>0.55811267999999958</c:v>
                </c:pt>
                <c:pt idx="287">
                  <c:v>0.5580576899999995</c:v>
                </c:pt>
                <c:pt idx="288">
                  <c:v>0.55882077000000063</c:v>
                </c:pt>
                <c:pt idx="289">
                  <c:v>0.56530183000000123</c:v>
                </c:pt>
                <c:pt idx="290">
                  <c:v>0.56494384000000064</c:v>
                </c:pt>
                <c:pt idx="291">
                  <c:v>0.55621960000000004</c:v>
                </c:pt>
                <c:pt idx="292">
                  <c:v>0.55818643999999951</c:v>
                </c:pt>
                <c:pt idx="293">
                  <c:v>0.72061728000000003</c:v>
                </c:pt>
                <c:pt idx="294">
                  <c:v>0.71976002000000061</c:v>
                </c:pt>
                <c:pt idx="295">
                  <c:v>0.72397063000000184</c:v>
                </c:pt>
                <c:pt idx="296">
                  <c:v>0.7322885099999995</c:v>
                </c:pt>
                <c:pt idx="297">
                  <c:v>0.73208123000000136</c:v>
                </c:pt>
                <c:pt idx="298">
                  <c:v>0.73164382000000172</c:v>
                </c:pt>
                <c:pt idx="299">
                  <c:v>0.72606168999999998</c:v>
                </c:pt>
                <c:pt idx="300">
                  <c:v>0.76442406000000063</c:v>
                </c:pt>
                <c:pt idx="301">
                  <c:v>0.76786795999999991</c:v>
                </c:pt>
                <c:pt idx="302">
                  <c:v>0.76967821000000225</c:v>
                </c:pt>
                <c:pt idx="303">
                  <c:v>0.77109082000000151</c:v>
                </c:pt>
                <c:pt idx="304">
                  <c:v>0.76894218999999997</c:v>
                </c:pt>
                <c:pt idx="305">
                  <c:v>0.75813301999999994</c:v>
                </c:pt>
                <c:pt idx="306">
                  <c:v>0.76063877000000124</c:v>
                </c:pt>
                <c:pt idx="307">
                  <c:v>0.76286851999999994</c:v>
                </c:pt>
                <c:pt idx="308">
                  <c:v>0.75855482000000063</c:v>
                </c:pt>
                <c:pt idx="309">
                  <c:v>0.75049739999999998</c:v>
                </c:pt>
                <c:pt idx="310">
                  <c:v>0.76075390000000065</c:v>
                </c:pt>
                <c:pt idx="311">
                  <c:v>0.8796932300000021</c:v>
                </c:pt>
                <c:pt idx="312">
                  <c:v>0.87999163000000247</c:v>
                </c:pt>
                <c:pt idx="313">
                  <c:v>0.87925568000000065</c:v>
                </c:pt>
                <c:pt idx="314">
                  <c:v>0.87258265000000002</c:v>
                </c:pt>
                <c:pt idx="315">
                  <c:v>0.89514939000000004</c:v>
                </c:pt>
                <c:pt idx="316">
                  <c:v>0.9114843299999984</c:v>
                </c:pt>
                <c:pt idx="317">
                  <c:v>0.92184216000000008</c:v>
                </c:pt>
                <c:pt idx="318">
                  <c:v>0.92162390999999999</c:v>
                </c:pt>
                <c:pt idx="319">
                  <c:v>0.89321218999999741</c:v>
                </c:pt>
                <c:pt idx="320">
                  <c:v>0.88941029999999877</c:v>
                </c:pt>
                <c:pt idx="321">
                  <c:v>0.88371618999999813</c:v>
                </c:pt>
                <c:pt idx="322">
                  <c:v>0.88637377000000006</c:v>
                </c:pt>
                <c:pt idx="323">
                  <c:v>0.88901943000000005</c:v>
                </c:pt>
                <c:pt idx="324">
                  <c:v>0.89746642999999837</c:v>
                </c:pt>
                <c:pt idx="325">
                  <c:v>0.89689786000000005</c:v>
                </c:pt>
                <c:pt idx="326">
                  <c:v>0.85656635999999886</c:v>
                </c:pt>
                <c:pt idx="327">
                  <c:v>0.85100003000000124</c:v>
                </c:pt>
                <c:pt idx="328">
                  <c:v>0.84996916</c:v>
                </c:pt>
                <c:pt idx="329">
                  <c:v>0.87978000000000123</c:v>
                </c:pt>
                <c:pt idx="330">
                  <c:v>0.81988930999999998</c:v>
                </c:pt>
                <c:pt idx="331">
                  <c:v>0.88516088999999876</c:v>
                </c:pt>
                <c:pt idx="332">
                  <c:v>0.81440994999999949</c:v>
                </c:pt>
                <c:pt idx="333">
                  <c:v>0.81387602999999997</c:v>
                </c:pt>
                <c:pt idx="334">
                  <c:v>0.85571077000000062</c:v>
                </c:pt>
                <c:pt idx="335">
                  <c:v>0.86226013999999951</c:v>
                </c:pt>
                <c:pt idx="336">
                  <c:v>0.80409895999999992</c:v>
                </c:pt>
                <c:pt idx="337">
                  <c:v>0.75825085000000136</c:v>
                </c:pt>
                <c:pt idx="338">
                  <c:v>0.76467580000000257</c:v>
                </c:pt>
                <c:pt idx="339">
                  <c:v>0.76127661000000124</c:v>
                </c:pt>
                <c:pt idx="340">
                  <c:v>0.79263483000000123</c:v>
                </c:pt>
                <c:pt idx="341">
                  <c:v>0.72598074000000001</c:v>
                </c:pt>
                <c:pt idx="342">
                  <c:v>0.70206263999999996</c:v>
                </c:pt>
                <c:pt idx="343">
                  <c:v>0.69999518999999999</c:v>
                </c:pt>
                <c:pt idx="344">
                  <c:v>0.69504918999999998</c:v>
                </c:pt>
                <c:pt idx="345">
                  <c:v>0.68538031999999949</c:v>
                </c:pt>
                <c:pt idx="346">
                  <c:v>0.68591561999999995</c:v>
                </c:pt>
                <c:pt idx="347">
                  <c:v>0.67030830000000063</c:v>
                </c:pt>
                <c:pt idx="348">
                  <c:v>0.65015135000000124</c:v>
                </c:pt>
                <c:pt idx="349">
                  <c:v>0.65018774000000001</c:v>
                </c:pt>
                <c:pt idx="350">
                  <c:v>0.65470922000000198</c:v>
                </c:pt>
                <c:pt idx="351">
                  <c:v>0.65001161000000185</c:v>
                </c:pt>
                <c:pt idx="352">
                  <c:v>0.64650605000000005</c:v>
                </c:pt>
                <c:pt idx="353">
                  <c:v>0.68039729000000004</c:v>
                </c:pt>
                <c:pt idx="354">
                  <c:v>0.63889630000000064</c:v>
                </c:pt>
                <c:pt idx="355">
                  <c:v>0.67444024000000136</c:v>
                </c:pt>
                <c:pt idx="356">
                  <c:v>0.62856567000000063</c:v>
                </c:pt>
                <c:pt idx="357">
                  <c:v>0.64547177000000122</c:v>
                </c:pt>
                <c:pt idx="358">
                  <c:v>0.64087346999999995</c:v>
                </c:pt>
                <c:pt idx="359">
                  <c:v>0.65468522000000173</c:v>
                </c:pt>
                <c:pt idx="360">
                  <c:v>0.6553227699999995</c:v>
                </c:pt>
                <c:pt idx="361">
                  <c:v>0.64999145000000247</c:v>
                </c:pt>
                <c:pt idx="362">
                  <c:v>0.6395383</c:v>
                </c:pt>
                <c:pt idx="363">
                  <c:v>0.63908480000000134</c:v>
                </c:pt>
                <c:pt idx="364">
                  <c:v>0.62938198000000001</c:v>
                </c:pt>
                <c:pt idx="365">
                  <c:v>0.62894723000000186</c:v>
                </c:pt>
                <c:pt idx="366">
                  <c:v>0.60820822999999991</c:v>
                </c:pt>
                <c:pt idx="367">
                  <c:v>0.60953032999999956</c:v>
                </c:pt>
                <c:pt idx="368">
                  <c:v>0.60791044999999999</c:v>
                </c:pt>
                <c:pt idx="369">
                  <c:v>0.61141000000000001</c:v>
                </c:pt>
                <c:pt idx="370">
                  <c:v>0.61197209999999991</c:v>
                </c:pt>
                <c:pt idx="371">
                  <c:v>0.60675200000000062</c:v>
                </c:pt>
                <c:pt idx="372">
                  <c:v>0.60680142000000148</c:v>
                </c:pt>
                <c:pt idx="373">
                  <c:v>0.60676405000000111</c:v>
                </c:pt>
                <c:pt idx="374">
                  <c:v>0.65103688000000004</c:v>
                </c:pt>
                <c:pt idx="375">
                  <c:v>0.62101777000000002</c:v>
                </c:pt>
                <c:pt idx="376">
                  <c:v>0.58616682999999836</c:v>
                </c:pt>
                <c:pt idx="377">
                  <c:v>0.58199182999999999</c:v>
                </c:pt>
                <c:pt idx="378">
                  <c:v>0.58352652999999777</c:v>
                </c:pt>
                <c:pt idx="379">
                  <c:v>0.58812236999999801</c:v>
                </c:pt>
                <c:pt idx="380">
                  <c:v>0.60703706999999996</c:v>
                </c:pt>
                <c:pt idx="381">
                  <c:v>0.58916571999999956</c:v>
                </c:pt>
                <c:pt idx="382">
                  <c:v>0.61461122000000123</c:v>
                </c:pt>
                <c:pt idx="383">
                  <c:v>0.60029292000000012</c:v>
                </c:pt>
                <c:pt idx="384">
                  <c:v>0.63044448000000064</c:v>
                </c:pt>
                <c:pt idx="385">
                  <c:v>0.59203261999999957</c:v>
                </c:pt>
                <c:pt idx="386">
                  <c:v>0.62933977000000063</c:v>
                </c:pt>
                <c:pt idx="387">
                  <c:v>0.63528031000000063</c:v>
                </c:pt>
                <c:pt idx="388">
                  <c:v>0.63866984000000149</c:v>
                </c:pt>
                <c:pt idx="389">
                  <c:v>0.61767576000000124</c:v>
                </c:pt>
                <c:pt idx="390">
                  <c:v>0.60757998000000002</c:v>
                </c:pt>
                <c:pt idx="391">
                  <c:v>0.6098937499999999</c:v>
                </c:pt>
                <c:pt idx="392">
                  <c:v>0.6008095699999999</c:v>
                </c:pt>
                <c:pt idx="393">
                  <c:v>0.60085426000000064</c:v>
                </c:pt>
                <c:pt idx="394">
                  <c:v>0.56130660999999948</c:v>
                </c:pt>
                <c:pt idx="395">
                  <c:v>0.58173617999999838</c:v>
                </c:pt>
                <c:pt idx="396">
                  <c:v>0.56102426999999999</c:v>
                </c:pt>
                <c:pt idx="397">
                  <c:v>0.56124162999999994</c:v>
                </c:pt>
                <c:pt idx="398">
                  <c:v>0.56548677999999886</c:v>
                </c:pt>
                <c:pt idx="399">
                  <c:v>0.52904549000000123</c:v>
                </c:pt>
                <c:pt idx="400">
                  <c:v>0.55030994</c:v>
                </c:pt>
                <c:pt idx="401">
                  <c:v>0.52408803999999998</c:v>
                </c:pt>
                <c:pt idx="402">
                  <c:v>0.54104697999999996</c:v>
                </c:pt>
                <c:pt idx="403">
                  <c:v>0.51707131000000062</c:v>
                </c:pt>
                <c:pt idx="404">
                  <c:v>0.5424692799999995</c:v>
                </c:pt>
                <c:pt idx="405">
                  <c:v>0.52746320999999841</c:v>
                </c:pt>
                <c:pt idx="406">
                  <c:v>0.49814724000000005</c:v>
                </c:pt>
                <c:pt idx="407">
                  <c:v>0.51526553999999958</c:v>
                </c:pt>
                <c:pt idx="408">
                  <c:v>0.59178008999999876</c:v>
                </c:pt>
                <c:pt idx="409">
                  <c:v>0.57774398999999999</c:v>
                </c:pt>
                <c:pt idx="410">
                  <c:v>0.55283213999999958</c:v>
                </c:pt>
                <c:pt idx="411">
                  <c:v>0.56384239000000003</c:v>
                </c:pt>
                <c:pt idx="412">
                  <c:v>0.58522424000000006</c:v>
                </c:pt>
                <c:pt idx="413">
                  <c:v>0.55826397999999888</c:v>
                </c:pt>
                <c:pt idx="414">
                  <c:v>0.54939317999999959</c:v>
                </c:pt>
                <c:pt idx="415">
                  <c:v>0.48021928000000008</c:v>
                </c:pt>
                <c:pt idx="416">
                  <c:v>0.43241888000000123</c:v>
                </c:pt>
                <c:pt idx="417">
                  <c:v>0.43354428000000061</c:v>
                </c:pt>
                <c:pt idx="418">
                  <c:v>0.43210358000000032</c:v>
                </c:pt>
                <c:pt idx="419">
                  <c:v>0.43009785</c:v>
                </c:pt>
                <c:pt idx="420">
                  <c:v>0.42855327000000032</c:v>
                </c:pt>
                <c:pt idx="421">
                  <c:v>0.42504827000000062</c:v>
                </c:pt>
                <c:pt idx="422">
                  <c:v>0.42207234000000032</c:v>
                </c:pt>
                <c:pt idx="423">
                  <c:v>0.42880424000000061</c:v>
                </c:pt>
                <c:pt idx="424">
                  <c:v>0.41022894000000032</c:v>
                </c:pt>
                <c:pt idx="425">
                  <c:v>0.40658111000000002</c:v>
                </c:pt>
                <c:pt idx="426">
                  <c:v>0.40156813000000002</c:v>
                </c:pt>
                <c:pt idx="427">
                  <c:v>0.39666829000000087</c:v>
                </c:pt>
                <c:pt idx="428">
                  <c:v>0.40367278000000067</c:v>
                </c:pt>
                <c:pt idx="429">
                  <c:v>0.39779838000000062</c:v>
                </c:pt>
                <c:pt idx="430">
                  <c:v>0.43441023000000062</c:v>
                </c:pt>
                <c:pt idx="431">
                  <c:v>0.44843876000000032</c:v>
                </c:pt>
                <c:pt idx="432">
                  <c:v>0.42903210000000008</c:v>
                </c:pt>
                <c:pt idx="433">
                  <c:v>0.45247378000000038</c:v>
                </c:pt>
                <c:pt idx="434">
                  <c:v>0.45220717000000005</c:v>
                </c:pt>
                <c:pt idx="435">
                  <c:v>0.44643711999999997</c:v>
                </c:pt>
                <c:pt idx="436">
                  <c:v>0.43516707000000032</c:v>
                </c:pt>
                <c:pt idx="437">
                  <c:v>0.43642218000000105</c:v>
                </c:pt>
                <c:pt idx="438">
                  <c:v>0.48647760000000062</c:v>
                </c:pt>
                <c:pt idx="439">
                  <c:v>0.48435480000000092</c:v>
                </c:pt>
                <c:pt idx="440">
                  <c:v>0.48142820000000092</c:v>
                </c:pt>
                <c:pt idx="441">
                  <c:v>0.47412690000000074</c:v>
                </c:pt>
                <c:pt idx="442">
                  <c:v>0.46754465000000006</c:v>
                </c:pt>
                <c:pt idx="443">
                  <c:v>0.47226218000000031</c:v>
                </c:pt>
                <c:pt idx="444">
                  <c:v>0.44592193000000002</c:v>
                </c:pt>
                <c:pt idx="445">
                  <c:v>0.46295783000000001</c:v>
                </c:pt>
                <c:pt idx="446">
                  <c:v>0.47741004000000031</c:v>
                </c:pt>
                <c:pt idx="447">
                  <c:v>0.46917434000000002</c:v>
                </c:pt>
                <c:pt idx="448">
                  <c:v>0.45870985999999997</c:v>
                </c:pt>
                <c:pt idx="449">
                  <c:v>0.45802486000000087</c:v>
                </c:pt>
                <c:pt idx="450">
                  <c:v>0.45156161</c:v>
                </c:pt>
                <c:pt idx="451">
                  <c:v>0.42882504000000032</c:v>
                </c:pt>
                <c:pt idx="452">
                  <c:v>0.42901566000000063</c:v>
                </c:pt>
                <c:pt idx="453">
                  <c:v>0.44383326000000001</c:v>
                </c:pt>
                <c:pt idx="454">
                  <c:v>0.44254320999999996</c:v>
                </c:pt>
                <c:pt idx="455">
                  <c:v>0.43932326000000105</c:v>
                </c:pt>
                <c:pt idx="456">
                  <c:v>0.42429419000000002</c:v>
                </c:pt>
                <c:pt idx="457">
                  <c:v>0.42204069000000038</c:v>
                </c:pt>
                <c:pt idx="458">
                  <c:v>0.37124908000000001</c:v>
                </c:pt>
                <c:pt idx="459">
                  <c:v>0.37071858000000074</c:v>
                </c:pt>
                <c:pt idx="460">
                  <c:v>0.34516878000000062</c:v>
                </c:pt>
                <c:pt idx="461">
                  <c:v>0.34629813000000004</c:v>
                </c:pt>
                <c:pt idx="462">
                  <c:v>0.33521203000000038</c:v>
                </c:pt>
                <c:pt idx="463">
                  <c:v>0.33240953000000062</c:v>
                </c:pt>
                <c:pt idx="464">
                  <c:v>0.32941978000000105</c:v>
                </c:pt>
                <c:pt idx="465">
                  <c:v>0.32894048000000087</c:v>
                </c:pt>
                <c:pt idx="466">
                  <c:v>0.33012456000000118</c:v>
                </c:pt>
                <c:pt idx="467">
                  <c:v>0.32891326000000104</c:v>
                </c:pt>
                <c:pt idx="468">
                  <c:v>0.32735131000000062</c:v>
                </c:pt>
                <c:pt idx="469">
                  <c:v>0.32797111000000062</c:v>
                </c:pt>
                <c:pt idx="470">
                  <c:v>0.32609134000000001</c:v>
                </c:pt>
                <c:pt idx="471">
                  <c:v>0.32557184000000056</c:v>
                </c:pt>
                <c:pt idx="472">
                  <c:v>0.32282531000000086</c:v>
                </c:pt>
                <c:pt idx="473">
                  <c:v>0.32269813000000008</c:v>
                </c:pt>
                <c:pt idx="474">
                  <c:v>0.33046370000000092</c:v>
                </c:pt>
                <c:pt idx="475">
                  <c:v>0.33801384000000062</c:v>
                </c:pt>
                <c:pt idx="476">
                  <c:v>0.39143204000000031</c:v>
                </c:pt>
                <c:pt idx="477">
                  <c:v>0.40828651000000032</c:v>
                </c:pt>
                <c:pt idx="478">
                  <c:v>0.40474912999999996</c:v>
                </c:pt>
                <c:pt idx="479">
                  <c:v>0.40556434000000002</c:v>
                </c:pt>
                <c:pt idx="480">
                  <c:v>0.40522014000000001</c:v>
                </c:pt>
                <c:pt idx="481">
                  <c:v>0.40676933999999998</c:v>
                </c:pt>
                <c:pt idx="482">
                  <c:v>0.40653434000000005</c:v>
                </c:pt>
                <c:pt idx="483">
                  <c:v>0.40767629000000055</c:v>
                </c:pt>
                <c:pt idx="484">
                  <c:v>0.41783889000000074</c:v>
                </c:pt>
                <c:pt idx="485">
                  <c:v>0.41896156000000062</c:v>
                </c:pt>
                <c:pt idx="486">
                  <c:v>0.43465420000000032</c:v>
                </c:pt>
                <c:pt idx="487">
                  <c:v>0.46181090000000075</c:v>
                </c:pt>
                <c:pt idx="488">
                  <c:v>0.46244195000000005</c:v>
                </c:pt>
                <c:pt idx="489">
                  <c:v>0.48440962000000032</c:v>
                </c:pt>
                <c:pt idx="490">
                  <c:v>0.48603295000000002</c:v>
                </c:pt>
                <c:pt idx="491">
                  <c:v>0.48562462000000062</c:v>
                </c:pt>
                <c:pt idx="492">
                  <c:v>0.48579788000000002</c:v>
                </c:pt>
                <c:pt idx="493">
                  <c:v>0.49004257000000062</c:v>
                </c:pt>
                <c:pt idx="494">
                  <c:v>0.49054203000000002</c:v>
                </c:pt>
                <c:pt idx="495">
                  <c:v>0.45077678000000032</c:v>
                </c:pt>
                <c:pt idx="496">
                  <c:v>0.47615007000000031</c:v>
                </c:pt>
                <c:pt idx="497">
                  <c:v>0.46118488000000074</c:v>
                </c:pt>
                <c:pt idx="498">
                  <c:v>0.44018359000000001</c:v>
                </c:pt>
                <c:pt idx="499">
                  <c:v>0.43912527000000062</c:v>
                </c:pt>
                <c:pt idx="500">
                  <c:v>0.43892837000000123</c:v>
                </c:pt>
                <c:pt idx="501">
                  <c:v>0.43957922000000038</c:v>
                </c:pt>
                <c:pt idx="502">
                  <c:v>0.43941836000000123</c:v>
                </c:pt>
                <c:pt idx="503">
                  <c:v>0.39298712000000074</c:v>
                </c:pt>
                <c:pt idx="504">
                  <c:v>0.39289320000000061</c:v>
                </c:pt>
                <c:pt idx="505">
                  <c:v>0.39112070000000104</c:v>
                </c:pt>
                <c:pt idx="506">
                  <c:v>0.38039752000000032</c:v>
                </c:pt>
                <c:pt idx="507">
                  <c:v>0.37813597000000032</c:v>
                </c:pt>
                <c:pt idx="508">
                  <c:v>0.35886905000000002</c:v>
                </c:pt>
                <c:pt idx="509">
                  <c:v>0.34405902000000005</c:v>
                </c:pt>
                <c:pt idx="510">
                  <c:v>0.34219337</c:v>
                </c:pt>
                <c:pt idx="511">
                  <c:v>0.37291202000000068</c:v>
                </c:pt>
                <c:pt idx="512">
                  <c:v>0.36974147000000002</c:v>
                </c:pt>
                <c:pt idx="513">
                  <c:v>0.36378133000000001</c:v>
                </c:pt>
                <c:pt idx="514">
                  <c:v>0.36356995000000031</c:v>
                </c:pt>
                <c:pt idx="515">
                  <c:v>0.36273583000000004</c:v>
                </c:pt>
                <c:pt idx="516">
                  <c:v>0.36272933000000002</c:v>
                </c:pt>
                <c:pt idx="517">
                  <c:v>0.36277415000000002</c:v>
                </c:pt>
                <c:pt idx="518">
                  <c:v>0.36173840000000002</c:v>
                </c:pt>
                <c:pt idx="519">
                  <c:v>0.33733161000000061</c:v>
                </c:pt>
                <c:pt idx="520">
                  <c:v>0.32901011000000074</c:v>
                </c:pt>
                <c:pt idx="521">
                  <c:v>0.32853256000000086</c:v>
                </c:pt>
                <c:pt idx="522">
                  <c:v>0.32823677000000062</c:v>
                </c:pt>
                <c:pt idx="523">
                  <c:v>0.33098667000000159</c:v>
                </c:pt>
                <c:pt idx="524">
                  <c:v>0.32826590000000061</c:v>
                </c:pt>
                <c:pt idx="525">
                  <c:v>0.32804790000000061</c:v>
                </c:pt>
                <c:pt idx="526">
                  <c:v>0.32067825000000055</c:v>
                </c:pt>
                <c:pt idx="527">
                  <c:v>0.31925340000000002</c:v>
                </c:pt>
                <c:pt idx="528">
                  <c:v>0.29126677000000062</c:v>
                </c:pt>
                <c:pt idx="529">
                  <c:v>0.28675854000000001</c:v>
                </c:pt>
                <c:pt idx="530">
                  <c:v>0.28627915000000004</c:v>
                </c:pt>
                <c:pt idx="531">
                  <c:v>0.27780227000000074</c:v>
                </c:pt>
                <c:pt idx="532">
                  <c:v>0.25155142000000003</c:v>
                </c:pt>
                <c:pt idx="533">
                  <c:v>0.25155142000000003</c:v>
                </c:pt>
                <c:pt idx="534">
                  <c:v>0.25122242</c:v>
                </c:pt>
                <c:pt idx="535">
                  <c:v>0.25143673</c:v>
                </c:pt>
                <c:pt idx="536">
                  <c:v>0.25127293000000001</c:v>
                </c:pt>
                <c:pt idx="537">
                  <c:v>0.25222459000000008</c:v>
                </c:pt>
                <c:pt idx="538">
                  <c:v>0.19181929000000031</c:v>
                </c:pt>
                <c:pt idx="539">
                  <c:v>0.18904738000000068</c:v>
                </c:pt>
                <c:pt idx="540">
                  <c:v>0.19268004000000002</c:v>
                </c:pt>
                <c:pt idx="541">
                  <c:v>0.18510724000000031</c:v>
                </c:pt>
                <c:pt idx="542">
                  <c:v>0.17951574000000034</c:v>
                </c:pt>
                <c:pt idx="543">
                  <c:v>0.17222824000000034</c:v>
                </c:pt>
                <c:pt idx="544">
                  <c:v>0.16633194000000001</c:v>
                </c:pt>
                <c:pt idx="545">
                  <c:v>0.15004139000000052</c:v>
                </c:pt>
                <c:pt idx="546">
                  <c:v>0.13659136999999999</c:v>
                </c:pt>
                <c:pt idx="547">
                  <c:v>0.13646822000000031</c:v>
                </c:pt>
                <c:pt idx="548">
                  <c:v>0.13733317000000003</c:v>
                </c:pt>
                <c:pt idx="549">
                  <c:v>9.2332009999999992E-2</c:v>
                </c:pt>
                <c:pt idx="550">
                  <c:v>8.8214870000000237E-2</c:v>
                </c:pt>
                <c:pt idx="551">
                  <c:v>8.3688980000000024E-2</c:v>
                </c:pt>
                <c:pt idx="552">
                  <c:v>8.3649020000000046E-2</c:v>
                </c:pt>
                <c:pt idx="553">
                  <c:v>8.2810990000000001E-2</c:v>
                </c:pt>
                <c:pt idx="554">
                  <c:v>8.1673820000000008E-2</c:v>
                </c:pt>
                <c:pt idx="555">
                  <c:v>8.118671999999999E-2</c:v>
                </c:pt>
                <c:pt idx="556">
                  <c:v>8.1123639999999997E-2</c:v>
                </c:pt>
                <c:pt idx="557">
                  <c:v>5.731655000000014E-2</c:v>
                </c:pt>
                <c:pt idx="558">
                  <c:v>5.7438450000000078E-2</c:v>
                </c:pt>
                <c:pt idx="559">
                  <c:v>5.6840559999999908E-2</c:v>
                </c:pt>
                <c:pt idx="560">
                  <c:v>5.675369000000012E-2</c:v>
                </c:pt>
                <c:pt idx="561">
                  <c:v>5.6831540000000007E-2</c:v>
                </c:pt>
                <c:pt idx="562">
                  <c:v>5.6314820000000022E-2</c:v>
                </c:pt>
                <c:pt idx="563">
                  <c:v>5.6076710000000002E-2</c:v>
                </c:pt>
                <c:pt idx="564">
                  <c:v>5.5816730000000175E-2</c:v>
                </c:pt>
                <c:pt idx="565">
                  <c:v>5.5642650000000002E-2</c:v>
                </c:pt>
                <c:pt idx="566">
                  <c:v>4.6989650000000008E-2</c:v>
                </c:pt>
                <c:pt idx="567">
                  <c:v>4.6426580000000002E-2</c:v>
                </c:pt>
                <c:pt idx="568">
                  <c:v>4.6438979999999998E-2</c:v>
                </c:pt>
                <c:pt idx="569">
                  <c:v>4.4898129999999994E-2</c:v>
                </c:pt>
                <c:pt idx="570">
                  <c:v>4.493987E-2</c:v>
                </c:pt>
                <c:pt idx="571">
                  <c:v>4.5480419999999994E-2</c:v>
                </c:pt>
                <c:pt idx="572">
                  <c:v>4.1716660000000141E-2</c:v>
                </c:pt>
                <c:pt idx="573">
                  <c:v>8.2464710000000011E-2</c:v>
                </c:pt>
                <c:pt idx="574">
                  <c:v>8.2827400000000065E-2</c:v>
                </c:pt>
                <c:pt idx="575">
                  <c:v>7.9284880000000002E-2</c:v>
                </c:pt>
                <c:pt idx="576">
                  <c:v>7.7601589999999998E-2</c:v>
                </c:pt>
                <c:pt idx="577">
                  <c:v>5.6002139999999999E-2</c:v>
                </c:pt>
                <c:pt idx="578">
                  <c:v>5.5836440000000098E-2</c:v>
                </c:pt>
                <c:pt idx="579">
                  <c:v>5.6903129999999996E-2</c:v>
                </c:pt>
                <c:pt idx="580">
                  <c:v>5.7761410000000145E-2</c:v>
                </c:pt>
                <c:pt idx="581">
                  <c:v>5.6568719999999996E-2</c:v>
                </c:pt>
                <c:pt idx="582">
                  <c:v>5.6585190000000007E-2</c:v>
                </c:pt>
                <c:pt idx="583">
                  <c:v>5.6565239999999996E-2</c:v>
                </c:pt>
                <c:pt idx="584">
                  <c:v>5.6390430000000165E-2</c:v>
                </c:pt>
                <c:pt idx="585">
                  <c:v>5.6234480000000003E-2</c:v>
                </c:pt>
                <c:pt idx="586">
                  <c:v>5.6153790000000002E-2</c:v>
                </c:pt>
                <c:pt idx="587">
                  <c:v>5.6180750000000002E-2</c:v>
                </c:pt>
                <c:pt idx="588">
                  <c:v>5.6173019999999976E-2</c:v>
                </c:pt>
                <c:pt idx="589">
                  <c:v>5.6186380000000001E-2</c:v>
                </c:pt>
                <c:pt idx="590">
                  <c:v>5.5774539999999997E-2</c:v>
                </c:pt>
                <c:pt idx="591">
                  <c:v>5.5850540000000004E-2</c:v>
                </c:pt>
                <c:pt idx="592">
                  <c:v>5.6047329999999985E-2</c:v>
                </c:pt>
                <c:pt idx="593">
                  <c:v>5.6027489999999999E-2</c:v>
                </c:pt>
                <c:pt idx="594">
                  <c:v>5.59959900000001E-2</c:v>
                </c:pt>
                <c:pt idx="595">
                  <c:v>5.562164E-2</c:v>
                </c:pt>
                <c:pt idx="596">
                  <c:v>5.5622730000000023E-2</c:v>
                </c:pt>
                <c:pt idx="597">
                  <c:v>5.5554510000000001E-2</c:v>
                </c:pt>
                <c:pt idx="598">
                  <c:v>5.5500319999999999E-2</c:v>
                </c:pt>
                <c:pt idx="599">
                  <c:v>5.4844139999999993E-2</c:v>
                </c:pt>
                <c:pt idx="600">
                  <c:v>5.5126019999999998E-2</c:v>
                </c:pt>
                <c:pt idx="601">
                  <c:v>5.4989679999999999E-2</c:v>
                </c:pt>
                <c:pt idx="602">
                  <c:v>5.4728720000000119E-2</c:v>
                </c:pt>
                <c:pt idx="603">
                  <c:v>5.4421650000000023E-2</c:v>
                </c:pt>
                <c:pt idx="604">
                  <c:v>5.3924570000000012E-2</c:v>
                </c:pt>
                <c:pt idx="605">
                  <c:v>0.15538867000000001</c:v>
                </c:pt>
                <c:pt idx="606">
                  <c:v>0.1560415000000003</c:v>
                </c:pt>
                <c:pt idx="607">
                  <c:v>0.15604214000000052</c:v>
                </c:pt>
                <c:pt idx="608">
                  <c:v>0.15555232000000024</c:v>
                </c:pt>
                <c:pt idx="609">
                  <c:v>0.15540557999999999</c:v>
                </c:pt>
                <c:pt idx="610">
                  <c:v>0.15531747000000043</c:v>
                </c:pt>
                <c:pt idx="611">
                  <c:v>0.15551319000000052</c:v>
                </c:pt>
                <c:pt idx="612">
                  <c:v>0.15476619000000053</c:v>
                </c:pt>
                <c:pt idx="613">
                  <c:v>0.15470851999999999</c:v>
                </c:pt>
                <c:pt idx="614">
                  <c:v>0.15388282</c:v>
                </c:pt>
                <c:pt idx="615">
                  <c:v>0.15390679000000046</c:v>
                </c:pt>
                <c:pt idx="616">
                  <c:v>0.15386044000000043</c:v>
                </c:pt>
                <c:pt idx="617">
                  <c:v>0.13374806000000031</c:v>
                </c:pt>
                <c:pt idx="618">
                  <c:v>0.13422979999999998</c:v>
                </c:pt>
                <c:pt idx="619">
                  <c:v>0.10415429000000002</c:v>
                </c:pt>
                <c:pt idx="620">
                  <c:v>0.10403629000000014</c:v>
                </c:pt>
                <c:pt idx="621">
                  <c:v>0.10401036999999998</c:v>
                </c:pt>
                <c:pt idx="622">
                  <c:v>8.4037710000000002E-2</c:v>
                </c:pt>
                <c:pt idx="623">
                  <c:v>6.4121499999999998E-2</c:v>
                </c:pt>
                <c:pt idx="624">
                  <c:v>6.4215510000000003E-2</c:v>
                </c:pt>
                <c:pt idx="625">
                  <c:v>6.4062610000000242E-2</c:v>
                </c:pt>
                <c:pt idx="626">
                  <c:v>6.4318360000000033E-2</c:v>
                </c:pt>
                <c:pt idx="627">
                  <c:v>6.4342860000000029E-2</c:v>
                </c:pt>
                <c:pt idx="628">
                  <c:v>6.4348589999999997E-2</c:v>
                </c:pt>
                <c:pt idx="629">
                  <c:v>6.4328090000000157E-2</c:v>
                </c:pt>
                <c:pt idx="630">
                  <c:v>6.4313290000000231E-2</c:v>
                </c:pt>
                <c:pt idx="631">
                  <c:v>6.4308740000000003E-2</c:v>
                </c:pt>
                <c:pt idx="632">
                  <c:v>3.4396050000000004E-2</c:v>
                </c:pt>
                <c:pt idx="633">
                  <c:v>3.4124349999999998E-2</c:v>
                </c:pt>
                <c:pt idx="634">
                  <c:v>3.3965800000000004E-2</c:v>
                </c:pt>
                <c:pt idx="635">
                  <c:v>3.3889440000000014E-2</c:v>
                </c:pt>
                <c:pt idx="636">
                  <c:v>3.3676050000000006E-2</c:v>
                </c:pt>
                <c:pt idx="637">
                  <c:v>3.2863350000000069E-2</c:v>
                </c:pt>
                <c:pt idx="638">
                  <c:v>3.2816350000000001E-2</c:v>
                </c:pt>
                <c:pt idx="639">
                  <c:v>3.2459310000000095E-2</c:v>
                </c:pt>
                <c:pt idx="640">
                  <c:v>3.216381000000007E-2</c:v>
                </c:pt>
                <c:pt idx="641">
                  <c:v>3.2045990000000073E-2</c:v>
                </c:pt>
                <c:pt idx="642">
                  <c:v>3.2150889999999994E-2</c:v>
                </c:pt>
                <c:pt idx="643">
                  <c:v>3.112622E-2</c:v>
                </c:pt>
                <c:pt idx="644">
                  <c:v>3.1138950000000002E-2</c:v>
                </c:pt>
                <c:pt idx="645">
                  <c:v>3.1099150000000002E-2</c:v>
                </c:pt>
                <c:pt idx="646">
                  <c:v>3.110829E-2</c:v>
                </c:pt>
                <c:pt idx="647">
                  <c:v>3.092017E-2</c:v>
                </c:pt>
                <c:pt idx="648">
                  <c:v>3.0529439999999988E-2</c:v>
                </c:pt>
                <c:pt idx="649">
                  <c:v>2.9529459999999959E-2</c:v>
                </c:pt>
                <c:pt idx="650">
                  <c:v>2.9611760000000011E-2</c:v>
                </c:pt>
                <c:pt idx="651">
                  <c:v>2.9788760000000001E-2</c:v>
                </c:pt>
                <c:pt idx="652">
                  <c:v>2.9785509999999998E-2</c:v>
                </c:pt>
                <c:pt idx="653">
                  <c:v>2.9777310000000074E-2</c:v>
                </c:pt>
                <c:pt idx="654">
                  <c:v>2.6872820000000054E-2</c:v>
                </c:pt>
                <c:pt idx="655">
                  <c:v>2.6835810000000099E-2</c:v>
                </c:pt>
                <c:pt idx="656">
                  <c:v>2.6884910000000074E-2</c:v>
                </c:pt>
                <c:pt idx="657">
                  <c:v>2.6785890000000048E-2</c:v>
                </c:pt>
                <c:pt idx="658">
                  <c:v>2.6785110000000049E-2</c:v>
                </c:pt>
                <c:pt idx="659">
                  <c:v>2.6697360000000062E-2</c:v>
                </c:pt>
                <c:pt idx="660">
                  <c:v>2.6712400000000001E-2</c:v>
                </c:pt>
                <c:pt idx="661">
                  <c:v>2.3514899999999977E-2</c:v>
                </c:pt>
                <c:pt idx="662">
                  <c:v>2.3483400000000001E-2</c:v>
                </c:pt>
                <c:pt idx="663">
                  <c:v>2.3478909999999999E-2</c:v>
                </c:pt>
                <c:pt idx="664">
                  <c:v>2.2473330000000093E-2</c:v>
                </c:pt>
                <c:pt idx="665">
                  <c:v>2.251833000000001E-2</c:v>
                </c:pt>
                <c:pt idx="666">
                  <c:v>2.2586679999999998E-2</c:v>
                </c:pt>
                <c:pt idx="667">
                  <c:v>2.2607680000000012E-2</c:v>
                </c:pt>
                <c:pt idx="668">
                  <c:v>2.2632080000000002E-2</c:v>
                </c:pt>
                <c:pt idx="669">
                  <c:v>2.1647830000000062E-2</c:v>
                </c:pt>
                <c:pt idx="670">
                  <c:v>2.166618E-2</c:v>
                </c:pt>
                <c:pt idx="671">
                  <c:v>2.168795000000005E-2</c:v>
                </c:pt>
                <c:pt idx="672">
                  <c:v>2.1764800000000001E-2</c:v>
                </c:pt>
                <c:pt idx="673">
                  <c:v>2.1679130000000074E-2</c:v>
                </c:pt>
                <c:pt idx="674">
                  <c:v>2.092283E-2</c:v>
                </c:pt>
                <c:pt idx="675">
                  <c:v>2.0929529999999977E-2</c:v>
                </c:pt>
                <c:pt idx="676">
                  <c:v>2.0900340000000048E-2</c:v>
                </c:pt>
                <c:pt idx="677">
                  <c:v>2.0589619999999999E-2</c:v>
                </c:pt>
                <c:pt idx="678">
                  <c:v>2.0655960000000046E-2</c:v>
                </c:pt>
                <c:pt idx="679">
                  <c:v>2.0572150000000001E-2</c:v>
                </c:pt>
                <c:pt idx="680">
                  <c:v>2.0560469999999977E-2</c:v>
                </c:pt>
                <c:pt idx="681">
                  <c:v>2.0546689999999968E-2</c:v>
                </c:pt>
                <c:pt idx="682">
                  <c:v>2.0457350000000006E-2</c:v>
                </c:pt>
                <c:pt idx="683">
                  <c:v>1.9855460000000005E-2</c:v>
                </c:pt>
                <c:pt idx="684">
                  <c:v>1.9335530000000035E-2</c:v>
                </c:pt>
                <c:pt idx="685">
                  <c:v>1.9099380000000003E-2</c:v>
                </c:pt>
                <c:pt idx="686">
                  <c:v>1.9105790000000001E-2</c:v>
                </c:pt>
                <c:pt idx="687">
                  <c:v>1.9223990000000003E-2</c:v>
                </c:pt>
                <c:pt idx="688">
                  <c:v>1.9284490000000001E-2</c:v>
                </c:pt>
                <c:pt idx="689">
                  <c:v>1.9186950000000001E-2</c:v>
                </c:pt>
                <c:pt idx="690">
                  <c:v>1.9263650000000038E-2</c:v>
                </c:pt>
                <c:pt idx="691">
                  <c:v>1.9323050000000036E-2</c:v>
                </c:pt>
                <c:pt idx="692">
                  <c:v>1.8715849999999999E-2</c:v>
                </c:pt>
                <c:pt idx="693">
                  <c:v>1.8460880000000041E-2</c:v>
                </c:pt>
                <c:pt idx="694">
                  <c:v>1.8458180000000001E-2</c:v>
                </c:pt>
                <c:pt idx="695">
                  <c:v>1.8762310000000025E-2</c:v>
                </c:pt>
                <c:pt idx="696">
                  <c:v>1.873261E-2</c:v>
                </c:pt>
                <c:pt idx="697">
                  <c:v>1.869929E-2</c:v>
                </c:pt>
                <c:pt idx="698">
                  <c:v>1.764864E-2</c:v>
                </c:pt>
                <c:pt idx="699">
                  <c:v>1.7833740000000001E-2</c:v>
                </c:pt>
                <c:pt idx="700">
                  <c:v>1.7796970000000002E-2</c:v>
                </c:pt>
                <c:pt idx="701">
                  <c:v>1.796524E-2</c:v>
                </c:pt>
                <c:pt idx="702">
                  <c:v>1.800506E-2</c:v>
                </c:pt>
                <c:pt idx="703">
                  <c:v>1.8069320000000003E-2</c:v>
                </c:pt>
                <c:pt idx="704">
                  <c:v>1.7990310000000002E-2</c:v>
                </c:pt>
                <c:pt idx="705">
                  <c:v>1.7685520000000034E-2</c:v>
                </c:pt>
                <c:pt idx="706">
                  <c:v>1.8006680000000001E-2</c:v>
                </c:pt>
                <c:pt idx="707">
                  <c:v>1.7823100000000001E-2</c:v>
                </c:pt>
                <c:pt idx="708">
                  <c:v>1.8220190000000032E-2</c:v>
                </c:pt>
                <c:pt idx="709">
                  <c:v>1.807545E-2</c:v>
                </c:pt>
                <c:pt idx="710">
                  <c:v>1.802074E-2</c:v>
                </c:pt>
                <c:pt idx="711">
                  <c:v>1.7803740000000002E-2</c:v>
                </c:pt>
                <c:pt idx="712">
                  <c:v>1.7779389999999999E-2</c:v>
                </c:pt>
                <c:pt idx="713">
                  <c:v>1.7773209999999998E-2</c:v>
                </c:pt>
                <c:pt idx="714">
                  <c:v>1.7839890000000001E-2</c:v>
                </c:pt>
                <c:pt idx="715">
                  <c:v>1.7822890000000001E-2</c:v>
                </c:pt>
                <c:pt idx="716">
                  <c:v>1.7824939999999997E-2</c:v>
                </c:pt>
                <c:pt idx="717">
                  <c:v>1.7834169999999996E-2</c:v>
                </c:pt>
                <c:pt idx="718">
                  <c:v>1.7773819999999999E-2</c:v>
                </c:pt>
                <c:pt idx="719">
                  <c:v>1.7928830000000003E-2</c:v>
                </c:pt>
                <c:pt idx="720">
                  <c:v>1.7950630000000002E-2</c:v>
                </c:pt>
                <c:pt idx="721">
                  <c:v>1.7892130000000003E-2</c:v>
                </c:pt>
                <c:pt idx="722">
                  <c:v>1.7313060000000002E-2</c:v>
                </c:pt>
                <c:pt idx="723">
                  <c:v>1.6035700000000003E-2</c:v>
                </c:pt>
                <c:pt idx="724">
                  <c:v>1.62185E-2</c:v>
                </c:pt>
                <c:pt idx="725">
                  <c:v>1.567298E-2</c:v>
                </c:pt>
                <c:pt idx="726">
                  <c:v>1.5674880000000009E-2</c:v>
                </c:pt>
                <c:pt idx="727">
                  <c:v>2.0241980000000048E-2</c:v>
                </c:pt>
                <c:pt idx="728">
                  <c:v>1.9633730000000005E-2</c:v>
                </c:pt>
                <c:pt idx="729">
                  <c:v>1.9684070000000047E-2</c:v>
                </c:pt>
                <c:pt idx="730">
                  <c:v>1.9889170000000053E-2</c:v>
                </c:pt>
                <c:pt idx="731">
                  <c:v>1.9262560000000043E-2</c:v>
                </c:pt>
                <c:pt idx="732">
                  <c:v>1.9043260000000003E-2</c:v>
                </c:pt>
                <c:pt idx="733">
                  <c:v>1.9038160000000005E-2</c:v>
                </c:pt>
                <c:pt idx="734">
                  <c:v>1.8995919999999999E-2</c:v>
                </c:pt>
                <c:pt idx="735">
                  <c:v>1.8890770000000036E-2</c:v>
                </c:pt>
                <c:pt idx="736">
                  <c:v>1.882577000000004E-2</c:v>
                </c:pt>
                <c:pt idx="737">
                  <c:v>1.883574E-2</c:v>
                </c:pt>
                <c:pt idx="738">
                  <c:v>2.0070240000000062E-2</c:v>
                </c:pt>
                <c:pt idx="739">
                  <c:v>1.8325370000000021E-2</c:v>
                </c:pt>
                <c:pt idx="740">
                  <c:v>1.8182670000000001E-2</c:v>
                </c:pt>
                <c:pt idx="741">
                  <c:v>1.8167760000000005E-2</c:v>
                </c:pt>
                <c:pt idx="742">
                  <c:v>1.863766E-2</c:v>
                </c:pt>
                <c:pt idx="743">
                  <c:v>1.8404390000000003E-2</c:v>
                </c:pt>
                <c:pt idx="744">
                  <c:v>1.4088349999999998E-2</c:v>
                </c:pt>
                <c:pt idx="745">
                  <c:v>1.3530230000000001E-2</c:v>
                </c:pt>
                <c:pt idx="746">
                  <c:v>1.2429180000000001E-2</c:v>
                </c:pt>
                <c:pt idx="747">
                  <c:v>1.2500140000000003E-2</c:v>
                </c:pt>
                <c:pt idx="748">
                  <c:v>1.2177259999999994E-2</c:v>
                </c:pt>
                <c:pt idx="749">
                  <c:v>1.200116E-2</c:v>
                </c:pt>
                <c:pt idx="750">
                  <c:v>1.1717160000000001E-2</c:v>
                </c:pt>
                <c:pt idx="751">
                  <c:v>1.1711360000000001E-2</c:v>
                </c:pt>
                <c:pt idx="752">
                  <c:v>1.1411360000000001E-2</c:v>
                </c:pt>
                <c:pt idx="753">
                  <c:v>1.097426E-2</c:v>
                </c:pt>
                <c:pt idx="754">
                  <c:v>1.1085360000000001E-2</c:v>
                </c:pt>
                <c:pt idx="755">
                  <c:v>1.1075359999999999E-2</c:v>
                </c:pt>
                <c:pt idx="756">
                  <c:v>1.1035209999999998E-2</c:v>
                </c:pt>
                <c:pt idx="757">
                  <c:v>1.0561570000000037E-2</c:v>
                </c:pt>
                <c:pt idx="758">
                  <c:v>1.048525E-2</c:v>
                </c:pt>
                <c:pt idx="759">
                  <c:v>1.0210160000000001E-2</c:v>
                </c:pt>
                <c:pt idx="760">
                  <c:v>1.0309249999999996E-2</c:v>
                </c:pt>
                <c:pt idx="761">
                  <c:v>1.0210530000000001E-2</c:v>
                </c:pt>
                <c:pt idx="762">
                  <c:v>9.4296300000000291E-3</c:v>
                </c:pt>
                <c:pt idx="763">
                  <c:v>9.4209800000000232E-3</c:v>
                </c:pt>
                <c:pt idx="764">
                  <c:v>9.4575200000000213E-3</c:v>
                </c:pt>
                <c:pt idx="765">
                  <c:v>9.4575200000000213E-3</c:v>
                </c:pt>
                <c:pt idx="766">
                  <c:v>7.4425200000000098E-3</c:v>
                </c:pt>
                <c:pt idx="767">
                  <c:v>6.7614700000000099E-3</c:v>
                </c:pt>
                <c:pt idx="768">
                  <c:v>6.6330700000000109E-3</c:v>
                </c:pt>
                <c:pt idx="769">
                  <c:v>6.5955600000000107E-3</c:v>
                </c:pt>
                <c:pt idx="770">
                  <c:v>6.7817600000000195E-3</c:v>
                </c:pt>
                <c:pt idx="771">
                  <c:v>6.7371200000000088E-3</c:v>
                </c:pt>
                <c:pt idx="772">
                  <c:v>6.2761100000000118E-3</c:v>
                </c:pt>
                <c:pt idx="773">
                  <c:v>6.2666100000000119E-3</c:v>
                </c:pt>
                <c:pt idx="774">
                  <c:v>6.2666100000000119E-3</c:v>
                </c:pt>
                <c:pt idx="775">
                  <c:v>4.9844500000000014E-3</c:v>
                </c:pt>
                <c:pt idx="776">
                  <c:v>4.0850000000000088E-3</c:v>
                </c:pt>
                <c:pt idx="777">
                  <c:v>3.7923300000000069E-3</c:v>
                </c:pt>
                <c:pt idx="778">
                  <c:v>3.7572800000000078E-3</c:v>
                </c:pt>
                <c:pt idx="779">
                  <c:v>3.6015300000000103E-3</c:v>
                </c:pt>
                <c:pt idx="780">
                  <c:v>3.5501500000000045E-3</c:v>
                </c:pt>
                <c:pt idx="781">
                  <c:v>3.5148499999999999E-3</c:v>
                </c:pt>
                <c:pt idx="782">
                  <c:v>3.4786999999999999E-3</c:v>
                </c:pt>
                <c:pt idx="783">
                  <c:v>3.4318E-3</c:v>
                </c:pt>
                <c:pt idx="784">
                  <c:v>3.4216300000000049E-3</c:v>
                </c:pt>
                <c:pt idx="785">
                  <c:v>3.3674099999999999E-3</c:v>
                </c:pt>
                <c:pt idx="786">
                  <c:v>3.3333099999999999E-3</c:v>
                </c:pt>
                <c:pt idx="787">
                  <c:v>3.3333099999999999E-3</c:v>
                </c:pt>
                <c:pt idx="788">
                  <c:v>3.2695600000000069E-3</c:v>
                </c:pt>
                <c:pt idx="789">
                  <c:v>3.1692100000000061E-3</c:v>
                </c:pt>
                <c:pt idx="790">
                  <c:v>3.1583100000000062E-3</c:v>
                </c:pt>
                <c:pt idx="791">
                  <c:v>3.1450100000000049E-3</c:v>
                </c:pt>
                <c:pt idx="792">
                  <c:v>3.1388800000000045E-3</c:v>
                </c:pt>
                <c:pt idx="793">
                  <c:v>2.7293800000000078E-3</c:v>
                </c:pt>
                <c:pt idx="794">
                  <c:v>2.7293800000000078E-3</c:v>
                </c:pt>
                <c:pt idx="795">
                  <c:v>2.8553800000000002E-3</c:v>
                </c:pt>
                <c:pt idx="796">
                  <c:v>3.7630700000000107E-3</c:v>
                </c:pt>
                <c:pt idx="797">
                  <c:v>3.7490700000000063E-3</c:v>
                </c:pt>
                <c:pt idx="798">
                  <c:v>2.7158699999999987E-3</c:v>
                </c:pt>
                <c:pt idx="799">
                  <c:v>2.7033700000000092E-3</c:v>
                </c:pt>
                <c:pt idx="800">
                  <c:v>2.69228E-3</c:v>
                </c:pt>
                <c:pt idx="801">
                  <c:v>2.6235600000000083E-3</c:v>
                </c:pt>
                <c:pt idx="802">
                  <c:v>2.5935300000000079E-3</c:v>
                </c:pt>
                <c:pt idx="803">
                  <c:v>2.9500300000000054E-3</c:v>
                </c:pt>
                <c:pt idx="804">
                  <c:v>2.4423400000000012E-3</c:v>
                </c:pt>
                <c:pt idx="805">
                  <c:v>2.4423400000000012E-3</c:v>
                </c:pt>
                <c:pt idx="806">
                  <c:v>2.4423400000000012E-3</c:v>
                </c:pt>
                <c:pt idx="807">
                  <c:v>2.0858400000000011E-3</c:v>
                </c:pt>
                <c:pt idx="808">
                  <c:v>2.0806999999999996E-3</c:v>
                </c:pt>
                <c:pt idx="809">
                  <c:v>2.0806999999999996E-3</c:v>
                </c:pt>
                <c:pt idx="810">
                  <c:v>2.0628800000000004E-3</c:v>
                </c:pt>
                <c:pt idx="811">
                  <c:v>2.0574800000000043E-3</c:v>
                </c:pt>
                <c:pt idx="812">
                  <c:v>1.9922800000000064E-3</c:v>
                </c:pt>
                <c:pt idx="813">
                  <c:v>1.9922800000000064E-3</c:v>
                </c:pt>
                <c:pt idx="814">
                  <c:v>1.9922800000000064E-3</c:v>
                </c:pt>
                <c:pt idx="815">
                  <c:v>1.9922800000000064E-3</c:v>
                </c:pt>
                <c:pt idx="816">
                  <c:v>1.9673800000000047E-3</c:v>
                </c:pt>
                <c:pt idx="817">
                  <c:v>1.9383800000000063E-3</c:v>
                </c:pt>
                <c:pt idx="818">
                  <c:v>1.936530000000004E-3</c:v>
                </c:pt>
                <c:pt idx="819">
                  <c:v>1.936530000000004E-3</c:v>
                </c:pt>
                <c:pt idx="820">
                  <c:v>1.9870600000000045E-3</c:v>
                </c:pt>
                <c:pt idx="821">
                  <c:v>1.9820600000000047E-3</c:v>
                </c:pt>
                <c:pt idx="822">
                  <c:v>2.0027599999999997E-3</c:v>
                </c:pt>
                <c:pt idx="823">
                  <c:v>1.4697600000000001E-3</c:v>
                </c:pt>
                <c:pt idx="824">
                  <c:v>1.4997599999999999E-3</c:v>
                </c:pt>
                <c:pt idx="825">
                  <c:v>1.5497600000000001E-3</c:v>
                </c:pt>
                <c:pt idx="826">
                  <c:v>1.5497600000000001E-3</c:v>
                </c:pt>
                <c:pt idx="827">
                  <c:v>1.5452600000000001E-3</c:v>
                </c:pt>
                <c:pt idx="828">
                  <c:v>1.5452600000000001E-3</c:v>
                </c:pt>
                <c:pt idx="829">
                  <c:v>1.5275600000000001E-3</c:v>
                </c:pt>
                <c:pt idx="830">
                  <c:v>1.4866600000000001E-3</c:v>
                </c:pt>
                <c:pt idx="831">
                  <c:v>1.74796E-3</c:v>
                </c:pt>
                <c:pt idx="832">
                  <c:v>1.6929600000000027E-3</c:v>
                </c:pt>
                <c:pt idx="833">
                  <c:v>1.6929600000000027E-3</c:v>
                </c:pt>
                <c:pt idx="834">
                  <c:v>1.6874100000000031E-3</c:v>
                </c:pt>
                <c:pt idx="835">
                  <c:v>1.6874100000000031E-3</c:v>
                </c:pt>
                <c:pt idx="836">
                  <c:v>1.7009100000000001E-3</c:v>
                </c:pt>
                <c:pt idx="837">
                  <c:v>1.7732100000000027E-3</c:v>
                </c:pt>
                <c:pt idx="838">
                  <c:v>1.7732100000000027E-3</c:v>
                </c:pt>
                <c:pt idx="839">
                  <c:v>1.7732100000000027E-3</c:v>
                </c:pt>
                <c:pt idx="840">
                  <c:v>1.7732100000000027E-3</c:v>
                </c:pt>
                <c:pt idx="841">
                  <c:v>1.7367100000000024E-3</c:v>
                </c:pt>
                <c:pt idx="842">
                  <c:v>1.8083100000000044E-3</c:v>
                </c:pt>
                <c:pt idx="843">
                  <c:v>1.7718600000000001E-3</c:v>
                </c:pt>
                <c:pt idx="844">
                  <c:v>1.72186E-3</c:v>
                </c:pt>
                <c:pt idx="845">
                  <c:v>1.6772600000000027E-3</c:v>
                </c:pt>
                <c:pt idx="846">
                  <c:v>1.6565600000000027E-3</c:v>
                </c:pt>
                <c:pt idx="847">
                  <c:v>1.6565600000000027E-3</c:v>
                </c:pt>
                <c:pt idx="848">
                  <c:v>1.3705600000000027E-3</c:v>
                </c:pt>
                <c:pt idx="849">
                  <c:v>1.3702500000000041E-3</c:v>
                </c:pt>
                <c:pt idx="850">
                  <c:v>1.3702500000000041E-3</c:v>
                </c:pt>
                <c:pt idx="851">
                  <c:v>1.3702500000000041E-3</c:v>
                </c:pt>
                <c:pt idx="852">
                  <c:v>1.3702500000000041E-3</c:v>
                </c:pt>
                <c:pt idx="853">
                  <c:v>1.3702500000000041E-3</c:v>
                </c:pt>
                <c:pt idx="854">
                  <c:v>1.3562500000000046E-3</c:v>
                </c:pt>
                <c:pt idx="855">
                  <c:v>1.5088800000000022E-3</c:v>
                </c:pt>
                <c:pt idx="856">
                  <c:v>1.48788E-3</c:v>
                </c:pt>
                <c:pt idx="857">
                  <c:v>1.4275799999999999E-3</c:v>
                </c:pt>
                <c:pt idx="858">
                  <c:v>1.4275799999999999E-3</c:v>
                </c:pt>
                <c:pt idx="859">
                  <c:v>1.4275799999999999E-3</c:v>
                </c:pt>
                <c:pt idx="860">
                  <c:v>1.4215799999999998E-3</c:v>
                </c:pt>
                <c:pt idx="861">
                  <c:v>1.4101700000000001E-3</c:v>
                </c:pt>
                <c:pt idx="862">
                  <c:v>1.40347E-3</c:v>
                </c:pt>
                <c:pt idx="863">
                  <c:v>1.40197E-3</c:v>
                </c:pt>
                <c:pt idx="864">
                  <c:v>1.3959699999999998E-3</c:v>
                </c:pt>
                <c:pt idx="865">
                  <c:v>1.3959699999999998E-3</c:v>
                </c:pt>
                <c:pt idx="866">
                  <c:v>1.3959699999999998E-3</c:v>
                </c:pt>
                <c:pt idx="867">
                  <c:v>1.3862000000000043E-3</c:v>
                </c:pt>
                <c:pt idx="868">
                  <c:v>1.4065999999999998E-3</c:v>
                </c:pt>
                <c:pt idx="869">
                  <c:v>9.8683000000000256E-4</c:v>
                </c:pt>
                <c:pt idx="870">
                  <c:v>9.8683000000000256E-4</c:v>
                </c:pt>
                <c:pt idx="871">
                  <c:v>9.8683000000000256E-4</c:v>
                </c:pt>
                <c:pt idx="872">
                  <c:v>9.8683000000000256E-4</c:v>
                </c:pt>
                <c:pt idx="873">
                  <c:v>1.3740300000000022E-3</c:v>
                </c:pt>
                <c:pt idx="874">
                  <c:v>1.3613500000000027E-3</c:v>
                </c:pt>
                <c:pt idx="875">
                  <c:v>1.3613500000000027E-3</c:v>
                </c:pt>
                <c:pt idx="876">
                  <c:v>1.3613500000000027E-3</c:v>
                </c:pt>
                <c:pt idx="877">
                  <c:v>1.3613500000000027E-3</c:v>
                </c:pt>
                <c:pt idx="878">
                  <c:v>1.3613500000000027E-3</c:v>
                </c:pt>
                <c:pt idx="879">
                  <c:v>1.3589699999999999E-3</c:v>
                </c:pt>
                <c:pt idx="880">
                  <c:v>1.3589699999999999E-3</c:v>
                </c:pt>
                <c:pt idx="881">
                  <c:v>1.3589699999999999E-3</c:v>
                </c:pt>
                <c:pt idx="882">
                  <c:v>1.3589699999999999E-3</c:v>
                </c:pt>
                <c:pt idx="883">
                  <c:v>1.3503700000000022E-3</c:v>
                </c:pt>
                <c:pt idx="884">
                  <c:v>1.2978699999999998E-3</c:v>
                </c:pt>
                <c:pt idx="885">
                  <c:v>1.2156700000000001E-3</c:v>
                </c:pt>
                <c:pt idx="886">
                  <c:v>1.2454300000000001E-3</c:v>
                </c:pt>
                <c:pt idx="887">
                  <c:v>1.2282299999999999E-3</c:v>
                </c:pt>
                <c:pt idx="888">
                  <c:v>1.2282299999999999E-3</c:v>
                </c:pt>
                <c:pt idx="889">
                  <c:v>1.2282299999999999E-3</c:v>
                </c:pt>
                <c:pt idx="890">
                  <c:v>4.782300000000012E-4</c:v>
                </c:pt>
                <c:pt idx="891">
                  <c:v>4.835600000000011E-4</c:v>
                </c:pt>
                <c:pt idx="892">
                  <c:v>2.1616000000000048E-4</c:v>
                </c:pt>
                <c:pt idx="893">
                  <c:v>1.8816000000000034E-4</c:v>
                </c:pt>
                <c:pt idx="894">
                  <c:v>1.8816000000000034E-4</c:v>
                </c:pt>
                <c:pt idx="895">
                  <c:v>4.5919000000000087E-4</c:v>
                </c:pt>
                <c:pt idx="896">
                  <c:v>4.5919000000000087E-4</c:v>
                </c:pt>
                <c:pt idx="897">
                  <c:v>4.5919000000000087E-4</c:v>
                </c:pt>
                <c:pt idx="898">
                  <c:v>4.5919000000000087E-4</c:v>
                </c:pt>
                <c:pt idx="899">
                  <c:v>4.4569000000000108E-4</c:v>
                </c:pt>
                <c:pt idx="900">
                  <c:v>1.7466000000000034E-4</c:v>
                </c:pt>
                <c:pt idx="901">
                  <c:v>1.7466000000000034E-4</c:v>
                </c:pt>
                <c:pt idx="902">
                  <c:v>1.7466000000000034E-4</c:v>
                </c:pt>
                <c:pt idx="903">
                  <c:v>1.7466000000000034E-4</c:v>
                </c:pt>
                <c:pt idx="904">
                  <c:v>1.7466000000000034E-4</c:v>
                </c:pt>
                <c:pt idx="905">
                  <c:v>1.4766000000000003E-4</c:v>
                </c:pt>
                <c:pt idx="906">
                  <c:v>1.9016000000000042E-4</c:v>
                </c:pt>
                <c:pt idx="907">
                  <c:v>1.9016000000000042E-4</c:v>
                </c:pt>
                <c:pt idx="908">
                  <c:v>1.9016000000000042E-4</c:v>
                </c:pt>
                <c:pt idx="909">
                  <c:v>1.9016000000000042E-4</c:v>
                </c:pt>
                <c:pt idx="910">
                  <c:v>1.9016000000000042E-4</c:v>
                </c:pt>
                <c:pt idx="911">
                  <c:v>1.9016000000000042E-4</c:v>
                </c:pt>
                <c:pt idx="912">
                  <c:v>1.9016000000000042E-4</c:v>
                </c:pt>
                <c:pt idx="913">
                  <c:v>1.779300000000003E-4</c:v>
                </c:pt>
                <c:pt idx="914">
                  <c:v>1.779300000000003E-4</c:v>
                </c:pt>
                <c:pt idx="915">
                  <c:v>1.779300000000003E-4</c:v>
                </c:pt>
                <c:pt idx="916">
                  <c:v>1.779300000000003E-4</c:v>
                </c:pt>
                <c:pt idx="917">
                  <c:v>1.779300000000003E-4</c:v>
                </c:pt>
                <c:pt idx="918">
                  <c:v>1.779300000000003E-4</c:v>
                </c:pt>
                <c:pt idx="919">
                  <c:v>1.779300000000003E-4</c:v>
                </c:pt>
                <c:pt idx="920">
                  <c:v>1.779300000000003E-4</c:v>
                </c:pt>
                <c:pt idx="921">
                  <c:v>1.779300000000003E-4</c:v>
                </c:pt>
                <c:pt idx="922">
                  <c:v>1.779300000000003E-4</c:v>
                </c:pt>
                <c:pt idx="923">
                  <c:v>1.9143000000000065E-4</c:v>
                </c:pt>
                <c:pt idx="924">
                  <c:v>1.9143000000000065E-4</c:v>
                </c:pt>
                <c:pt idx="925">
                  <c:v>1.9143000000000065E-4</c:v>
                </c:pt>
                <c:pt idx="926">
                  <c:v>1.9143000000000065E-4</c:v>
                </c:pt>
                <c:pt idx="927">
                  <c:v>1.9143000000000065E-4</c:v>
                </c:pt>
                <c:pt idx="928">
                  <c:v>1.9143000000000065E-4</c:v>
                </c:pt>
                <c:pt idx="929">
                  <c:v>5.091200000000019E-4</c:v>
                </c:pt>
                <c:pt idx="930">
                  <c:v>5.091200000000019E-4</c:v>
                </c:pt>
                <c:pt idx="931">
                  <c:v>5.2631000000000021E-4</c:v>
                </c:pt>
                <c:pt idx="932">
                  <c:v>1.2678099999999999E-3</c:v>
                </c:pt>
                <c:pt idx="933">
                  <c:v>1.2678099999999999E-3</c:v>
                </c:pt>
                <c:pt idx="934">
                  <c:v>9.3293000000000228E-4</c:v>
                </c:pt>
                <c:pt idx="935">
                  <c:v>9.3293000000000228E-4</c:v>
                </c:pt>
                <c:pt idx="936">
                  <c:v>9.3293000000000228E-4</c:v>
                </c:pt>
                <c:pt idx="937">
                  <c:v>9.1793000000000213E-4</c:v>
                </c:pt>
                <c:pt idx="938">
                  <c:v>9.0793000000000232E-4</c:v>
                </c:pt>
                <c:pt idx="939">
                  <c:v>9.2293000000000041E-4</c:v>
                </c:pt>
                <c:pt idx="940">
                  <c:v>9.2293000000000041E-4</c:v>
                </c:pt>
                <c:pt idx="941">
                  <c:v>9.2293000000000041E-4</c:v>
                </c:pt>
                <c:pt idx="942">
                  <c:v>9.2293000000000041E-4</c:v>
                </c:pt>
                <c:pt idx="943">
                  <c:v>9.2293000000000041E-4</c:v>
                </c:pt>
                <c:pt idx="944">
                  <c:v>2.1941930000000054E-2</c:v>
                </c:pt>
                <c:pt idx="945">
                  <c:v>2.1941930000000054E-2</c:v>
                </c:pt>
                <c:pt idx="946">
                  <c:v>2.1941930000000054E-2</c:v>
                </c:pt>
                <c:pt idx="947">
                  <c:v>2.1928429999999947E-2</c:v>
                </c:pt>
                <c:pt idx="948">
                  <c:v>2.1928429999999947E-2</c:v>
                </c:pt>
                <c:pt idx="949">
                  <c:v>7.9893430000000265E-2</c:v>
                </c:pt>
                <c:pt idx="950">
                  <c:v>8.1943430000000012E-2</c:v>
                </c:pt>
                <c:pt idx="951">
                  <c:v>8.1943430000000012E-2</c:v>
                </c:pt>
                <c:pt idx="952">
                  <c:v>8.1943430000000012E-2</c:v>
                </c:pt>
                <c:pt idx="953">
                  <c:v>8.2446430000000015E-2</c:v>
                </c:pt>
                <c:pt idx="954">
                  <c:v>9.285243E-2</c:v>
                </c:pt>
                <c:pt idx="955">
                  <c:v>9.3010430000000005E-2</c:v>
                </c:pt>
                <c:pt idx="956">
                  <c:v>9.3036430000000267E-2</c:v>
                </c:pt>
                <c:pt idx="957">
                  <c:v>9.3036430000000267E-2</c:v>
                </c:pt>
                <c:pt idx="958">
                  <c:v>9.3036430000000267E-2</c:v>
                </c:pt>
                <c:pt idx="959">
                  <c:v>9.3036430000000267E-2</c:v>
                </c:pt>
                <c:pt idx="960">
                  <c:v>9.3036430000000267E-2</c:v>
                </c:pt>
                <c:pt idx="961">
                  <c:v>9.2971429999999994E-2</c:v>
                </c:pt>
                <c:pt idx="962">
                  <c:v>9.2971429999999994E-2</c:v>
                </c:pt>
                <c:pt idx="963">
                  <c:v>9.2971429999999994E-2</c:v>
                </c:pt>
                <c:pt idx="964">
                  <c:v>9.3466930000000045E-2</c:v>
                </c:pt>
                <c:pt idx="965">
                  <c:v>9.3526930000000355E-2</c:v>
                </c:pt>
                <c:pt idx="966">
                  <c:v>9.3526930000000355E-2</c:v>
                </c:pt>
                <c:pt idx="967">
                  <c:v>9.3526930000000355E-2</c:v>
                </c:pt>
                <c:pt idx="968">
                  <c:v>9.3526930000000355E-2</c:v>
                </c:pt>
                <c:pt idx="969">
                  <c:v>0.10092092999999999</c:v>
                </c:pt>
                <c:pt idx="970">
                  <c:v>0.10095092999999998</c:v>
                </c:pt>
                <c:pt idx="971">
                  <c:v>0.10146092999999999</c:v>
                </c:pt>
                <c:pt idx="972">
                  <c:v>0.10166293000000012</c:v>
                </c:pt>
                <c:pt idx="973">
                  <c:v>0.10167493000000002</c:v>
                </c:pt>
                <c:pt idx="974">
                  <c:v>0.10427493000000014</c:v>
                </c:pt>
                <c:pt idx="975">
                  <c:v>0.11033393</c:v>
                </c:pt>
                <c:pt idx="976">
                  <c:v>0.11039393</c:v>
                </c:pt>
                <c:pt idx="977">
                  <c:v>0.11054392999999998</c:v>
                </c:pt>
                <c:pt idx="978">
                  <c:v>0.11303592999999999</c:v>
                </c:pt>
                <c:pt idx="979">
                  <c:v>8.2035930000000021E-2</c:v>
                </c:pt>
                <c:pt idx="980">
                  <c:v>8.2035930000000021E-2</c:v>
                </c:pt>
                <c:pt idx="981">
                  <c:v>8.2035930000000021E-2</c:v>
                </c:pt>
                <c:pt idx="982">
                  <c:v>8.414663E-2</c:v>
                </c:pt>
                <c:pt idx="983">
                  <c:v>9.6646630000000025E-2</c:v>
                </c:pt>
                <c:pt idx="984">
                  <c:v>9.9621630000000044E-2</c:v>
                </c:pt>
                <c:pt idx="985">
                  <c:v>0.30180163000000032</c:v>
                </c:pt>
                <c:pt idx="986">
                  <c:v>0.29980163000000032</c:v>
                </c:pt>
                <c:pt idx="987">
                  <c:v>0.31980163000000061</c:v>
                </c:pt>
                <c:pt idx="988">
                  <c:v>0.32809163000000002</c:v>
                </c:pt>
                <c:pt idx="989">
                  <c:v>0.33559163000000031</c:v>
                </c:pt>
                <c:pt idx="990">
                  <c:v>0.33463263000000032</c:v>
                </c:pt>
                <c:pt idx="991">
                  <c:v>0.33536943000000075</c:v>
                </c:pt>
                <c:pt idx="992">
                  <c:v>0.34318643000000032</c:v>
                </c:pt>
                <c:pt idx="993">
                  <c:v>0.34350783000000001</c:v>
                </c:pt>
                <c:pt idx="994">
                  <c:v>0.37602583000000067</c:v>
                </c:pt>
                <c:pt idx="995">
                  <c:v>0.37521783000000031</c:v>
                </c:pt>
                <c:pt idx="996">
                  <c:v>0.38204663000000055</c:v>
                </c:pt>
                <c:pt idx="997">
                  <c:v>0.38204663000000055</c:v>
                </c:pt>
                <c:pt idx="998">
                  <c:v>0.38204663000000055</c:v>
                </c:pt>
                <c:pt idx="999">
                  <c:v>0.38204663000000055</c:v>
                </c:pt>
                <c:pt idx="1000">
                  <c:v>0.38204663000000055</c:v>
                </c:pt>
                <c:pt idx="1001">
                  <c:v>0.38204663000000055</c:v>
                </c:pt>
                <c:pt idx="1002">
                  <c:v>0.38217983000000061</c:v>
                </c:pt>
                <c:pt idx="1003">
                  <c:v>0.38195393000000055</c:v>
                </c:pt>
                <c:pt idx="1004">
                  <c:v>0.38156493000000075</c:v>
                </c:pt>
                <c:pt idx="1005">
                  <c:v>0.38146893000000093</c:v>
                </c:pt>
                <c:pt idx="1006">
                  <c:v>0.38143693000000062</c:v>
                </c:pt>
                <c:pt idx="1007">
                  <c:v>0.40443693000000008</c:v>
                </c:pt>
                <c:pt idx="1008">
                  <c:v>0.40448693000000074</c:v>
                </c:pt>
                <c:pt idx="1009">
                  <c:v>0.46125263</c:v>
                </c:pt>
                <c:pt idx="1010">
                  <c:v>0.45898493000000062</c:v>
                </c:pt>
                <c:pt idx="1011">
                  <c:v>0.45598493000000062</c:v>
                </c:pt>
                <c:pt idx="1012">
                  <c:v>0.45598493000000062</c:v>
                </c:pt>
                <c:pt idx="1013">
                  <c:v>0.45661793000000001</c:v>
                </c:pt>
                <c:pt idx="1014">
                  <c:v>0.46261793000000001</c:v>
                </c:pt>
                <c:pt idx="1015">
                  <c:v>0.47514443000000001</c:v>
                </c:pt>
                <c:pt idx="1016">
                  <c:v>0.55615643000000003</c:v>
                </c:pt>
                <c:pt idx="1017">
                  <c:v>0.55815643000000004</c:v>
                </c:pt>
                <c:pt idx="1018">
                  <c:v>0.5591624300000001</c:v>
                </c:pt>
                <c:pt idx="1019">
                  <c:v>0.55888243000000004</c:v>
                </c:pt>
                <c:pt idx="1020">
                  <c:v>0.55876243000000003</c:v>
                </c:pt>
                <c:pt idx="1021">
                  <c:v>0.57886243000000004</c:v>
                </c:pt>
                <c:pt idx="1022">
                  <c:v>0.57886243000000004</c:v>
                </c:pt>
                <c:pt idx="1023">
                  <c:v>0.57898742999999997</c:v>
                </c:pt>
                <c:pt idx="1024">
                  <c:v>0.5789994300000022</c:v>
                </c:pt>
                <c:pt idx="1025">
                  <c:v>0.5789994300000022</c:v>
                </c:pt>
                <c:pt idx="1026">
                  <c:v>0.5789994300000022</c:v>
                </c:pt>
                <c:pt idx="1027">
                  <c:v>0.5269994300000016</c:v>
                </c:pt>
                <c:pt idx="1028">
                  <c:v>0.5269673299999984</c:v>
                </c:pt>
                <c:pt idx="1029">
                  <c:v>0.52688743000000005</c:v>
                </c:pt>
                <c:pt idx="1030">
                  <c:v>0.49688743000000074</c:v>
                </c:pt>
                <c:pt idx="1031">
                  <c:v>0.49701243000000062</c:v>
                </c:pt>
                <c:pt idx="1032">
                  <c:v>0.49703043000000002</c:v>
                </c:pt>
                <c:pt idx="1033">
                  <c:v>0.49724443000000002</c:v>
                </c:pt>
                <c:pt idx="1034">
                  <c:v>0.49724443000000002</c:v>
                </c:pt>
                <c:pt idx="1035">
                  <c:v>0.49724443000000002</c:v>
                </c:pt>
                <c:pt idx="1036">
                  <c:v>0.49629043</c:v>
                </c:pt>
                <c:pt idx="1037">
                  <c:v>0.49637543000000062</c:v>
                </c:pt>
                <c:pt idx="1038">
                  <c:v>0.49511843000000055</c:v>
                </c:pt>
                <c:pt idx="1039">
                  <c:v>0.49511843000000055</c:v>
                </c:pt>
                <c:pt idx="1040">
                  <c:v>0.49581043000000075</c:v>
                </c:pt>
                <c:pt idx="1041">
                  <c:v>0.49581043000000075</c:v>
                </c:pt>
                <c:pt idx="1042">
                  <c:v>0.49562043000000056</c:v>
                </c:pt>
                <c:pt idx="1043">
                  <c:v>0.49560243000000032</c:v>
                </c:pt>
                <c:pt idx="1044">
                  <c:v>0.49741243000000074</c:v>
                </c:pt>
                <c:pt idx="1045">
                  <c:v>0.49741243000000074</c:v>
                </c:pt>
                <c:pt idx="1046">
                  <c:v>0.50260242999999949</c:v>
                </c:pt>
                <c:pt idx="1047">
                  <c:v>0.48310243000000008</c:v>
                </c:pt>
                <c:pt idx="1048">
                  <c:v>0.48401513000000002</c:v>
                </c:pt>
                <c:pt idx="1049">
                  <c:v>0.48871513</c:v>
                </c:pt>
                <c:pt idx="1050">
                  <c:v>0.48871513</c:v>
                </c:pt>
                <c:pt idx="1051">
                  <c:v>0.48874820000000002</c:v>
                </c:pt>
                <c:pt idx="1052">
                  <c:v>0.48902120000000032</c:v>
                </c:pt>
                <c:pt idx="1053">
                  <c:v>0.47000430000000032</c:v>
                </c:pt>
                <c:pt idx="1054">
                  <c:v>0.46990430000000055</c:v>
                </c:pt>
                <c:pt idx="1055">
                  <c:v>0.49277530000000008</c:v>
                </c:pt>
                <c:pt idx="1056">
                  <c:v>0.49185980000000062</c:v>
                </c:pt>
                <c:pt idx="1057">
                  <c:v>0.49180200000000074</c:v>
                </c:pt>
                <c:pt idx="1058">
                  <c:v>0.48898628000000105</c:v>
                </c:pt>
                <c:pt idx="1059">
                  <c:v>0.48883778000000055</c:v>
                </c:pt>
                <c:pt idx="1060">
                  <c:v>0.48868778000000074</c:v>
                </c:pt>
                <c:pt idx="1061">
                  <c:v>0.48863638000000031</c:v>
                </c:pt>
                <c:pt idx="1062">
                  <c:v>0.48862388000000062</c:v>
                </c:pt>
                <c:pt idx="1063">
                  <c:v>0.48857854000000062</c:v>
                </c:pt>
                <c:pt idx="1064">
                  <c:v>0.48857854000000062</c:v>
                </c:pt>
                <c:pt idx="1065">
                  <c:v>0.49045444000000032</c:v>
                </c:pt>
                <c:pt idx="1066">
                  <c:v>0.49120894000000032</c:v>
                </c:pt>
                <c:pt idx="1067">
                  <c:v>0.49371514</c:v>
                </c:pt>
                <c:pt idx="1068">
                  <c:v>0.49364934000000005</c:v>
                </c:pt>
                <c:pt idx="1069">
                  <c:v>0.49371829000000061</c:v>
                </c:pt>
                <c:pt idx="1070">
                  <c:v>0.48985329000000055</c:v>
                </c:pt>
                <c:pt idx="1071">
                  <c:v>0.49195329000000032</c:v>
                </c:pt>
                <c:pt idx="1072">
                  <c:v>0.49265329000000002</c:v>
                </c:pt>
                <c:pt idx="1073">
                  <c:v>0.49265329000000002</c:v>
                </c:pt>
                <c:pt idx="1074">
                  <c:v>0.49271829000000061</c:v>
                </c:pt>
                <c:pt idx="1075">
                  <c:v>0.49271829000000061</c:v>
                </c:pt>
                <c:pt idx="1076">
                  <c:v>0.49318939000000062</c:v>
                </c:pt>
                <c:pt idx="1077">
                  <c:v>0.49514389000000031</c:v>
                </c:pt>
                <c:pt idx="1078">
                  <c:v>0.41563819000000002</c:v>
                </c:pt>
                <c:pt idx="1079">
                  <c:v>0.41584119000000008</c:v>
                </c:pt>
                <c:pt idx="1080">
                  <c:v>0.41364329</c:v>
                </c:pt>
                <c:pt idx="1081">
                  <c:v>0.41351829000000062</c:v>
                </c:pt>
                <c:pt idx="1082">
                  <c:v>0.41350979000000032</c:v>
                </c:pt>
                <c:pt idx="1083">
                  <c:v>0.41330979000000062</c:v>
                </c:pt>
                <c:pt idx="1084">
                  <c:v>0.41327139000000002</c:v>
                </c:pt>
                <c:pt idx="1085">
                  <c:v>0.41329139000000004</c:v>
                </c:pt>
                <c:pt idx="1086">
                  <c:v>0.41314139</c:v>
                </c:pt>
                <c:pt idx="1087">
                  <c:v>0.41304139000000001</c:v>
                </c:pt>
                <c:pt idx="1088">
                  <c:v>0.41406339000000031</c:v>
                </c:pt>
                <c:pt idx="1089">
                  <c:v>0.38438989000000123</c:v>
                </c:pt>
                <c:pt idx="1090">
                  <c:v>0.34940689000000091</c:v>
                </c:pt>
                <c:pt idx="1091">
                  <c:v>0.32136789000000104</c:v>
                </c:pt>
                <c:pt idx="1092">
                  <c:v>0.31536989000000104</c:v>
                </c:pt>
                <c:pt idx="1093">
                  <c:v>0.31561379000000062</c:v>
                </c:pt>
                <c:pt idx="1094">
                  <c:v>0.31564779000000032</c:v>
                </c:pt>
                <c:pt idx="1095">
                  <c:v>0.31569679000000062</c:v>
                </c:pt>
                <c:pt idx="1096">
                  <c:v>0.31606379000000062</c:v>
                </c:pt>
                <c:pt idx="1097">
                  <c:v>0.31604479000000074</c:v>
                </c:pt>
                <c:pt idx="1098">
                  <c:v>0.34011359000000002</c:v>
                </c:pt>
                <c:pt idx="1099">
                  <c:v>0.34441359000000032</c:v>
                </c:pt>
                <c:pt idx="1100">
                  <c:v>0.34429374999999995</c:v>
                </c:pt>
                <c:pt idx="1101">
                  <c:v>0.34407675000000032</c:v>
                </c:pt>
                <c:pt idx="1102">
                  <c:v>0.34607675000000032</c:v>
                </c:pt>
                <c:pt idx="1103">
                  <c:v>0.34648875000000062</c:v>
                </c:pt>
                <c:pt idx="1104">
                  <c:v>0.34748875000000062</c:v>
                </c:pt>
                <c:pt idx="1105">
                  <c:v>0.36127959000000032</c:v>
                </c:pt>
                <c:pt idx="1106">
                  <c:v>0.26159885000000005</c:v>
                </c:pt>
                <c:pt idx="1107">
                  <c:v>0.25954885</c:v>
                </c:pt>
                <c:pt idx="1108">
                  <c:v>0.26119288000000002</c:v>
                </c:pt>
                <c:pt idx="1109">
                  <c:v>0.24589716000000031</c:v>
                </c:pt>
                <c:pt idx="1110">
                  <c:v>0.31656116000000056</c:v>
                </c:pt>
                <c:pt idx="1111">
                  <c:v>0.31259814000000002</c:v>
                </c:pt>
                <c:pt idx="1112">
                  <c:v>0.33306514000000031</c:v>
                </c:pt>
                <c:pt idx="1113">
                  <c:v>0.43391861000000093</c:v>
                </c:pt>
                <c:pt idx="1114">
                  <c:v>0.43369751000000001</c:v>
                </c:pt>
                <c:pt idx="1115">
                  <c:v>0.53597801000000123</c:v>
                </c:pt>
                <c:pt idx="1116">
                  <c:v>0.52591581000000065</c:v>
                </c:pt>
                <c:pt idx="1117">
                  <c:v>0.52546475999999875</c:v>
                </c:pt>
                <c:pt idx="1118">
                  <c:v>0.53254409999999996</c:v>
                </c:pt>
                <c:pt idx="1119">
                  <c:v>0.53489892000000061</c:v>
                </c:pt>
                <c:pt idx="1120">
                  <c:v>0.54142852000000008</c:v>
                </c:pt>
                <c:pt idx="1121">
                  <c:v>0.54102671999999996</c:v>
                </c:pt>
                <c:pt idx="1122">
                  <c:v>0.54092671999999997</c:v>
                </c:pt>
                <c:pt idx="1123">
                  <c:v>0.54088012000000008</c:v>
                </c:pt>
                <c:pt idx="1124">
                  <c:v>0.54087911999999994</c:v>
                </c:pt>
                <c:pt idx="1125">
                  <c:v>0.54013197000000002</c:v>
                </c:pt>
                <c:pt idx="1126">
                  <c:v>0.54046816999999836</c:v>
                </c:pt>
                <c:pt idx="1127">
                  <c:v>0.55046816999999837</c:v>
                </c:pt>
                <c:pt idx="1128">
                  <c:v>0.55046816999999837</c:v>
                </c:pt>
                <c:pt idx="1129">
                  <c:v>0.55046816999999837</c:v>
                </c:pt>
                <c:pt idx="1130">
                  <c:v>0.55146517000000006</c:v>
                </c:pt>
                <c:pt idx="1131">
                  <c:v>0.55150316999999838</c:v>
                </c:pt>
                <c:pt idx="1132">
                  <c:v>0.50003296999999824</c:v>
                </c:pt>
                <c:pt idx="1133">
                  <c:v>0.50076016999999839</c:v>
                </c:pt>
                <c:pt idx="1134">
                  <c:v>0.5007141699999984</c:v>
                </c:pt>
                <c:pt idx="1135">
                  <c:v>0.50069167000000137</c:v>
                </c:pt>
                <c:pt idx="1136">
                  <c:v>0.49897207000000104</c:v>
                </c:pt>
                <c:pt idx="1137">
                  <c:v>0.48332487000000129</c:v>
                </c:pt>
                <c:pt idx="1138">
                  <c:v>0.47082611000000074</c:v>
                </c:pt>
                <c:pt idx="1139">
                  <c:v>0.47136611000000062</c:v>
                </c:pt>
                <c:pt idx="1140">
                  <c:v>0.54333675999999875</c:v>
                </c:pt>
                <c:pt idx="1141">
                  <c:v>0.53891462999999951</c:v>
                </c:pt>
                <c:pt idx="1142">
                  <c:v>0.53432100999999999</c:v>
                </c:pt>
                <c:pt idx="1143">
                  <c:v>0.53581558999999956</c:v>
                </c:pt>
                <c:pt idx="1144">
                  <c:v>0.54227919000000002</c:v>
                </c:pt>
                <c:pt idx="1145">
                  <c:v>0.54267918999999998</c:v>
                </c:pt>
                <c:pt idx="1146">
                  <c:v>0.54265270999999959</c:v>
                </c:pt>
                <c:pt idx="1147">
                  <c:v>0.54458550999999888</c:v>
                </c:pt>
                <c:pt idx="1148">
                  <c:v>0.52462496000000003</c:v>
                </c:pt>
                <c:pt idx="1149">
                  <c:v>0.52479766000000005</c:v>
                </c:pt>
                <c:pt idx="1150">
                  <c:v>0.52475156000000001</c:v>
                </c:pt>
                <c:pt idx="1151">
                  <c:v>0.5247935600000001</c:v>
                </c:pt>
                <c:pt idx="1152">
                  <c:v>0.52477856000000012</c:v>
                </c:pt>
                <c:pt idx="1153">
                  <c:v>0.52521945999999986</c:v>
                </c:pt>
                <c:pt idx="1154">
                  <c:v>0.67037846000000123</c:v>
                </c:pt>
                <c:pt idx="1155">
                  <c:v>0.67026275999999996</c:v>
                </c:pt>
                <c:pt idx="1156">
                  <c:v>0.67026275999999996</c:v>
                </c:pt>
                <c:pt idx="1157">
                  <c:v>0.67032876000000063</c:v>
                </c:pt>
                <c:pt idx="1158">
                  <c:v>0.67027796000000062</c:v>
                </c:pt>
                <c:pt idx="1159">
                  <c:v>0.67020096000000062</c:v>
                </c:pt>
                <c:pt idx="1160">
                  <c:v>0.67256507999999993</c:v>
                </c:pt>
                <c:pt idx="1161">
                  <c:v>0.67058107999999994</c:v>
                </c:pt>
                <c:pt idx="1162">
                  <c:v>0.66936013000000005</c:v>
                </c:pt>
                <c:pt idx="1163">
                  <c:v>0.66946802999999999</c:v>
                </c:pt>
                <c:pt idx="1164">
                  <c:v>0.67180273000000124</c:v>
                </c:pt>
                <c:pt idx="1165">
                  <c:v>0.67178353000000124</c:v>
                </c:pt>
                <c:pt idx="1166">
                  <c:v>0.67143892999999999</c:v>
                </c:pt>
                <c:pt idx="1167">
                  <c:v>0.67313343000000159</c:v>
                </c:pt>
                <c:pt idx="1168">
                  <c:v>0.67300583000000225</c:v>
                </c:pt>
                <c:pt idx="1169">
                  <c:v>0.67286393000000122</c:v>
                </c:pt>
                <c:pt idx="1170">
                  <c:v>0.67277093000000199</c:v>
                </c:pt>
                <c:pt idx="1171">
                  <c:v>0.67058093000000063</c:v>
                </c:pt>
                <c:pt idx="1172">
                  <c:v>0.67616032999999998</c:v>
                </c:pt>
                <c:pt idx="1173">
                  <c:v>0.65437473000000124</c:v>
                </c:pt>
                <c:pt idx="1174">
                  <c:v>0.65843322999999998</c:v>
                </c:pt>
                <c:pt idx="1175">
                  <c:v>0.63926923000000124</c:v>
                </c:pt>
                <c:pt idx="1176">
                  <c:v>0.63883739000000062</c:v>
                </c:pt>
                <c:pt idx="1177">
                  <c:v>0.6405714400000011</c:v>
                </c:pt>
                <c:pt idx="1178">
                  <c:v>0.64512044000000113</c:v>
                </c:pt>
                <c:pt idx="1179">
                  <c:v>0.64707509000000174</c:v>
                </c:pt>
                <c:pt idx="1180">
                  <c:v>0.64626958999999951</c:v>
                </c:pt>
                <c:pt idx="1181">
                  <c:v>0.63514558999999993</c:v>
                </c:pt>
                <c:pt idx="1182">
                  <c:v>0.64209358999999999</c:v>
                </c:pt>
                <c:pt idx="1183">
                  <c:v>0.64962259000000111</c:v>
                </c:pt>
                <c:pt idx="1184">
                  <c:v>0.64924658999999996</c:v>
                </c:pt>
                <c:pt idx="1185">
                  <c:v>0.65109559000000183</c:v>
                </c:pt>
                <c:pt idx="1186">
                  <c:v>0.65161891000000161</c:v>
                </c:pt>
                <c:pt idx="1187">
                  <c:v>0.65161891000000161</c:v>
                </c:pt>
                <c:pt idx="1188">
                  <c:v>0.65179191000000247</c:v>
                </c:pt>
                <c:pt idx="1189">
                  <c:v>0.65177291000000148</c:v>
                </c:pt>
                <c:pt idx="1190">
                  <c:v>0.65174791000000221</c:v>
                </c:pt>
                <c:pt idx="1191">
                  <c:v>0.64077951000000222</c:v>
                </c:pt>
                <c:pt idx="1192">
                  <c:v>0.64070750999999992</c:v>
                </c:pt>
                <c:pt idx="1193">
                  <c:v>0.64061285999999995</c:v>
                </c:pt>
                <c:pt idx="1194">
                  <c:v>0.63961285999999995</c:v>
                </c:pt>
                <c:pt idx="1195">
                  <c:v>0.63954390999999999</c:v>
                </c:pt>
                <c:pt idx="1196">
                  <c:v>0.63747929000000136</c:v>
                </c:pt>
                <c:pt idx="1197">
                  <c:v>0.6376492900000027</c:v>
                </c:pt>
                <c:pt idx="1198">
                  <c:v>0.6391492900000022</c:v>
                </c:pt>
                <c:pt idx="1199">
                  <c:v>0.63861898999999989</c:v>
                </c:pt>
                <c:pt idx="1200">
                  <c:v>0.63861898999999989</c:v>
                </c:pt>
                <c:pt idx="1201">
                  <c:v>0.63724889000000173</c:v>
                </c:pt>
                <c:pt idx="1202">
                  <c:v>0.6362236899999999</c:v>
                </c:pt>
                <c:pt idx="1203">
                  <c:v>0.63619826999999995</c:v>
                </c:pt>
                <c:pt idx="1204">
                  <c:v>0.63555177000000063</c:v>
                </c:pt>
                <c:pt idx="1205">
                  <c:v>0.63584907000000246</c:v>
                </c:pt>
                <c:pt idx="1206">
                  <c:v>0.63590747000000136</c:v>
                </c:pt>
                <c:pt idx="1207">
                  <c:v>0.72504627000000121</c:v>
                </c:pt>
                <c:pt idx="1208">
                  <c:v>0.72785977000000124</c:v>
                </c:pt>
                <c:pt idx="1209">
                  <c:v>0.71748177000000002</c:v>
                </c:pt>
                <c:pt idx="1210">
                  <c:v>0.71766302000000004</c:v>
                </c:pt>
                <c:pt idx="1211">
                  <c:v>0.71681302000000002</c:v>
                </c:pt>
                <c:pt idx="1212">
                  <c:v>0.71735982000000065</c:v>
                </c:pt>
                <c:pt idx="1213">
                  <c:v>0.71745172000000001</c:v>
                </c:pt>
                <c:pt idx="1214">
                  <c:v>0.7215517199999999</c:v>
                </c:pt>
                <c:pt idx="1215">
                  <c:v>0.72135431999999988</c:v>
                </c:pt>
                <c:pt idx="1216">
                  <c:v>0.72113992000000005</c:v>
                </c:pt>
                <c:pt idx="1217">
                  <c:v>0.71912042000000065</c:v>
                </c:pt>
                <c:pt idx="1218">
                  <c:v>0.72013042000000005</c:v>
                </c:pt>
                <c:pt idx="1219">
                  <c:v>0.71928668000000007</c:v>
                </c:pt>
                <c:pt idx="1220">
                  <c:v>0.72925388000000002</c:v>
                </c:pt>
                <c:pt idx="1221">
                  <c:v>0.77893687999999994</c:v>
                </c:pt>
                <c:pt idx="1222">
                  <c:v>0.78884097999999991</c:v>
                </c:pt>
                <c:pt idx="1223">
                  <c:v>0.79003597999999997</c:v>
                </c:pt>
                <c:pt idx="1224">
                  <c:v>0.76029158999999991</c:v>
                </c:pt>
                <c:pt idx="1225">
                  <c:v>0.76029158999999991</c:v>
                </c:pt>
                <c:pt idx="1226">
                  <c:v>0.75801859000000005</c:v>
                </c:pt>
                <c:pt idx="1227">
                  <c:v>0.75845879000000005</c:v>
                </c:pt>
                <c:pt idx="1228">
                  <c:v>0.77099449000000209</c:v>
                </c:pt>
                <c:pt idx="1229">
                  <c:v>0.77114849000000185</c:v>
                </c:pt>
                <c:pt idx="1230">
                  <c:v>0.77739599000000148</c:v>
                </c:pt>
                <c:pt idx="1231">
                  <c:v>0.87996649000000005</c:v>
                </c:pt>
                <c:pt idx="1232">
                  <c:v>0.88397249</c:v>
                </c:pt>
                <c:pt idx="1233">
                  <c:v>0.88497249</c:v>
                </c:pt>
                <c:pt idx="1234">
                  <c:v>0.8852624899999979</c:v>
                </c:pt>
                <c:pt idx="1235">
                  <c:v>0.90526248999999825</c:v>
                </c:pt>
                <c:pt idx="1236">
                  <c:v>0.90334099000000001</c:v>
                </c:pt>
                <c:pt idx="1237">
                  <c:v>0.75842498000000003</c:v>
                </c:pt>
                <c:pt idx="1238">
                  <c:v>0.75976778</c:v>
                </c:pt>
                <c:pt idx="1239">
                  <c:v>0.73521813000000003</c:v>
                </c:pt>
                <c:pt idx="1240">
                  <c:v>0.71216013</c:v>
                </c:pt>
                <c:pt idx="1241">
                  <c:v>0.71249126000000063</c:v>
                </c:pt>
                <c:pt idx="1242">
                  <c:v>0.69141933</c:v>
                </c:pt>
                <c:pt idx="1243">
                  <c:v>0.67329913000000186</c:v>
                </c:pt>
                <c:pt idx="1244">
                  <c:v>0.67379622000000172</c:v>
                </c:pt>
                <c:pt idx="1245">
                  <c:v>0.65925902000000125</c:v>
                </c:pt>
                <c:pt idx="1246">
                  <c:v>0.66781902000000148</c:v>
                </c:pt>
                <c:pt idx="1247">
                  <c:v>0.65909342000000148</c:v>
                </c:pt>
                <c:pt idx="1248">
                  <c:v>0.66847272000000002</c:v>
                </c:pt>
                <c:pt idx="1249">
                  <c:v>0.64977094000000124</c:v>
                </c:pt>
                <c:pt idx="1250">
                  <c:v>0.64977094000000124</c:v>
                </c:pt>
                <c:pt idx="1251">
                  <c:v>0.64992874000000112</c:v>
                </c:pt>
                <c:pt idx="1252">
                  <c:v>0.64992874000000112</c:v>
                </c:pt>
                <c:pt idx="1253">
                  <c:v>0.64590748999999992</c:v>
                </c:pt>
                <c:pt idx="1254">
                  <c:v>0.64494559000000173</c:v>
                </c:pt>
                <c:pt idx="1255">
                  <c:v>0.63458958999999959</c:v>
                </c:pt>
                <c:pt idx="1256">
                  <c:v>0.63068858999999999</c:v>
                </c:pt>
                <c:pt idx="1257">
                  <c:v>0.62961458999999997</c:v>
                </c:pt>
                <c:pt idx="1258">
                  <c:v>0.63063458999999999</c:v>
                </c:pt>
                <c:pt idx="1259">
                  <c:v>0.62611459000000003</c:v>
                </c:pt>
                <c:pt idx="1260">
                  <c:v>0.62608929000000124</c:v>
                </c:pt>
                <c:pt idx="1261">
                  <c:v>0.62324929000000184</c:v>
                </c:pt>
                <c:pt idx="1262">
                  <c:v>0.54615228999999876</c:v>
                </c:pt>
                <c:pt idx="1263">
                  <c:v>0.54618818999999841</c:v>
                </c:pt>
                <c:pt idx="1264">
                  <c:v>0.54618818999999841</c:v>
                </c:pt>
                <c:pt idx="1265">
                  <c:v>0.53751688999999836</c:v>
                </c:pt>
                <c:pt idx="1266">
                  <c:v>0.53931589000000002</c:v>
                </c:pt>
                <c:pt idx="1267">
                  <c:v>0.54030988999999996</c:v>
                </c:pt>
                <c:pt idx="1268">
                  <c:v>0.54020488999999949</c:v>
                </c:pt>
                <c:pt idx="1269">
                  <c:v>0.54041808999999841</c:v>
                </c:pt>
                <c:pt idx="1270">
                  <c:v>0.53976579000000002</c:v>
                </c:pt>
                <c:pt idx="1271">
                  <c:v>0.53316578999999875</c:v>
                </c:pt>
                <c:pt idx="1272">
                  <c:v>0.52172969000000136</c:v>
                </c:pt>
                <c:pt idx="1273">
                  <c:v>0.52087889000000065</c:v>
                </c:pt>
                <c:pt idx="1274">
                  <c:v>0.52100289</c:v>
                </c:pt>
                <c:pt idx="1275">
                  <c:v>0.52100289</c:v>
                </c:pt>
                <c:pt idx="1276">
                  <c:v>0.45051489000000061</c:v>
                </c:pt>
                <c:pt idx="1277">
                  <c:v>0.45059739000000004</c:v>
                </c:pt>
                <c:pt idx="1278">
                  <c:v>0.45047719000000008</c:v>
                </c:pt>
                <c:pt idx="1279">
                  <c:v>0.45022603000000005</c:v>
                </c:pt>
                <c:pt idx="1280">
                  <c:v>0.40015773000000004</c:v>
                </c:pt>
                <c:pt idx="1281">
                  <c:v>0.38985773000000062</c:v>
                </c:pt>
                <c:pt idx="1282">
                  <c:v>0.38936393000000075</c:v>
                </c:pt>
                <c:pt idx="1283">
                  <c:v>0.38956393000000056</c:v>
                </c:pt>
                <c:pt idx="1284">
                  <c:v>0.38940598000000093</c:v>
                </c:pt>
                <c:pt idx="1285">
                  <c:v>0.39025998000000062</c:v>
                </c:pt>
                <c:pt idx="1286">
                  <c:v>0.3883183800000013</c:v>
                </c:pt>
                <c:pt idx="1287">
                  <c:v>0.3903183800000013</c:v>
                </c:pt>
                <c:pt idx="1288">
                  <c:v>0.39012274000000075</c:v>
                </c:pt>
                <c:pt idx="1289">
                  <c:v>0.38314774000000001</c:v>
                </c:pt>
                <c:pt idx="1290">
                  <c:v>0.38116674000000061</c:v>
                </c:pt>
                <c:pt idx="1291">
                  <c:v>0.38114044000000002</c:v>
                </c:pt>
                <c:pt idx="1292">
                  <c:v>0.38213044000000002</c:v>
                </c:pt>
                <c:pt idx="1293">
                  <c:v>0.38111844000000056</c:v>
                </c:pt>
                <c:pt idx="1294">
                  <c:v>0.38270564000000001</c:v>
                </c:pt>
                <c:pt idx="1295">
                  <c:v>0.38160964000000008</c:v>
                </c:pt>
                <c:pt idx="1296">
                  <c:v>0.38230639000000105</c:v>
                </c:pt>
                <c:pt idx="1297">
                  <c:v>0.38166969000000062</c:v>
                </c:pt>
                <c:pt idx="1298">
                  <c:v>0.38234816000000094</c:v>
                </c:pt>
                <c:pt idx="1299">
                  <c:v>0.38236686000000142</c:v>
                </c:pt>
                <c:pt idx="1300">
                  <c:v>0.37866686000000105</c:v>
                </c:pt>
                <c:pt idx="1301">
                  <c:v>0.37782309000000092</c:v>
                </c:pt>
                <c:pt idx="1302">
                  <c:v>0.37733309000000032</c:v>
                </c:pt>
                <c:pt idx="1303">
                  <c:v>0.37600759000000061</c:v>
                </c:pt>
                <c:pt idx="1304">
                  <c:v>0.37540419000000091</c:v>
                </c:pt>
                <c:pt idx="1305">
                  <c:v>0.37477819000000062</c:v>
                </c:pt>
                <c:pt idx="1306">
                  <c:v>0.37304719000000008</c:v>
                </c:pt>
                <c:pt idx="1307">
                  <c:v>0.37056936000000062</c:v>
                </c:pt>
                <c:pt idx="1308">
                  <c:v>0.37395816000000093</c:v>
                </c:pt>
                <c:pt idx="1309">
                  <c:v>0.37395816000000093</c:v>
                </c:pt>
                <c:pt idx="1310">
                  <c:v>0.37392316000000086</c:v>
                </c:pt>
                <c:pt idx="1311">
                  <c:v>0.37344726000000061</c:v>
                </c:pt>
                <c:pt idx="1312">
                  <c:v>0.37334776000000086</c:v>
                </c:pt>
                <c:pt idx="1313">
                  <c:v>0.37210226000000074</c:v>
                </c:pt>
                <c:pt idx="1314">
                  <c:v>0.37215226000000062</c:v>
                </c:pt>
                <c:pt idx="1315">
                  <c:v>0.37217326000000062</c:v>
                </c:pt>
                <c:pt idx="1316">
                  <c:v>0.22242826000000004</c:v>
                </c:pt>
                <c:pt idx="1317">
                  <c:v>0.22253296</c:v>
                </c:pt>
                <c:pt idx="1318">
                  <c:v>0.22058075999999988</c:v>
                </c:pt>
                <c:pt idx="1319">
                  <c:v>0.22058075999999988</c:v>
                </c:pt>
                <c:pt idx="1320">
                  <c:v>0.19557445999999998</c:v>
                </c:pt>
                <c:pt idx="1321">
                  <c:v>0.19706746000000028</c:v>
                </c:pt>
                <c:pt idx="1322">
                  <c:v>0.17312546000000001</c:v>
                </c:pt>
                <c:pt idx="1323">
                  <c:v>0.17304786000000028</c:v>
                </c:pt>
                <c:pt idx="1324">
                  <c:v>0.17312526</c:v>
                </c:pt>
                <c:pt idx="1325">
                  <c:v>0.14823111999999999</c:v>
                </c:pt>
                <c:pt idx="1326">
                  <c:v>0.14830662</c:v>
                </c:pt>
                <c:pt idx="1327">
                  <c:v>0.12328362000000022</c:v>
                </c:pt>
                <c:pt idx="1328">
                  <c:v>0.12268878999999999</c:v>
                </c:pt>
                <c:pt idx="1329">
                  <c:v>0.12100579000000013</c:v>
                </c:pt>
                <c:pt idx="1330">
                  <c:v>0.11121618999999999</c:v>
                </c:pt>
                <c:pt idx="1331">
                  <c:v>0.11121618999999999</c:v>
                </c:pt>
                <c:pt idx="1332">
                  <c:v>0.11121618999999999</c:v>
                </c:pt>
                <c:pt idx="1333">
                  <c:v>0.11146618999999999</c:v>
                </c:pt>
                <c:pt idx="1334">
                  <c:v>0.11003988999999995</c:v>
                </c:pt>
                <c:pt idx="1335">
                  <c:v>0.10991059</c:v>
                </c:pt>
                <c:pt idx="1336">
                  <c:v>0.10991059</c:v>
                </c:pt>
                <c:pt idx="1337">
                  <c:v>0.10991059</c:v>
                </c:pt>
                <c:pt idx="1338">
                  <c:v>0.10980859</c:v>
                </c:pt>
                <c:pt idx="1339">
                  <c:v>0.11080858999999986</c:v>
                </c:pt>
                <c:pt idx="1340">
                  <c:v>0.10553409000000002</c:v>
                </c:pt>
                <c:pt idx="1341">
                  <c:v>0.10571680999999999</c:v>
                </c:pt>
                <c:pt idx="1342">
                  <c:v>0.20673570999999999</c:v>
                </c:pt>
                <c:pt idx="1343">
                  <c:v>0.20720371000000001</c:v>
                </c:pt>
                <c:pt idx="1344">
                  <c:v>0.20595070999999998</c:v>
                </c:pt>
                <c:pt idx="1345">
                  <c:v>0.20596971000000031</c:v>
                </c:pt>
                <c:pt idx="1346">
                  <c:v>0.20607054</c:v>
                </c:pt>
                <c:pt idx="1347">
                  <c:v>0.20422654000000001</c:v>
                </c:pt>
                <c:pt idx="1348">
                  <c:v>0.20323497000000001</c:v>
                </c:pt>
                <c:pt idx="1349">
                  <c:v>0.20481257</c:v>
                </c:pt>
                <c:pt idx="1350">
                  <c:v>0.20480156999999988</c:v>
                </c:pt>
                <c:pt idx="1351">
                  <c:v>0.20478357</c:v>
                </c:pt>
                <c:pt idx="1352">
                  <c:v>0.20472757000000003</c:v>
                </c:pt>
                <c:pt idx="1353">
                  <c:v>0.20278357</c:v>
                </c:pt>
                <c:pt idx="1354">
                  <c:v>0.17810857000000002</c:v>
                </c:pt>
                <c:pt idx="1355">
                  <c:v>0.15302557000000003</c:v>
                </c:pt>
                <c:pt idx="1356">
                  <c:v>0.12397727000000014</c:v>
                </c:pt>
                <c:pt idx="1357">
                  <c:v>0.12361113000000012</c:v>
                </c:pt>
                <c:pt idx="1358">
                  <c:v>8.7604630000000003E-2</c:v>
                </c:pt>
                <c:pt idx="1359">
                  <c:v>8.9661130000000006E-2</c:v>
                </c:pt>
                <c:pt idx="1360">
                  <c:v>8.6531130000000026E-2</c:v>
                </c:pt>
                <c:pt idx="1361">
                  <c:v>8.6631130000000001E-2</c:v>
                </c:pt>
                <c:pt idx="1362">
                  <c:v>8.646253000000001E-2</c:v>
                </c:pt>
                <c:pt idx="1363">
                  <c:v>8.8212530000000011E-2</c:v>
                </c:pt>
                <c:pt idx="1364">
                  <c:v>8.6176830000000024E-2</c:v>
                </c:pt>
                <c:pt idx="1365">
                  <c:v>8.5400630000000005E-2</c:v>
                </c:pt>
                <c:pt idx="1366">
                  <c:v>8.6785030000000013E-2</c:v>
                </c:pt>
                <c:pt idx="1367">
                  <c:v>8.186003E-2</c:v>
                </c:pt>
                <c:pt idx="1368">
                  <c:v>8.3038030000000068E-2</c:v>
                </c:pt>
                <c:pt idx="1369">
                  <c:v>7.7182829999999994E-2</c:v>
                </c:pt>
                <c:pt idx="1370">
                  <c:v>7.8300630000000149E-2</c:v>
                </c:pt>
                <c:pt idx="1371">
                  <c:v>7.8244129999999995E-2</c:v>
                </c:pt>
                <c:pt idx="1372">
                  <c:v>8.1058330000000026E-2</c:v>
                </c:pt>
                <c:pt idx="1373">
                  <c:v>8.294704E-2</c:v>
                </c:pt>
                <c:pt idx="1374">
                  <c:v>8.2920440000000067E-2</c:v>
                </c:pt>
                <c:pt idx="1375">
                  <c:v>8.2817789999999988E-2</c:v>
                </c:pt>
                <c:pt idx="1376">
                  <c:v>8.2911050000000014E-2</c:v>
                </c:pt>
                <c:pt idx="1377">
                  <c:v>7.9556210000000141E-2</c:v>
                </c:pt>
                <c:pt idx="1378">
                  <c:v>8.1100710000000006E-2</c:v>
                </c:pt>
                <c:pt idx="1379">
                  <c:v>8.0607710000000013E-2</c:v>
                </c:pt>
                <c:pt idx="1380">
                  <c:v>8.0559210000000006E-2</c:v>
                </c:pt>
                <c:pt idx="1381">
                  <c:v>8.0459960000000066E-2</c:v>
                </c:pt>
                <c:pt idx="1382">
                  <c:v>8.4166990000000247E-2</c:v>
                </c:pt>
                <c:pt idx="1383">
                  <c:v>8.6283709999999986E-2</c:v>
                </c:pt>
                <c:pt idx="1384">
                  <c:v>8.6257710000000001E-2</c:v>
                </c:pt>
                <c:pt idx="1385">
                  <c:v>8.7163309999999994E-2</c:v>
                </c:pt>
                <c:pt idx="1386">
                  <c:v>8.7210109999999993E-2</c:v>
                </c:pt>
                <c:pt idx="1387">
                  <c:v>8.7030210000000011E-2</c:v>
                </c:pt>
                <c:pt idx="1388">
                  <c:v>9.0857410000000027E-2</c:v>
                </c:pt>
                <c:pt idx="1389">
                  <c:v>8.7580410000000011E-2</c:v>
                </c:pt>
                <c:pt idx="1390">
                  <c:v>8.3634470000000349E-2</c:v>
                </c:pt>
                <c:pt idx="1391">
                  <c:v>8.1606470000000236E-2</c:v>
                </c:pt>
                <c:pt idx="1392">
                  <c:v>0.38837197000000123</c:v>
                </c:pt>
                <c:pt idx="1393">
                  <c:v>0.39610597000000086</c:v>
                </c:pt>
                <c:pt idx="1394">
                  <c:v>0.39610597000000086</c:v>
                </c:pt>
                <c:pt idx="1395">
                  <c:v>0.39010597000000075</c:v>
                </c:pt>
                <c:pt idx="1396">
                  <c:v>0.39035222000000086</c:v>
                </c:pt>
                <c:pt idx="1397">
                  <c:v>0.39082422000000111</c:v>
                </c:pt>
                <c:pt idx="1398">
                  <c:v>0.39082122000000075</c:v>
                </c:pt>
                <c:pt idx="1399">
                  <c:v>0.39081822000000105</c:v>
                </c:pt>
                <c:pt idx="1400">
                  <c:v>0.39162073000000086</c:v>
                </c:pt>
                <c:pt idx="1401">
                  <c:v>0.39158843000000104</c:v>
                </c:pt>
                <c:pt idx="1402">
                  <c:v>0.39268543000000056</c:v>
                </c:pt>
                <c:pt idx="1403">
                  <c:v>0.39222772000000056</c:v>
                </c:pt>
                <c:pt idx="1404">
                  <c:v>0.39200872000000087</c:v>
                </c:pt>
                <c:pt idx="1405">
                  <c:v>0.39060372000000032</c:v>
                </c:pt>
                <c:pt idx="1406">
                  <c:v>0.38989972000000062</c:v>
                </c:pt>
                <c:pt idx="1407">
                  <c:v>0.39037972000000104</c:v>
                </c:pt>
                <c:pt idx="1408">
                  <c:v>0.39037972000000104</c:v>
                </c:pt>
                <c:pt idx="1409">
                  <c:v>0.39064072000000055</c:v>
                </c:pt>
                <c:pt idx="1410">
                  <c:v>0.38999882000000075</c:v>
                </c:pt>
                <c:pt idx="1411">
                  <c:v>0.38753882000000062</c:v>
                </c:pt>
                <c:pt idx="1412">
                  <c:v>0.38603882000000062</c:v>
                </c:pt>
                <c:pt idx="1413">
                  <c:v>0.38603032000000032</c:v>
                </c:pt>
                <c:pt idx="1414">
                  <c:v>0.38516162000000032</c:v>
                </c:pt>
                <c:pt idx="1415">
                  <c:v>0.38515262000000056</c:v>
                </c:pt>
                <c:pt idx="1416">
                  <c:v>0.38413762000000001</c:v>
                </c:pt>
                <c:pt idx="1417">
                  <c:v>0.38388252000000123</c:v>
                </c:pt>
                <c:pt idx="1418">
                  <c:v>0.38351492000000093</c:v>
                </c:pt>
                <c:pt idx="1419">
                  <c:v>0.38309392000000031</c:v>
                </c:pt>
                <c:pt idx="1420">
                  <c:v>0.38211592000000055</c:v>
                </c:pt>
                <c:pt idx="1421">
                  <c:v>0.38611592000000056</c:v>
                </c:pt>
                <c:pt idx="1422">
                  <c:v>0.37963792000000002</c:v>
                </c:pt>
                <c:pt idx="1423">
                  <c:v>0.37851732000000032</c:v>
                </c:pt>
                <c:pt idx="1424">
                  <c:v>0.37839632000000062</c:v>
                </c:pt>
                <c:pt idx="1425">
                  <c:v>0.37635262000000091</c:v>
                </c:pt>
                <c:pt idx="1426">
                  <c:v>0.37559392000000008</c:v>
                </c:pt>
                <c:pt idx="1427">
                  <c:v>0.37711892000000075</c:v>
                </c:pt>
                <c:pt idx="1428">
                  <c:v>0.37965692000000062</c:v>
                </c:pt>
                <c:pt idx="1429">
                  <c:v>0.37608655000000074</c:v>
                </c:pt>
                <c:pt idx="1430">
                  <c:v>0.37640105000000001</c:v>
                </c:pt>
                <c:pt idx="1431">
                  <c:v>0.37581355000000038</c:v>
                </c:pt>
                <c:pt idx="1432">
                  <c:v>0.37551135000000002</c:v>
                </c:pt>
                <c:pt idx="1433">
                  <c:v>0.37866880000000086</c:v>
                </c:pt>
                <c:pt idx="1434">
                  <c:v>0.37861280000000086</c:v>
                </c:pt>
                <c:pt idx="1435">
                  <c:v>0.38255350000000032</c:v>
                </c:pt>
                <c:pt idx="1436">
                  <c:v>0.51270759999999949</c:v>
                </c:pt>
                <c:pt idx="1437">
                  <c:v>0.51071120000000003</c:v>
                </c:pt>
                <c:pt idx="1438">
                  <c:v>0.51248120000000008</c:v>
                </c:pt>
                <c:pt idx="1439">
                  <c:v>0.51237309999999958</c:v>
                </c:pt>
                <c:pt idx="1440">
                  <c:v>0.48696180000000056</c:v>
                </c:pt>
                <c:pt idx="1441">
                  <c:v>0.48682170000000075</c:v>
                </c:pt>
                <c:pt idx="1442">
                  <c:v>0.45986930000000031</c:v>
                </c:pt>
                <c:pt idx="1443">
                  <c:v>0.43466930000000031</c:v>
                </c:pt>
                <c:pt idx="1444">
                  <c:v>0.40595430000000032</c:v>
                </c:pt>
                <c:pt idx="1445">
                  <c:v>0.40607910000000008</c:v>
                </c:pt>
                <c:pt idx="1446">
                  <c:v>0.40607910000000008</c:v>
                </c:pt>
                <c:pt idx="1447">
                  <c:v>0.87390403000000161</c:v>
                </c:pt>
                <c:pt idx="1448">
                  <c:v>0.87498110000000062</c:v>
                </c:pt>
                <c:pt idx="1449">
                  <c:v>0.87400250000000002</c:v>
                </c:pt>
                <c:pt idx="1450">
                  <c:v>0.87407460000000148</c:v>
                </c:pt>
                <c:pt idx="1451">
                  <c:v>0.87362345000000186</c:v>
                </c:pt>
                <c:pt idx="1452">
                  <c:v>0.87243104999999999</c:v>
                </c:pt>
                <c:pt idx="1453">
                  <c:v>0.87268065000000183</c:v>
                </c:pt>
                <c:pt idx="1454">
                  <c:v>0.87272381000000221</c:v>
                </c:pt>
                <c:pt idx="1455">
                  <c:v>0.87167291000000136</c:v>
                </c:pt>
                <c:pt idx="1456">
                  <c:v>0.87214290999999999</c:v>
                </c:pt>
                <c:pt idx="1457">
                  <c:v>0.86369291000000148</c:v>
                </c:pt>
                <c:pt idx="1458">
                  <c:v>0.86465291000000111</c:v>
                </c:pt>
                <c:pt idx="1459">
                  <c:v>0.86404291000000111</c:v>
                </c:pt>
                <c:pt idx="1460">
                  <c:v>0.86319690999999998</c:v>
                </c:pt>
                <c:pt idx="1461">
                  <c:v>0.86409636000000001</c:v>
                </c:pt>
                <c:pt idx="1462">
                  <c:v>0.86227786000000062</c:v>
                </c:pt>
                <c:pt idx="1463">
                  <c:v>0.95277786000000064</c:v>
                </c:pt>
                <c:pt idx="1464">
                  <c:v>0.95151085999999996</c:v>
                </c:pt>
                <c:pt idx="1465">
                  <c:v>0.95124813000000064</c:v>
                </c:pt>
                <c:pt idx="1466">
                  <c:v>0.95094684000000063</c:v>
                </c:pt>
                <c:pt idx="1467">
                  <c:v>0.95268844000000064</c:v>
                </c:pt>
                <c:pt idx="1468">
                  <c:v>0.95375578999999999</c:v>
                </c:pt>
                <c:pt idx="1469">
                  <c:v>0.95278479000000005</c:v>
                </c:pt>
                <c:pt idx="1470">
                  <c:v>0.95437813999999999</c:v>
                </c:pt>
                <c:pt idx="1471">
                  <c:v>0.95432868999999998</c:v>
                </c:pt>
                <c:pt idx="1472">
                  <c:v>0.95561500999999993</c:v>
                </c:pt>
                <c:pt idx="1473">
                  <c:v>0.95597291000000062</c:v>
                </c:pt>
                <c:pt idx="1474">
                  <c:v>0.95611291000000009</c:v>
                </c:pt>
                <c:pt idx="1475">
                  <c:v>0.95765631000000062</c:v>
                </c:pt>
                <c:pt idx="1476">
                  <c:v>0.95765330999999998</c:v>
                </c:pt>
                <c:pt idx="1477">
                  <c:v>0.95673511000000111</c:v>
                </c:pt>
                <c:pt idx="1478">
                  <c:v>0.95682201000000122</c:v>
                </c:pt>
                <c:pt idx="1479">
                  <c:v>0.95714811000000111</c:v>
                </c:pt>
                <c:pt idx="1480">
                  <c:v>0.95737566000000063</c:v>
                </c:pt>
                <c:pt idx="1481">
                  <c:v>0.95964786000000124</c:v>
                </c:pt>
                <c:pt idx="1482">
                  <c:v>0.96222385999999993</c:v>
                </c:pt>
                <c:pt idx="1483">
                  <c:v>0.95996615999999957</c:v>
                </c:pt>
                <c:pt idx="1484">
                  <c:v>0.95956065999999951</c:v>
                </c:pt>
                <c:pt idx="1485">
                  <c:v>0.96514854000000005</c:v>
                </c:pt>
                <c:pt idx="1486">
                  <c:v>0.96576149000000122</c:v>
                </c:pt>
                <c:pt idx="1487">
                  <c:v>1.0197910299999977</c:v>
                </c:pt>
                <c:pt idx="1488">
                  <c:v>1.0829830899999999</c:v>
                </c:pt>
                <c:pt idx="1489">
                  <c:v>1.0856289199999998</c:v>
                </c:pt>
                <c:pt idx="1490">
                  <c:v>1.1375306699999999</c:v>
                </c:pt>
                <c:pt idx="1491">
                  <c:v>1.1436534199999999</c:v>
                </c:pt>
                <c:pt idx="1492">
                  <c:v>1.1448198600000001</c:v>
                </c:pt>
                <c:pt idx="1493">
                  <c:v>1.1313640599999977</c:v>
                </c:pt>
                <c:pt idx="1494">
                  <c:v>1.1282875400000032</c:v>
                </c:pt>
                <c:pt idx="1495">
                  <c:v>1.1476207399999998</c:v>
                </c:pt>
                <c:pt idx="1496">
                  <c:v>1.1525127400000001</c:v>
                </c:pt>
                <c:pt idx="1497">
                  <c:v>1.1621059900000001</c:v>
                </c:pt>
                <c:pt idx="1498">
                  <c:v>1.1849574900000022</c:v>
                </c:pt>
                <c:pt idx="1499">
                  <c:v>1.2773299899999975</c:v>
                </c:pt>
                <c:pt idx="1500">
                  <c:v>1.2701744899999998</c:v>
                </c:pt>
                <c:pt idx="1501">
                  <c:v>1.2701744899999998</c:v>
                </c:pt>
                <c:pt idx="1502">
                  <c:v>1.2701744899999998</c:v>
                </c:pt>
                <c:pt idx="1503">
                  <c:v>1.2922741599999998</c:v>
                </c:pt>
                <c:pt idx="1504">
                  <c:v>1.2917740599999972</c:v>
                </c:pt>
                <c:pt idx="1505">
                  <c:v>1.1926677700000001</c:v>
                </c:pt>
                <c:pt idx="1506">
                  <c:v>1.1897925199999999</c:v>
                </c:pt>
                <c:pt idx="1507">
                  <c:v>1.3900596700000001</c:v>
                </c:pt>
                <c:pt idx="1508">
                  <c:v>1.3887130700000001</c:v>
                </c:pt>
                <c:pt idx="1509">
                  <c:v>1.3884699199999999</c:v>
                </c:pt>
                <c:pt idx="1510">
                  <c:v>1.3670122200000001</c:v>
                </c:pt>
                <c:pt idx="1511">
                  <c:v>1.3671355600000001</c:v>
                </c:pt>
                <c:pt idx="1512">
                  <c:v>1.3674096599999972</c:v>
                </c:pt>
                <c:pt idx="1513">
                  <c:v>1.3756688700000002</c:v>
                </c:pt>
                <c:pt idx="1514">
                  <c:v>1.3757904699999999</c:v>
                </c:pt>
                <c:pt idx="1515">
                  <c:v>1.3753361200000003</c:v>
                </c:pt>
                <c:pt idx="1516">
                  <c:v>1.37755618</c:v>
                </c:pt>
                <c:pt idx="1517">
                  <c:v>1.3760439800000022</c:v>
                </c:pt>
                <c:pt idx="1518">
                  <c:v>1.3719807799999999</c:v>
                </c:pt>
                <c:pt idx="1519">
                  <c:v>1.3732764799999999</c:v>
                </c:pt>
                <c:pt idx="1520">
                  <c:v>1.3804023700000001</c:v>
                </c:pt>
                <c:pt idx="1521">
                  <c:v>1.3804318700000002</c:v>
                </c:pt>
                <c:pt idx="1522">
                  <c:v>1.3804318700000002</c:v>
                </c:pt>
                <c:pt idx="1523">
                  <c:v>1.37959787</c:v>
                </c:pt>
                <c:pt idx="1524">
                  <c:v>1.3165948699999999</c:v>
                </c:pt>
                <c:pt idx="1525">
                  <c:v>1.2661526200000024</c:v>
                </c:pt>
                <c:pt idx="1526">
                  <c:v>1.26623822</c:v>
                </c:pt>
                <c:pt idx="1527">
                  <c:v>1.26622744</c:v>
                </c:pt>
                <c:pt idx="1528">
                  <c:v>1.4662864899999999</c:v>
                </c:pt>
                <c:pt idx="1529">
                  <c:v>1.4661294899999975</c:v>
                </c:pt>
                <c:pt idx="1530">
                  <c:v>1.4651279899999998</c:v>
                </c:pt>
                <c:pt idx="1531">
                  <c:v>1.4653207899999969</c:v>
                </c:pt>
                <c:pt idx="1532">
                  <c:v>1.4653365899999979</c:v>
                </c:pt>
                <c:pt idx="1533">
                  <c:v>1.4624511899999999</c:v>
                </c:pt>
                <c:pt idx="1534">
                  <c:v>1.4621091899999998</c:v>
                </c:pt>
                <c:pt idx="1535">
                  <c:v>1.4622301899999999</c:v>
                </c:pt>
                <c:pt idx="1536">
                  <c:v>1.46221519</c:v>
                </c:pt>
                <c:pt idx="1537">
                  <c:v>1.4605090399999998</c:v>
                </c:pt>
                <c:pt idx="1538">
                  <c:v>1.4609616099999967</c:v>
                </c:pt>
                <c:pt idx="1539">
                  <c:v>1.4609246099999955</c:v>
                </c:pt>
                <c:pt idx="1540">
                  <c:v>1.4598511599999975</c:v>
                </c:pt>
                <c:pt idx="1541">
                  <c:v>1.4596494499999975</c:v>
                </c:pt>
                <c:pt idx="1542">
                  <c:v>1.4636468899999975</c:v>
                </c:pt>
                <c:pt idx="1543">
                  <c:v>1.4628275899999998</c:v>
                </c:pt>
                <c:pt idx="1544">
                  <c:v>1.4669883399999999</c:v>
                </c:pt>
                <c:pt idx="1545">
                  <c:v>1.4710634699999998</c:v>
                </c:pt>
                <c:pt idx="1546">
                  <c:v>1.4710618699999998</c:v>
                </c:pt>
                <c:pt idx="1547">
                  <c:v>1.6685338700000003</c:v>
                </c:pt>
                <c:pt idx="1548">
                  <c:v>1.6723126100000001</c:v>
                </c:pt>
                <c:pt idx="1549">
                  <c:v>1.6683573400000027</c:v>
                </c:pt>
                <c:pt idx="1550">
                  <c:v>1.6681312899999998</c:v>
                </c:pt>
                <c:pt idx="1551">
                  <c:v>1.6430079900000001</c:v>
                </c:pt>
                <c:pt idx="1552">
                  <c:v>1.5584421900000001</c:v>
                </c:pt>
                <c:pt idx="1553">
                  <c:v>1.5592529900000001</c:v>
                </c:pt>
                <c:pt idx="1554">
                  <c:v>1.5559774899999999</c:v>
                </c:pt>
                <c:pt idx="1555">
                  <c:v>1.5557380399999998</c:v>
                </c:pt>
                <c:pt idx="1556">
                  <c:v>1.5553133399999999</c:v>
                </c:pt>
                <c:pt idx="1557">
                  <c:v>1.5584778400000001</c:v>
                </c:pt>
                <c:pt idx="1558">
                  <c:v>1.4673808399999999</c:v>
                </c:pt>
                <c:pt idx="1559">
                  <c:v>1.4714931899999975</c:v>
                </c:pt>
                <c:pt idx="1560">
                  <c:v>1.5554461899999998</c:v>
                </c:pt>
                <c:pt idx="1561">
                  <c:v>1.55620749</c:v>
                </c:pt>
                <c:pt idx="1562">
                  <c:v>1.5561652399999999</c:v>
                </c:pt>
                <c:pt idx="1563">
                  <c:v>1.5555309899999998</c:v>
                </c:pt>
                <c:pt idx="1564">
                  <c:v>1.5569489900000002</c:v>
                </c:pt>
                <c:pt idx="1565">
                  <c:v>1.5577524900000002</c:v>
                </c:pt>
                <c:pt idx="1566">
                  <c:v>1.5598404799999999</c:v>
                </c:pt>
                <c:pt idx="1567">
                  <c:v>1.5593276799999998</c:v>
                </c:pt>
                <c:pt idx="1568">
                  <c:v>1.56021988</c:v>
                </c:pt>
                <c:pt idx="1569">
                  <c:v>1.4777272199999965</c:v>
                </c:pt>
                <c:pt idx="1570">
                  <c:v>1.4786142199999972</c:v>
                </c:pt>
                <c:pt idx="1571">
                  <c:v>1.4789115999999998</c:v>
                </c:pt>
                <c:pt idx="1572">
                  <c:v>1.7017232299999967</c:v>
                </c:pt>
                <c:pt idx="1573">
                  <c:v>1.7024273399999998</c:v>
                </c:pt>
                <c:pt idx="1574">
                  <c:v>1.7025814099999999</c:v>
                </c:pt>
                <c:pt idx="1575">
                  <c:v>1.7024377099999999</c:v>
                </c:pt>
                <c:pt idx="1576">
                  <c:v>1.7032540599999975</c:v>
                </c:pt>
                <c:pt idx="1577">
                  <c:v>1.7022212399999972</c:v>
                </c:pt>
                <c:pt idx="1578">
                  <c:v>1.7054507399999999</c:v>
                </c:pt>
                <c:pt idx="1579">
                  <c:v>1.7080667399999998</c:v>
                </c:pt>
                <c:pt idx="1580">
                  <c:v>1.7079098299999977</c:v>
                </c:pt>
                <c:pt idx="1581">
                  <c:v>1.71114093</c:v>
                </c:pt>
                <c:pt idx="1582">
                  <c:v>1.71114093</c:v>
                </c:pt>
                <c:pt idx="1583">
                  <c:v>1.7086655099999999</c:v>
                </c:pt>
                <c:pt idx="1584">
                  <c:v>1.7096785099999998</c:v>
                </c:pt>
                <c:pt idx="1585">
                  <c:v>1.7087462299999998</c:v>
                </c:pt>
                <c:pt idx="1586">
                  <c:v>1.7010519099999999</c:v>
                </c:pt>
                <c:pt idx="1587">
                  <c:v>1.7001762599999974</c:v>
                </c:pt>
                <c:pt idx="1588">
                  <c:v>1.69774501</c:v>
                </c:pt>
                <c:pt idx="1589">
                  <c:v>1.6986612099999998</c:v>
                </c:pt>
                <c:pt idx="1590">
                  <c:v>1.99319771</c:v>
                </c:pt>
                <c:pt idx="1591">
                  <c:v>1.9934280099999999</c:v>
                </c:pt>
                <c:pt idx="1592">
                  <c:v>1.9932878100000024</c:v>
                </c:pt>
                <c:pt idx="1593">
                  <c:v>1.9935509900000001</c:v>
                </c:pt>
                <c:pt idx="1594">
                  <c:v>1.9896526999999999</c:v>
                </c:pt>
                <c:pt idx="1595">
                  <c:v>1.9917556999999999</c:v>
                </c:pt>
                <c:pt idx="1596">
                  <c:v>1.9907153000000022</c:v>
                </c:pt>
                <c:pt idx="1597">
                  <c:v>1.9905941200000001</c:v>
                </c:pt>
                <c:pt idx="1598">
                  <c:v>1.9884747199999999</c:v>
                </c:pt>
                <c:pt idx="1599">
                  <c:v>1.9880858200000049</c:v>
                </c:pt>
                <c:pt idx="1600">
                  <c:v>2.0729403199999967</c:v>
                </c:pt>
                <c:pt idx="1601">
                  <c:v>2.0793268200000004</c:v>
                </c:pt>
                <c:pt idx="1602">
                  <c:v>2.0794022799999987</c:v>
                </c:pt>
                <c:pt idx="1603">
                  <c:v>2.0819746000000001</c:v>
                </c:pt>
                <c:pt idx="1604">
                  <c:v>2.0767476999999968</c:v>
                </c:pt>
                <c:pt idx="1605">
                  <c:v>2.0767694999999953</c:v>
                </c:pt>
                <c:pt idx="1606">
                  <c:v>2.0736301000000004</c:v>
                </c:pt>
                <c:pt idx="1607">
                  <c:v>2.0667562999999998</c:v>
                </c:pt>
                <c:pt idx="1608">
                  <c:v>2.0649198800000002</c:v>
                </c:pt>
                <c:pt idx="1609">
                  <c:v>2.0688562000000004</c:v>
                </c:pt>
                <c:pt idx="1610">
                  <c:v>2.0688562000000004</c:v>
                </c:pt>
                <c:pt idx="1611">
                  <c:v>2.3728419199999928</c:v>
                </c:pt>
                <c:pt idx="1612">
                  <c:v>2.3728419199999928</c:v>
                </c:pt>
                <c:pt idx="1613">
                  <c:v>2.3740146600000003</c:v>
                </c:pt>
                <c:pt idx="1614">
                  <c:v>2.3783821599999997</c:v>
                </c:pt>
                <c:pt idx="1615">
                  <c:v>2.3777870099999996</c:v>
                </c:pt>
                <c:pt idx="1616">
                  <c:v>2.3774436499999987</c:v>
                </c:pt>
                <c:pt idx="1617">
                  <c:v>2.3769487399999947</c:v>
                </c:pt>
                <c:pt idx="1618">
                  <c:v>2.3754717400000005</c:v>
                </c:pt>
                <c:pt idx="1619">
                  <c:v>2.3797817400000012</c:v>
                </c:pt>
                <c:pt idx="1620">
                  <c:v>2.3800817400000049</c:v>
                </c:pt>
                <c:pt idx="1621">
                  <c:v>2.4012736400000003</c:v>
                </c:pt>
                <c:pt idx="1622">
                  <c:v>2.4030357900000001</c:v>
                </c:pt>
                <c:pt idx="1623">
                  <c:v>2.4429797899999999</c:v>
                </c:pt>
                <c:pt idx="1624">
                  <c:v>2.4428243899999997</c:v>
                </c:pt>
                <c:pt idx="1625">
                  <c:v>2.4424796599999987</c:v>
                </c:pt>
                <c:pt idx="1626">
                  <c:v>2.3095786099999978</c:v>
                </c:pt>
                <c:pt idx="1627">
                  <c:v>2.3166347799999998</c:v>
                </c:pt>
                <c:pt idx="1628">
                  <c:v>2.3183509699999987</c:v>
                </c:pt>
                <c:pt idx="1629">
                  <c:v>2.3165971699999997</c:v>
                </c:pt>
                <c:pt idx="1630">
                  <c:v>2.3161183299999943</c:v>
                </c:pt>
                <c:pt idx="1631">
                  <c:v>2.2764643299999987</c:v>
                </c:pt>
                <c:pt idx="1632">
                  <c:v>2.3454878299999997</c:v>
                </c:pt>
                <c:pt idx="1633">
                  <c:v>2.3452648299999987</c:v>
                </c:pt>
                <c:pt idx="1634">
                  <c:v>2.4040337100000002</c:v>
                </c:pt>
                <c:pt idx="1635">
                  <c:v>2.3349452999999967</c:v>
                </c:pt>
                <c:pt idx="1636">
                  <c:v>2.3359919999999987</c:v>
                </c:pt>
                <c:pt idx="1637">
                  <c:v>2.3851028999999997</c:v>
                </c:pt>
                <c:pt idx="1638">
                  <c:v>2.3817882500000001</c:v>
                </c:pt>
                <c:pt idx="1639">
                  <c:v>2.3327202499999999</c:v>
                </c:pt>
                <c:pt idx="1640">
                  <c:v>2.3335205500000002</c:v>
                </c:pt>
                <c:pt idx="1641">
                  <c:v>2.2686407900000001</c:v>
                </c:pt>
                <c:pt idx="1642">
                  <c:v>2.283094290000006</c:v>
                </c:pt>
                <c:pt idx="1643">
                  <c:v>2.2726898199999988</c:v>
                </c:pt>
                <c:pt idx="1644">
                  <c:v>2.5419461299999977</c:v>
                </c:pt>
                <c:pt idx="1645">
                  <c:v>2.5469126299999987</c:v>
                </c:pt>
                <c:pt idx="1646">
                  <c:v>2.5092091299999977</c:v>
                </c:pt>
                <c:pt idx="1647">
                  <c:v>2.5020360900000003</c:v>
                </c:pt>
                <c:pt idx="1648">
                  <c:v>2.5017555899999997</c:v>
                </c:pt>
                <c:pt idx="1649">
                  <c:v>2.5056265799999999</c:v>
                </c:pt>
                <c:pt idx="1650">
                  <c:v>2.5205725800000001</c:v>
                </c:pt>
                <c:pt idx="1651">
                  <c:v>2.5209558399999987</c:v>
                </c:pt>
                <c:pt idx="1652">
                  <c:v>2.5208563399999977</c:v>
                </c:pt>
                <c:pt idx="1653">
                  <c:v>2.5238484399999943</c:v>
                </c:pt>
                <c:pt idx="1654">
                  <c:v>2.6446265400000049</c:v>
                </c:pt>
                <c:pt idx="1655">
                  <c:v>2.6468540099999998</c:v>
                </c:pt>
                <c:pt idx="1656">
                  <c:v>2.64766791</c:v>
                </c:pt>
                <c:pt idx="1657">
                  <c:v>2.7175641000000001</c:v>
                </c:pt>
                <c:pt idx="1658">
                  <c:v>2.7419907700000055</c:v>
                </c:pt>
                <c:pt idx="1659">
                  <c:v>2.7053708300000001</c:v>
                </c:pt>
                <c:pt idx="1660">
                  <c:v>2.6661203800000002</c:v>
                </c:pt>
                <c:pt idx="1661">
                  <c:v>2.6835633800000012</c:v>
                </c:pt>
                <c:pt idx="1662">
                  <c:v>2.6854116800000001</c:v>
                </c:pt>
                <c:pt idx="1663">
                  <c:v>2.6525915800000002</c:v>
                </c:pt>
                <c:pt idx="1664">
                  <c:v>2.71008118</c:v>
                </c:pt>
                <c:pt idx="1665">
                  <c:v>2.727585780000005</c:v>
                </c:pt>
                <c:pt idx="1666">
                  <c:v>2.7275432800000012</c:v>
                </c:pt>
                <c:pt idx="1667">
                  <c:v>2.7274077800000049</c:v>
                </c:pt>
                <c:pt idx="1668">
                  <c:v>2.7266004799999997</c:v>
                </c:pt>
                <c:pt idx="1669">
                  <c:v>2.7284060800000001</c:v>
                </c:pt>
                <c:pt idx="1670">
                  <c:v>2.7222660799999998</c:v>
                </c:pt>
              </c:numCache>
            </c:numRef>
          </c:val>
        </c:ser>
        <c:ser>
          <c:idx val="2"/>
          <c:order val="2"/>
          <c:tx>
            <c:strRef>
              <c:f>Лист2!$D$1</c:f>
              <c:strCache>
                <c:ptCount val="1"/>
                <c:pt idx="0">
                  <c:v>Задолженность по кредитам без обеспечения</c:v>
                </c:pt>
              </c:strCache>
            </c:strRef>
          </c:tx>
          <c:spPr>
            <a:solidFill>
              <a:srgbClr val="FFFF00"/>
            </a:solidFill>
          </c:spPr>
          <c:cat>
            <c:numRef>
              <c:f>Лист2!$A$2:$A$1672</c:f>
              <c:numCache>
                <c:formatCode>dd/mm/yyyy</c:formatCode>
                <c:ptCount val="1671"/>
                <c:pt idx="0">
                  <c:v>39456</c:v>
                </c:pt>
                <c:pt idx="1">
                  <c:v>39457</c:v>
                </c:pt>
                <c:pt idx="2">
                  <c:v>39458</c:v>
                </c:pt>
                <c:pt idx="3">
                  <c:v>39461</c:v>
                </c:pt>
                <c:pt idx="4">
                  <c:v>39462</c:v>
                </c:pt>
                <c:pt idx="5">
                  <c:v>39463</c:v>
                </c:pt>
                <c:pt idx="6">
                  <c:v>39464</c:v>
                </c:pt>
                <c:pt idx="7">
                  <c:v>39465</c:v>
                </c:pt>
                <c:pt idx="8">
                  <c:v>39468</c:v>
                </c:pt>
                <c:pt idx="9">
                  <c:v>39469</c:v>
                </c:pt>
                <c:pt idx="10">
                  <c:v>39470</c:v>
                </c:pt>
                <c:pt idx="11">
                  <c:v>39471</c:v>
                </c:pt>
                <c:pt idx="12">
                  <c:v>39472</c:v>
                </c:pt>
                <c:pt idx="13">
                  <c:v>39475</c:v>
                </c:pt>
                <c:pt idx="14">
                  <c:v>39476</c:v>
                </c:pt>
                <c:pt idx="15">
                  <c:v>39477</c:v>
                </c:pt>
                <c:pt idx="16">
                  <c:v>39478</c:v>
                </c:pt>
                <c:pt idx="17">
                  <c:v>39479</c:v>
                </c:pt>
                <c:pt idx="18">
                  <c:v>39482</c:v>
                </c:pt>
                <c:pt idx="19">
                  <c:v>39483</c:v>
                </c:pt>
                <c:pt idx="20">
                  <c:v>39484</c:v>
                </c:pt>
                <c:pt idx="21">
                  <c:v>39485</c:v>
                </c:pt>
                <c:pt idx="22">
                  <c:v>39486</c:v>
                </c:pt>
                <c:pt idx="23">
                  <c:v>39489</c:v>
                </c:pt>
                <c:pt idx="24">
                  <c:v>39490</c:v>
                </c:pt>
                <c:pt idx="25">
                  <c:v>39491</c:v>
                </c:pt>
                <c:pt idx="26">
                  <c:v>39492</c:v>
                </c:pt>
                <c:pt idx="27">
                  <c:v>39493</c:v>
                </c:pt>
                <c:pt idx="28">
                  <c:v>39496</c:v>
                </c:pt>
                <c:pt idx="29">
                  <c:v>39497</c:v>
                </c:pt>
                <c:pt idx="30">
                  <c:v>39498</c:v>
                </c:pt>
                <c:pt idx="31">
                  <c:v>39499</c:v>
                </c:pt>
                <c:pt idx="32">
                  <c:v>39500</c:v>
                </c:pt>
                <c:pt idx="33">
                  <c:v>39504</c:v>
                </c:pt>
                <c:pt idx="34">
                  <c:v>39505</c:v>
                </c:pt>
                <c:pt idx="35">
                  <c:v>39506</c:v>
                </c:pt>
                <c:pt idx="36">
                  <c:v>39507</c:v>
                </c:pt>
                <c:pt idx="37">
                  <c:v>39510</c:v>
                </c:pt>
                <c:pt idx="38">
                  <c:v>39511</c:v>
                </c:pt>
                <c:pt idx="39">
                  <c:v>39512</c:v>
                </c:pt>
                <c:pt idx="40">
                  <c:v>39513</c:v>
                </c:pt>
                <c:pt idx="41">
                  <c:v>39514</c:v>
                </c:pt>
                <c:pt idx="42">
                  <c:v>39518</c:v>
                </c:pt>
                <c:pt idx="43">
                  <c:v>39519</c:v>
                </c:pt>
                <c:pt idx="44">
                  <c:v>39520</c:v>
                </c:pt>
                <c:pt idx="45">
                  <c:v>39521</c:v>
                </c:pt>
                <c:pt idx="46">
                  <c:v>39524</c:v>
                </c:pt>
                <c:pt idx="47">
                  <c:v>39525</c:v>
                </c:pt>
                <c:pt idx="48">
                  <c:v>39526</c:v>
                </c:pt>
                <c:pt idx="49">
                  <c:v>39527</c:v>
                </c:pt>
                <c:pt idx="50">
                  <c:v>39528</c:v>
                </c:pt>
                <c:pt idx="51">
                  <c:v>39531</c:v>
                </c:pt>
                <c:pt idx="52">
                  <c:v>39532</c:v>
                </c:pt>
                <c:pt idx="53">
                  <c:v>39533</c:v>
                </c:pt>
                <c:pt idx="54">
                  <c:v>39534</c:v>
                </c:pt>
                <c:pt idx="55">
                  <c:v>39535</c:v>
                </c:pt>
                <c:pt idx="56">
                  <c:v>39538</c:v>
                </c:pt>
                <c:pt idx="57">
                  <c:v>39539</c:v>
                </c:pt>
                <c:pt idx="58">
                  <c:v>39540</c:v>
                </c:pt>
                <c:pt idx="59">
                  <c:v>39541</c:v>
                </c:pt>
                <c:pt idx="60">
                  <c:v>39542</c:v>
                </c:pt>
                <c:pt idx="61">
                  <c:v>39545</c:v>
                </c:pt>
                <c:pt idx="62">
                  <c:v>39546</c:v>
                </c:pt>
                <c:pt idx="63">
                  <c:v>39547</c:v>
                </c:pt>
                <c:pt idx="64">
                  <c:v>39548</c:v>
                </c:pt>
                <c:pt idx="65">
                  <c:v>39549</c:v>
                </c:pt>
                <c:pt idx="66">
                  <c:v>39552</c:v>
                </c:pt>
                <c:pt idx="67">
                  <c:v>39553</c:v>
                </c:pt>
                <c:pt idx="68">
                  <c:v>39554</c:v>
                </c:pt>
                <c:pt idx="69">
                  <c:v>39555</c:v>
                </c:pt>
                <c:pt idx="70">
                  <c:v>39556</c:v>
                </c:pt>
                <c:pt idx="71">
                  <c:v>39559</c:v>
                </c:pt>
                <c:pt idx="72">
                  <c:v>39560</c:v>
                </c:pt>
                <c:pt idx="73">
                  <c:v>39561</c:v>
                </c:pt>
                <c:pt idx="74">
                  <c:v>39562</c:v>
                </c:pt>
                <c:pt idx="75">
                  <c:v>39563</c:v>
                </c:pt>
                <c:pt idx="76">
                  <c:v>39566</c:v>
                </c:pt>
                <c:pt idx="77">
                  <c:v>39567</c:v>
                </c:pt>
                <c:pt idx="78">
                  <c:v>39568</c:v>
                </c:pt>
                <c:pt idx="79">
                  <c:v>39572</c:v>
                </c:pt>
                <c:pt idx="80">
                  <c:v>39573</c:v>
                </c:pt>
                <c:pt idx="81">
                  <c:v>39574</c:v>
                </c:pt>
                <c:pt idx="82">
                  <c:v>39575</c:v>
                </c:pt>
                <c:pt idx="83">
                  <c:v>39576</c:v>
                </c:pt>
                <c:pt idx="84">
                  <c:v>39580</c:v>
                </c:pt>
                <c:pt idx="85">
                  <c:v>39581</c:v>
                </c:pt>
                <c:pt idx="86">
                  <c:v>39582</c:v>
                </c:pt>
                <c:pt idx="87">
                  <c:v>39583</c:v>
                </c:pt>
                <c:pt idx="88">
                  <c:v>39584</c:v>
                </c:pt>
                <c:pt idx="89">
                  <c:v>39587</c:v>
                </c:pt>
                <c:pt idx="90">
                  <c:v>39588</c:v>
                </c:pt>
                <c:pt idx="91">
                  <c:v>39589</c:v>
                </c:pt>
                <c:pt idx="92">
                  <c:v>39590</c:v>
                </c:pt>
                <c:pt idx="93">
                  <c:v>39591</c:v>
                </c:pt>
                <c:pt idx="94">
                  <c:v>39594</c:v>
                </c:pt>
                <c:pt idx="95">
                  <c:v>39595</c:v>
                </c:pt>
                <c:pt idx="96">
                  <c:v>39596</c:v>
                </c:pt>
                <c:pt idx="97">
                  <c:v>39597</c:v>
                </c:pt>
                <c:pt idx="98">
                  <c:v>39598</c:v>
                </c:pt>
                <c:pt idx="99">
                  <c:v>39601</c:v>
                </c:pt>
                <c:pt idx="100">
                  <c:v>39602</c:v>
                </c:pt>
                <c:pt idx="101">
                  <c:v>39603</c:v>
                </c:pt>
                <c:pt idx="102">
                  <c:v>39604</c:v>
                </c:pt>
                <c:pt idx="103">
                  <c:v>39605</c:v>
                </c:pt>
                <c:pt idx="104">
                  <c:v>39606</c:v>
                </c:pt>
                <c:pt idx="105">
                  <c:v>39608</c:v>
                </c:pt>
                <c:pt idx="106">
                  <c:v>39609</c:v>
                </c:pt>
                <c:pt idx="107">
                  <c:v>39610</c:v>
                </c:pt>
                <c:pt idx="108">
                  <c:v>39615</c:v>
                </c:pt>
                <c:pt idx="109">
                  <c:v>39616</c:v>
                </c:pt>
                <c:pt idx="110">
                  <c:v>39617</c:v>
                </c:pt>
                <c:pt idx="111">
                  <c:v>39618</c:v>
                </c:pt>
                <c:pt idx="112">
                  <c:v>39619</c:v>
                </c:pt>
                <c:pt idx="113">
                  <c:v>39622</c:v>
                </c:pt>
                <c:pt idx="114">
                  <c:v>39623</c:v>
                </c:pt>
                <c:pt idx="115">
                  <c:v>39624</c:v>
                </c:pt>
                <c:pt idx="116">
                  <c:v>39625</c:v>
                </c:pt>
                <c:pt idx="117">
                  <c:v>39626</c:v>
                </c:pt>
                <c:pt idx="118">
                  <c:v>39629</c:v>
                </c:pt>
                <c:pt idx="119">
                  <c:v>39630</c:v>
                </c:pt>
                <c:pt idx="120">
                  <c:v>39631</c:v>
                </c:pt>
                <c:pt idx="121">
                  <c:v>39632</c:v>
                </c:pt>
                <c:pt idx="122">
                  <c:v>39633</c:v>
                </c:pt>
                <c:pt idx="123">
                  <c:v>39636</c:v>
                </c:pt>
                <c:pt idx="124">
                  <c:v>39637</c:v>
                </c:pt>
                <c:pt idx="125">
                  <c:v>39638</c:v>
                </c:pt>
                <c:pt idx="126">
                  <c:v>39639</c:v>
                </c:pt>
                <c:pt idx="127">
                  <c:v>39640</c:v>
                </c:pt>
                <c:pt idx="128">
                  <c:v>39643</c:v>
                </c:pt>
                <c:pt idx="129">
                  <c:v>39644</c:v>
                </c:pt>
                <c:pt idx="130">
                  <c:v>39645</c:v>
                </c:pt>
                <c:pt idx="131">
                  <c:v>39646</c:v>
                </c:pt>
                <c:pt idx="132">
                  <c:v>39647</c:v>
                </c:pt>
                <c:pt idx="133">
                  <c:v>39650</c:v>
                </c:pt>
                <c:pt idx="134">
                  <c:v>39651</c:v>
                </c:pt>
                <c:pt idx="135">
                  <c:v>39652</c:v>
                </c:pt>
                <c:pt idx="136">
                  <c:v>39653</c:v>
                </c:pt>
                <c:pt idx="137">
                  <c:v>39654</c:v>
                </c:pt>
                <c:pt idx="138">
                  <c:v>39657</c:v>
                </c:pt>
                <c:pt idx="139">
                  <c:v>39658</c:v>
                </c:pt>
                <c:pt idx="140">
                  <c:v>39659</c:v>
                </c:pt>
                <c:pt idx="141">
                  <c:v>39660</c:v>
                </c:pt>
                <c:pt idx="142">
                  <c:v>39661</c:v>
                </c:pt>
                <c:pt idx="143">
                  <c:v>39664</c:v>
                </c:pt>
                <c:pt idx="144">
                  <c:v>39665</c:v>
                </c:pt>
                <c:pt idx="145">
                  <c:v>39666</c:v>
                </c:pt>
                <c:pt idx="146">
                  <c:v>39667</c:v>
                </c:pt>
                <c:pt idx="147">
                  <c:v>39668</c:v>
                </c:pt>
                <c:pt idx="148">
                  <c:v>39671</c:v>
                </c:pt>
                <c:pt idx="149">
                  <c:v>39672</c:v>
                </c:pt>
                <c:pt idx="150">
                  <c:v>39673</c:v>
                </c:pt>
                <c:pt idx="151">
                  <c:v>39674</c:v>
                </c:pt>
                <c:pt idx="152">
                  <c:v>39675</c:v>
                </c:pt>
                <c:pt idx="153">
                  <c:v>39678</c:v>
                </c:pt>
                <c:pt idx="154">
                  <c:v>39679</c:v>
                </c:pt>
                <c:pt idx="155">
                  <c:v>39680</c:v>
                </c:pt>
                <c:pt idx="156">
                  <c:v>39681</c:v>
                </c:pt>
                <c:pt idx="157">
                  <c:v>39682</c:v>
                </c:pt>
                <c:pt idx="158">
                  <c:v>39685</c:v>
                </c:pt>
                <c:pt idx="159">
                  <c:v>39686</c:v>
                </c:pt>
                <c:pt idx="160">
                  <c:v>39687</c:v>
                </c:pt>
                <c:pt idx="161">
                  <c:v>39688</c:v>
                </c:pt>
                <c:pt idx="162">
                  <c:v>39689</c:v>
                </c:pt>
                <c:pt idx="163">
                  <c:v>39692</c:v>
                </c:pt>
                <c:pt idx="164">
                  <c:v>39693</c:v>
                </c:pt>
                <c:pt idx="165">
                  <c:v>39694</c:v>
                </c:pt>
                <c:pt idx="166">
                  <c:v>39695</c:v>
                </c:pt>
                <c:pt idx="167">
                  <c:v>39696</c:v>
                </c:pt>
                <c:pt idx="168">
                  <c:v>39699</c:v>
                </c:pt>
                <c:pt idx="169">
                  <c:v>39700</c:v>
                </c:pt>
                <c:pt idx="170">
                  <c:v>39701</c:v>
                </c:pt>
                <c:pt idx="171">
                  <c:v>39702</c:v>
                </c:pt>
                <c:pt idx="172">
                  <c:v>39703</c:v>
                </c:pt>
                <c:pt idx="173">
                  <c:v>39706</c:v>
                </c:pt>
                <c:pt idx="174">
                  <c:v>39707</c:v>
                </c:pt>
                <c:pt idx="175">
                  <c:v>39708</c:v>
                </c:pt>
                <c:pt idx="176">
                  <c:v>39709</c:v>
                </c:pt>
                <c:pt idx="177">
                  <c:v>39710</c:v>
                </c:pt>
                <c:pt idx="178">
                  <c:v>39713</c:v>
                </c:pt>
                <c:pt idx="179">
                  <c:v>39714</c:v>
                </c:pt>
                <c:pt idx="180">
                  <c:v>39715</c:v>
                </c:pt>
                <c:pt idx="181">
                  <c:v>39716</c:v>
                </c:pt>
                <c:pt idx="182">
                  <c:v>39717</c:v>
                </c:pt>
                <c:pt idx="183">
                  <c:v>39720</c:v>
                </c:pt>
                <c:pt idx="184">
                  <c:v>39721</c:v>
                </c:pt>
                <c:pt idx="185">
                  <c:v>39722</c:v>
                </c:pt>
                <c:pt idx="186">
                  <c:v>39723</c:v>
                </c:pt>
                <c:pt idx="187">
                  <c:v>39724</c:v>
                </c:pt>
                <c:pt idx="188">
                  <c:v>39727</c:v>
                </c:pt>
                <c:pt idx="189">
                  <c:v>39728</c:v>
                </c:pt>
                <c:pt idx="190">
                  <c:v>39729</c:v>
                </c:pt>
                <c:pt idx="191">
                  <c:v>39730</c:v>
                </c:pt>
                <c:pt idx="192">
                  <c:v>39731</c:v>
                </c:pt>
                <c:pt idx="193">
                  <c:v>39734</c:v>
                </c:pt>
                <c:pt idx="194">
                  <c:v>39735</c:v>
                </c:pt>
                <c:pt idx="195">
                  <c:v>39736</c:v>
                </c:pt>
                <c:pt idx="196">
                  <c:v>39737</c:v>
                </c:pt>
                <c:pt idx="197">
                  <c:v>39738</c:v>
                </c:pt>
                <c:pt idx="198">
                  <c:v>39741</c:v>
                </c:pt>
                <c:pt idx="199">
                  <c:v>39742</c:v>
                </c:pt>
                <c:pt idx="200">
                  <c:v>39743</c:v>
                </c:pt>
                <c:pt idx="201">
                  <c:v>39744</c:v>
                </c:pt>
                <c:pt idx="202">
                  <c:v>39745</c:v>
                </c:pt>
                <c:pt idx="203">
                  <c:v>39748</c:v>
                </c:pt>
                <c:pt idx="204">
                  <c:v>39749</c:v>
                </c:pt>
                <c:pt idx="205">
                  <c:v>39750</c:v>
                </c:pt>
                <c:pt idx="206">
                  <c:v>39751</c:v>
                </c:pt>
                <c:pt idx="207">
                  <c:v>39752</c:v>
                </c:pt>
                <c:pt idx="208">
                  <c:v>39753</c:v>
                </c:pt>
                <c:pt idx="209">
                  <c:v>39757</c:v>
                </c:pt>
                <c:pt idx="210">
                  <c:v>39758</c:v>
                </c:pt>
                <c:pt idx="211">
                  <c:v>39759</c:v>
                </c:pt>
                <c:pt idx="212">
                  <c:v>39762</c:v>
                </c:pt>
                <c:pt idx="213">
                  <c:v>39763</c:v>
                </c:pt>
                <c:pt idx="214">
                  <c:v>39764</c:v>
                </c:pt>
                <c:pt idx="215">
                  <c:v>39765</c:v>
                </c:pt>
                <c:pt idx="216">
                  <c:v>39766</c:v>
                </c:pt>
                <c:pt idx="217">
                  <c:v>39769</c:v>
                </c:pt>
                <c:pt idx="218">
                  <c:v>39770</c:v>
                </c:pt>
                <c:pt idx="219">
                  <c:v>39771</c:v>
                </c:pt>
                <c:pt idx="220">
                  <c:v>39772</c:v>
                </c:pt>
                <c:pt idx="221">
                  <c:v>39773</c:v>
                </c:pt>
                <c:pt idx="222">
                  <c:v>39776</c:v>
                </c:pt>
                <c:pt idx="223">
                  <c:v>39777</c:v>
                </c:pt>
                <c:pt idx="224">
                  <c:v>39778</c:v>
                </c:pt>
                <c:pt idx="225">
                  <c:v>39779</c:v>
                </c:pt>
                <c:pt idx="226">
                  <c:v>39780</c:v>
                </c:pt>
                <c:pt idx="227">
                  <c:v>39783</c:v>
                </c:pt>
                <c:pt idx="228">
                  <c:v>39784</c:v>
                </c:pt>
                <c:pt idx="229">
                  <c:v>39785</c:v>
                </c:pt>
                <c:pt idx="230">
                  <c:v>39786</c:v>
                </c:pt>
                <c:pt idx="231">
                  <c:v>39787</c:v>
                </c:pt>
                <c:pt idx="232">
                  <c:v>39790</c:v>
                </c:pt>
                <c:pt idx="233">
                  <c:v>39791</c:v>
                </c:pt>
                <c:pt idx="234">
                  <c:v>39792</c:v>
                </c:pt>
                <c:pt idx="235">
                  <c:v>39793</c:v>
                </c:pt>
                <c:pt idx="236">
                  <c:v>39794</c:v>
                </c:pt>
                <c:pt idx="237">
                  <c:v>39797</c:v>
                </c:pt>
                <c:pt idx="238">
                  <c:v>39798</c:v>
                </c:pt>
                <c:pt idx="239">
                  <c:v>39799</c:v>
                </c:pt>
                <c:pt idx="240">
                  <c:v>39800</c:v>
                </c:pt>
                <c:pt idx="241">
                  <c:v>39801</c:v>
                </c:pt>
                <c:pt idx="242">
                  <c:v>39804</c:v>
                </c:pt>
                <c:pt idx="243">
                  <c:v>39805</c:v>
                </c:pt>
                <c:pt idx="244">
                  <c:v>39806</c:v>
                </c:pt>
                <c:pt idx="245">
                  <c:v>39807</c:v>
                </c:pt>
                <c:pt idx="246">
                  <c:v>39808</c:v>
                </c:pt>
                <c:pt idx="247">
                  <c:v>39811</c:v>
                </c:pt>
                <c:pt idx="248">
                  <c:v>39812</c:v>
                </c:pt>
                <c:pt idx="249">
                  <c:v>39813</c:v>
                </c:pt>
                <c:pt idx="250">
                  <c:v>39824</c:v>
                </c:pt>
                <c:pt idx="251">
                  <c:v>39825</c:v>
                </c:pt>
                <c:pt idx="252">
                  <c:v>39826</c:v>
                </c:pt>
                <c:pt idx="253">
                  <c:v>39827</c:v>
                </c:pt>
                <c:pt idx="254">
                  <c:v>39828</c:v>
                </c:pt>
                <c:pt idx="255">
                  <c:v>39829</c:v>
                </c:pt>
                <c:pt idx="256">
                  <c:v>39832</c:v>
                </c:pt>
                <c:pt idx="257">
                  <c:v>39833</c:v>
                </c:pt>
                <c:pt idx="258">
                  <c:v>39834</c:v>
                </c:pt>
                <c:pt idx="259">
                  <c:v>39835</c:v>
                </c:pt>
                <c:pt idx="260">
                  <c:v>39836</c:v>
                </c:pt>
                <c:pt idx="261">
                  <c:v>39839</c:v>
                </c:pt>
                <c:pt idx="262">
                  <c:v>39840</c:v>
                </c:pt>
                <c:pt idx="263">
                  <c:v>39841</c:v>
                </c:pt>
                <c:pt idx="264">
                  <c:v>39842</c:v>
                </c:pt>
                <c:pt idx="265">
                  <c:v>39843</c:v>
                </c:pt>
                <c:pt idx="266">
                  <c:v>39846</c:v>
                </c:pt>
                <c:pt idx="267">
                  <c:v>39847</c:v>
                </c:pt>
                <c:pt idx="268">
                  <c:v>39848</c:v>
                </c:pt>
                <c:pt idx="269">
                  <c:v>39849</c:v>
                </c:pt>
                <c:pt idx="270">
                  <c:v>39850</c:v>
                </c:pt>
                <c:pt idx="271">
                  <c:v>39853</c:v>
                </c:pt>
                <c:pt idx="272">
                  <c:v>39854</c:v>
                </c:pt>
                <c:pt idx="273">
                  <c:v>39855</c:v>
                </c:pt>
                <c:pt idx="274">
                  <c:v>39856</c:v>
                </c:pt>
                <c:pt idx="275">
                  <c:v>39857</c:v>
                </c:pt>
                <c:pt idx="276">
                  <c:v>39860</c:v>
                </c:pt>
                <c:pt idx="277">
                  <c:v>39861</c:v>
                </c:pt>
                <c:pt idx="278">
                  <c:v>39862</c:v>
                </c:pt>
                <c:pt idx="279">
                  <c:v>39863</c:v>
                </c:pt>
                <c:pt idx="280">
                  <c:v>39864</c:v>
                </c:pt>
                <c:pt idx="281">
                  <c:v>39868</c:v>
                </c:pt>
                <c:pt idx="282">
                  <c:v>39869</c:v>
                </c:pt>
                <c:pt idx="283">
                  <c:v>39870</c:v>
                </c:pt>
                <c:pt idx="284">
                  <c:v>39871</c:v>
                </c:pt>
                <c:pt idx="285">
                  <c:v>39874</c:v>
                </c:pt>
                <c:pt idx="286">
                  <c:v>39875</c:v>
                </c:pt>
                <c:pt idx="287">
                  <c:v>39876</c:v>
                </c:pt>
                <c:pt idx="288">
                  <c:v>39877</c:v>
                </c:pt>
                <c:pt idx="289">
                  <c:v>39878</c:v>
                </c:pt>
                <c:pt idx="290">
                  <c:v>39882</c:v>
                </c:pt>
                <c:pt idx="291">
                  <c:v>39883</c:v>
                </c:pt>
                <c:pt idx="292">
                  <c:v>39884</c:v>
                </c:pt>
                <c:pt idx="293">
                  <c:v>39885</c:v>
                </c:pt>
                <c:pt idx="294">
                  <c:v>39888</c:v>
                </c:pt>
                <c:pt idx="295">
                  <c:v>39889</c:v>
                </c:pt>
                <c:pt idx="296">
                  <c:v>39890</c:v>
                </c:pt>
                <c:pt idx="297">
                  <c:v>39891</c:v>
                </c:pt>
                <c:pt idx="298">
                  <c:v>39892</c:v>
                </c:pt>
                <c:pt idx="299">
                  <c:v>39895</c:v>
                </c:pt>
                <c:pt idx="300">
                  <c:v>39896</c:v>
                </c:pt>
                <c:pt idx="301">
                  <c:v>39897</c:v>
                </c:pt>
                <c:pt idx="302">
                  <c:v>39898</c:v>
                </c:pt>
                <c:pt idx="303">
                  <c:v>39899</c:v>
                </c:pt>
                <c:pt idx="304">
                  <c:v>39902</c:v>
                </c:pt>
                <c:pt idx="305">
                  <c:v>39903</c:v>
                </c:pt>
                <c:pt idx="306">
                  <c:v>39904</c:v>
                </c:pt>
                <c:pt idx="307">
                  <c:v>39905</c:v>
                </c:pt>
                <c:pt idx="308">
                  <c:v>39906</c:v>
                </c:pt>
                <c:pt idx="309">
                  <c:v>39909</c:v>
                </c:pt>
                <c:pt idx="310">
                  <c:v>39910</c:v>
                </c:pt>
                <c:pt idx="311">
                  <c:v>39911</c:v>
                </c:pt>
                <c:pt idx="312">
                  <c:v>39912</c:v>
                </c:pt>
                <c:pt idx="313">
                  <c:v>39913</c:v>
                </c:pt>
                <c:pt idx="314">
                  <c:v>39916</c:v>
                </c:pt>
                <c:pt idx="315">
                  <c:v>39917</c:v>
                </c:pt>
                <c:pt idx="316">
                  <c:v>39918</c:v>
                </c:pt>
                <c:pt idx="317">
                  <c:v>39919</c:v>
                </c:pt>
                <c:pt idx="318">
                  <c:v>39920</c:v>
                </c:pt>
                <c:pt idx="319">
                  <c:v>39923</c:v>
                </c:pt>
                <c:pt idx="320">
                  <c:v>39924</c:v>
                </c:pt>
                <c:pt idx="321">
                  <c:v>39925</c:v>
                </c:pt>
                <c:pt idx="322">
                  <c:v>39926</c:v>
                </c:pt>
                <c:pt idx="323">
                  <c:v>39927</c:v>
                </c:pt>
                <c:pt idx="324">
                  <c:v>39930</c:v>
                </c:pt>
                <c:pt idx="325">
                  <c:v>39931</c:v>
                </c:pt>
                <c:pt idx="326">
                  <c:v>39932</c:v>
                </c:pt>
                <c:pt idx="327">
                  <c:v>39933</c:v>
                </c:pt>
                <c:pt idx="328">
                  <c:v>39937</c:v>
                </c:pt>
                <c:pt idx="329">
                  <c:v>39938</c:v>
                </c:pt>
                <c:pt idx="330">
                  <c:v>39939</c:v>
                </c:pt>
                <c:pt idx="331">
                  <c:v>39940</c:v>
                </c:pt>
                <c:pt idx="332">
                  <c:v>39941</c:v>
                </c:pt>
                <c:pt idx="333">
                  <c:v>39945</c:v>
                </c:pt>
                <c:pt idx="334">
                  <c:v>39946</c:v>
                </c:pt>
                <c:pt idx="335">
                  <c:v>39947</c:v>
                </c:pt>
                <c:pt idx="336">
                  <c:v>39948</c:v>
                </c:pt>
                <c:pt idx="337">
                  <c:v>39951</c:v>
                </c:pt>
                <c:pt idx="338">
                  <c:v>39952</c:v>
                </c:pt>
                <c:pt idx="339">
                  <c:v>39953</c:v>
                </c:pt>
                <c:pt idx="340">
                  <c:v>39954</c:v>
                </c:pt>
                <c:pt idx="341">
                  <c:v>39955</c:v>
                </c:pt>
                <c:pt idx="342">
                  <c:v>39958</c:v>
                </c:pt>
                <c:pt idx="343">
                  <c:v>39959</c:v>
                </c:pt>
                <c:pt idx="344">
                  <c:v>39960</c:v>
                </c:pt>
                <c:pt idx="345">
                  <c:v>39961</c:v>
                </c:pt>
                <c:pt idx="346">
                  <c:v>39962</c:v>
                </c:pt>
                <c:pt idx="347">
                  <c:v>39965</c:v>
                </c:pt>
                <c:pt idx="348">
                  <c:v>39966</c:v>
                </c:pt>
                <c:pt idx="349">
                  <c:v>39967</c:v>
                </c:pt>
                <c:pt idx="350">
                  <c:v>39968</c:v>
                </c:pt>
                <c:pt idx="351">
                  <c:v>39969</c:v>
                </c:pt>
                <c:pt idx="352">
                  <c:v>39972</c:v>
                </c:pt>
                <c:pt idx="353">
                  <c:v>39973</c:v>
                </c:pt>
                <c:pt idx="354">
                  <c:v>39974</c:v>
                </c:pt>
                <c:pt idx="355">
                  <c:v>39975</c:v>
                </c:pt>
                <c:pt idx="356">
                  <c:v>39979</c:v>
                </c:pt>
                <c:pt idx="357">
                  <c:v>39980</c:v>
                </c:pt>
                <c:pt idx="358">
                  <c:v>39981</c:v>
                </c:pt>
                <c:pt idx="359">
                  <c:v>39982</c:v>
                </c:pt>
                <c:pt idx="360">
                  <c:v>39983</c:v>
                </c:pt>
                <c:pt idx="361">
                  <c:v>39986</c:v>
                </c:pt>
                <c:pt idx="362">
                  <c:v>39987</c:v>
                </c:pt>
                <c:pt idx="363">
                  <c:v>39988</c:v>
                </c:pt>
                <c:pt idx="364">
                  <c:v>39989</c:v>
                </c:pt>
                <c:pt idx="365">
                  <c:v>39990</c:v>
                </c:pt>
                <c:pt idx="366">
                  <c:v>39993</c:v>
                </c:pt>
                <c:pt idx="367">
                  <c:v>39994</c:v>
                </c:pt>
                <c:pt idx="368">
                  <c:v>39995</c:v>
                </c:pt>
                <c:pt idx="369">
                  <c:v>39996</c:v>
                </c:pt>
                <c:pt idx="370">
                  <c:v>39997</c:v>
                </c:pt>
                <c:pt idx="371">
                  <c:v>40000</c:v>
                </c:pt>
                <c:pt idx="372">
                  <c:v>40001</c:v>
                </c:pt>
                <c:pt idx="373">
                  <c:v>40002</c:v>
                </c:pt>
                <c:pt idx="374">
                  <c:v>40003</c:v>
                </c:pt>
                <c:pt idx="375">
                  <c:v>40004</c:v>
                </c:pt>
                <c:pt idx="376">
                  <c:v>40007</c:v>
                </c:pt>
                <c:pt idx="377">
                  <c:v>40008</c:v>
                </c:pt>
                <c:pt idx="378">
                  <c:v>40009</c:v>
                </c:pt>
                <c:pt idx="379">
                  <c:v>40010</c:v>
                </c:pt>
                <c:pt idx="380">
                  <c:v>40011</c:v>
                </c:pt>
                <c:pt idx="381">
                  <c:v>40014</c:v>
                </c:pt>
                <c:pt idx="382">
                  <c:v>40015</c:v>
                </c:pt>
                <c:pt idx="383">
                  <c:v>40016</c:v>
                </c:pt>
                <c:pt idx="384">
                  <c:v>40017</c:v>
                </c:pt>
                <c:pt idx="385">
                  <c:v>40018</c:v>
                </c:pt>
                <c:pt idx="386">
                  <c:v>40021</c:v>
                </c:pt>
                <c:pt idx="387">
                  <c:v>40022</c:v>
                </c:pt>
                <c:pt idx="388">
                  <c:v>40023</c:v>
                </c:pt>
                <c:pt idx="389">
                  <c:v>40024</c:v>
                </c:pt>
                <c:pt idx="390">
                  <c:v>40025</c:v>
                </c:pt>
                <c:pt idx="391">
                  <c:v>40028</c:v>
                </c:pt>
                <c:pt idx="392">
                  <c:v>40029</c:v>
                </c:pt>
                <c:pt idx="393">
                  <c:v>40030</c:v>
                </c:pt>
                <c:pt idx="394">
                  <c:v>40031</c:v>
                </c:pt>
                <c:pt idx="395">
                  <c:v>40032</c:v>
                </c:pt>
                <c:pt idx="396">
                  <c:v>40035</c:v>
                </c:pt>
                <c:pt idx="397">
                  <c:v>40036</c:v>
                </c:pt>
                <c:pt idx="398">
                  <c:v>40037</c:v>
                </c:pt>
                <c:pt idx="399">
                  <c:v>40038</c:v>
                </c:pt>
                <c:pt idx="400">
                  <c:v>40039</c:v>
                </c:pt>
                <c:pt idx="401">
                  <c:v>40042</c:v>
                </c:pt>
                <c:pt idx="402">
                  <c:v>40043</c:v>
                </c:pt>
                <c:pt idx="403">
                  <c:v>40044</c:v>
                </c:pt>
                <c:pt idx="404">
                  <c:v>40045</c:v>
                </c:pt>
                <c:pt idx="405">
                  <c:v>40046</c:v>
                </c:pt>
                <c:pt idx="406">
                  <c:v>40049</c:v>
                </c:pt>
                <c:pt idx="407">
                  <c:v>40050</c:v>
                </c:pt>
                <c:pt idx="408">
                  <c:v>40051</c:v>
                </c:pt>
                <c:pt idx="409">
                  <c:v>40052</c:v>
                </c:pt>
                <c:pt idx="410">
                  <c:v>40053</c:v>
                </c:pt>
                <c:pt idx="411">
                  <c:v>40056</c:v>
                </c:pt>
                <c:pt idx="412">
                  <c:v>40057</c:v>
                </c:pt>
                <c:pt idx="413">
                  <c:v>40058</c:v>
                </c:pt>
                <c:pt idx="414">
                  <c:v>40059</c:v>
                </c:pt>
                <c:pt idx="415">
                  <c:v>40060</c:v>
                </c:pt>
                <c:pt idx="416">
                  <c:v>40063</c:v>
                </c:pt>
                <c:pt idx="417">
                  <c:v>40064</c:v>
                </c:pt>
                <c:pt idx="418">
                  <c:v>40065</c:v>
                </c:pt>
                <c:pt idx="419">
                  <c:v>40066</c:v>
                </c:pt>
                <c:pt idx="420">
                  <c:v>40067</c:v>
                </c:pt>
                <c:pt idx="421">
                  <c:v>40070</c:v>
                </c:pt>
                <c:pt idx="422">
                  <c:v>40071</c:v>
                </c:pt>
                <c:pt idx="423">
                  <c:v>40072</c:v>
                </c:pt>
                <c:pt idx="424">
                  <c:v>40073</c:v>
                </c:pt>
                <c:pt idx="425">
                  <c:v>40074</c:v>
                </c:pt>
                <c:pt idx="426">
                  <c:v>40077</c:v>
                </c:pt>
                <c:pt idx="427">
                  <c:v>40078</c:v>
                </c:pt>
                <c:pt idx="428">
                  <c:v>40079</c:v>
                </c:pt>
                <c:pt idx="429">
                  <c:v>40080</c:v>
                </c:pt>
                <c:pt idx="430">
                  <c:v>40081</c:v>
                </c:pt>
                <c:pt idx="431">
                  <c:v>40084</c:v>
                </c:pt>
                <c:pt idx="432">
                  <c:v>40085</c:v>
                </c:pt>
                <c:pt idx="433">
                  <c:v>40086</c:v>
                </c:pt>
                <c:pt idx="434">
                  <c:v>40087</c:v>
                </c:pt>
                <c:pt idx="435">
                  <c:v>40088</c:v>
                </c:pt>
                <c:pt idx="436">
                  <c:v>40091</c:v>
                </c:pt>
                <c:pt idx="437">
                  <c:v>40092</c:v>
                </c:pt>
                <c:pt idx="438">
                  <c:v>40093</c:v>
                </c:pt>
                <c:pt idx="439">
                  <c:v>40094</c:v>
                </c:pt>
                <c:pt idx="440">
                  <c:v>40095</c:v>
                </c:pt>
                <c:pt idx="441">
                  <c:v>40098</c:v>
                </c:pt>
                <c:pt idx="442">
                  <c:v>40099</c:v>
                </c:pt>
                <c:pt idx="443">
                  <c:v>40100</c:v>
                </c:pt>
                <c:pt idx="444">
                  <c:v>40101</c:v>
                </c:pt>
                <c:pt idx="445">
                  <c:v>40102</c:v>
                </c:pt>
                <c:pt idx="446">
                  <c:v>40105</c:v>
                </c:pt>
                <c:pt idx="447">
                  <c:v>40106</c:v>
                </c:pt>
                <c:pt idx="448">
                  <c:v>40107</c:v>
                </c:pt>
                <c:pt idx="449">
                  <c:v>40108</c:v>
                </c:pt>
                <c:pt idx="450">
                  <c:v>40109</c:v>
                </c:pt>
                <c:pt idx="451">
                  <c:v>40112</c:v>
                </c:pt>
                <c:pt idx="452">
                  <c:v>40113</c:v>
                </c:pt>
                <c:pt idx="453">
                  <c:v>40114</c:v>
                </c:pt>
                <c:pt idx="454">
                  <c:v>40115</c:v>
                </c:pt>
                <c:pt idx="455">
                  <c:v>40116</c:v>
                </c:pt>
                <c:pt idx="456">
                  <c:v>40119</c:v>
                </c:pt>
                <c:pt idx="457">
                  <c:v>40120</c:v>
                </c:pt>
                <c:pt idx="458">
                  <c:v>40122</c:v>
                </c:pt>
                <c:pt idx="459">
                  <c:v>40123</c:v>
                </c:pt>
                <c:pt idx="460">
                  <c:v>40126</c:v>
                </c:pt>
                <c:pt idx="461">
                  <c:v>40127</c:v>
                </c:pt>
                <c:pt idx="462">
                  <c:v>40128</c:v>
                </c:pt>
                <c:pt idx="463">
                  <c:v>40129</c:v>
                </c:pt>
                <c:pt idx="464">
                  <c:v>40130</c:v>
                </c:pt>
                <c:pt idx="465">
                  <c:v>40133</c:v>
                </c:pt>
                <c:pt idx="466">
                  <c:v>40134</c:v>
                </c:pt>
                <c:pt idx="467">
                  <c:v>40135</c:v>
                </c:pt>
                <c:pt idx="468">
                  <c:v>40136</c:v>
                </c:pt>
                <c:pt idx="469">
                  <c:v>40137</c:v>
                </c:pt>
                <c:pt idx="470">
                  <c:v>40140</c:v>
                </c:pt>
                <c:pt idx="471">
                  <c:v>40141</c:v>
                </c:pt>
                <c:pt idx="472">
                  <c:v>40142</c:v>
                </c:pt>
                <c:pt idx="473">
                  <c:v>40143</c:v>
                </c:pt>
                <c:pt idx="474">
                  <c:v>40144</c:v>
                </c:pt>
                <c:pt idx="475">
                  <c:v>40147</c:v>
                </c:pt>
                <c:pt idx="476">
                  <c:v>40148</c:v>
                </c:pt>
                <c:pt idx="477">
                  <c:v>40149</c:v>
                </c:pt>
                <c:pt idx="478">
                  <c:v>40150</c:v>
                </c:pt>
                <c:pt idx="479">
                  <c:v>40151</c:v>
                </c:pt>
                <c:pt idx="480">
                  <c:v>40154</c:v>
                </c:pt>
                <c:pt idx="481">
                  <c:v>40155</c:v>
                </c:pt>
                <c:pt idx="482">
                  <c:v>40156</c:v>
                </c:pt>
                <c:pt idx="483">
                  <c:v>40157</c:v>
                </c:pt>
                <c:pt idx="484">
                  <c:v>40158</c:v>
                </c:pt>
                <c:pt idx="485">
                  <c:v>40161</c:v>
                </c:pt>
                <c:pt idx="486">
                  <c:v>40162</c:v>
                </c:pt>
                <c:pt idx="487">
                  <c:v>40163</c:v>
                </c:pt>
                <c:pt idx="488">
                  <c:v>40164</c:v>
                </c:pt>
                <c:pt idx="489">
                  <c:v>40165</c:v>
                </c:pt>
                <c:pt idx="490">
                  <c:v>40168</c:v>
                </c:pt>
                <c:pt idx="491">
                  <c:v>40169</c:v>
                </c:pt>
                <c:pt idx="492">
                  <c:v>40170</c:v>
                </c:pt>
                <c:pt idx="493">
                  <c:v>40171</c:v>
                </c:pt>
                <c:pt idx="494">
                  <c:v>40172</c:v>
                </c:pt>
                <c:pt idx="495">
                  <c:v>40175</c:v>
                </c:pt>
                <c:pt idx="496">
                  <c:v>40176</c:v>
                </c:pt>
                <c:pt idx="497">
                  <c:v>40177</c:v>
                </c:pt>
                <c:pt idx="498">
                  <c:v>40178</c:v>
                </c:pt>
                <c:pt idx="499">
                  <c:v>40189</c:v>
                </c:pt>
                <c:pt idx="500">
                  <c:v>40190</c:v>
                </c:pt>
                <c:pt idx="501">
                  <c:v>40191</c:v>
                </c:pt>
                <c:pt idx="502">
                  <c:v>40192</c:v>
                </c:pt>
                <c:pt idx="503">
                  <c:v>40193</c:v>
                </c:pt>
                <c:pt idx="504">
                  <c:v>40196</c:v>
                </c:pt>
                <c:pt idx="505">
                  <c:v>40197</c:v>
                </c:pt>
                <c:pt idx="506">
                  <c:v>40198</c:v>
                </c:pt>
                <c:pt idx="507">
                  <c:v>40199</c:v>
                </c:pt>
                <c:pt idx="508">
                  <c:v>40200</c:v>
                </c:pt>
                <c:pt idx="509">
                  <c:v>40203</c:v>
                </c:pt>
                <c:pt idx="510">
                  <c:v>40204</c:v>
                </c:pt>
                <c:pt idx="511">
                  <c:v>40205</c:v>
                </c:pt>
                <c:pt idx="512">
                  <c:v>40206</c:v>
                </c:pt>
                <c:pt idx="513">
                  <c:v>40207</c:v>
                </c:pt>
                <c:pt idx="514">
                  <c:v>40210</c:v>
                </c:pt>
                <c:pt idx="515">
                  <c:v>40211</c:v>
                </c:pt>
                <c:pt idx="516">
                  <c:v>40212</c:v>
                </c:pt>
                <c:pt idx="517">
                  <c:v>40213</c:v>
                </c:pt>
                <c:pt idx="518">
                  <c:v>40214</c:v>
                </c:pt>
                <c:pt idx="519">
                  <c:v>40217</c:v>
                </c:pt>
                <c:pt idx="520">
                  <c:v>40218</c:v>
                </c:pt>
                <c:pt idx="521">
                  <c:v>40219</c:v>
                </c:pt>
                <c:pt idx="522">
                  <c:v>40220</c:v>
                </c:pt>
                <c:pt idx="523">
                  <c:v>40221</c:v>
                </c:pt>
                <c:pt idx="524">
                  <c:v>40224</c:v>
                </c:pt>
                <c:pt idx="525">
                  <c:v>40225</c:v>
                </c:pt>
                <c:pt idx="526">
                  <c:v>40226</c:v>
                </c:pt>
                <c:pt idx="527">
                  <c:v>40227</c:v>
                </c:pt>
                <c:pt idx="528">
                  <c:v>40228</c:v>
                </c:pt>
                <c:pt idx="529">
                  <c:v>40233</c:v>
                </c:pt>
                <c:pt idx="530">
                  <c:v>40234</c:v>
                </c:pt>
                <c:pt idx="531">
                  <c:v>40235</c:v>
                </c:pt>
                <c:pt idx="532">
                  <c:v>40236</c:v>
                </c:pt>
                <c:pt idx="533">
                  <c:v>40238</c:v>
                </c:pt>
                <c:pt idx="534">
                  <c:v>40239</c:v>
                </c:pt>
                <c:pt idx="535">
                  <c:v>40240</c:v>
                </c:pt>
                <c:pt idx="536">
                  <c:v>40241</c:v>
                </c:pt>
                <c:pt idx="537">
                  <c:v>40242</c:v>
                </c:pt>
                <c:pt idx="538">
                  <c:v>40246</c:v>
                </c:pt>
                <c:pt idx="539">
                  <c:v>40247</c:v>
                </c:pt>
                <c:pt idx="540">
                  <c:v>40248</c:v>
                </c:pt>
                <c:pt idx="541">
                  <c:v>40249</c:v>
                </c:pt>
                <c:pt idx="542">
                  <c:v>40252</c:v>
                </c:pt>
                <c:pt idx="543">
                  <c:v>40253</c:v>
                </c:pt>
                <c:pt idx="544">
                  <c:v>40254</c:v>
                </c:pt>
                <c:pt idx="545">
                  <c:v>40255</c:v>
                </c:pt>
                <c:pt idx="546">
                  <c:v>40256</c:v>
                </c:pt>
                <c:pt idx="547">
                  <c:v>40259</c:v>
                </c:pt>
                <c:pt idx="548">
                  <c:v>40260</c:v>
                </c:pt>
                <c:pt idx="549">
                  <c:v>40261</c:v>
                </c:pt>
                <c:pt idx="550">
                  <c:v>40262</c:v>
                </c:pt>
                <c:pt idx="551">
                  <c:v>40263</c:v>
                </c:pt>
                <c:pt idx="552">
                  <c:v>40266</c:v>
                </c:pt>
                <c:pt idx="553">
                  <c:v>40267</c:v>
                </c:pt>
                <c:pt idx="554">
                  <c:v>40268</c:v>
                </c:pt>
                <c:pt idx="555">
                  <c:v>40269</c:v>
                </c:pt>
                <c:pt idx="556">
                  <c:v>40270</c:v>
                </c:pt>
                <c:pt idx="557">
                  <c:v>40273</c:v>
                </c:pt>
                <c:pt idx="558">
                  <c:v>40274</c:v>
                </c:pt>
                <c:pt idx="559">
                  <c:v>40275</c:v>
                </c:pt>
                <c:pt idx="560">
                  <c:v>40276</c:v>
                </c:pt>
                <c:pt idx="561">
                  <c:v>40277</c:v>
                </c:pt>
                <c:pt idx="562">
                  <c:v>40280</c:v>
                </c:pt>
                <c:pt idx="563">
                  <c:v>40281</c:v>
                </c:pt>
                <c:pt idx="564">
                  <c:v>40282</c:v>
                </c:pt>
                <c:pt idx="565">
                  <c:v>40283</c:v>
                </c:pt>
                <c:pt idx="566">
                  <c:v>40284</c:v>
                </c:pt>
                <c:pt idx="567">
                  <c:v>40287</c:v>
                </c:pt>
                <c:pt idx="568">
                  <c:v>40288</c:v>
                </c:pt>
                <c:pt idx="569">
                  <c:v>40289</c:v>
                </c:pt>
                <c:pt idx="570">
                  <c:v>40290</c:v>
                </c:pt>
                <c:pt idx="571">
                  <c:v>40291</c:v>
                </c:pt>
                <c:pt idx="572">
                  <c:v>40294</c:v>
                </c:pt>
                <c:pt idx="573">
                  <c:v>40295</c:v>
                </c:pt>
                <c:pt idx="574">
                  <c:v>40296</c:v>
                </c:pt>
                <c:pt idx="575">
                  <c:v>40297</c:v>
                </c:pt>
                <c:pt idx="576">
                  <c:v>40298</c:v>
                </c:pt>
                <c:pt idx="577">
                  <c:v>40302</c:v>
                </c:pt>
                <c:pt idx="578">
                  <c:v>40303</c:v>
                </c:pt>
                <c:pt idx="579">
                  <c:v>40304</c:v>
                </c:pt>
                <c:pt idx="580">
                  <c:v>40305</c:v>
                </c:pt>
                <c:pt idx="581">
                  <c:v>40309</c:v>
                </c:pt>
                <c:pt idx="582">
                  <c:v>40310</c:v>
                </c:pt>
                <c:pt idx="583">
                  <c:v>40311</c:v>
                </c:pt>
                <c:pt idx="584">
                  <c:v>40312</c:v>
                </c:pt>
                <c:pt idx="585">
                  <c:v>40315</c:v>
                </c:pt>
                <c:pt idx="586">
                  <c:v>40316</c:v>
                </c:pt>
                <c:pt idx="587">
                  <c:v>40317</c:v>
                </c:pt>
                <c:pt idx="588">
                  <c:v>40318</c:v>
                </c:pt>
                <c:pt idx="589">
                  <c:v>40319</c:v>
                </c:pt>
                <c:pt idx="590">
                  <c:v>40322</c:v>
                </c:pt>
                <c:pt idx="591">
                  <c:v>40323</c:v>
                </c:pt>
                <c:pt idx="592">
                  <c:v>40324</c:v>
                </c:pt>
                <c:pt idx="593">
                  <c:v>40325</c:v>
                </c:pt>
                <c:pt idx="594">
                  <c:v>40326</c:v>
                </c:pt>
                <c:pt idx="595">
                  <c:v>40329</c:v>
                </c:pt>
                <c:pt idx="596">
                  <c:v>40330</c:v>
                </c:pt>
                <c:pt idx="597">
                  <c:v>40331</c:v>
                </c:pt>
                <c:pt idx="598">
                  <c:v>40332</c:v>
                </c:pt>
                <c:pt idx="599">
                  <c:v>40333</c:v>
                </c:pt>
                <c:pt idx="600">
                  <c:v>40336</c:v>
                </c:pt>
                <c:pt idx="601">
                  <c:v>40337</c:v>
                </c:pt>
                <c:pt idx="602">
                  <c:v>40338</c:v>
                </c:pt>
                <c:pt idx="603">
                  <c:v>40339</c:v>
                </c:pt>
                <c:pt idx="604">
                  <c:v>40340</c:v>
                </c:pt>
                <c:pt idx="605">
                  <c:v>40344</c:v>
                </c:pt>
                <c:pt idx="606">
                  <c:v>40345</c:v>
                </c:pt>
                <c:pt idx="607">
                  <c:v>40346</c:v>
                </c:pt>
                <c:pt idx="608">
                  <c:v>40347</c:v>
                </c:pt>
                <c:pt idx="609">
                  <c:v>40350</c:v>
                </c:pt>
                <c:pt idx="610">
                  <c:v>40351</c:v>
                </c:pt>
                <c:pt idx="611">
                  <c:v>40352</c:v>
                </c:pt>
                <c:pt idx="612">
                  <c:v>40353</c:v>
                </c:pt>
                <c:pt idx="613">
                  <c:v>40354</c:v>
                </c:pt>
                <c:pt idx="614">
                  <c:v>40357</c:v>
                </c:pt>
                <c:pt idx="615">
                  <c:v>40358</c:v>
                </c:pt>
                <c:pt idx="616">
                  <c:v>40359</c:v>
                </c:pt>
                <c:pt idx="617">
                  <c:v>40360</c:v>
                </c:pt>
                <c:pt idx="618">
                  <c:v>40361</c:v>
                </c:pt>
                <c:pt idx="619">
                  <c:v>40364</c:v>
                </c:pt>
                <c:pt idx="620">
                  <c:v>40365</c:v>
                </c:pt>
                <c:pt idx="621">
                  <c:v>40366</c:v>
                </c:pt>
                <c:pt idx="622">
                  <c:v>40367</c:v>
                </c:pt>
                <c:pt idx="623">
                  <c:v>40368</c:v>
                </c:pt>
                <c:pt idx="624">
                  <c:v>40371</c:v>
                </c:pt>
                <c:pt idx="625">
                  <c:v>40372</c:v>
                </c:pt>
                <c:pt idx="626">
                  <c:v>40373</c:v>
                </c:pt>
                <c:pt idx="627">
                  <c:v>40374</c:v>
                </c:pt>
                <c:pt idx="628">
                  <c:v>40375</c:v>
                </c:pt>
                <c:pt idx="629">
                  <c:v>40378</c:v>
                </c:pt>
                <c:pt idx="630">
                  <c:v>40379</c:v>
                </c:pt>
                <c:pt idx="631">
                  <c:v>40380</c:v>
                </c:pt>
                <c:pt idx="632">
                  <c:v>40381</c:v>
                </c:pt>
                <c:pt idx="633">
                  <c:v>40382</c:v>
                </c:pt>
                <c:pt idx="634">
                  <c:v>40385</c:v>
                </c:pt>
                <c:pt idx="635">
                  <c:v>40386</c:v>
                </c:pt>
                <c:pt idx="636">
                  <c:v>40387</c:v>
                </c:pt>
                <c:pt idx="637">
                  <c:v>40388</c:v>
                </c:pt>
                <c:pt idx="638">
                  <c:v>40389</c:v>
                </c:pt>
                <c:pt idx="639">
                  <c:v>40392</c:v>
                </c:pt>
                <c:pt idx="640">
                  <c:v>40393</c:v>
                </c:pt>
                <c:pt idx="641">
                  <c:v>40394</c:v>
                </c:pt>
                <c:pt idx="642">
                  <c:v>40395</c:v>
                </c:pt>
                <c:pt idx="643">
                  <c:v>40396</c:v>
                </c:pt>
                <c:pt idx="644">
                  <c:v>40399</c:v>
                </c:pt>
                <c:pt idx="645">
                  <c:v>40400</c:v>
                </c:pt>
                <c:pt idx="646">
                  <c:v>40401</c:v>
                </c:pt>
                <c:pt idx="647">
                  <c:v>40402</c:v>
                </c:pt>
                <c:pt idx="648">
                  <c:v>40403</c:v>
                </c:pt>
                <c:pt idx="649">
                  <c:v>40406</c:v>
                </c:pt>
                <c:pt idx="650">
                  <c:v>40407</c:v>
                </c:pt>
                <c:pt idx="651">
                  <c:v>40408</c:v>
                </c:pt>
                <c:pt idx="652">
                  <c:v>40409</c:v>
                </c:pt>
                <c:pt idx="653">
                  <c:v>40410</c:v>
                </c:pt>
                <c:pt idx="654">
                  <c:v>40413</c:v>
                </c:pt>
                <c:pt idx="655">
                  <c:v>40414</c:v>
                </c:pt>
                <c:pt idx="656">
                  <c:v>40415</c:v>
                </c:pt>
                <c:pt idx="657">
                  <c:v>40416</c:v>
                </c:pt>
                <c:pt idx="658">
                  <c:v>40417</c:v>
                </c:pt>
                <c:pt idx="659">
                  <c:v>40420</c:v>
                </c:pt>
                <c:pt idx="660">
                  <c:v>40421</c:v>
                </c:pt>
                <c:pt idx="661">
                  <c:v>40422</c:v>
                </c:pt>
                <c:pt idx="662">
                  <c:v>40423</c:v>
                </c:pt>
                <c:pt idx="663">
                  <c:v>40424</c:v>
                </c:pt>
                <c:pt idx="664">
                  <c:v>40427</c:v>
                </c:pt>
                <c:pt idx="665">
                  <c:v>40428</c:v>
                </c:pt>
                <c:pt idx="666">
                  <c:v>40429</c:v>
                </c:pt>
                <c:pt idx="667">
                  <c:v>40430</c:v>
                </c:pt>
                <c:pt idx="668">
                  <c:v>40431</c:v>
                </c:pt>
                <c:pt idx="669">
                  <c:v>40434</c:v>
                </c:pt>
                <c:pt idx="670">
                  <c:v>40435</c:v>
                </c:pt>
                <c:pt idx="671">
                  <c:v>40436</c:v>
                </c:pt>
                <c:pt idx="672">
                  <c:v>40437</c:v>
                </c:pt>
                <c:pt idx="673">
                  <c:v>40438</c:v>
                </c:pt>
                <c:pt idx="674">
                  <c:v>40441</c:v>
                </c:pt>
                <c:pt idx="675">
                  <c:v>40442</c:v>
                </c:pt>
                <c:pt idx="676">
                  <c:v>40443</c:v>
                </c:pt>
                <c:pt idx="677">
                  <c:v>40444</c:v>
                </c:pt>
                <c:pt idx="678">
                  <c:v>40445</c:v>
                </c:pt>
                <c:pt idx="679">
                  <c:v>40448</c:v>
                </c:pt>
                <c:pt idx="680">
                  <c:v>40449</c:v>
                </c:pt>
                <c:pt idx="681">
                  <c:v>40450</c:v>
                </c:pt>
                <c:pt idx="682">
                  <c:v>40451</c:v>
                </c:pt>
                <c:pt idx="683">
                  <c:v>40452</c:v>
                </c:pt>
                <c:pt idx="684">
                  <c:v>40455</c:v>
                </c:pt>
                <c:pt idx="685">
                  <c:v>40456</c:v>
                </c:pt>
                <c:pt idx="686">
                  <c:v>40457</c:v>
                </c:pt>
                <c:pt idx="687">
                  <c:v>40458</c:v>
                </c:pt>
                <c:pt idx="688">
                  <c:v>40459</c:v>
                </c:pt>
                <c:pt idx="689">
                  <c:v>40462</c:v>
                </c:pt>
                <c:pt idx="690">
                  <c:v>40463</c:v>
                </c:pt>
                <c:pt idx="691">
                  <c:v>40464</c:v>
                </c:pt>
                <c:pt idx="692">
                  <c:v>40465</c:v>
                </c:pt>
                <c:pt idx="693">
                  <c:v>40466</c:v>
                </c:pt>
                <c:pt idx="694">
                  <c:v>40469</c:v>
                </c:pt>
                <c:pt idx="695">
                  <c:v>40470</c:v>
                </c:pt>
                <c:pt idx="696">
                  <c:v>40471</c:v>
                </c:pt>
                <c:pt idx="697">
                  <c:v>40472</c:v>
                </c:pt>
                <c:pt idx="698">
                  <c:v>40473</c:v>
                </c:pt>
                <c:pt idx="699">
                  <c:v>40476</c:v>
                </c:pt>
                <c:pt idx="700">
                  <c:v>40477</c:v>
                </c:pt>
                <c:pt idx="701">
                  <c:v>40478</c:v>
                </c:pt>
                <c:pt idx="702">
                  <c:v>40479</c:v>
                </c:pt>
                <c:pt idx="703">
                  <c:v>40480</c:v>
                </c:pt>
                <c:pt idx="704">
                  <c:v>40483</c:v>
                </c:pt>
                <c:pt idx="705">
                  <c:v>40484</c:v>
                </c:pt>
                <c:pt idx="706">
                  <c:v>40485</c:v>
                </c:pt>
                <c:pt idx="707">
                  <c:v>40490</c:v>
                </c:pt>
                <c:pt idx="708">
                  <c:v>40491</c:v>
                </c:pt>
                <c:pt idx="709">
                  <c:v>40492</c:v>
                </c:pt>
                <c:pt idx="710">
                  <c:v>40493</c:v>
                </c:pt>
                <c:pt idx="711">
                  <c:v>40494</c:v>
                </c:pt>
                <c:pt idx="712">
                  <c:v>40495</c:v>
                </c:pt>
                <c:pt idx="713">
                  <c:v>40497</c:v>
                </c:pt>
                <c:pt idx="714">
                  <c:v>40498</c:v>
                </c:pt>
                <c:pt idx="715">
                  <c:v>40499</c:v>
                </c:pt>
                <c:pt idx="716">
                  <c:v>40500</c:v>
                </c:pt>
                <c:pt idx="717">
                  <c:v>40501</c:v>
                </c:pt>
                <c:pt idx="718">
                  <c:v>40504</c:v>
                </c:pt>
                <c:pt idx="719">
                  <c:v>40505</c:v>
                </c:pt>
                <c:pt idx="720">
                  <c:v>40506</c:v>
                </c:pt>
                <c:pt idx="721">
                  <c:v>40507</c:v>
                </c:pt>
                <c:pt idx="722">
                  <c:v>40508</c:v>
                </c:pt>
                <c:pt idx="723">
                  <c:v>40511</c:v>
                </c:pt>
                <c:pt idx="724">
                  <c:v>40512</c:v>
                </c:pt>
                <c:pt idx="725">
                  <c:v>40513</c:v>
                </c:pt>
                <c:pt idx="726">
                  <c:v>40514</c:v>
                </c:pt>
                <c:pt idx="727">
                  <c:v>40515</c:v>
                </c:pt>
                <c:pt idx="728">
                  <c:v>40518</c:v>
                </c:pt>
                <c:pt idx="729">
                  <c:v>40519</c:v>
                </c:pt>
                <c:pt idx="730">
                  <c:v>40520</c:v>
                </c:pt>
                <c:pt idx="731">
                  <c:v>40521</c:v>
                </c:pt>
                <c:pt idx="732">
                  <c:v>40522</c:v>
                </c:pt>
                <c:pt idx="733">
                  <c:v>40525</c:v>
                </c:pt>
                <c:pt idx="734">
                  <c:v>40526</c:v>
                </c:pt>
                <c:pt idx="735">
                  <c:v>40527</c:v>
                </c:pt>
                <c:pt idx="736">
                  <c:v>40528</c:v>
                </c:pt>
                <c:pt idx="737">
                  <c:v>40529</c:v>
                </c:pt>
                <c:pt idx="738">
                  <c:v>40532</c:v>
                </c:pt>
                <c:pt idx="739">
                  <c:v>40533</c:v>
                </c:pt>
                <c:pt idx="740">
                  <c:v>40534</c:v>
                </c:pt>
                <c:pt idx="741">
                  <c:v>40535</c:v>
                </c:pt>
                <c:pt idx="742">
                  <c:v>40536</c:v>
                </c:pt>
                <c:pt idx="743">
                  <c:v>40539</c:v>
                </c:pt>
                <c:pt idx="744">
                  <c:v>40540</c:v>
                </c:pt>
                <c:pt idx="745">
                  <c:v>40541</c:v>
                </c:pt>
                <c:pt idx="746">
                  <c:v>40542</c:v>
                </c:pt>
                <c:pt idx="747">
                  <c:v>40543</c:v>
                </c:pt>
                <c:pt idx="748">
                  <c:v>40554</c:v>
                </c:pt>
                <c:pt idx="749">
                  <c:v>40555</c:v>
                </c:pt>
                <c:pt idx="750">
                  <c:v>40556</c:v>
                </c:pt>
                <c:pt idx="751">
                  <c:v>40557</c:v>
                </c:pt>
                <c:pt idx="752">
                  <c:v>40560</c:v>
                </c:pt>
                <c:pt idx="753">
                  <c:v>40561</c:v>
                </c:pt>
                <c:pt idx="754">
                  <c:v>40562</c:v>
                </c:pt>
                <c:pt idx="755">
                  <c:v>40563</c:v>
                </c:pt>
                <c:pt idx="756">
                  <c:v>40564</c:v>
                </c:pt>
                <c:pt idx="757">
                  <c:v>40567</c:v>
                </c:pt>
                <c:pt idx="758">
                  <c:v>40568</c:v>
                </c:pt>
                <c:pt idx="759">
                  <c:v>40569</c:v>
                </c:pt>
                <c:pt idx="760">
                  <c:v>40570</c:v>
                </c:pt>
                <c:pt idx="761">
                  <c:v>40571</c:v>
                </c:pt>
                <c:pt idx="762">
                  <c:v>40574</c:v>
                </c:pt>
                <c:pt idx="763">
                  <c:v>40575</c:v>
                </c:pt>
                <c:pt idx="764">
                  <c:v>40576</c:v>
                </c:pt>
                <c:pt idx="765">
                  <c:v>40577</c:v>
                </c:pt>
                <c:pt idx="766">
                  <c:v>40578</c:v>
                </c:pt>
                <c:pt idx="767">
                  <c:v>40581</c:v>
                </c:pt>
                <c:pt idx="768">
                  <c:v>40582</c:v>
                </c:pt>
                <c:pt idx="769">
                  <c:v>40583</c:v>
                </c:pt>
                <c:pt idx="770">
                  <c:v>40584</c:v>
                </c:pt>
                <c:pt idx="771">
                  <c:v>40585</c:v>
                </c:pt>
                <c:pt idx="772">
                  <c:v>40588</c:v>
                </c:pt>
                <c:pt idx="773">
                  <c:v>40589</c:v>
                </c:pt>
                <c:pt idx="774">
                  <c:v>40590</c:v>
                </c:pt>
                <c:pt idx="775">
                  <c:v>40591</c:v>
                </c:pt>
                <c:pt idx="776">
                  <c:v>40592</c:v>
                </c:pt>
                <c:pt idx="777">
                  <c:v>40595</c:v>
                </c:pt>
                <c:pt idx="778">
                  <c:v>40596</c:v>
                </c:pt>
                <c:pt idx="779">
                  <c:v>40598</c:v>
                </c:pt>
                <c:pt idx="780">
                  <c:v>40599</c:v>
                </c:pt>
                <c:pt idx="781">
                  <c:v>40602</c:v>
                </c:pt>
                <c:pt idx="782">
                  <c:v>40603</c:v>
                </c:pt>
                <c:pt idx="783">
                  <c:v>40604</c:v>
                </c:pt>
                <c:pt idx="784">
                  <c:v>40605</c:v>
                </c:pt>
                <c:pt idx="785">
                  <c:v>40606</c:v>
                </c:pt>
                <c:pt idx="786">
                  <c:v>40607</c:v>
                </c:pt>
                <c:pt idx="787">
                  <c:v>40611</c:v>
                </c:pt>
                <c:pt idx="788">
                  <c:v>40612</c:v>
                </c:pt>
                <c:pt idx="789">
                  <c:v>40613</c:v>
                </c:pt>
                <c:pt idx="790">
                  <c:v>40616</c:v>
                </c:pt>
                <c:pt idx="791">
                  <c:v>40617</c:v>
                </c:pt>
                <c:pt idx="792">
                  <c:v>40618</c:v>
                </c:pt>
                <c:pt idx="793">
                  <c:v>40619</c:v>
                </c:pt>
                <c:pt idx="794">
                  <c:v>40620</c:v>
                </c:pt>
                <c:pt idx="795">
                  <c:v>40623</c:v>
                </c:pt>
                <c:pt idx="796">
                  <c:v>40624</c:v>
                </c:pt>
                <c:pt idx="797">
                  <c:v>40625</c:v>
                </c:pt>
                <c:pt idx="798">
                  <c:v>40626</c:v>
                </c:pt>
                <c:pt idx="799">
                  <c:v>40627</c:v>
                </c:pt>
                <c:pt idx="800">
                  <c:v>40630</c:v>
                </c:pt>
                <c:pt idx="801">
                  <c:v>40631</c:v>
                </c:pt>
                <c:pt idx="802">
                  <c:v>40632</c:v>
                </c:pt>
                <c:pt idx="803">
                  <c:v>40633</c:v>
                </c:pt>
                <c:pt idx="804">
                  <c:v>40634</c:v>
                </c:pt>
                <c:pt idx="805">
                  <c:v>40637</c:v>
                </c:pt>
                <c:pt idx="806">
                  <c:v>40638</c:v>
                </c:pt>
                <c:pt idx="807">
                  <c:v>40639</c:v>
                </c:pt>
                <c:pt idx="808">
                  <c:v>40640</c:v>
                </c:pt>
                <c:pt idx="809">
                  <c:v>40641</c:v>
                </c:pt>
                <c:pt idx="810">
                  <c:v>40644</c:v>
                </c:pt>
                <c:pt idx="811">
                  <c:v>40645</c:v>
                </c:pt>
                <c:pt idx="812">
                  <c:v>40646</c:v>
                </c:pt>
                <c:pt idx="813">
                  <c:v>40647</c:v>
                </c:pt>
                <c:pt idx="814">
                  <c:v>40648</c:v>
                </c:pt>
                <c:pt idx="815">
                  <c:v>40651</c:v>
                </c:pt>
                <c:pt idx="816">
                  <c:v>40652</c:v>
                </c:pt>
                <c:pt idx="817">
                  <c:v>40653</c:v>
                </c:pt>
                <c:pt idx="818">
                  <c:v>40654</c:v>
                </c:pt>
                <c:pt idx="819">
                  <c:v>40655</c:v>
                </c:pt>
                <c:pt idx="820">
                  <c:v>40658</c:v>
                </c:pt>
                <c:pt idx="821">
                  <c:v>40659</c:v>
                </c:pt>
                <c:pt idx="822">
                  <c:v>40660</c:v>
                </c:pt>
                <c:pt idx="823">
                  <c:v>40661</c:v>
                </c:pt>
                <c:pt idx="824">
                  <c:v>40662</c:v>
                </c:pt>
                <c:pt idx="825">
                  <c:v>40666</c:v>
                </c:pt>
                <c:pt idx="826">
                  <c:v>40667</c:v>
                </c:pt>
                <c:pt idx="827">
                  <c:v>40668</c:v>
                </c:pt>
                <c:pt idx="828">
                  <c:v>40669</c:v>
                </c:pt>
                <c:pt idx="829">
                  <c:v>40673</c:v>
                </c:pt>
                <c:pt idx="830">
                  <c:v>40674</c:v>
                </c:pt>
                <c:pt idx="831">
                  <c:v>40675</c:v>
                </c:pt>
                <c:pt idx="832">
                  <c:v>40676</c:v>
                </c:pt>
                <c:pt idx="833">
                  <c:v>40679</c:v>
                </c:pt>
                <c:pt idx="834">
                  <c:v>40680</c:v>
                </c:pt>
                <c:pt idx="835">
                  <c:v>40681</c:v>
                </c:pt>
                <c:pt idx="836">
                  <c:v>40682</c:v>
                </c:pt>
                <c:pt idx="837">
                  <c:v>40683</c:v>
                </c:pt>
                <c:pt idx="838">
                  <c:v>40686</c:v>
                </c:pt>
                <c:pt idx="839">
                  <c:v>40687</c:v>
                </c:pt>
                <c:pt idx="840">
                  <c:v>40688</c:v>
                </c:pt>
                <c:pt idx="841">
                  <c:v>40689</c:v>
                </c:pt>
                <c:pt idx="842">
                  <c:v>40690</c:v>
                </c:pt>
                <c:pt idx="843">
                  <c:v>40693</c:v>
                </c:pt>
                <c:pt idx="844">
                  <c:v>40694</c:v>
                </c:pt>
                <c:pt idx="845">
                  <c:v>40695</c:v>
                </c:pt>
                <c:pt idx="846">
                  <c:v>40696</c:v>
                </c:pt>
                <c:pt idx="847">
                  <c:v>40697</c:v>
                </c:pt>
                <c:pt idx="848">
                  <c:v>40700</c:v>
                </c:pt>
                <c:pt idx="849">
                  <c:v>40701</c:v>
                </c:pt>
                <c:pt idx="850">
                  <c:v>40702</c:v>
                </c:pt>
                <c:pt idx="851">
                  <c:v>40703</c:v>
                </c:pt>
                <c:pt idx="852">
                  <c:v>40704</c:v>
                </c:pt>
                <c:pt idx="853">
                  <c:v>40708</c:v>
                </c:pt>
                <c:pt idx="854">
                  <c:v>40709</c:v>
                </c:pt>
                <c:pt idx="855">
                  <c:v>40710</c:v>
                </c:pt>
                <c:pt idx="856">
                  <c:v>40711</c:v>
                </c:pt>
                <c:pt idx="857">
                  <c:v>40714</c:v>
                </c:pt>
                <c:pt idx="858">
                  <c:v>40715</c:v>
                </c:pt>
                <c:pt idx="859">
                  <c:v>40716</c:v>
                </c:pt>
                <c:pt idx="860">
                  <c:v>40717</c:v>
                </c:pt>
                <c:pt idx="861">
                  <c:v>40718</c:v>
                </c:pt>
                <c:pt idx="862">
                  <c:v>40721</c:v>
                </c:pt>
                <c:pt idx="863">
                  <c:v>40722</c:v>
                </c:pt>
                <c:pt idx="864">
                  <c:v>40723</c:v>
                </c:pt>
                <c:pt idx="865">
                  <c:v>40724</c:v>
                </c:pt>
                <c:pt idx="866">
                  <c:v>40725</c:v>
                </c:pt>
                <c:pt idx="867">
                  <c:v>40728</c:v>
                </c:pt>
                <c:pt idx="868">
                  <c:v>40729</c:v>
                </c:pt>
                <c:pt idx="869">
                  <c:v>40730</c:v>
                </c:pt>
                <c:pt idx="870">
                  <c:v>40731</c:v>
                </c:pt>
                <c:pt idx="871">
                  <c:v>40732</c:v>
                </c:pt>
                <c:pt idx="872">
                  <c:v>40735</c:v>
                </c:pt>
                <c:pt idx="873">
                  <c:v>40736</c:v>
                </c:pt>
                <c:pt idx="874">
                  <c:v>40737</c:v>
                </c:pt>
                <c:pt idx="875">
                  <c:v>40738</c:v>
                </c:pt>
                <c:pt idx="876">
                  <c:v>40739</c:v>
                </c:pt>
                <c:pt idx="877">
                  <c:v>40742</c:v>
                </c:pt>
                <c:pt idx="878">
                  <c:v>40743</c:v>
                </c:pt>
                <c:pt idx="879">
                  <c:v>40744</c:v>
                </c:pt>
                <c:pt idx="880">
                  <c:v>40745</c:v>
                </c:pt>
                <c:pt idx="881">
                  <c:v>40746</c:v>
                </c:pt>
                <c:pt idx="882">
                  <c:v>40749</c:v>
                </c:pt>
                <c:pt idx="883">
                  <c:v>40750</c:v>
                </c:pt>
                <c:pt idx="884">
                  <c:v>40751</c:v>
                </c:pt>
                <c:pt idx="885">
                  <c:v>40752</c:v>
                </c:pt>
                <c:pt idx="886">
                  <c:v>40753</c:v>
                </c:pt>
                <c:pt idx="887">
                  <c:v>40756</c:v>
                </c:pt>
                <c:pt idx="888">
                  <c:v>40757</c:v>
                </c:pt>
                <c:pt idx="889">
                  <c:v>40758</c:v>
                </c:pt>
                <c:pt idx="890">
                  <c:v>40759</c:v>
                </c:pt>
                <c:pt idx="891">
                  <c:v>40760</c:v>
                </c:pt>
                <c:pt idx="892">
                  <c:v>40763</c:v>
                </c:pt>
                <c:pt idx="893">
                  <c:v>40764</c:v>
                </c:pt>
                <c:pt idx="894">
                  <c:v>40765</c:v>
                </c:pt>
                <c:pt idx="895">
                  <c:v>40766</c:v>
                </c:pt>
                <c:pt idx="896">
                  <c:v>40767</c:v>
                </c:pt>
                <c:pt idx="897">
                  <c:v>40770</c:v>
                </c:pt>
                <c:pt idx="898">
                  <c:v>40771</c:v>
                </c:pt>
                <c:pt idx="899">
                  <c:v>40772</c:v>
                </c:pt>
                <c:pt idx="900">
                  <c:v>40773</c:v>
                </c:pt>
                <c:pt idx="901">
                  <c:v>40774</c:v>
                </c:pt>
                <c:pt idx="902">
                  <c:v>40777</c:v>
                </c:pt>
                <c:pt idx="903">
                  <c:v>40778</c:v>
                </c:pt>
                <c:pt idx="904">
                  <c:v>40779</c:v>
                </c:pt>
                <c:pt idx="905">
                  <c:v>40780</c:v>
                </c:pt>
                <c:pt idx="906">
                  <c:v>40781</c:v>
                </c:pt>
                <c:pt idx="907">
                  <c:v>40784</c:v>
                </c:pt>
                <c:pt idx="908">
                  <c:v>40785</c:v>
                </c:pt>
                <c:pt idx="909">
                  <c:v>40786</c:v>
                </c:pt>
                <c:pt idx="910">
                  <c:v>40787</c:v>
                </c:pt>
                <c:pt idx="911">
                  <c:v>40788</c:v>
                </c:pt>
                <c:pt idx="912">
                  <c:v>40791</c:v>
                </c:pt>
                <c:pt idx="913">
                  <c:v>40792</c:v>
                </c:pt>
                <c:pt idx="914">
                  <c:v>40793</c:v>
                </c:pt>
                <c:pt idx="915">
                  <c:v>40794</c:v>
                </c:pt>
                <c:pt idx="916">
                  <c:v>40795</c:v>
                </c:pt>
                <c:pt idx="917">
                  <c:v>40798</c:v>
                </c:pt>
                <c:pt idx="918">
                  <c:v>40799</c:v>
                </c:pt>
                <c:pt idx="919">
                  <c:v>40800</c:v>
                </c:pt>
                <c:pt idx="920">
                  <c:v>40801</c:v>
                </c:pt>
                <c:pt idx="921">
                  <c:v>40802</c:v>
                </c:pt>
                <c:pt idx="922">
                  <c:v>40805</c:v>
                </c:pt>
                <c:pt idx="923">
                  <c:v>40806</c:v>
                </c:pt>
                <c:pt idx="924">
                  <c:v>40807</c:v>
                </c:pt>
                <c:pt idx="925">
                  <c:v>40808</c:v>
                </c:pt>
                <c:pt idx="926">
                  <c:v>40809</c:v>
                </c:pt>
                <c:pt idx="927">
                  <c:v>40812</c:v>
                </c:pt>
                <c:pt idx="928">
                  <c:v>40813</c:v>
                </c:pt>
                <c:pt idx="929">
                  <c:v>40814</c:v>
                </c:pt>
                <c:pt idx="930">
                  <c:v>40815</c:v>
                </c:pt>
                <c:pt idx="931">
                  <c:v>40816</c:v>
                </c:pt>
                <c:pt idx="932">
                  <c:v>40819</c:v>
                </c:pt>
                <c:pt idx="933">
                  <c:v>40820</c:v>
                </c:pt>
                <c:pt idx="934">
                  <c:v>40821</c:v>
                </c:pt>
                <c:pt idx="935">
                  <c:v>40822</c:v>
                </c:pt>
                <c:pt idx="936">
                  <c:v>40823</c:v>
                </c:pt>
                <c:pt idx="937">
                  <c:v>40826</c:v>
                </c:pt>
                <c:pt idx="938">
                  <c:v>40827</c:v>
                </c:pt>
                <c:pt idx="939">
                  <c:v>40828</c:v>
                </c:pt>
                <c:pt idx="940">
                  <c:v>40829</c:v>
                </c:pt>
                <c:pt idx="941">
                  <c:v>40830</c:v>
                </c:pt>
                <c:pt idx="942">
                  <c:v>40833</c:v>
                </c:pt>
                <c:pt idx="943">
                  <c:v>40834</c:v>
                </c:pt>
                <c:pt idx="944">
                  <c:v>40835</c:v>
                </c:pt>
                <c:pt idx="945">
                  <c:v>40836</c:v>
                </c:pt>
                <c:pt idx="946">
                  <c:v>40837</c:v>
                </c:pt>
                <c:pt idx="947">
                  <c:v>40840</c:v>
                </c:pt>
                <c:pt idx="948">
                  <c:v>40841</c:v>
                </c:pt>
                <c:pt idx="949">
                  <c:v>40842</c:v>
                </c:pt>
                <c:pt idx="950">
                  <c:v>40843</c:v>
                </c:pt>
                <c:pt idx="951">
                  <c:v>40844</c:v>
                </c:pt>
                <c:pt idx="952">
                  <c:v>40847</c:v>
                </c:pt>
                <c:pt idx="953">
                  <c:v>40848</c:v>
                </c:pt>
                <c:pt idx="954">
                  <c:v>40849</c:v>
                </c:pt>
                <c:pt idx="955">
                  <c:v>40850</c:v>
                </c:pt>
                <c:pt idx="956">
                  <c:v>40854</c:v>
                </c:pt>
                <c:pt idx="957">
                  <c:v>40855</c:v>
                </c:pt>
                <c:pt idx="958">
                  <c:v>40856</c:v>
                </c:pt>
                <c:pt idx="959">
                  <c:v>40857</c:v>
                </c:pt>
                <c:pt idx="960">
                  <c:v>40858</c:v>
                </c:pt>
                <c:pt idx="961">
                  <c:v>40861</c:v>
                </c:pt>
                <c:pt idx="962">
                  <c:v>40862</c:v>
                </c:pt>
                <c:pt idx="963">
                  <c:v>40863</c:v>
                </c:pt>
                <c:pt idx="964">
                  <c:v>40864</c:v>
                </c:pt>
                <c:pt idx="965">
                  <c:v>40865</c:v>
                </c:pt>
                <c:pt idx="966">
                  <c:v>40868</c:v>
                </c:pt>
                <c:pt idx="967">
                  <c:v>40869</c:v>
                </c:pt>
                <c:pt idx="968">
                  <c:v>40870</c:v>
                </c:pt>
                <c:pt idx="969">
                  <c:v>40871</c:v>
                </c:pt>
                <c:pt idx="970">
                  <c:v>40872</c:v>
                </c:pt>
                <c:pt idx="971">
                  <c:v>40875</c:v>
                </c:pt>
                <c:pt idx="972">
                  <c:v>40876</c:v>
                </c:pt>
                <c:pt idx="973">
                  <c:v>40877</c:v>
                </c:pt>
                <c:pt idx="974">
                  <c:v>40878</c:v>
                </c:pt>
                <c:pt idx="975">
                  <c:v>40879</c:v>
                </c:pt>
                <c:pt idx="976">
                  <c:v>40882</c:v>
                </c:pt>
                <c:pt idx="977">
                  <c:v>40883</c:v>
                </c:pt>
                <c:pt idx="978">
                  <c:v>40884</c:v>
                </c:pt>
                <c:pt idx="979">
                  <c:v>40885</c:v>
                </c:pt>
                <c:pt idx="980">
                  <c:v>40886</c:v>
                </c:pt>
                <c:pt idx="981">
                  <c:v>40889</c:v>
                </c:pt>
                <c:pt idx="982">
                  <c:v>40890</c:v>
                </c:pt>
                <c:pt idx="983">
                  <c:v>40891</c:v>
                </c:pt>
                <c:pt idx="984">
                  <c:v>40892</c:v>
                </c:pt>
                <c:pt idx="985">
                  <c:v>40893</c:v>
                </c:pt>
                <c:pt idx="986">
                  <c:v>40896</c:v>
                </c:pt>
                <c:pt idx="987">
                  <c:v>40897</c:v>
                </c:pt>
                <c:pt idx="988">
                  <c:v>40898</c:v>
                </c:pt>
                <c:pt idx="989">
                  <c:v>40899</c:v>
                </c:pt>
                <c:pt idx="990">
                  <c:v>40900</c:v>
                </c:pt>
                <c:pt idx="991">
                  <c:v>40903</c:v>
                </c:pt>
                <c:pt idx="992">
                  <c:v>40904</c:v>
                </c:pt>
                <c:pt idx="993">
                  <c:v>40905</c:v>
                </c:pt>
                <c:pt idx="994">
                  <c:v>40906</c:v>
                </c:pt>
                <c:pt idx="995">
                  <c:v>40907</c:v>
                </c:pt>
                <c:pt idx="996">
                  <c:v>40911</c:v>
                </c:pt>
                <c:pt idx="997">
                  <c:v>40912</c:v>
                </c:pt>
                <c:pt idx="998">
                  <c:v>40913</c:v>
                </c:pt>
                <c:pt idx="999">
                  <c:v>40914</c:v>
                </c:pt>
                <c:pt idx="1000">
                  <c:v>40917</c:v>
                </c:pt>
                <c:pt idx="1001">
                  <c:v>40918</c:v>
                </c:pt>
                <c:pt idx="1002">
                  <c:v>40919</c:v>
                </c:pt>
                <c:pt idx="1003">
                  <c:v>40920</c:v>
                </c:pt>
                <c:pt idx="1004">
                  <c:v>40921</c:v>
                </c:pt>
                <c:pt idx="1005">
                  <c:v>40924</c:v>
                </c:pt>
                <c:pt idx="1006">
                  <c:v>40925</c:v>
                </c:pt>
                <c:pt idx="1007">
                  <c:v>40926</c:v>
                </c:pt>
                <c:pt idx="1008">
                  <c:v>40927</c:v>
                </c:pt>
                <c:pt idx="1009">
                  <c:v>40928</c:v>
                </c:pt>
                <c:pt idx="1010">
                  <c:v>40931</c:v>
                </c:pt>
                <c:pt idx="1011">
                  <c:v>40932</c:v>
                </c:pt>
                <c:pt idx="1012">
                  <c:v>40933</c:v>
                </c:pt>
                <c:pt idx="1013">
                  <c:v>40934</c:v>
                </c:pt>
                <c:pt idx="1014">
                  <c:v>40935</c:v>
                </c:pt>
                <c:pt idx="1015">
                  <c:v>40938</c:v>
                </c:pt>
                <c:pt idx="1016">
                  <c:v>40939</c:v>
                </c:pt>
                <c:pt idx="1017">
                  <c:v>40940</c:v>
                </c:pt>
                <c:pt idx="1018">
                  <c:v>40941</c:v>
                </c:pt>
                <c:pt idx="1019">
                  <c:v>40942</c:v>
                </c:pt>
                <c:pt idx="1020">
                  <c:v>40945</c:v>
                </c:pt>
                <c:pt idx="1021">
                  <c:v>40946</c:v>
                </c:pt>
                <c:pt idx="1022">
                  <c:v>40947</c:v>
                </c:pt>
                <c:pt idx="1023">
                  <c:v>40948</c:v>
                </c:pt>
                <c:pt idx="1024">
                  <c:v>40949</c:v>
                </c:pt>
                <c:pt idx="1025">
                  <c:v>40952</c:v>
                </c:pt>
                <c:pt idx="1026">
                  <c:v>40953</c:v>
                </c:pt>
                <c:pt idx="1027">
                  <c:v>40954</c:v>
                </c:pt>
                <c:pt idx="1028">
                  <c:v>40955</c:v>
                </c:pt>
                <c:pt idx="1029">
                  <c:v>40956</c:v>
                </c:pt>
                <c:pt idx="1030">
                  <c:v>40959</c:v>
                </c:pt>
                <c:pt idx="1031">
                  <c:v>40960</c:v>
                </c:pt>
                <c:pt idx="1032">
                  <c:v>40961</c:v>
                </c:pt>
                <c:pt idx="1033">
                  <c:v>40963</c:v>
                </c:pt>
                <c:pt idx="1034">
                  <c:v>40966</c:v>
                </c:pt>
                <c:pt idx="1035">
                  <c:v>40967</c:v>
                </c:pt>
                <c:pt idx="1036">
                  <c:v>40968</c:v>
                </c:pt>
                <c:pt idx="1037">
                  <c:v>40969</c:v>
                </c:pt>
                <c:pt idx="1038">
                  <c:v>40970</c:v>
                </c:pt>
                <c:pt idx="1039">
                  <c:v>40973</c:v>
                </c:pt>
                <c:pt idx="1040">
                  <c:v>40974</c:v>
                </c:pt>
                <c:pt idx="1041">
                  <c:v>40975</c:v>
                </c:pt>
                <c:pt idx="1042">
                  <c:v>40979</c:v>
                </c:pt>
                <c:pt idx="1043">
                  <c:v>40980</c:v>
                </c:pt>
                <c:pt idx="1044">
                  <c:v>40981</c:v>
                </c:pt>
                <c:pt idx="1045">
                  <c:v>40982</c:v>
                </c:pt>
                <c:pt idx="1046">
                  <c:v>40983</c:v>
                </c:pt>
                <c:pt idx="1047">
                  <c:v>40984</c:v>
                </c:pt>
                <c:pt idx="1048">
                  <c:v>40987</c:v>
                </c:pt>
                <c:pt idx="1049">
                  <c:v>40988</c:v>
                </c:pt>
                <c:pt idx="1050">
                  <c:v>40989</c:v>
                </c:pt>
                <c:pt idx="1051">
                  <c:v>40990</c:v>
                </c:pt>
                <c:pt idx="1052">
                  <c:v>40991</c:v>
                </c:pt>
                <c:pt idx="1053">
                  <c:v>40994</c:v>
                </c:pt>
                <c:pt idx="1054">
                  <c:v>40995</c:v>
                </c:pt>
                <c:pt idx="1055">
                  <c:v>40996</c:v>
                </c:pt>
                <c:pt idx="1056">
                  <c:v>40997</c:v>
                </c:pt>
                <c:pt idx="1057">
                  <c:v>40998</c:v>
                </c:pt>
                <c:pt idx="1058">
                  <c:v>41001</c:v>
                </c:pt>
                <c:pt idx="1059">
                  <c:v>41002</c:v>
                </c:pt>
                <c:pt idx="1060">
                  <c:v>41003</c:v>
                </c:pt>
                <c:pt idx="1061">
                  <c:v>41004</c:v>
                </c:pt>
                <c:pt idx="1062">
                  <c:v>41005</c:v>
                </c:pt>
                <c:pt idx="1063">
                  <c:v>41008</c:v>
                </c:pt>
                <c:pt idx="1064">
                  <c:v>41009</c:v>
                </c:pt>
                <c:pt idx="1065">
                  <c:v>41010</c:v>
                </c:pt>
                <c:pt idx="1066">
                  <c:v>41011</c:v>
                </c:pt>
                <c:pt idx="1067">
                  <c:v>41012</c:v>
                </c:pt>
                <c:pt idx="1068">
                  <c:v>41015</c:v>
                </c:pt>
                <c:pt idx="1069">
                  <c:v>41016</c:v>
                </c:pt>
                <c:pt idx="1070">
                  <c:v>41017</c:v>
                </c:pt>
                <c:pt idx="1071">
                  <c:v>41018</c:v>
                </c:pt>
                <c:pt idx="1072">
                  <c:v>41019</c:v>
                </c:pt>
                <c:pt idx="1073">
                  <c:v>41022</c:v>
                </c:pt>
                <c:pt idx="1074">
                  <c:v>41023</c:v>
                </c:pt>
                <c:pt idx="1075">
                  <c:v>41024</c:v>
                </c:pt>
                <c:pt idx="1076">
                  <c:v>41025</c:v>
                </c:pt>
                <c:pt idx="1077">
                  <c:v>41026</c:v>
                </c:pt>
                <c:pt idx="1078">
                  <c:v>41027</c:v>
                </c:pt>
                <c:pt idx="1079">
                  <c:v>41031</c:v>
                </c:pt>
                <c:pt idx="1080">
                  <c:v>41032</c:v>
                </c:pt>
                <c:pt idx="1081">
                  <c:v>41033</c:v>
                </c:pt>
                <c:pt idx="1082">
                  <c:v>41034</c:v>
                </c:pt>
                <c:pt idx="1083">
                  <c:v>41039</c:v>
                </c:pt>
                <c:pt idx="1084">
                  <c:v>41040</c:v>
                </c:pt>
                <c:pt idx="1085">
                  <c:v>41041</c:v>
                </c:pt>
                <c:pt idx="1086">
                  <c:v>41043</c:v>
                </c:pt>
                <c:pt idx="1087">
                  <c:v>41044</c:v>
                </c:pt>
                <c:pt idx="1088">
                  <c:v>41045</c:v>
                </c:pt>
                <c:pt idx="1089">
                  <c:v>41046</c:v>
                </c:pt>
                <c:pt idx="1090">
                  <c:v>41047</c:v>
                </c:pt>
                <c:pt idx="1091">
                  <c:v>41050</c:v>
                </c:pt>
                <c:pt idx="1092">
                  <c:v>41051</c:v>
                </c:pt>
                <c:pt idx="1093">
                  <c:v>41052</c:v>
                </c:pt>
                <c:pt idx="1094">
                  <c:v>41053</c:v>
                </c:pt>
                <c:pt idx="1095">
                  <c:v>41054</c:v>
                </c:pt>
                <c:pt idx="1096">
                  <c:v>41057</c:v>
                </c:pt>
                <c:pt idx="1097">
                  <c:v>41058</c:v>
                </c:pt>
                <c:pt idx="1098">
                  <c:v>41059</c:v>
                </c:pt>
                <c:pt idx="1099">
                  <c:v>41060</c:v>
                </c:pt>
                <c:pt idx="1100">
                  <c:v>41061</c:v>
                </c:pt>
                <c:pt idx="1101">
                  <c:v>41064</c:v>
                </c:pt>
                <c:pt idx="1102">
                  <c:v>41065</c:v>
                </c:pt>
                <c:pt idx="1103">
                  <c:v>41066</c:v>
                </c:pt>
                <c:pt idx="1104">
                  <c:v>41067</c:v>
                </c:pt>
                <c:pt idx="1105">
                  <c:v>41068</c:v>
                </c:pt>
                <c:pt idx="1106">
                  <c:v>41069</c:v>
                </c:pt>
                <c:pt idx="1107">
                  <c:v>41073</c:v>
                </c:pt>
                <c:pt idx="1108">
                  <c:v>41074</c:v>
                </c:pt>
                <c:pt idx="1109">
                  <c:v>41075</c:v>
                </c:pt>
                <c:pt idx="1110">
                  <c:v>41078</c:v>
                </c:pt>
                <c:pt idx="1111">
                  <c:v>41079</c:v>
                </c:pt>
                <c:pt idx="1112">
                  <c:v>41080</c:v>
                </c:pt>
                <c:pt idx="1113">
                  <c:v>41081</c:v>
                </c:pt>
                <c:pt idx="1114">
                  <c:v>41082</c:v>
                </c:pt>
                <c:pt idx="1115">
                  <c:v>41085</c:v>
                </c:pt>
                <c:pt idx="1116">
                  <c:v>41086</c:v>
                </c:pt>
                <c:pt idx="1117">
                  <c:v>41087</c:v>
                </c:pt>
                <c:pt idx="1118">
                  <c:v>41088</c:v>
                </c:pt>
                <c:pt idx="1119">
                  <c:v>41089</c:v>
                </c:pt>
                <c:pt idx="1120">
                  <c:v>41092</c:v>
                </c:pt>
                <c:pt idx="1121">
                  <c:v>41093</c:v>
                </c:pt>
                <c:pt idx="1122">
                  <c:v>41094</c:v>
                </c:pt>
                <c:pt idx="1123">
                  <c:v>41095</c:v>
                </c:pt>
                <c:pt idx="1124">
                  <c:v>41096</c:v>
                </c:pt>
                <c:pt idx="1125">
                  <c:v>41099</c:v>
                </c:pt>
                <c:pt idx="1126">
                  <c:v>41100</c:v>
                </c:pt>
                <c:pt idx="1127">
                  <c:v>41101</c:v>
                </c:pt>
                <c:pt idx="1128">
                  <c:v>41102</c:v>
                </c:pt>
                <c:pt idx="1129">
                  <c:v>41103</c:v>
                </c:pt>
                <c:pt idx="1130">
                  <c:v>41106</c:v>
                </c:pt>
                <c:pt idx="1131">
                  <c:v>41107</c:v>
                </c:pt>
                <c:pt idx="1132">
                  <c:v>41108</c:v>
                </c:pt>
                <c:pt idx="1133">
                  <c:v>41109</c:v>
                </c:pt>
                <c:pt idx="1134">
                  <c:v>41110</c:v>
                </c:pt>
                <c:pt idx="1135">
                  <c:v>41113</c:v>
                </c:pt>
                <c:pt idx="1136">
                  <c:v>41114</c:v>
                </c:pt>
                <c:pt idx="1137">
                  <c:v>41115</c:v>
                </c:pt>
                <c:pt idx="1138">
                  <c:v>41116</c:v>
                </c:pt>
                <c:pt idx="1139">
                  <c:v>41117</c:v>
                </c:pt>
                <c:pt idx="1140">
                  <c:v>41120</c:v>
                </c:pt>
                <c:pt idx="1141">
                  <c:v>41121</c:v>
                </c:pt>
                <c:pt idx="1142">
                  <c:v>41122</c:v>
                </c:pt>
                <c:pt idx="1143">
                  <c:v>41123</c:v>
                </c:pt>
                <c:pt idx="1144">
                  <c:v>41124</c:v>
                </c:pt>
                <c:pt idx="1145">
                  <c:v>41127</c:v>
                </c:pt>
                <c:pt idx="1146">
                  <c:v>41128</c:v>
                </c:pt>
                <c:pt idx="1147">
                  <c:v>41129</c:v>
                </c:pt>
                <c:pt idx="1148">
                  <c:v>41130</c:v>
                </c:pt>
                <c:pt idx="1149">
                  <c:v>41131</c:v>
                </c:pt>
                <c:pt idx="1150">
                  <c:v>41134</c:v>
                </c:pt>
                <c:pt idx="1151">
                  <c:v>41135</c:v>
                </c:pt>
                <c:pt idx="1152">
                  <c:v>41136</c:v>
                </c:pt>
                <c:pt idx="1153">
                  <c:v>41137</c:v>
                </c:pt>
                <c:pt idx="1154">
                  <c:v>41138</c:v>
                </c:pt>
                <c:pt idx="1155">
                  <c:v>41141</c:v>
                </c:pt>
                <c:pt idx="1156">
                  <c:v>41142</c:v>
                </c:pt>
                <c:pt idx="1157">
                  <c:v>41143</c:v>
                </c:pt>
                <c:pt idx="1158">
                  <c:v>41144</c:v>
                </c:pt>
                <c:pt idx="1159">
                  <c:v>41145</c:v>
                </c:pt>
                <c:pt idx="1160">
                  <c:v>41148</c:v>
                </c:pt>
                <c:pt idx="1161">
                  <c:v>41149</c:v>
                </c:pt>
                <c:pt idx="1162">
                  <c:v>41150</c:v>
                </c:pt>
                <c:pt idx="1163">
                  <c:v>41151</c:v>
                </c:pt>
                <c:pt idx="1164">
                  <c:v>41152</c:v>
                </c:pt>
                <c:pt idx="1165">
                  <c:v>41155</c:v>
                </c:pt>
                <c:pt idx="1166">
                  <c:v>41156</c:v>
                </c:pt>
                <c:pt idx="1167">
                  <c:v>41157</c:v>
                </c:pt>
                <c:pt idx="1168">
                  <c:v>41158</c:v>
                </c:pt>
                <c:pt idx="1169">
                  <c:v>41159</c:v>
                </c:pt>
                <c:pt idx="1170">
                  <c:v>41162</c:v>
                </c:pt>
                <c:pt idx="1171">
                  <c:v>41163</c:v>
                </c:pt>
                <c:pt idx="1172">
                  <c:v>41164</c:v>
                </c:pt>
                <c:pt idx="1173">
                  <c:v>41165</c:v>
                </c:pt>
                <c:pt idx="1174">
                  <c:v>41166</c:v>
                </c:pt>
                <c:pt idx="1175">
                  <c:v>41169</c:v>
                </c:pt>
                <c:pt idx="1176">
                  <c:v>41170</c:v>
                </c:pt>
                <c:pt idx="1177">
                  <c:v>41171</c:v>
                </c:pt>
                <c:pt idx="1178">
                  <c:v>41172</c:v>
                </c:pt>
                <c:pt idx="1179">
                  <c:v>41173</c:v>
                </c:pt>
                <c:pt idx="1180">
                  <c:v>41176</c:v>
                </c:pt>
                <c:pt idx="1181">
                  <c:v>41177</c:v>
                </c:pt>
                <c:pt idx="1182">
                  <c:v>41178</c:v>
                </c:pt>
                <c:pt idx="1183">
                  <c:v>41179</c:v>
                </c:pt>
                <c:pt idx="1184">
                  <c:v>41180</c:v>
                </c:pt>
                <c:pt idx="1185">
                  <c:v>41183</c:v>
                </c:pt>
                <c:pt idx="1186">
                  <c:v>41184</c:v>
                </c:pt>
                <c:pt idx="1187">
                  <c:v>41185</c:v>
                </c:pt>
                <c:pt idx="1188">
                  <c:v>41186</c:v>
                </c:pt>
                <c:pt idx="1189">
                  <c:v>41187</c:v>
                </c:pt>
                <c:pt idx="1190">
                  <c:v>41190</c:v>
                </c:pt>
                <c:pt idx="1191">
                  <c:v>41191</c:v>
                </c:pt>
                <c:pt idx="1192">
                  <c:v>41192</c:v>
                </c:pt>
                <c:pt idx="1193">
                  <c:v>41193</c:v>
                </c:pt>
                <c:pt idx="1194">
                  <c:v>41194</c:v>
                </c:pt>
                <c:pt idx="1195">
                  <c:v>41197</c:v>
                </c:pt>
                <c:pt idx="1196">
                  <c:v>41198</c:v>
                </c:pt>
                <c:pt idx="1197">
                  <c:v>41199</c:v>
                </c:pt>
                <c:pt idx="1198">
                  <c:v>41200</c:v>
                </c:pt>
                <c:pt idx="1199">
                  <c:v>41201</c:v>
                </c:pt>
                <c:pt idx="1200">
                  <c:v>41204</c:v>
                </c:pt>
                <c:pt idx="1201">
                  <c:v>41205</c:v>
                </c:pt>
                <c:pt idx="1202">
                  <c:v>41206</c:v>
                </c:pt>
                <c:pt idx="1203">
                  <c:v>41207</c:v>
                </c:pt>
                <c:pt idx="1204">
                  <c:v>41208</c:v>
                </c:pt>
                <c:pt idx="1205">
                  <c:v>41211</c:v>
                </c:pt>
                <c:pt idx="1206">
                  <c:v>41212</c:v>
                </c:pt>
                <c:pt idx="1207">
                  <c:v>41213</c:v>
                </c:pt>
                <c:pt idx="1208">
                  <c:v>41214</c:v>
                </c:pt>
                <c:pt idx="1209">
                  <c:v>41215</c:v>
                </c:pt>
                <c:pt idx="1210">
                  <c:v>41219</c:v>
                </c:pt>
                <c:pt idx="1211">
                  <c:v>41220</c:v>
                </c:pt>
                <c:pt idx="1212">
                  <c:v>41221</c:v>
                </c:pt>
                <c:pt idx="1213">
                  <c:v>41222</c:v>
                </c:pt>
                <c:pt idx="1214">
                  <c:v>41225</c:v>
                </c:pt>
                <c:pt idx="1215">
                  <c:v>41226</c:v>
                </c:pt>
                <c:pt idx="1216">
                  <c:v>41227</c:v>
                </c:pt>
                <c:pt idx="1217">
                  <c:v>41228</c:v>
                </c:pt>
                <c:pt idx="1218">
                  <c:v>41229</c:v>
                </c:pt>
                <c:pt idx="1219">
                  <c:v>41232</c:v>
                </c:pt>
                <c:pt idx="1220">
                  <c:v>41233</c:v>
                </c:pt>
                <c:pt idx="1221">
                  <c:v>41234</c:v>
                </c:pt>
                <c:pt idx="1222">
                  <c:v>41235</c:v>
                </c:pt>
                <c:pt idx="1223">
                  <c:v>41236</c:v>
                </c:pt>
                <c:pt idx="1224">
                  <c:v>41239</c:v>
                </c:pt>
                <c:pt idx="1225">
                  <c:v>41240</c:v>
                </c:pt>
                <c:pt idx="1226">
                  <c:v>41241</c:v>
                </c:pt>
                <c:pt idx="1227">
                  <c:v>41242</c:v>
                </c:pt>
                <c:pt idx="1228">
                  <c:v>41243</c:v>
                </c:pt>
                <c:pt idx="1229">
                  <c:v>41246</c:v>
                </c:pt>
                <c:pt idx="1230">
                  <c:v>41247</c:v>
                </c:pt>
                <c:pt idx="1231">
                  <c:v>41248</c:v>
                </c:pt>
                <c:pt idx="1232">
                  <c:v>41249</c:v>
                </c:pt>
                <c:pt idx="1233">
                  <c:v>41250</c:v>
                </c:pt>
                <c:pt idx="1234">
                  <c:v>41253</c:v>
                </c:pt>
                <c:pt idx="1235">
                  <c:v>41254</c:v>
                </c:pt>
                <c:pt idx="1236">
                  <c:v>41255</c:v>
                </c:pt>
                <c:pt idx="1237">
                  <c:v>41256</c:v>
                </c:pt>
                <c:pt idx="1238">
                  <c:v>41257</c:v>
                </c:pt>
                <c:pt idx="1239">
                  <c:v>41260</c:v>
                </c:pt>
                <c:pt idx="1240">
                  <c:v>41261</c:v>
                </c:pt>
                <c:pt idx="1241">
                  <c:v>41262</c:v>
                </c:pt>
                <c:pt idx="1242">
                  <c:v>41263</c:v>
                </c:pt>
                <c:pt idx="1243">
                  <c:v>41264</c:v>
                </c:pt>
                <c:pt idx="1244">
                  <c:v>41267</c:v>
                </c:pt>
                <c:pt idx="1245">
                  <c:v>41268</c:v>
                </c:pt>
                <c:pt idx="1246">
                  <c:v>41269</c:v>
                </c:pt>
                <c:pt idx="1247">
                  <c:v>41270</c:v>
                </c:pt>
                <c:pt idx="1248">
                  <c:v>41271</c:v>
                </c:pt>
                <c:pt idx="1249">
                  <c:v>41272</c:v>
                </c:pt>
                <c:pt idx="1250">
                  <c:v>41282</c:v>
                </c:pt>
                <c:pt idx="1251">
                  <c:v>41283</c:v>
                </c:pt>
                <c:pt idx="1252">
                  <c:v>41284</c:v>
                </c:pt>
                <c:pt idx="1253">
                  <c:v>41285</c:v>
                </c:pt>
                <c:pt idx="1254">
                  <c:v>41288</c:v>
                </c:pt>
                <c:pt idx="1255">
                  <c:v>41289</c:v>
                </c:pt>
                <c:pt idx="1256">
                  <c:v>41290</c:v>
                </c:pt>
                <c:pt idx="1257">
                  <c:v>41291</c:v>
                </c:pt>
                <c:pt idx="1258">
                  <c:v>41292</c:v>
                </c:pt>
                <c:pt idx="1259">
                  <c:v>41295</c:v>
                </c:pt>
                <c:pt idx="1260">
                  <c:v>41296</c:v>
                </c:pt>
                <c:pt idx="1261">
                  <c:v>41297</c:v>
                </c:pt>
                <c:pt idx="1262">
                  <c:v>41298</c:v>
                </c:pt>
                <c:pt idx="1263">
                  <c:v>41299</c:v>
                </c:pt>
                <c:pt idx="1264">
                  <c:v>41302</c:v>
                </c:pt>
                <c:pt idx="1265">
                  <c:v>41303</c:v>
                </c:pt>
                <c:pt idx="1266">
                  <c:v>41304</c:v>
                </c:pt>
                <c:pt idx="1267">
                  <c:v>41305</c:v>
                </c:pt>
                <c:pt idx="1268">
                  <c:v>41306</c:v>
                </c:pt>
                <c:pt idx="1269">
                  <c:v>41309</c:v>
                </c:pt>
                <c:pt idx="1270">
                  <c:v>41310</c:v>
                </c:pt>
                <c:pt idx="1271">
                  <c:v>41311</c:v>
                </c:pt>
                <c:pt idx="1272">
                  <c:v>41312</c:v>
                </c:pt>
                <c:pt idx="1273">
                  <c:v>41313</c:v>
                </c:pt>
                <c:pt idx="1274">
                  <c:v>41316</c:v>
                </c:pt>
                <c:pt idx="1275">
                  <c:v>41317</c:v>
                </c:pt>
                <c:pt idx="1276">
                  <c:v>41318</c:v>
                </c:pt>
                <c:pt idx="1277">
                  <c:v>41319</c:v>
                </c:pt>
                <c:pt idx="1278">
                  <c:v>41320</c:v>
                </c:pt>
                <c:pt idx="1279">
                  <c:v>41323</c:v>
                </c:pt>
                <c:pt idx="1280">
                  <c:v>41324</c:v>
                </c:pt>
                <c:pt idx="1281">
                  <c:v>41325</c:v>
                </c:pt>
                <c:pt idx="1282">
                  <c:v>41326</c:v>
                </c:pt>
                <c:pt idx="1283">
                  <c:v>41327</c:v>
                </c:pt>
                <c:pt idx="1284">
                  <c:v>41330</c:v>
                </c:pt>
                <c:pt idx="1285">
                  <c:v>41331</c:v>
                </c:pt>
                <c:pt idx="1286">
                  <c:v>41332</c:v>
                </c:pt>
                <c:pt idx="1287">
                  <c:v>41333</c:v>
                </c:pt>
                <c:pt idx="1288">
                  <c:v>41334</c:v>
                </c:pt>
                <c:pt idx="1289">
                  <c:v>41337</c:v>
                </c:pt>
                <c:pt idx="1290">
                  <c:v>41338</c:v>
                </c:pt>
                <c:pt idx="1291">
                  <c:v>41339</c:v>
                </c:pt>
                <c:pt idx="1292">
                  <c:v>41340</c:v>
                </c:pt>
                <c:pt idx="1293">
                  <c:v>41344</c:v>
                </c:pt>
                <c:pt idx="1294">
                  <c:v>41345</c:v>
                </c:pt>
                <c:pt idx="1295">
                  <c:v>41346</c:v>
                </c:pt>
                <c:pt idx="1296">
                  <c:v>41347</c:v>
                </c:pt>
                <c:pt idx="1297">
                  <c:v>41348</c:v>
                </c:pt>
                <c:pt idx="1298">
                  <c:v>41351</c:v>
                </c:pt>
                <c:pt idx="1299">
                  <c:v>41352</c:v>
                </c:pt>
                <c:pt idx="1300">
                  <c:v>41353</c:v>
                </c:pt>
                <c:pt idx="1301">
                  <c:v>41354</c:v>
                </c:pt>
                <c:pt idx="1302">
                  <c:v>41355</c:v>
                </c:pt>
                <c:pt idx="1303">
                  <c:v>41358</c:v>
                </c:pt>
                <c:pt idx="1304">
                  <c:v>41359</c:v>
                </c:pt>
                <c:pt idx="1305">
                  <c:v>41360</c:v>
                </c:pt>
                <c:pt idx="1306">
                  <c:v>41361</c:v>
                </c:pt>
                <c:pt idx="1307">
                  <c:v>41362</c:v>
                </c:pt>
                <c:pt idx="1308">
                  <c:v>41365</c:v>
                </c:pt>
                <c:pt idx="1309">
                  <c:v>41366</c:v>
                </c:pt>
                <c:pt idx="1310">
                  <c:v>41367</c:v>
                </c:pt>
                <c:pt idx="1311">
                  <c:v>41368</c:v>
                </c:pt>
                <c:pt idx="1312">
                  <c:v>41369</c:v>
                </c:pt>
                <c:pt idx="1313">
                  <c:v>41372</c:v>
                </c:pt>
                <c:pt idx="1314">
                  <c:v>41373</c:v>
                </c:pt>
                <c:pt idx="1315">
                  <c:v>41374</c:v>
                </c:pt>
                <c:pt idx="1316">
                  <c:v>41375</c:v>
                </c:pt>
                <c:pt idx="1317">
                  <c:v>41376</c:v>
                </c:pt>
                <c:pt idx="1318">
                  <c:v>41379</c:v>
                </c:pt>
                <c:pt idx="1319">
                  <c:v>41380</c:v>
                </c:pt>
                <c:pt idx="1320">
                  <c:v>41381</c:v>
                </c:pt>
                <c:pt idx="1321">
                  <c:v>41382</c:v>
                </c:pt>
                <c:pt idx="1322">
                  <c:v>41383</c:v>
                </c:pt>
                <c:pt idx="1323">
                  <c:v>41386</c:v>
                </c:pt>
                <c:pt idx="1324">
                  <c:v>41387</c:v>
                </c:pt>
                <c:pt idx="1325">
                  <c:v>41388</c:v>
                </c:pt>
                <c:pt idx="1326">
                  <c:v>41389</c:v>
                </c:pt>
                <c:pt idx="1327">
                  <c:v>41390</c:v>
                </c:pt>
                <c:pt idx="1328">
                  <c:v>41393</c:v>
                </c:pt>
                <c:pt idx="1329">
                  <c:v>41394</c:v>
                </c:pt>
                <c:pt idx="1330">
                  <c:v>41396</c:v>
                </c:pt>
                <c:pt idx="1331">
                  <c:v>41397</c:v>
                </c:pt>
                <c:pt idx="1332">
                  <c:v>41400</c:v>
                </c:pt>
                <c:pt idx="1333">
                  <c:v>41401</c:v>
                </c:pt>
                <c:pt idx="1334">
                  <c:v>41402</c:v>
                </c:pt>
                <c:pt idx="1335">
                  <c:v>41404</c:v>
                </c:pt>
                <c:pt idx="1336">
                  <c:v>41407</c:v>
                </c:pt>
                <c:pt idx="1337">
                  <c:v>41408</c:v>
                </c:pt>
                <c:pt idx="1338">
                  <c:v>41409</c:v>
                </c:pt>
                <c:pt idx="1339">
                  <c:v>41410</c:v>
                </c:pt>
                <c:pt idx="1340">
                  <c:v>41411</c:v>
                </c:pt>
                <c:pt idx="1341">
                  <c:v>41414</c:v>
                </c:pt>
                <c:pt idx="1342">
                  <c:v>41415</c:v>
                </c:pt>
                <c:pt idx="1343">
                  <c:v>41416</c:v>
                </c:pt>
                <c:pt idx="1344">
                  <c:v>41417</c:v>
                </c:pt>
                <c:pt idx="1345">
                  <c:v>41418</c:v>
                </c:pt>
                <c:pt idx="1346">
                  <c:v>41421</c:v>
                </c:pt>
                <c:pt idx="1347">
                  <c:v>41422</c:v>
                </c:pt>
                <c:pt idx="1348">
                  <c:v>41423</c:v>
                </c:pt>
                <c:pt idx="1349">
                  <c:v>41424</c:v>
                </c:pt>
                <c:pt idx="1350">
                  <c:v>41425</c:v>
                </c:pt>
                <c:pt idx="1351">
                  <c:v>41428</c:v>
                </c:pt>
                <c:pt idx="1352">
                  <c:v>41429</c:v>
                </c:pt>
                <c:pt idx="1353">
                  <c:v>41430</c:v>
                </c:pt>
                <c:pt idx="1354">
                  <c:v>41431</c:v>
                </c:pt>
                <c:pt idx="1355">
                  <c:v>41432</c:v>
                </c:pt>
                <c:pt idx="1356">
                  <c:v>41435</c:v>
                </c:pt>
                <c:pt idx="1357">
                  <c:v>41436</c:v>
                </c:pt>
                <c:pt idx="1358">
                  <c:v>41438</c:v>
                </c:pt>
                <c:pt idx="1359">
                  <c:v>41439</c:v>
                </c:pt>
                <c:pt idx="1360">
                  <c:v>41442</c:v>
                </c:pt>
                <c:pt idx="1361">
                  <c:v>41443</c:v>
                </c:pt>
                <c:pt idx="1362">
                  <c:v>41444</c:v>
                </c:pt>
                <c:pt idx="1363">
                  <c:v>41445</c:v>
                </c:pt>
                <c:pt idx="1364">
                  <c:v>41446</c:v>
                </c:pt>
                <c:pt idx="1365">
                  <c:v>41449</c:v>
                </c:pt>
                <c:pt idx="1366">
                  <c:v>41450</c:v>
                </c:pt>
                <c:pt idx="1367">
                  <c:v>41451</c:v>
                </c:pt>
                <c:pt idx="1368">
                  <c:v>41452</c:v>
                </c:pt>
                <c:pt idx="1369">
                  <c:v>41453</c:v>
                </c:pt>
                <c:pt idx="1370">
                  <c:v>41456</c:v>
                </c:pt>
                <c:pt idx="1371">
                  <c:v>41457</c:v>
                </c:pt>
                <c:pt idx="1372">
                  <c:v>41458</c:v>
                </c:pt>
                <c:pt idx="1373">
                  <c:v>41459</c:v>
                </c:pt>
                <c:pt idx="1374">
                  <c:v>41460</c:v>
                </c:pt>
                <c:pt idx="1375">
                  <c:v>41463</c:v>
                </c:pt>
                <c:pt idx="1376">
                  <c:v>41464</c:v>
                </c:pt>
                <c:pt idx="1377">
                  <c:v>41465</c:v>
                </c:pt>
                <c:pt idx="1378">
                  <c:v>41466</c:v>
                </c:pt>
                <c:pt idx="1379">
                  <c:v>41467</c:v>
                </c:pt>
                <c:pt idx="1380">
                  <c:v>41470</c:v>
                </c:pt>
                <c:pt idx="1381">
                  <c:v>41471</c:v>
                </c:pt>
                <c:pt idx="1382">
                  <c:v>41472</c:v>
                </c:pt>
                <c:pt idx="1383">
                  <c:v>41473</c:v>
                </c:pt>
                <c:pt idx="1384">
                  <c:v>41474</c:v>
                </c:pt>
                <c:pt idx="1385">
                  <c:v>41477</c:v>
                </c:pt>
                <c:pt idx="1386">
                  <c:v>41478</c:v>
                </c:pt>
                <c:pt idx="1387">
                  <c:v>41479</c:v>
                </c:pt>
                <c:pt idx="1388">
                  <c:v>41480</c:v>
                </c:pt>
                <c:pt idx="1389">
                  <c:v>41481</c:v>
                </c:pt>
                <c:pt idx="1390">
                  <c:v>41484</c:v>
                </c:pt>
                <c:pt idx="1391">
                  <c:v>41485</c:v>
                </c:pt>
                <c:pt idx="1392">
                  <c:v>41486</c:v>
                </c:pt>
                <c:pt idx="1393">
                  <c:v>41487</c:v>
                </c:pt>
                <c:pt idx="1394">
                  <c:v>41488</c:v>
                </c:pt>
                <c:pt idx="1395">
                  <c:v>41491</c:v>
                </c:pt>
                <c:pt idx="1396">
                  <c:v>41492</c:v>
                </c:pt>
                <c:pt idx="1397">
                  <c:v>41493</c:v>
                </c:pt>
                <c:pt idx="1398">
                  <c:v>41494</c:v>
                </c:pt>
                <c:pt idx="1399">
                  <c:v>41495</c:v>
                </c:pt>
                <c:pt idx="1400">
                  <c:v>41498</c:v>
                </c:pt>
                <c:pt idx="1401">
                  <c:v>41499</c:v>
                </c:pt>
                <c:pt idx="1402">
                  <c:v>41500</c:v>
                </c:pt>
                <c:pt idx="1403">
                  <c:v>41501</c:v>
                </c:pt>
                <c:pt idx="1404">
                  <c:v>41502</c:v>
                </c:pt>
                <c:pt idx="1405">
                  <c:v>41505</c:v>
                </c:pt>
                <c:pt idx="1406">
                  <c:v>41506</c:v>
                </c:pt>
                <c:pt idx="1407">
                  <c:v>41507</c:v>
                </c:pt>
                <c:pt idx="1408">
                  <c:v>41508</c:v>
                </c:pt>
                <c:pt idx="1409">
                  <c:v>41509</c:v>
                </c:pt>
                <c:pt idx="1410">
                  <c:v>41512</c:v>
                </c:pt>
                <c:pt idx="1411">
                  <c:v>41513</c:v>
                </c:pt>
                <c:pt idx="1412">
                  <c:v>41514</c:v>
                </c:pt>
                <c:pt idx="1413">
                  <c:v>41515</c:v>
                </c:pt>
                <c:pt idx="1414">
                  <c:v>41516</c:v>
                </c:pt>
                <c:pt idx="1415">
                  <c:v>41519</c:v>
                </c:pt>
                <c:pt idx="1416">
                  <c:v>41520</c:v>
                </c:pt>
                <c:pt idx="1417">
                  <c:v>41521</c:v>
                </c:pt>
                <c:pt idx="1418">
                  <c:v>41522</c:v>
                </c:pt>
                <c:pt idx="1419">
                  <c:v>41523</c:v>
                </c:pt>
                <c:pt idx="1420">
                  <c:v>41526</c:v>
                </c:pt>
                <c:pt idx="1421">
                  <c:v>41527</c:v>
                </c:pt>
                <c:pt idx="1422">
                  <c:v>41528</c:v>
                </c:pt>
                <c:pt idx="1423">
                  <c:v>41529</c:v>
                </c:pt>
                <c:pt idx="1424">
                  <c:v>41530</c:v>
                </c:pt>
                <c:pt idx="1425">
                  <c:v>41533</c:v>
                </c:pt>
                <c:pt idx="1426">
                  <c:v>41534</c:v>
                </c:pt>
                <c:pt idx="1427">
                  <c:v>41535</c:v>
                </c:pt>
                <c:pt idx="1428">
                  <c:v>41536</c:v>
                </c:pt>
                <c:pt idx="1429">
                  <c:v>41537</c:v>
                </c:pt>
                <c:pt idx="1430">
                  <c:v>41540</c:v>
                </c:pt>
                <c:pt idx="1431">
                  <c:v>41541</c:v>
                </c:pt>
                <c:pt idx="1432">
                  <c:v>41542</c:v>
                </c:pt>
                <c:pt idx="1433">
                  <c:v>41543</c:v>
                </c:pt>
                <c:pt idx="1434">
                  <c:v>41544</c:v>
                </c:pt>
                <c:pt idx="1435">
                  <c:v>41547</c:v>
                </c:pt>
                <c:pt idx="1436">
                  <c:v>41548</c:v>
                </c:pt>
                <c:pt idx="1437">
                  <c:v>41549</c:v>
                </c:pt>
                <c:pt idx="1438">
                  <c:v>41550</c:v>
                </c:pt>
                <c:pt idx="1439">
                  <c:v>41551</c:v>
                </c:pt>
                <c:pt idx="1440">
                  <c:v>41554</c:v>
                </c:pt>
                <c:pt idx="1441">
                  <c:v>41555</c:v>
                </c:pt>
                <c:pt idx="1442">
                  <c:v>41556</c:v>
                </c:pt>
                <c:pt idx="1443">
                  <c:v>41557</c:v>
                </c:pt>
                <c:pt idx="1444">
                  <c:v>41558</c:v>
                </c:pt>
                <c:pt idx="1445">
                  <c:v>41561</c:v>
                </c:pt>
                <c:pt idx="1446">
                  <c:v>41562</c:v>
                </c:pt>
                <c:pt idx="1447">
                  <c:v>41563</c:v>
                </c:pt>
                <c:pt idx="1448">
                  <c:v>41564</c:v>
                </c:pt>
                <c:pt idx="1449">
                  <c:v>41565</c:v>
                </c:pt>
                <c:pt idx="1450">
                  <c:v>41568</c:v>
                </c:pt>
                <c:pt idx="1451">
                  <c:v>41569</c:v>
                </c:pt>
                <c:pt idx="1452">
                  <c:v>41570</c:v>
                </c:pt>
                <c:pt idx="1453">
                  <c:v>41571</c:v>
                </c:pt>
                <c:pt idx="1454">
                  <c:v>41572</c:v>
                </c:pt>
                <c:pt idx="1455">
                  <c:v>41575</c:v>
                </c:pt>
                <c:pt idx="1456">
                  <c:v>41576</c:v>
                </c:pt>
                <c:pt idx="1457">
                  <c:v>41577</c:v>
                </c:pt>
                <c:pt idx="1458">
                  <c:v>41578</c:v>
                </c:pt>
                <c:pt idx="1459">
                  <c:v>41579</c:v>
                </c:pt>
                <c:pt idx="1460">
                  <c:v>41583</c:v>
                </c:pt>
                <c:pt idx="1461">
                  <c:v>41584</c:v>
                </c:pt>
                <c:pt idx="1462">
                  <c:v>41585</c:v>
                </c:pt>
                <c:pt idx="1463">
                  <c:v>41586</c:v>
                </c:pt>
                <c:pt idx="1464">
                  <c:v>41589</c:v>
                </c:pt>
                <c:pt idx="1465">
                  <c:v>41590</c:v>
                </c:pt>
                <c:pt idx="1466">
                  <c:v>41591</c:v>
                </c:pt>
                <c:pt idx="1467">
                  <c:v>41592</c:v>
                </c:pt>
                <c:pt idx="1468">
                  <c:v>41593</c:v>
                </c:pt>
                <c:pt idx="1469">
                  <c:v>41596</c:v>
                </c:pt>
                <c:pt idx="1470">
                  <c:v>41597</c:v>
                </c:pt>
                <c:pt idx="1471">
                  <c:v>41598</c:v>
                </c:pt>
                <c:pt idx="1472">
                  <c:v>41599</c:v>
                </c:pt>
                <c:pt idx="1473">
                  <c:v>41600</c:v>
                </c:pt>
                <c:pt idx="1474">
                  <c:v>41603</c:v>
                </c:pt>
                <c:pt idx="1475">
                  <c:v>41604</c:v>
                </c:pt>
                <c:pt idx="1476">
                  <c:v>41605</c:v>
                </c:pt>
                <c:pt idx="1477">
                  <c:v>41606</c:v>
                </c:pt>
                <c:pt idx="1478">
                  <c:v>41607</c:v>
                </c:pt>
                <c:pt idx="1479">
                  <c:v>41610</c:v>
                </c:pt>
                <c:pt idx="1480">
                  <c:v>41611</c:v>
                </c:pt>
                <c:pt idx="1481">
                  <c:v>41612</c:v>
                </c:pt>
                <c:pt idx="1482">
                  <c:v>41613</c:v>
                </c:pt>
                <c:pt idx="1483">
                  <c:v>41614</c:v>
                </c:pt>
                <c:pt idx="1484">
                  <c:v>41617</c:v>
                </c:pt>
                <c:pt idx="1485">
                  <c:v>41618</c:v>
                </c:pt>
                <c:pt idx="1486">
                  <c:v>41619</c:v>
                </c:pt>
                <c:pt idx="1487">
                  <c:v>41620</c:v>
                </c:pt>
                <c:pt idx="1488">
                  <c:v>41621</c:v>
                </c:pt>
                <c:pt idx="1489">
                  <c:v>41624</c:v>
                </c:pt>
                <c:pt idx="1490">
                  <c:v>41625</c:v>
                </c:pt>
                <c:pt idx="1491">
                  <c:v>41626</c:v>
                </c:pt>
                <c:pt idx="1492">
                  <c:v>41627</c:v>
                </c:pt>
                <c:pt idx="1493">
                  <c:v>41628</c:v>
                </c:pt>
                <c:pt idx="1494">
                  <c:v>41631</c:v>
                </c:pt>
                <c:pt idx="1495">
                  <c:v>41632</c:v>
                </c:pt>
                <c:pt idx="1496">
                  <c:v>41633</c:v>
                </c:pt>
                <c:pt idx="1497">
                  <c:v>41634</c:v>
                </c:pt>
                <c:pt idx="1498">
                  <c:v>41635</c:v>
                </c:pt>
                <c:pt idx="1499">
                  <c:v>41638</c:v>
                </c:pt>
                <c:pt idx="1500">
                  <c:v>41639</c:v>
                </c:pt>
                <c:pt idx="1501">
                  <c:v>41645</c:v>
                </c:pt>
                <c:pt idx="1502">
                  <c:v>41647</c:v>
                </c:pt>
                <c:pt idx="1503">
                  <c:v>41648</c:v>
                </c:pt>
                <c:pt idx="1504">
                  <c:v>41649</c:v>
                </c:pt>
                <c:pt idx="1505">
                  <c:v>41652</c:v>
                </c:pt>
                <c:pt idx="1506">
                  <c:v>41653</c:v>
                </c:pt>
                <c:pt idx="1507">
                  <c:v>41654</c:v>
                </c:pt>
                <c:pt idx="1508">
                  <c:v>41655</c:v>
                </c:pt>
                <c:pt idx="1509">
                  <c:v>41656</c:v>
                </c:pt>
                <c:pt idx="1510">
                  <c:v>41659</c:v>
                </c:pt>
                <c:pt idx="1511">
                  <c:v>41660</c:v>
                </c:pt>
                <c:pt idx="1512">
                  <c:v>41661</c:v>
                </c:pt>
                <c:pt idx="1513">
                  <c:v>41662</c:v>
                </c:pt>
                <c:pt idx="1514">
                  <c:v>41663</c:v>
                </c:pt>
                <c:pt idx="1515">
                  <c:v>41666</c:v>
                </c:pt>
                <c:pt idx="1516">
                  <c:v>41667</c:v>
                </c:pt>
                <c:pt idx="1517">
                  <c:v>41668</c:v>
                </c:pt>
                <c:pt idx="1518">
                  <c:v>41669</c:v>
                </c:pt>
                <c:pt idx="1519">
                  <c:v>41670</c:v>
                </c:pt>
                <c:pt idx="1520">
                  <c:v>41673</c:v>
                </c:pt>
                <c:pt idx="1521">
                  <c:v>41674</c:v>
                </c:pt>
                <c:pt idx="1522">
                  <c:v>41675</c:v>
                </c:pt>
                <c:pt idx="1523">
                  <c:v>41676</c:v>
                </c:pt>
                <c:pt idx="1524">
                  <c:v>41677</c:v>
                </c:pt>
                <c:pt idx="1525">
                  <c:v>41680</c:v>
                </c:pt>
                <c:pt idx="1526">
                  <c:v>41681</c:v>
                </c:pt>
                <c:pt idx="1527">
                  <c:v>41682</c:v>
                </c:pt>
                <c:pt idx="1528">
                  <c:v>41683</c:v>
                </c:pt>
                <c:pt idx="1529">
                  <c:v>41684</c:v>
                </c:pt>
                <c:pt idx="1530">
                  <c:v>41687</c:v>
                </c:pt>
                <c:pt idx="1531">
                  <c:v>41688</c:v>
                </c:pt>
                <c:pt idx="1532">
                  <c:v>41689</c:v>
                </c:pt>
                <c:pt idx="1533">
                  <c:v>41690</c:v>
                </c:pt>
                <c:pt idx="1534">
                  <c:v>41691</c:v>
                </c:pt>
                <c:pt idx="1535">
                  <c:v>41694</c:v>
                </c:pt>
                <c:pt idx="1536">
                  <c:v>41695</c:v>
                </c:pt>
                <c:pt idx="1537">
                  <c:v>41696</c:v>
                </c:pt>
                <c:pt idx="1538">
                  <c:v>41697</c:v>
                </c:pt>
                <c:pt idx="1539">
                  <c:v>41698</c:v>
                </c:pt>
                <c:pt idx="1540">
                  <c:v>41701</c:v>
                </c:pt>
                <c:pt idx="1541">
                  <c:v>41702</c:v>
                </c:pt>
                <c:pt idx="1542">
                  <c:v>41703</c:v>
                </c:pt>
                <c:pt idx="1543">
                  <c:v>41704</c:v>
                </c:pt>
                <c:pt idx="1544">
                  <c:v>41705</c:v>
                </c:pt>
                <c:pt idx="1545">
                  <c:v>41709</c:v>
                </c:pt>
                <c:pt idx="1546">
                  <c:v>41710</c:v>
                </c:pt>
                <c:pt idx="1547">
                  <c:v>41711</c:v>
                </c:pt>
                <c:pt idx="1548">
                  <c:v>41712</c:v>
                </c:pt>
                <c:pt idx="1549">
                  <c:v>41715</c:v>
                </c:pt>
                <c:pt idx="1550">
                  <c:v>41716</c:v>
                </c:pt>
                <c:pt idx="1551">
                  <c:v>41717</c:v>
                </c:pt>
                <c:pt idx="1552">
                  <c:v>41718</c:v>
                </c:pt>
                <c:pt idx="1553">
                  <c:v>41719</c:v>
                </c:pt>
                <c:pt idx="1554">
                  <c:v>41722</c:v>
                </c:pt>
                <c:pt idx="1555">
                  <c:v>41723</c:v>
                </c:pt>
                <c:pt idx="1556">
                  <c:v>41724</c:v>
                </c:pt>
                <c:pt idx="1557">
                  <c:v>41725</c:v>
                </c:pt>
                <c:pt idx="1558">
                  <c:v>41726</c:v>
                </c:pt>
                <c:pt idx="1559">
                  <c:v>41729</c:v>
                </c:pt>
                <c:pt idx="1560">
                  <c:v>41730</c:v>
                </c:pt>
                <c:pt idx="1561">
                  <c:v>41731</c:v>
                </c:pt>
                <c:pt idx="1562">
                  <c:v>41732</c:v>
                </c:pt>
                <c:pt idx="1563">
                  <c:v>41733</c:v>
                </c:pt>
                <c:pt idx="1564">
                  <c:v>41736</c:v>
                </c:pt>
                <c:pt idx="1565">
                  <c:v>41737</c:v>
                </c:pt>
                <c:pt idx="1566">
                  <c:v>41738</c:v>
                </c:pt>
                <c:pt idx="1567">
                  <c:v>41739</c:v>
                </c:pt>
                <c:pt idx="1568">
                  <c:v>41740</c:v>
                </c:pt>
                <c:pt idx="1569">
                  <c:v>41743</c:v>
                </c:pt>
                <c:pt idx="1570">
                  <c:v>41744</c:v>
                </c:pt>
                <c:pt idx="1571">
                  <c:v>41745</c:v>
                </c:pt>
                <c:pt idx="1572">
                  <c:v>41746</c:v>
                </c:pt>
                <c:pt idx="1573">
                  <c:v>41747</c:v>
                </c:pt>
                <c:pt idx="1574">
                  <c:v>41750</c:v>
                </c:pt>
                <c:pt idx="1575">
                  <c:v>41751</c:v>
                </c:pt>
                <c:pt idx="1576">
                  <c:v>41752</c:v>
                </c:pt>
                <c:pt idx="1577">
                  <c:v>41753</c:v>
                </c:pt>
                <c:pt idx="1578">
                  <c:v>41754</c:v>
                </c:pt>
                <c:pt idx="1579">
                  <c:v>41757</c:v>
                </c:pt>
                <c:pt idx="1580">
                  <c:v>41758</c:v>
                </c:pt>
                <c:pt idx="1581">
                  <c:v>41759</c:v>
                </c:pt>
                <c:pt idx="1582">
                  <c:v>41761</c:v>
                </c:pt>
                <c:pt idx="1583">
                  <c:v>41764</c:v>
                </c:pt>
                <c:pt idx="1584">
                  <c:v>41765</c:v>
                </c:pt>
                <c:pt idx="1585">
                  <c:v>41766</c:v>
                </c:pt>
                <c:pt idx="1586">
                  <c:v>41767</c:v>
                </c:pt>
                <c:pt idx="1587">
                  <c:v>41771</c:v>
                </c:pt>
                <c:pt idx="1588">
                  <c:v>41772</c:v>
                </c:pt>
                <c:pt idx="1589">
                  <c:v>41773</c:v>
                </c:pt>
                <c:pt idx="1590">
                  <c:v>41774</c:v>
                </c:pt>
                <c:pt idx="1591">
                  <c:v>41775</c:v>
                </c:pt>
                <c:pt idx="1592">
                  <c:v>41778</c:v>
                </c:pt>
                <c:pt idx="1593">
                  <c:v>41779</c:v>
                </c:pt>
                <c:pt idx="1594">
                  <c:v>41780</c:v>
                </c:pt>
                <c:pt idx="1595">
                  <c:v>41781</c:v>
                </c:pt>
                <c:pt idx="1596">
                  <c:v>41782</c:v>
                </c:pt>
                <c:pt idx="1597">
                  <c:v>41785</c:v>
                </c:pt>
                <c:pt idx="1598">
                  <c:v>41786</c:v>
                </c:pt>
                <c:pt idx="1599">
                  <c:v>41787</c:v>
                </c:pt>
                <c:pt idx="1600">
                  <c:v>41788</c:v>
                </c:pt>
                <c:pt idx="1601">
                  <c:v>41789</c:v>
                </c:pt>
                <c:pt idx="1602">
                  <c:v>41792</c:v>
                </c:pt>
                <c:pt idx="1603">
                  <c:v>41793</c:v>
                </c:pt>
                <c:pt idx="1604">
                  <c:v>41794</c:v>
                </c:pt>
                <c:pt idx="1605">
                  <c:v>41795</c:v>
                </c:pt>
                <c:pt idx="1606">
                  <c:v>41796</c:v>
                </c:pt>
                <c:pt idx="1607">
                  <c:v>41799</c:v>
                </c:pt>
                <c:pt idx="1608">
                  <c:v>41800</c:v>
                </c:pt>
                <c:pt idx="1609">
                  <c:v>41801</c:v>
                </c:pt>
                <c:pt idx="1610">
                  <c:v>41805</c:v>
                </c:pt>
                <c:pt idx="1611">
                  <c:v>41806</c:v>
                </c:pt>
                <c:pt idx="1612">
                  <c:v>41807</c:v>
                </c:pt>
                <c:pt idx="1613">
                  <c:v>41808</c:v>
                </c:pt>
                <c:pt idx="1614">
                  <c:v>41809</c:v>
                </c:pt>
                <c:pt idx="1615">
                  <c:v>41810</c:v>
                </c:pt>
                <c:pt idx="1616">
                  <c:v>41813</c:v>
                </c:pt>
                <c:pt idx="1617">
                  <c:v>41814</c:v>
                </c:pt>
                <c:pt idx="1618">
                  <c:v>41815</c:v>
                </c:pt>
                <c:pt idx="1619">
                  <c:v>41816</c:v>
                </c:pt>
                <c:pt idx="1620">
                  <c:v>41817</c:v>
                </c:pt>
                <c:pt idx="1621">
                  <c:v>41820</c:v>
                </c:pt>
                <c:pt idx="1622">
                  <c:v>41821</c:v>
                </c:pt>
                <c:pt idx="1623">
                  <c:v>41822</c:v>
                </c:pt>
                <c:pt idx="1624">
                  <c:v>41823</c:v>
                </c:pt>
                <c:pt idx="1625">
                  <c:v>41824</c:v>
                </c:pt>
                <c:pt idx="1626">
                  <c:v>41827</c:v>
                </c:pt>
                <c:pt idx="1627">
                  <c:v>41828</c:v>
                </c:pt>
                <c:pt idx="1628">
                  <c:v>41829</c:v>
                </c:pt>
                <c:pt idx="1629">
                  <c:v>41830</c:v>
                </c:pt>
                <c:pt idx="1630">
                  <c:v>41831</c:v>
                </c:pt>
                <c:pt idx="1631">
                  <c:v>41834</c:v>
                </c:pt>
                <c:pt idx="1632">
                  <c:v>41835</c:v>
                </c:pt>
                <c:pt idx="1633">
                  <c:v>41836</c:v>
                </c:pt>
                <c:pt idx="1634">
                  <c:v>41837</c:v>
                </c:pt>
                <c:pt idx="1635">
                  <c:v>41838</c:v>
                </c:pt>
                <c:pt idx="1636">
                  <c:v>41841</c:v>
                </c:pt>
                <c:pt idx="1637">
                  <c:v>41842</c:v>
                </c:pt>
                <c:pt idx="1638">
                  <c:v>41843</c:v>
                </c:pt>
                <c:pt idx="1639">
                  <c:v>41844</c:v>
                </c:pt>
                <c:pt idx="1640">
                  <c:v>41845</c:v>
                </c:pt>
                <c:pt idx="1641">
                  <c:v>41848</c:v>
                </c:pt>
                <c:pt idx="1642">
                  <c:v>41849</c:v>
                </c:pt>
                <c:pt idx="1643">
                  <c:v>41850</c:v>
                </c:pt>
                <c:pt idx="1644">
                  <c:v>41851</c:v>
                </c:pt>
                <c:pt idx="1645">
                  <c:v>41852</c:v>
                </c:pt>
                <c:pt idx="1646">
                  <c:v>41855</c:v>
                </c:pt>
                <c:pt idx="1647">
                  <c:v>41856</c:v>
                </c:pt>
                <c:pt idx="1648">
                  <c:v>41857</c:v>
                </c:pt>
                <c:pt idx="1649">
                  <c:v>41858</c:v>
                </c:pt>
                <c:pt idx="1650">
                  <c:v>41859</c:v>
                </c:pt>
                <c:pt idx="1651">
                  <c:v>41862</c:v>
                </c:pt>
                <c:pt idx="1652">
                  <c:v>41863</c:v>
                </c:pt>
                <c:pt idx="1653">
                  <c:v>41864</c:v>
                </c:pt>
                <c:pt idx="1654">
                  <c:v>41865</c:v>
                </c:pt>
                <c:pt idx="1655">
                  <c:v>41866</c:v>
                </c:pt>
                <c:pt idx="1656">
                  <c:v>41869</c:v>
                </c:pt>
                <c:pt idx="1657">
                  <c:v>41870</c:v>
                </c:pt>
                <c:pt idx="1658">
                  <c:v>41871</c:v>
                </c:pt>
                <c:pt idx="1659">
                  <c:v>41872</c:v>
                </c:pt>
                <c:pt idx="1660">
                  <c:v>41873</c:v>
                </c:pt>
                <c:pt idx="1661">
                  <c:v>41876</c:v>
                </c:pt>
                <c:pt idx="1662">
                  <c:v>41877</c:v>
                </c:pt>
                <c:pt idx="1663">
                  <c:v>41878</c:v>
                </c:pt>
                <c:pt idx="1664">
                  <c:v>41879</c:v>
                </c:pt>
                <c:pt idx="1665">
                  <c:v>41880</c:v>
                </c:pt>
                <c:pt idx="1666">
                  <c:v>41883</c:v>
                </c:pt>
                <c:pt idx="1667">
                  <c:v>41884</c:v>
                </c:pt>
                <c:pt idx="1668">
                  <c:v>41885</c:v>
                </c:pt>
                <c:pt idx="1669">
                  <c:v>41886</c:v>
                </c:pt>
                <c:pt idx="1670">
                  <c:v>41887</c:v>
                </c:pt>
              </c:numCache>
            </c:numRef>
          </c:cat>
          <c:val>
            <c:numRef>
              <c:f>Лист2!$D$2:$D$1672</c:f>
              <c:numCache>
                <c:formatCode>General</c:formatCode>
                <c:ptCount val="167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0.38772700000000032</c:v>
                </c:pt>
                <c:pt idx="200">
                  <c:v>0.38772700000000032</c:v>
                </c:pt>
                <c:pt idx="201">
                  <c:v>0.38772700000000032</c:v>
                </c:pt>
                <c:pt idx="202">
                  <c:v>0.38772700000000032</c:v>
                </c:pt>
                <c:pt idx="203">
                  <c:v>0.42083500000000007</c:v>
                </c:pt>
                <c:pt idx="204">
                  <c:v>0.42083500000000007</c:v>
                </c:pt>
                <c:pt idx="205">
                  <c:v>0.603433</c:v>
                </c:pt>
                <c:pt idx="206">
                  <c:v>0.63097799999999993</c:v>
                </c:pt>
                <c:pt idx="207">
                  <c:v>0.63097799999999993</c:v>
                </c:pt>
                <c:pt idx="208">
                  <c:v>0.63097799999999993</c:v>
                </c:pt>
                <c:pt idx="209">
                  <c:v>0.63097799999999993</c:v>
                </c:pt>
                <c:pt idx="210">
                  <c:v>0.63097799999999993</c:v>
                </c:pt>
                <c:pt idx="211">
                  <c:v>0.63097799999999993</c:v>
                </c:pt>
                <c:pt idx="212">
                  <c:v>0.68128499999999959</c:v>
                </c:pt>
                <c:pt idx="213">
                  <c:v>0.67328500000000135</c:v>
                </c:pt>
                <c:pt idx="214">
                  <c:v>0.66739400000000149</c:v>
                </c:pt>
                <c:pt idx="215">
                  <c:v>0.81107600000000002</c:v>
                </c:pt>
                <c:pt idx="216">
                  <c:v>0.80607600000000001</c:v>
                </c:pt>
                <c:pt idx="217">
                  <c:v>0.79807600000000001</c:v>
                </c:pt>
                <c:pt idx="218">
                  <c:v>0.79284400000000121</c:v>
                </c:pt>
                <c:pt idx="219">
                  <c:v>0.79284400000000121</c:v>
                </c:pt>
                <c:pt idx="220">
                  <c:v>1.1177209999999977</c:v>
                </c:pt>
                <c:pt idx="221">
                  <c:v>1.1152209999999998</c:v>
                </c:pt>
                <c:pt idx="222">
                  <c:v>1.1152209999999998</c:v>
                </c:pt>
                <c:pt idx="223">
                  <c:v>1.048354</c:v>
                </c:pt>
                <c:pt idx="224">
                  <c:v>1.048354</c:v>
                </c:pt>
                <c:pt idx="225">
                  <c:v>1.3231359999999999</c:v>
                </c:pt>
                <c:pt idx="226">
                  <c:v>1.3216359999999998</c:v>
                </c:pt>
                <c:pt idx="227">
                  <c:v>1.3202609999999999</c:v>
                </c:pt>
                <c:pt idx="228">
                  <c:v>1.3202609999999999</c:v>
                </c:pt>
                <c:pt idx="229">
                  <c:v>1.319860999999998</c:v>
                </c:pt>
                <c:pt idx="230">
                  <c:v>1.4508429999999999</c:v>
                </c:pt>
                <c:pt idx="231">
                  <c:v>1.4405629999999998</c:v>
                </c:pt>
                <c:pt idx="232">
                  <c:v>1.3805630000000002</c:v>
                </c:pt>
                <c:pt idx="233">
                  <c:v>1.380463</c:v>
                </c:pt>
                <c:pt idx="234">
                  <c:v>1.3773329999999999</c:v>
                </c:pt>
                <c:pt idx="235">
                  <c:v>1.5066389999999998</c:v>
                </c:pt>
                <c:pt idx="236">
                  <c:v>1.5066389999999998</c:v>
                </c:pt>
                <c:pt idx="237">
                  <c:v>1.5066389999999998</c:v>
                </c:pt>
                <c:pt idx="238">
                  <c:v>1.5032309999999998</c:v>
                </c:pt>
                <c:pt idx="239">
                  <c:v>1.5025309999999998</c:v>
                </c:pt>
                <c:pt idx="240">
                  <c:v>1.76488</c:v>
                </c:pt>
                <c:pt idx="241">
                  <c:v>1.76488</c:v>
                </c:pt>
                <c:pt idx="242">
                  <c:v>1.7640400000000001</c:v>
                </c:pt>
                <c:pt idx="243">
                  <c:v>1.7626400000000002</c:v>
                </c:pt>
                <c:pt idx="244">
                  <c:v>1.75834</c:v>
                </c:pt>
                <c:pt idx="245">
                  <c:v>1.862879</c:v>
                </c:pt>
                <c:pt idx="246">
                  <c:v>1.862879</c:v>
                </c:pt>
                <c:pt idx="247">
                  <c:v>1.7698789999999998</c:v>
                </c:pt>
                <c:pt idx="248">
                  <c:v>1.770268</c:v>
                </c:pt>
                <c:pt idx="249">
                  <c:v>1.7696179999999999</c:v>
                </c:pt>
                <c:pt idx="250">
                  <c:v>1.7628909999999998</c:v>
                </c:pt>
                <c:pt idx="251">
                  <c:v>1.7628909999999998</c:v>
                </c:pt>
                <c:pt idx="252">
                  <c:v>1.7628909999999998</c:v>
                </c:pt>
                <c:pt idx="253">
                  <c:v>1.7620909999999999</c:v>
                </c:pt>
                <c:pt idx="254">
                  <c:v>1.7790339999999998</c:v>
                </c:pt>
                <c:pt idx="255">
                  <c:v>1.7790339999999998</c:v>
                </c:pt>
                <c:pt idx="256">
                  <c:v>1.7637339999999975</c:v>
                </c:pt>
                <c:pt idx="257">
                  <c:v>1.7637339999999975</c:v>
                </c:pt>
                <c:pt idx="258">
                  <c:v>1.7637339999999975</c:v>
                </c:pt>
                <c:pt idx="259">
                  <c:v>1.7982020000000001</c:v>
                </c:pt>
                <c:pt idx="260">
                  <c:v>1.7962020000000001</c:v>
                </c:pt>
                <c:pt idx="261">
                  <c:v>1.7962020000000001</c:v>
                </c:pt>
                <c:pt idx="262">
                  <c:v>1.7962020000000001</c:v>
                </c:pt>
                <c:pt idx="263">
                  <c:v>1.835459</c:v>
                </c:pt>
                <c:pt idx="264">
                  <c:v>1.8615270000000002</c:v>
                </c:pt>
                <c:pt idx="265">
                  <c:v>1.8615270000000002</c:v>
                </c:pt>
                <c:pt idx="266">
                  <c:v>1.8615270000000002</c:v>
                </c:pt>
                <c:pt idx="267">
                  <c:v>1.8615270000000002</c:v>
                </c:pt>
                <c:pt idx="268">
                  <c:v>1.8601570000000025</c:v>
                </c:pt>
                <c:pt idx="269">
                  <c:v>1.9086289999999999</c:v>
                </c:pt>
                <c:pt idx="270">
                  <c:v>1.9086289999999999</c:v>
                </c:pt>
                <c:pt idx="271">
                  <c:v>1.9076289999999998</c:v>
                </c:pt>
                <c:pt idx="272">
                  <c:v>1.906029</c:v>
                </c:pt>
                <c:pt idx="273">
                  <c:v>1.9054289999999998</c:v>
                </c:pt>
                <c:pt idx="274">
                  <c:v>1.9241170000000027</c:v>
                </c:pt>
                <c:pt idx="275">
                  <c:v>1.9241170000000027</c:v>
                </c:pt>
                <c:pt idx="276">
                  <c:v>1.9215119999999999</c:v>
                </c:pt>
                <c:pt idx="277">
                  <c:v>1.9194369999999998</c:v>
                </c:pt>
                <c:pt idx="278">
                  <c:v>1.9194369999999998</c:v>
                </c:pt>
                <c:pt idx="279">
                  <c:v>1.9204810000000001</c:v>
                </c:pt>
                <c:pt idx="280">
                  <c:v>1.920031</c:v>
                </c:pt>
                <c:pt idx="281">
                  <c:v>1.9170399999999999</c:v>
                </c:pt>
                <c:pt idx="282">
                  <c:v>1.917038</c:v>
                </c:pt>
                <c:pt idx="283">
                  <c:v>1.9189649999999998</c:v>
                </c:pt>
                <c:pt idx="284">
                  <c:v>1.91743</c:v>
                </c:pt>
                <c:pt idx="285">
                  <c:v>1.9082300000000001</c:v>
                </c:pt>
                <c:pt idx="286">
                  <c:v>1.8567499999999999</c:v>
                </c:pt>
                <c:pt idx="287">
                  <c:v>1.8561749999999999</c:v>
                </c:pt>
                <c:pt idx="288">
                  <c:v>1.8751259999999998</c:v>
                </c:pt>
                <c:pt idx="289">
                  <c:v>1.872026</c:v>
                </c:pt>
                <c:pt idx="290">
                  <c:v>1.8498759999999999</c:v>
                </c:pt>
                <c:pt idx="291">
                  <c:v>1.8098759999999998</c:v>
                </c:pt>
                <c:pt idx="292">
                  <c:v>1.782251</c:v>
                </c:pt>
                <c:pt idx="293">
                  <c:v>1.778351</c:v>
                </c:pt>
                <c:pt idx="294">
                  <c:v>1.774551</c:v>
                </c:pt>
                <c:pt idx="295">
                  <c:v>1.7743609999999999</c:v>
                </c:pt>
                <c:pt idx="296">
                  <c:v>1.7711609999999998</c:v>
                </c:pt>
                <c:pt idx="297">
                  <c:v>1.7679699999999972</c:v>
                </c:pt>
                <c:pt idx="298">
                  <c:v>1.7609699999999975</c:v>
                </c:pt>
                <c:pt idx="299">
                  <c:v>1.7587189999999999</c:v>
                </c:pt>
                <c:pt idx="300">
                  <c:v>1.758713</c:v>
                </c:pt>
                <c:pt idx="301">
                  <c:v>1.753285</c:v>
                </c:pt>
                <c:pt idx="302">
                  <c:v>1.6874720000000001</c:v>
                </c:pt>
                <c:pt idx="303">
                  <c:v>1.6849719999999999</c:v>
                </c:pt>
                <c:pt idx="304">
                  <c:v>1.6796720000000001</c:v>
                </c:pt>
                <c:pt idx="305">
                  <c:v>1.677972</c:v>
                </c:pt>
                <c:pt idx="306">
                  <c:v>1.6661720000000024</c:v>
                </c:pt>
                <c:pt idx="307">
                  <c:v>1.6655789999999999</c:v>
                </c:pt>
                <c:pt idx="308">
                  <c:v>1.6419089999999998</c:v>
                </c:pt>
                <c:pt idx="309">
                  <c:v>1.6053639999999998</c:v>
                </c:pt>
                <c:pt idx="310">
                  <c:v>1.5953639999999998</c:v>
                </c:pt>
                <c:pt idx="311">
                  <c:v>1.5083639999999998</c:v>
                </c:pt>
                <c:pt idx="312">
                  <c:v>1.4608589999999999</c:v>
                </c:pt>
                <c:pt idx="313">
                  <c:v>1.456259</c:v>
                </c:pt>
                <c:pt idx="314">
                  <c:v>1.3957689999999998</c:v>
                </c:pt>
                <c:pt idx="315">
                  <c:v>1.3888929999999999</c:v>
                </c:pt>
                <c:pt idx="316">
                  <c:v>1.384663</c:v>
                </c:pt>
                <c:pt idx="317">
                  <c:v>1.37619</c:v>
                </c:pt>
                <c:pt idx="318">
                  <c:v>1.3543399999999999</c:v>
                </c:pt>
                <c:pt idx="319">
                  <c:v>1.3153299999999974</c:v>
                </c:pt>
                <c:pt idx="320">
                  <c:v>1.3091400000000002</c:v>
                </c:pt>
                <c:pt idx="321">
                  <c:v>1.3061400000000001</c:v>
                </c:pt>
                <c:pt idx="322">
                  <c:v>1.2188870000000001</c:v>
                </c:pt>
                <c:pt idx="323">
                  <c:v>1.211087</c:v>
                </c:pt>
                <c:pt idx="324">
                  <c:v>1.1944770000000025</c:v>
                </c:pt>
                <c:pt idx="325">
                  <c:v>1.1944570000000032</c:v>
                </c:pt>
                <c:pt idx="326">
                  <c:v>1.183179</c:v>
                </c:pt>
                <c:pt idx="327">
                  <c:v>1.1541330000000001</c:v>
                </c:pt>
                <c:pt idx="328">
                  <c:v>1.150423</c:v>
                </c:pt>
                <c:pt idx="329">
                  <c:v>1.1248929999999999</c:v>
                </c:pt>
                <c:pt idx="330">
                  <c:v>1.1008929999999999</c:v>
                </c:pt>
                <c:pt idx="331">
                  <c:v>1.1154069999999998</c:v>
                </c:pt>
                <c:pt idx="332">
                  <c:v>1.1095570000000001</c:v>
                </c:pt>
                <c:pt idx="333">
                  <c:v>1.041668999999998</c:v>
                </c:pt>
                <c:pt idx="334">
                  <c:v>1.035668999999998</c:v>
                </c:pt>
                <c:pt idx="335">
                  <c:v>1.0321039999999999</c:v>
                </c:pt>
                <c:pt idx="336">
                  <c:v>1.0289039999999998</c:v>
                </c:pt>
                <c:pt idx="337">
                  <c:v>1.0148539999999999</c:v>
                </c:pt>
                <c:pt idx="338">
                  <c:v>1.002416</c:v>
                </c:pt>
                <c:pt idx="339">
                  <c:v>0.97016600000000008</c:v>
                </c:pt>
                <c:pt idx="340">
                  <c:v>0.918207</c:v>
                </c:pt>
                <c:pt idx="341">
                  <c:v>0.90948199999999957</c:v>
                </c:pt>
                <c:pt idx="342">
                  <c:v>0.88034199999999996</c:v>
                </c:pt>
                <c:pt idx="343">
                  <c:v>0.87534199999999995</c:v>
                </c:pt>
                <c:pt idx="344">
                  <c:v>0.87084200000000123</c:v>
                </c:pt>
                <c:pt idx="345">
                  <c:v>0.91256100000000007</c:v>
                </c:pt>
                <c:pt idx="346">
                  <c:v>0.87710299999999997</c:v>
                </c:pt>
                <c:pt idx="347">
                  <c:v>0.865483</c:v>
                </c:pt>
                <c:pt idx="348">
                  <c:v>0.86318300000000003</c:v>
                </c:pt>
                <c:pt idx="349">
                  <c:v>0.85618300000000003</c:v>
                </c:pt>
                <c:pt idx="350">
                  <c:v>0.70556199999999958</c:v>
                </c:pt>
                <c:pt idx="351">
                  <c:v>0.70246199999999959</c:v>
                </c:pt>
                <c:pt idx="352">
                  <c:v>0.68666199999999999</c:v>
                </c:pt>
                <c:pt idx="353">
                  <c:v>0.68536199999999958</c:v>
                </c:pt>
                <c:pt idx="354">
                  <c:v>0.68536199999999958</c:v>
                </c:pt>
                <c:pt idx="355">
                  <c:v>0.73484200000000111</c:v>
                </c:pt>
                <c:pt idx="356">
                  <c:v>0.72017700000000062</c:v>
                </c:pt>
                <c:pt idx="357">
                  <c:v>0.72015700000000005</c:v>
                </c:pt>
                <c:pt idx="358">
                  <c:v>0.71690700000000063</c:v>
                </c:pt>
                <c:pt idx="359">
                  <c:v>0.66114900000000199</c:v>
                </c:pt>
                <c:pt idx="360">
                  <c:v>0.6556490000000027</c:v>
                </c:pt>
                <c:pt idx="361">
                  <c:v>0.64954899999999993</c:v>
                </c:pt>
                <c:pt idx="362">
                  <c:v>0.64939899999999995</c:v>
                </c:pt>
                <c:pt idx="363">
                  <c:v>0.64916900000000111</c:v>
                </c:pt>
                <c:pt idx="364">
                  <c:v>0.71384600000000065</c:v>
                </c:pt>
                <c:pt idx="365">
                  <c:v>0.70324599999999993</c:v>
                </c:pt>
                <c:pt idx="366">
                  <c:v>0.69715099999999997</c:v>
                </c:pt>
                <c:pt idx="367">
                  <c:v>0.68915099999999996</c:v>
                </c:pt>
                <c:pt idx="368">
                  <c:v>0.68589599999999995</c:v>
                </c:pt>
                <c:pt idx="369">
                  <c:v>0.68043499999999957</c:v>
                </c:pt>
                <c:pt idx="370">
                  <c:v>0.67043499999999989</c:v>
                </c:pt>
                <c:pt idx="371">
                  <c:v>0.65551499999999996</c:v>
                </c:pt>
                <c:pt idx="372">
                  <c:v>0.6554950000000016</c:v>
                </c:pt>
                <c:pt idx="373">
                  <c:v>0.6554950000000016</c:v>
                </c:pt>
                <c:pt idx="374">
                  <c:v>0.53991400000000001</c:v>
                </c:pt>
                <c:pt idx="375">
                  <c:v>0.53761800000000004</c:v>
                </c:pt>
                <c:pt idx="376">
                  <c:v>0.53551799999999838</c:v>
                </c:pt>
                <c:pt idx="377">
                  <c:v>0.53551799999999838</c:v>
                </c:pt>
                <c:pt idx="378">
                  <c:v>0.48051800000000056</c:v>
                </c:pt>
                <c:pt idx="379">
                  <c:v>0.60859799999999997</c:v>
                </c:pt>
                <c:pt idx="380">
                  <c:v>0.60859799999999997</c:v>
                </c:pt>
                <c:pt idx="381">
                  <c:v>0.59056599999999837</c:v>
                </c:pt>
                <c:pt idx="382">
                  <c:v>0.59056599999999837</c:v>
                </c:pt>
                <c:pt idx="383">
                  <c:v>0.58956599999999837</c:v>
                </c:pt>
                <c:pt idx="384">
                  <c:v>0.594332999999998</c:v>
                </c:pt>
                <c:pt idx="385">
                  <c:v>0.58433299999999777</c:v>
                </c:pt>
                <c:pt idx="386">
                  <c:v>0.57103300000000001</c:v>
                </c:pt>
                <c:pt idx="387">
                  <c:v>0.57103300000000001</c:v>
                </c:pt>
                <c:pt idx="388">
                  <c:v>0.57103300000000001</c:v>
                </c:pt>
                <c:pt idx="389">
                  <c:v>0.63363499999999995</c:v>
                </c:pt>
                <c:pt idx="390">
                  <c:v>0.63263499999999995</c:v>
                </c:pt>
                <c:pt idx="391">
                  <c:v>0.60421000000000002</c:v>
                </c:pt>
                <c:pt idx="392">
                  <c:v>0.60271000000000063</c:v>
                </c:pt>
                <c:pt idx="393">
                  <c:v>0.59871000000000008</c:v>
                </c:pt>
                <c:pt idx="394">
                  <c:v>0.59143599999999863</c:v>
                </c:pt>
                <c:pt idx="395">
                  <c:v>0.58736599999999839</c:v>
                </c:pt>
                <c:pt idx="396">
                  <c:v>0.57956599999999958</c:v>
                </c:pt>
                <c:pt idx="397">
                  <c:v>0.54836599999999958</c:v>
                </c:pt>
                <c:pt idx="398">
                  <c:v>0.54836599999999958</c:v>
                </c:pt>
                <c:pt idx="399">
                  <c:v>0.61590700000000065</c:v>
                </c:pt>
                <c:pt idx="400">
                  <c:v>0.61090700000000064</c:v>
                </c:pt>
                <c:pt idx="401">
                  <c:v>0.60290700000000064</c:v>
                </c:pt>
                <c:pt idx="402">
                  <c:v>0.60285599999999995</c:v>
                </c:pt>
                <c:pt idx="403">
                  <c:v>0.58940399999999837</c:v>
                </c:pt>
                <c:pt idx="404">
                  <c:v>0.59128399999999837</c:v>
                </c:pt>
                <c:pt idx="405">
                  <c:v>0.59078399999999875</c:v>
                </c:pt>
                <c:pt idx="406">
                  <c:v>0.587533999999998</c:v>
                </c:pt>
                <c:pt idx="407">
                  <c:v>0.586533999999998</c:v>
                </c:pt>
                <c:pt idx="408">
                  <c:v>0.586533999999998</c:v>
                </c:pt>
                <c:pt idx="409">
                  <c:v>0.59949699999999839</c:v>
                </c:pt>
                <c:pt idx="410">
                  <c:v>0.585897</c:v>
                </c:pt>
                <c:pt idx="411">
                  <c:v>0.55455699999999875</c:v>
                </c:pt>
                <c:pt idx="412">
                  <c:v>0.55447199999999996</c:v>
                </c:pt>
                <c:pt idx="413">
                  <c:v>0.54356599999999888</c:v>
                </c:pt>
                <c:pt idx="414">
                  <c:v>0.47202000000000038</c:v>
                </c:pt>
                <c:pt idx="415">
                  <c:v>0.47202000000000038</c:v>
                </c:pt>
                <c:pt idx="416">
                  <c:v>0.45702000000000031</c:v>
                </c:pt>
                <c:pt idx="417">
                  <c:v>0.45702000000000031</c:v>
                </c:pt>
                <c:pt idx="418">
                  <c:v>0.44702000000000008</c:v>
                </c:pt>
                <c:pt idx="419">
                  <c:v>0.43705300000000002</c:v>
                </c:pt>
                <c:pt idx="420">
                  <c:v>0.43055300000000002</c:v>
                </c:pt>
                <c:pt idx="421">
                  <c:v>0.43040300000000031</c:v>
                </c:pt>
                <c:pt idx="422">
                  <c:v>0.42940300000000031</c:v>
                </c:pt>
                <c:pt idx="423">
                  <c:v>0.428203</c:v>
                </c:pt>
                <c:pt idx="424">
                  <c:v>0.42019300000000004</c:v>
                </c:pt>
                <c:pt idx="425">
                  <c:v>0.42019300000000004</c:v>
                </c:pt>
                <c:pt idx="426">
                  <c:v>0.41520900000000011</c:v>
                </c:pt>
                <c:pt idx="427">
                  <c:v>0.41520900000000011</c:v>
                </c:pt>
                <c:pt idx="428">
                  <c:v>0.41520900000000011</c:v>
                </c:pt>
                <c:pt idx="429">
                  <c:v>0.40435000000000032</c:v>
                </c:pt>
                <c:pt idx="430">
                  <c:v>0.40375</c:v>
                </c:pt>
                <c:pt idx="431">
                  <c:v>0.35117900000000007</c:v>
                </c:pt>
                <c:pt idx="432">
                  <c:v>0.35017900000000007</c:v>
                </c:pt>
                <c:pt idx="433">
                  <c:v>0.34867900000000007</c:v>
                </c:pt>
                <c:pt idx="434">
                  <c:v>0.31799900000000031</c:v>
                </c:pt>
                <c:pt idx="435">
                  <c:v>0.31649900000000031</c:v>
                </c:pt>
                <c:pt idx="436">
                  <c:v>0.30699900000000002</c:v>
                </c:pt>
                <c:pt idx="437">
                  <c:v>0.30699900000000002</c:v>
                </c:pt>
                <c:pt idx="438">
                  <c:v>0.30699900000000002</c:v>
                </c:pt>
                <c:pt idx="439">
                  <c:v>0.25114999999999998</c:v>
                </c:pt>
                <c:pt idx="440">
                  <c:v>0.24615000000000001</c:v>
                </c:pt>
                <c:pt idx="441">
                  <c:v>0.24345000000000031</c:v>
                </c:pt>
                <c:pt idx="442">
                  <c:v>0.24345000000000031</c:v>
                </c:pt>
                <c:pt idx="443">
                  <c:v>0.24345000000000031</c:v>
                </c:pt>
                <c:pt idx="444">
                  <c:v>0.23881700000000031</c:v>
                </c:pt>
                <c:pt idx="445">
                  <c:v>0.23881700000000031</c:v>
                </c:pt>
                <c:pt idx="446">
                  <c:v>0.23851700000000034</c:v>
                </c:pt>
                <c:pt idx="447">
                  <c:v>0.23851700000000034</c:v>
                </c:pt>
                <c:pt idx="448">
                  <c:v>0.23851700000000034</c:v>
                </c:pt>
                <c:pt idx="449">
                  <c:v>0.23809700000000031</c:v>
                </c:pt>
                <c:pt idx="450">
                  <c:v>0.23749700000000043</c:v>
                </c:pt>
                <c:pt idx="451">
                  <c:v>0.23749700000000043</c:v>
                </c:pt>
                <c:pt idx="452">
                  <c:v>0.23679700000000034</c:v>
                </c:pt>
                <c:pt idx="453">
                  <c:v>0.23679700000000034</c:v>
                </c:pt>
                <c:pt idx="454">
                  <c:v>0.27604500000000004</c:v>
                </c:pt>
                <c:pt idx="455">
                  <c:v>0.27604500000000004</c:v>
                </c:pt>
                <c:pt idx="456">
                  <c:v>0.26004000000000005</c:v>
                </c:pt>
                <c:pt idx="457">
                  <c:v>0.26004000000000005</c:v>
                </c:pt>
                <c:pt idx="458">
                  <c:v>0.26004000000000005</c:v>
                </c:pt>
                <c:pt idx="459">
                  <c:v>0.2337630000000003</c:v>
                </c:pt>
                <c:pt idx="460">
                  <c:v>0.23347499999999999</c:v>
                </c:pt>
                <c:pt idx="461">
                  <c:v>0.23297499999999999</c:v>
                </c:pt>
                <c:pt idx="462">
                  <c:v>0.22897499999999998</c:v>
                </c:pt>
                <c:pt idx="463">
                  <c:v>0.227578</c:v>
                </c:pt>
                <c:pt idx="464">
                  <c:v>0.227578</c:v>
                </c:pt>
                <c:pt idx="465">
                  <c:v>0.22027099999999997</c:v>
                </c:pt>
                <c:pt idx="466">
                  <c:v>0.21869100000000027</c:v>
                </c:pt>
                <c:pt idx="467">
                  <c:v>0.20869100000000004</c:v>
                </c:pt>
                <c:pt idx="468">
                  <c:v>0.21106400000000031</c:v>
                </c:pt>
                <c:pt idx="469">
                  <c:v>0.21006400000000031</c:v>
                </c:pt>
                <c:pt idx="470">
                  <c:v>0.20574400000000043</c:v>
                </c:pt>
                <c:pt idx="471">
                  <c:v>0.20454400000000031</c:v>
                </c:pt>
                <c:pt idx="472">
                  <c:v>0.20454400000000031</c:v>
                </c:pt>
                <c:pt idx="473">
                  <c:v>0.20431500000000027</c:v>
                </c:pt>
                <c:pt idx="474">
                  <c:v>0.20421500000000034</c:v>
                </c:pt>
                <c:pt idx="475">
                  <c:v>0.19921500000000031</c:v>
                </c:pt>
                <c:pt idx="476">
                  <c:v>0.19921500000000031</c:v>
                </c:pt>
                <c:pt idx="477">
                  <c:v>0.19921500000000031</c:v>
                </c:pt>
                <c:pt idx="478">
                  <c:v>0.19784399999999999</c:v>
                </c:pt>
                <c:pt idx="479">
                  <c:v>0.19784399999999999</c:v>
                </c:pt>
                <c:pt idx="480">
                  <c:v>0.19784399999999999</c:v>
                </c:pt>
                <c:pt idx="481">
                  <c:v>0.19689400000000001</c:v>
                </c:pt>
                <c:pt idx="482">
                  <c:v>0.19689400000000001</c:v>
                </c:pt>
                <c:pt idx="483">
                  <c:v>0.195352</c:v>
                </c:pt>
                <c:pt idx="484">
                  <c:v>0.195352</c:v>
                </c:pt>
                <c:pt idx="485">
                  <c:v>0.195352</c:v>
                </c:pt>
                <c:pt idx="486">
                  <c:v>0.19375200000000001</c:v>
                </c:pt>
                <c:pt idx="487">
                  <c:v>0.19375200000000001</c:v>
                </c:pt>
                <c:pt idx="488">
                  <c:v>0.19514199999999998</c:v>
                </c:pt>
                <c:pt idx="489">
                  <c:v>0.19514199999999998</c:v>
                </c:pt>
                <c:pt idx="490">
                  <c:v>0.194802</c:v>
                </c:pt>
                <c:pt idx="491">
                  <c:v>0.194802</c:v>
                </c:pt>
                <c:pt idx="492">
                  <c:v>0.194802</c:v>
                </c:pt>
                <c:pt idx="493">
                  <c:v>0.19458300000000001</c:v>
                </c:pt>
                <c:pt idx="494">
                  <c:v>0.19448300000000004</c:v>
                </c:pt>
                <c:pt idx="495">
                  <c:v>0.19448300000000004</c:v>
                </c:pt>
                <c:pt idx="496">
                  <c:v>0.194383</c:v>
                </c:pt>
                <c:pt idx="497">
                  <c:v>0.19175999999999999</c:v>
                </c:pt>
                <c:pt idx="498">
                  <c:v>0.19043299999999999</c:v>
                </c:pt>
                <c:pt idx="499">
                  <c:v>0.19043299999999999</c:v>
                </c:pt>
                <c:pt idx="500">
                  <c:v>0.18983300000000031</c:v>
                </c:pt>
                <c:pt idx="501">
                  <c:v>0.18873300000000043</c:v>
                </c:pt>
                <c:pt idx="502">
                  <c:v>0.18338699999999999</c:v>
                </c:pt>
                <c:pt idx="503">
                  <c:v>0.18338699999999999</c:v>
                </c:pt>
                <c:pt idx="504">
                  <c:v>0.17158199999999998</c:v>
                </c:pt>
                <c:pt idx="505">
                  <c:v>0.17128200000000021</c:v>
                </c:pt>
                <c:pt idx="506">
                  <c:v>0.17028200000000004</c:v>
                </c:pt>
                <c:pt idx="507">
                  <c:v>0.16443900000000031</c:v>
                </c:pt>
                <c:pt idx="508">
                  <c:v>0.14824600000000049</c:v>
                </c:pt>
                <c:pt idx="509">
                  <c:v>0.14325299999999999</c:v>
                </c:pt>
                <c:pt idx="510">
                  <c:v>0.14325299999999999</c:v>
                </c:pt>
                <c:pt idx="511">
                  <c:v>0.14019800000000004</c:v>
                </c:pt>
                <c:pt idx="512">
                  <c:v>0.11529399999999999</c:v>
                </c:pt>
                <c:pt idx="513">
                  <c:v>0.11329399999999999</c:v>
                </c:pt>
                <c:pt idx="514">
                  <c:v>0.105851</c:v>
                </c:pt>
                <c:pt idx="515">
                  <c:v>0.10505100000000002</c:v>
                </c:pt>
                <c:pt idx="516">
                  <c:v>0.10480100000000002</c:v>
                </c:pt>
                <c:pt idx="517">
                  <c:v>0.10480100000000002</c:v>
                </c:pt>
                <c:pt idx="518">
                  <c:v>0.104051</c:v>
                </c:pt>
                <c:pt idx="519">
                  <c:v>0.10295099999999995</c:v>
                </c:pt>
                <c:pt idx="520">
                  <c:v>0.101351</c:v>
                </c:pt>
                <c:pt idx="521">
                  <c:v>9.9199000000000065E-2</c:v>
                </c:pt>
                <c:pt idx="522">
                  <c:v>9.8409000000000024E-2</c:v>
                </c:pt>
                <c:pt idx="523">
                  <c:v>9.1987000000000013E-2</c:v>
                </c:pt>
                <c:pt idx="524">
                  <c:v>9.1987000000000013E-2</c:v>
                </c:pt>
                <c:pt idx="525">
                  <c:v>9.1987000000000013E-2</c:v>
                </c:pt>
                <c:pt idx="526">
                  <c:v>9.1987000000000013E-2</c:v>
                </c:pt>
                <c:pt idx="527">
                  <c:v>9.3992000000000048E-2</c:v>
                </c:pt>
                <c:pt idx="528">
                  <c:v>9.369100000000026E-2</c:v>
                </c:pt>
                <c:pt idx="529">
                  <c:v>9.2591000000000048E-2</c:v>
                </c:pt>
                <c:pt idx="530">
                  <c:v>9.1896000000000047E-2</c:v>
                </c:pt>
                <c:pt idx="531">
                  <c:v>8.8996000000000255E-2</c:v>
                </c:pt>
                <c:pt idx="532">
                  <c:v>8.8946000000000067E-2</c:v>
                </c:pt>
                <c:pt idx="533">
                  <c:v>8.8846000000000064E-2</c:v>
                </c:pt>
                <c:pt idx="534">
                  <c:v>8.8846000000000064E-2</c:v>
                </c:pt>
                <c:pt idx="535">
                  <c:v>8.8846000000000064E-2</c:v>
                </c:pt>
                <c:pt idx="536">
                  <c:v>8.9066000000000214E-2</c:v>
                </c:pt>
                <c:pt idx="537">
                  <c:v>8.7415999999999994E-2</c:v>
                </c:pt>
                <c:pt idx="538">
                  <c:v>8.6791000000000021E-2</c:v>
                </c:pt>
                <c:pt idx="539">
                  <c:v>8.6791000000000021E-2</c:v>
                </c:pt>
                <c:pt idx="540">
                  <c:v>8.2832000000000031E-2</c:v>
                </c:pt>
                <c:pt idx="541">
                  <c:v>7.8332000000000124E-2</c:v>
                </c:pt>
                <c:pt idx="542">
                  <c:v>7.8332000000000124E-2</c:v>
                </c:pt>
                <c:pt idx="543">
                  <c:v>7.8332000000000124E-2</c:v>
                </c:pt>
                <c:pt idx="544">
                  <c:v>7.8332000000000124E-2</c:v>
                </c:pt>
                <c:pt idx="545">
                  <c:v>7.5361000000000122E-2</c:v>
                </c:pt>
                <c:pt idx="546">
                  <c:v>7.5361000000000122E-2</c:v>
                </c:pt>
                <c:pt idx="547">
                  <c:v>7.1861000000000008E-2</c:v>
                </c:pt>
                <c:pt idx="548">
                  <c:v>7.1361000000000022E-2</c:v>
                </c:pt>
                <c:pt idx="549">
                  <c:v>7.1361000000000022E-2</c:v>
                </c:pt>
                <c:pt idx="550">
                  <c:v>6.9224000000000008E-2</c:v>
                </c:pt>
                <c:pt idx="551">
                  <c:v>6.9224000000000008E-2</c:v>
                </c:pt>
                <c:pt idx="552">
                  <c:v>6.9224000000000008E-2</c:v>
                </c:pt>
                <c:pt idx="553">
                  <c:v>6.9224000000000008E-2</c:v>
                </c:pt>
                <c:pt idx="554">
                  <c:v>6.9224000000000008E-2</c:v>
                </c:pt>
                <c:pt idx="555">
                  <c:v>6.9787000000000141E-2</c:v>
                </c:pt>
                <c:pt idx="556">
                  <c:v>6.9587000000000024E-2</c:v>
                </c:pt>
                <c:pt idx="557">
                  <c:v>6.9487000000000104E-2</c:v>
                </c:pt>
                <c:pt idx="558">
                  <c:v>6.9487000000000104E-2</c:v>
                </c:pt>
                <c:pt idx="559">
                  <c:v>6.9487000000000104E-2</c:v>
                </c:pt>
                <c:pt idx="560">
                  <c:v>6.3510999999999998E-2</c:v>
                </c:pt>
                <c:pt idx="561">
                  <c:v>6.3510999999999998E-2</c:v>
                </c:pt>
                <c:pt idx="562">
                  <c:v>6.3510999999999998E-2</c:v>
                </c:pt>
                <c:pt idx="563">
                  <c:v>6.3510999999999998E-2</c:v>
                </c:pt>
                <c:pt idx="564">
                  <c:v>6.3510999999999998E-2</c:v>
                </c:pt>
                <c:pt idx="565">
                  <c:v>6.1255999999999977E-2</c:v>
                </c:pt>
                <c:pt idx="566">
                  <c:v>6.1255999999999977E-2</c:v>
                </c:pt>
                <c:pt idx="567">
                  <c:v>6.1255999999999977E-2</c:v>
                </c:pt>
                <c:pt idx="568">
                  <c:v>6.1255999999999977E-2</c:v>
                </c:pt>
                <c:pt idx="569">
                  <c:v>6.1005999999999998E-2</c:v>
                </c:pt>
                <c:pt idx="570">
                  <c:v>6.0416000000000122E-2</c:v>
                </c:pt>
                <c:pt idx="571">
                  <c:v>6.0416000000000122E-2</c:v>
                </c:pt>
                <c:pt idx="572">
                  <c:v>6.0416000000000122E-2</c:v>
                </c:pt>
                <c:pt idx="573">
                  <c:v>6.0166000000000101E-2</c:v>
                </c:pt>
                <c:pt idx="574">
                  <c:v>6.0166000000000101E-2</c:v>
                </c:pt>
                <c:pt idx="575">
                  <c:v>6.0055999999999998E-2</c:v>
                </c:pt>
                <c:pt idx="576">
                  <c:v>5.9605999999999999E-2</c:v>
                </c:pt>
                <c:pt idx="577">
                  <c:v>5.9605999999999999E-2</c:v>
                </c:pt>
                <c:pt idx="578">
                  <c:v>5.9605999999999999E-2</c:v>
                </c:pt>
                <c:pt idx="579">
                  <c:v>5.9605999999999999E-2</c:v>
                </c:pt>
                <c:pt idx="580">
                  <c:v>5.9605999999999999E-2</c:v>
                </c:pt>
                <c:pt idx="581">
                  <c:v>5.9605999999999999E-2</c:v>
                </c:pt>
                <c:pt idx="582">
                  <c:v>5.7606000000000032E-2</c:v>
                </c:pt>
                <c:pt idx="583">
                  <c:v>5.8923000000000003E-2</c:v>
                </c:pt>
                <c:pt idx="584">
                  <c:v>5.8923000000000003E-2</c:v>
                </c:pt>
                <c:pt idx="585">
                  <c:v>5.8923000000000003E-2</c:v>
                </c:pt>
                <c:pt idx="586">
                  <c:v>5.8773000000000013E-2</c:v>
                </c:pt>
                <c:pt idx="587">
                  <c:v>5.8773000000000013E-2</c:v>
                </c:pt>
                <c:pt idx="588">
                  <c:v>5.8146999999999997E-2</c:v>
                </c:pt>
                <c:pt idx="589">
                  <c:v>5.8146999999999997E-2</c:v>
                </c:pt>
                <c:pt idx="590">
                  <c:v>5.7497000000000131E-2</c:v>
                </c:pt>
                <c:pt idx="591">
                  <c:v>5.7497000000000131E-2</c:v>
                </c:pt>
                <c:pt idx="592">
                  <c:v>5.7497000000000131E-2</c:v>
                </c:pt>
                <c:pt idx="593">
                  <c:v>5.7297000000000091E-2</c:v>
                </c:pt>
                <c:pt idx="594">
                  <c:v>5.7297000000000091E-2</c:v>
                </c:pt>
                <c:pt idx="595">
                  <c:v>5.7297000000000091E-2</c:v>
                </c:pt>
                <c:pt idx="596">
                  <c:v>5.7297000000000091E-2</c:v>
                </c:pt>
                <c:pt idx="597">
                  <c:v>5.6297000000000014E-2</c:v>
                </c:pt>
                <c:pt idx="598">
                  <c:v>5.5883000000000099E-2</c:v>
                </c:pt>
                <c:pt idx="599">
                  <c:v>5.5883000000000099E-2</c:v>
                </c:pt>
                <c:pt idx="600">
                  <c:v>5.5733000000000116E-2</c:v>
                </c:pt>
                <c:pt idx="601">
                  <c:v>5.5733000000000116E-2</c:v>
                </c:pt>
                <c:pt idx="602">
                  <c:v>5.5733000000000116E-2</c:v>
                </c:pt>
                <c:pt idx="603">
                  <c:v>5.578200000000013E-2</c:v>
                </c:pt>
                <c:pt idx="604">
                  <c:v>5.578200000000013E-2</c:v>
                </c:pt>
                <c:pt idx="605">
                  <c:v>5.578200000000013E-2</c:v>
                </c:pt>
                <c:pt idx="606">
                  <c:v>5.578200000000013E-2</c:v>
                </c:pt>
                <c:pt idx="607">
                  <c:v>5.3032000000000086E-2</c:v>
                </c:pt>
                <c:pt idx="608">
                  <c:v>5.3032000000000086E-2</c:v>
                </c:pt>
                <c:pt idx="609">
                  <c:v>5.3032000000000086E-2</c:v>
                </c:pt>
                <c:pt idx="610">
                  <c:v>5.2882000000000116E-2</c:v>
                </c:pt>
                <c:pt idx="611">
                  <c:v>5.2882000000000116E-2</c:v>
                </c:pt>
                <c:pt idx="612">
                  <c:v>5.0503000000000013E-2</c:v>
                </c:pt>
                <c:pt idx="613">
                  <c:v>5.0503000000000013E-2</c:v>
                </c:pt>
                <c:pt idx="614">
                  <c:v>5.0473000000000004E-2</c:v>
                </c:pt>
                <c:pt idx="615">
                  <c:v>5.0473000000000004E-2</c:v>
                </c:pt>
                <c:pt idx="616">
                  <c:v>5.0473000000000004E-2</c:v>
                </c:pt>
                <c:pt idx="617">
                  <c:v>5.0294000000000012E-2</c:v>
                </c:pt>
                <c:pt idx="618">
                  <c:v>5.0294000000000012E-2</c:v>
                </c:pt>
                <c:pt idx="619">
                  <c:v>5.0077000000000003E-2</c:v>
                </c:pt>
                <c:pt idx="620">
                  <c:v>1.8100000000000036E-2</c:v>
                </c:pt>
                <c:pt idx="621">
                  <c:v>1.8100000000000036E-2</c:v>
                </c:pt>
                <c:pt idx="622">
                  <c:v>1.7515999999999997E-2</c:v>
                </c:pt>
                <c:pt idx="623">
                  <c:v>1.7515999999999997E-2</c:v>
                </c:pt>
                <c:pt idx="624">
                  <c:v>1.7515999999999997E-2</c:v>
                </c:pt>
                <c:pt idx="625">
                  <c:v>1.7515999999999997E-2</c:v>
                </c:pt>
                <c:pt idx="626">
                  <c:v>1.7515999999999997E-2</c:v>
                </c:pt>
                <c:pt idx="627">
                  <c:v>1.7365999999999999E-2</c:v>
                </c:pt>
                <c:pt idx="628">
                  <c:v>1.7365999999999999E-2</c:v>
                </c:pt>
                <c:pt idx="629">
                  <c:v>1.7365999999999999E-2</c:v>
                </c:pt>
                <c:pt idx="630">
                  <c:v>1.7365999999999999E-2</c:v>
                </c:pt>
                <c:pt idx="631">
                  <c:v>1.7365999999999999E-2</c:v>
                </c:pt>
                <c:pt idx="632">
                  <c:v>1.5850000000000003E-2</c:v>
                </c:pt>
                <c:pt idx="633">
                  <c:v>1.5650000000000001E-2</c:v>
                </c:pt>
                <c:pt idx="634">
                  <c:v>1.5650000000000001E-2</c:v>
                </c:pt>
                <c:pt idx="635">
                  <c:v>1.5650000000000001E-2</c:v>
                </c:pt>
                <c:pt idx="636">
                  <c:v>1.5650000000000001E-2</c:v>
                </c:pt>
                <c:pt idx="637">
                  <c:v>1.5953999999999999E-2</c:v>
                </c:pt>
                <c:pt idx="638">
                  <c:v>1.5953999999999999E-2</c:v>
                </c:pt>
                <c:pt idx="639">
                  <c:v>1.5438E-2</c:v>
                </c:pt>
                <c:pt idx="640">
                  <c:v>1.5438E-2</c:v>
                </c:pt>
                <c:pt idx="641">
                  <c:v>1.5438E-2</c:v>
                </c:pt>
                <c:pt idx="642">
                  <c:v>1.4943000000000001E-2</c:v>
                </c:pt>
                <c:pt idx="643">
                  <c:v>1.4943000000000001E-2</c:v>
                </c:pt>
                <c:pt idx="644">
                  <c:v>1.4943000000000001E-2</c:v>
                </c:pt>
                <c:pt idx="645">
                  <c:v>1.4943000000000001E-2</c:v>
                </c:pt>
                <c:pt idx="646">
                  <c:v>1.4943000000000001E-2</c:v>
                </c:pt>
                <c:pt idx="647">
                  <c:v>1.4733E-2</c:v>
                </c:pt>
                <c:pt idx="648">
                  <c:v>1.4733E-2</c:v>
                </c:pt>
                <c:pt idx="649">
                  <c:v>1.4433999999999994E-2</c:v>
                </c:pt>
                <c:pt idx="650">
                  <c:v>1.4433999999999994E-2</c:v>
                </c:pt>
                <c:pt idx="651">
                  <c:v>1.4433999999999994E-2</c:v>
                </c:pt>
                <c:pt idx="652">
                  <c:v>1.4433999999999994E-2</c:v>
                </c:pt>
                <c:pt idx="653">
                  <c:v>1.4433999999999994E-2</c:v>
                </c:pt>
                <c:pt idx="654">
                  <c:v>1.4433999999999994E-2</c:v>
                </c:pt>
                <c:pt idx="655">
                  <c:v>1.4433999999999994E-2</c:v>
                </c:pt>
                <c:pt idx="656">
                  <c:v>1.4433999999999994E-2</c:v>
                </c:pt>
                <c:pt idx="657">
                  <c:v>1.2633999999999998E-2</c:v>
                </c:pt>
                <c:pt idx="658">
                  <c:v>1.2633999999999998E-2</c:v>
                </c:pt>
                <c:pt idx="659">
                  <c:v>1.2633999999999998E-2</c:v>
                </c:pt>
                <c:pt idx="660">
                  <c:v>1.2633999999999998E-2</c:v>
                </c:pt>
                <c:pt idx="661">
                  <c:v>1.2633999999999998E-2</c:v>
                </c:pt>
                <c:pt idx="662">
                  <c:v>1.2454E-2</c:v>
                </c:pt>
                <c:pt idx="663">
                  <c:v>1.2454E-2</c:v>
                </c:pt>
                <c:pt idx="664">
                  <c:v>1.2454E-2</c:v>
                </c:pt>
                <c:pt idx="665">
                  <c:v>1.2454E-2</c:v>
                </c:pt>
                <c:pt idx="666">
                  <c:v>1.2454E-2</c:v>
                </c:pt>
                <c:pt idx="667">
                  <c:v>1.1854000000000003E-2</c:v>
                </c:pt>
                <c:pt idx="668">
                  <c:v>1.1854000000000003E-2</c:v>
                </c:pt>
                <c:pt idx="669">
                  <c:v>1.1653999999999999E-2</c:v>
                </c:pt>
                <c:pt idx="670">
                  <c:v>1.1653999999999999E-2</c:v>
                </c:pt>
                <c:pt idx="671">
                  <c:v>1.1653999999999999E-2</c:v>
                </c:pt>
                <c:pt idx="672">
                  <c:v>1.0773E-2</c:v>
                </c:pt>
                <c:pt idx="673">
                  <c:v>1.0773E-2</c:v>
                </c:pt>
                <c:pt idx="674">
                  <c:v>1.0518E-2</c:v>
                </c:pt>
                <c:pt idx="675">
                  <c:v>1.0518E-2</c:v>
                </c:pt>
                <c:pt idx="676">
                  <c:v>1.0518E-2</c:v>
                </c:pt>
                <c:pt idx="677">
                  <c:v>1.0518E-2</c:v>
                </c:pt>
                <c:pt idx="678">
                  <c:v>1.0518E-2</c:v>
                </c:pt>
                <c:pt idx="679">
                  <c:v>1.0518E-2</c:v>
                </c:pt>
                <c:pt idx="680">
                  <c:v>1.0468E-2</c:v>
                </c:pt>
                <c:pt idx="681">
                  <c:v>1.8910000000000029E-3</c:v>
                </c:pt>
                <c:pt idx="682">
                  <c:v>1.8930000000000036E-3</c:v>
                </c:pt>
                <c:pt idx="683">
                  <c:v>1.8910000000000029E-3</c:v>
                </c:pt>
                <c:pt idx="684">
                  <c:v>1.8910000000000029E-3</c:v>
                </c:pt>
                <c:pt idx="685">
                  <c:v>1.7410000000000001E-3</c:v>
                </c:pt>
                <c:pt idx="686">
                  <c:v>1.7410000000000001E-3</c:v>
                </c:pt>
                <c:pt idx="687">
                  <c:v>1.7410000000000001E-3</c:v>
                </c:pt>
                <c:pt idx="688">
                  <c:v>1.7410000000000001E-3</c:v>
                </c:pt>
                <c:pt idx="689">
                  <c:v>1.7410000000000001E-3</c:v>
                </c:pt>
                <c:pt idx="690">
                  <c:v>1.7410000000000001E-3</c:v>
                </c:pt>
                <c:pt idx="691">
                  <c:v>1.7410000000000001E-3</c:v>
                </c:pt>
                <c:pt idx="692">
                  <c:v>9.7000000000000048E-4</c:v>
                </c:pt>
                <c:pt idx="693">
                  <c:v>9.7000000000000048E-4</c:v>
                </c:pt>
                <c:pt idx="694">
                  <c:v>9.7000000000000048E-4</c:v>
                </c:pt>
                <c:pt idx="695">
                  <c:v>9.7000000000000048E-4</c:v>
                </c:pt>
                <c:pt idx="696">
                  <c:v>9.7000000000000048E-4</c:v>
                </c:pt>
                <c:pt idx="697">
                  <c:v>7.800000000000014E-4</c:v>
                </c:pt>
                <c:pt idx="698">
                  <c:v>7.800000000000014E-4</c:v>
                </c:pt>
                <c:pt idx="699">
                  <c:v>7.800000000000014E-4</c:v>
                </c:pt>
                <c:pt idx="700">
                  <c:v>7.800000000000014E-4</c:v>
                </c:pt>
                <c:pt idx="701">
                  <c:v>7.800000000000014E-4</c:v>
                </c:pt>
                <c:pt idx="702">
                  <c:v>6.8500000000000115E-4</c:v>
                </c:pt>
                <c:pt idx="703">
                  <c:v>6.8500000000000115E-4</c:v>
                </c:pt>
                <c:pt idx="704">
                  <c:v>6.8500000000000115E-4</c:v>
                </c:pt>
                <c:pt idx="705">
                  <c:v>6.8500000000000115E-4</c:v>
                </c:pt>
                <c:pt idx="706">
                  <c:v>6.8500000000000115E-4</c:v>
                </c:pt>
                <c:pt idx="707">
                  <c:v>1.1000000000000038E-4</c:v>
                </c:pt>
                <c:pt idx="708">
                  <c:v>1.1000000000000038E-4</c:v>
                </c:pt>
                <c:pt idx="709">
                  <c:v>6.0000000000000157E-5</c:v>
                </c:pt>
                <c:pt idx="710">
                  <c:v>6.0000000000000157E-5</c:v>
                </c:pt>
                <c:pt idx="711">
                  <c:v>6.0000000000000157E-5</c:v>
                </c:pt>
                <c:pt idx="712">
                  <c:v>6.0000000000000157E-5</c:v>
                </c:pt>
                <c:pt idx="713">
                  <c:v>6.0000000000000157E-5</c:v>
                </c:pt>
                <c:pt idx="714">
                  <c:v>6.0000000000000157E-5</c:v>
                </c:pt>
                <c:pt idx="715">
                  <c:v>6.0000000000000157E-5</c:v>
                </c:pt>
                <c:pt idx="716">
                  <c:v>6.0000000000000157E-5</c:v>
                </c:pt>
                <c:pt idx="717">
                  <c:v>6.0000000000000157E-5</c:v>
                </c:pt>
                <c:pt idx="718">
                  <c:v>6.0000000000000157E-5</c:v>
                </c:pt>
                <c:pt idx="719">
                  <c:v>6.0000000000000157E-5</c:v>
                </c:pt>
                <c:pt idx="720">
                  <c:v>6.0000000000000157E-5</c:v>
                </c:pt>
                <c:pt idx="721">
                  <c:v>0</c:v>
                </c:pt>
                <c:pt idx="722">
                  <c:v>0</c:v>
                </c:pt>
                <c:pt idx="723">
                  <c:v>0</c:v>
                </c:pt>
                <c:pt idx="724">
                  <c:v>0</c:v>
                </c:pt>
                <c:pt idx="725">
                  <c:v>0</c:v>
                </c:pt>
                <c:pt idx="726">
                  <c:v>0</c:v>
                </c:pt>
                <c:pt idx="727">
                  <c:v>0</c:v>
                </c:pt>
                <c:pt idx="728">
                  <c:v>0</c:v>
                </c:pt>
                <c:pt idx="729">
                  <c:v>0</c:v>
                </c:pt>
                <c:pt idx="730">
                  <c:v>0</c:v>
                </c:pt>
                <c:pt idx="731">
                  <c:v>0</c:v>
                </c:pt>
                <c:pt idx="732">
                  <c:v>0</c:v>
                </c:pt>
                <c:pt idx="733">
                  <c:v>0</c:v>
                </c:pt>
                <c:pt idx="734">
                  <c:v>0</c:v>
                </c:pt>
                <c:pt idx="735">
                  <c:v>0</c:v>
                </c:pt>
                <c:pt idx="736">
                  <c:v>0</c:v>
                </c:pt>
                <c:pt idx="737">
                  <c:v>0</c:v>
                </c:pt>
                <c:pt idx="738">
                  <c:v>0</c:v>
                </c:pt>
                <c:pt idx="739">
                  <c:v>0</c:v>
                </c:pt>
                <c:pt idx="740">
                  <c:v>0</c:v>
                </c:pt>
                <c:pt idx="741">
                  <c:v>0</c:v>
                </c:pt>
                <c:pt idx="742">
                  <c:v>0</c:v>
                </c:pt>
                <c:pt idx="743">
                  <c:v>0</c:v>
                </c:pt>
                <c:pt idx="744">
                  <c:v>0</c:v>
                </c:pt>
                <c:pt idx="745">
                  <c:v>0</c:v>
                </c:pt>
                <c:pt idx="746">
                  <c:v>0</c:v>
                </c:pt>
                <c:pt idx="747">
                  <c:v>0</c:v>
                </c:pt>
                <c:pt idx="748">
                  <c:v>0</c:v>
                </c:pt>
                <c:pt idx="749">
                  <c:v>0</c:v>
                </c:pt>
                <c:pt idx="750">
                  <c:v>0</c:v>
                </c:pt>
                <c:pt idx="751">
                  <c:v>0</c:v>
                </c:pt>
                <c:pt idx="752">
                  <c:v>0</c:v>
                </c:pt>
                <c:pt idx="753">
                  <c:v>0</c:v>
                </c:pt>
                <c:pt idx="754">
                  <c:v>0</c:v>
                </c:pt>
                <c:pt idx="755">
                  <c:v>0</c:v>
                </c:pt>
                <c:pt idx="756">
                  <c:v>0</c:v>
                </c:pt>
                <c:pt idx="757">
                  <c:v>0</c:v>
                </c:pt>
                <c:pt idx="758">
                  <c:v>0</c:v>
                </c:pt>
                <c:pt idx="759">
                  <c:v>0</c:v>
                </c:pt>
                <c:pt idx="760">
                  <c:v>0</c:v>
                </c:pt>
                <c:pt idx="761">
                  <c:v>0</c:v>
                </c:pt>
                <c:pt idx="762">
                  <c:v>0</c:v>
                </c:pt>
                <c:pt idx="763">
                  <c:v>0</c:v>
                </c:pt>
                <c:pt idx="764">
                  <c:v>0</c:v>
                </c:pt>
                <c:pt idx="765">
                  <c:v>0</c:v>
                </c:pt>
                <c:pt idx="766">
                  <c:v>0</c:v>
                </c:pt>
                <c:pt idx="767">
                  <c:v>0</c:v>
                </c:pt>
                <c:pt idx="768">
                  <c:v>0</c:v>
                </c:pt>
                <c:pt idx="769">
                  <c:v>0</c:v>
                </c:pt>
                <c:pt idx="770">
                  <c:v>0</c:v>
                </c:pt>
                <c:pt idx="771">
                  <c:v>0</c:v>
                </c:pt>
                <c:pt idx="772">
                  <c:v>0</c:v>
                </c:pt>
                <c:pt idx="773">
                  <c:v>0</c:v>
                </c:pt>
                <c:pt idx="774">
                  <c:v>0</c:v>
                </c:pt>
                <c:pt idx="775">
                  <c:v>0</c:v>
                </c:pt>
                <c:pt idx="776">
                  <c:v>0</c:v>
                </c:pt>
                <c:pt idx="777">
                  <c:v>0</c:v>
                </c:pt>
                <c:pt idx="778">
                  <c:v>0</c:v>
                </c:pt>
                <c:pt idx="779">
                  <c:v>0</c:v>
                </c:pt>
                <c:pt idx="780">
                  <c:v>0</c:v>
                </c:pt>
                <c:pt idx="781">
                  <c:v>0</c:v>
                </c:pt>
                <c:pt idx="782">
                  <c:v>0</c:v>
                </c:pt>
                <c:pt idx="783">
                  <c:v>0</c:v>
                </c:pt>
                <c:pt idx="784">
                  <c:v>0</c:v>
                </c:pt>
                <c:pt idx="785">
                  <c:v>0</c:v>
                </c:pt>
                <c:pt idx="786">
                  <c:v>0</c:v>
                </c:pt>
                <c:pt idx="787">
                  <c:v>0</c:v>
                </c:pt>
                <c:pt idx="788">
                  <c:v>0</c:v>
                </c:pt>
                <c:pt idx="789">
                  <c:v>0</c:v>
                </c:pt>
                <c:pt idx="790">
                  <c:v>0</c:v>
                </c:pt>
                <c:pt idx="791">
                  <c:v>0</c:v>
                </c:pt>
                <c:pt idx="792">
                  <c:v>0</c:v>
                </c:pt>
                <c:pt idx="793">
                  <c:v>0</c:v>
                </c:pt>
                <c:pt idx="794">
                  <c:v>0</c:v>
                </c:pt>
                <c:pt idx="795">
                  <c:v>0</c:v>
                </c:pt>
                <c:pt idx="796">
                  <c:v>0</c:v>
                </c:pt>
                <c:pt idx="797">
                  <c:v>0</c:v>
                </c:pt>
                <c:pt idx="798">
                  <c:v>0</c:v>
                </c:pt>
                <c:pt idx="799">
                  <c:v>0</c:v>
                </c:pt>
                <c:pt idx="800">
                  <c:v>0</c:v>
                </c:pt>
                <c:pt idx="801">
                  <c:v>0</c:v>
                </c:pt>
                <c:pt idx="802">
                  <c:v>0</c:v>
                </c:pt>
                <c:pt idx="803">
                  <c:v>0</c:v>
                </c:pt>
                <c:pt idx="804">
                  <c:v>0</c:v>
                </c:pt>
                <c:pt idx="805">
                  <c:v>0</c:v>
                </c:pt>
                <c:pt idx="806">
                  <c:v>0</c:v>
                </c:pt>
                <c:pt idx="807">
                  <c:v>0</c:v>
                </c:pt>
                <c:pt idx="808">
                  <c:v>0</c:v>
                </c:pt>
                <c:pt idx="809">
                  <c:v>0</c:v>
                </c:pt>
                <c:pt idx="810">
                  <c:v>0</c:v>
                </c:pt>
                <c:pt idx="811">
                  <c:v>0</c:v>
                </c:pt>
                <c:pt idx="812">
                  <c:v>0</c:v>
                </c:pt>
                <c:pt idx="813">
                  <c:v>0</c:v>
                </c:pt>
                <c:pt idx="814">
                  <c:v>0</c:v>
                </c:pt>
                <c:pt idx="815">
                  <c:v>0</c:v>
                </c:pt>
                <c:pt idx="816">
                  <c:v>0</c:v>
                </c:pt>
                <c:pt idx="817">
                  <c:v>0</c:v>
                </c:pt>
                <c:pt idx="818">
                  <c:v>0</c:v>
                </c:pt>
                <c:pt idx="819">
                  <c:v>0</c:v>
                </c:pt>
                <c:pt idx="820">
                  <c:v>0</c:v>
                </c:pt>
                <c:pt idx="821">
                  <c:v>0</c:v>
                </c:pt>
                <c:pt idx="822">
                  <c:v>0</c:v>
                </c:pt>
                <c:pt idx="823">
                  <c:v>0</c:v>
                </c:pt>
                <c:pt idx="824">
                  <c:v>0</c:v>
                </c:pt>
                <c:pt idx="825">
                  <c:v>0</c:v>
                </c:pt>
                <c:pt idx="826">
                  <c:v>0</c:v>
                </c:pt>
                <c:pt idx="827">
                  <c:v>0</c:v>
                </c:pt>
                <c:pt idx="828">
                  <c:v>0</c:v>
                </c:pt>
                <c:pt idx="829">
                  <c:v>0</c:v>
                </c:pt>
                <c:pt idx="830">
                  <c:v>0</c:v>
                </c:pt>
                <c:pt idx="831">
                  <c:v>0</c:v>
                </c:pt>
                <c:pt idx="832">
                  <c:v>0</c:v>
                </c:pt>
                <c:pt idx="833">
                  <c:v>0</c:v>
                </c:pt>
                <c:pt idx="834">
                  <c:v>0</c:v>
                </c:pt>
                <c:pt idx="835">
                  <c:v>0</c:v>
                </c:pt>
                <c:pt idx="836">
                  <c:v>0</c:v>
                </c:pt>
                <c:pt idx="837">
                  <c:v>0</c:v>
                </c:pt>
                <c:pt idx="838">
                  <c:v>0</c:v>
                </c:pt>
                <c:pt idx="839">
                  <c:v>0</c:v>
                </c:pt>
                <c:pt idx="840">
                  <c:v>0</c:v>
                </c:pt>
                <c:pt idx="841">
                  <c:v>0</c:v>
                </c:pt>
                <c:pt idx="842">
                  <c:v>0</c:v>
                </c:pt>
                <c:pt idx="843">
                  <c:v>0</c:v>
                </c:pt>
                <c:pt idx="844">
                  <c:v>0</c:v>
                </c:pt>
                <c:pt idx="845">
                  <c:v>0</c:v>
                </c:pt>
                <c:pt idx="846">
                  <c:v>0</c:v>
                </c:pt>
                <c:pt idx="847">
                  <c:v>0</c:v>
                </c:pt>
                <c:pt idx="848">
                  <c:v>0</c:v>
                </c:pt>
                <c:pt idx="849">
                  <c:v>0</c:v>
                </c:pt>
                <c:pt idx="850">
                  <c:v>0</c:v>
                </c:pt>
                <c:pt idx="851">
                  <c:v>0</c:v>
                </c:pt>
                <c:pt idx="852">
                  <c:v>0</c:v>
                </c:pt>
                <c:pt idx="853">
                  <c:v>0</c:v>
                </c:pt>
                <c:pt idx="854">
                  <c:v>0</c:v>
                </c:pt>
                <c:pt idx="855">
                  <c:v>0</c:v>
                </c:pt>
                <c:pt idx="856">
                  <c:v>0</c:v>
                </c:pt>
                <c:pt idx="857">
                  <c:v>0</c:v>
                </c:pt>
                <c:pt idx="858">
                  <c:v>0</c:v>
                </c:pt>
                <c:pt idx="859">
                  <c:v>0</c:v>
                </c:pt>
                <c:pt idx="860">
                  <c:v>0</c:v>
                </c:pt>
                <c:pt idx="861">
                  <c:v>0</c:v>
                </c:pt>
                <c:pt idx="862">
                  <c:v>0</c:v>
                </c:pt>
                <c:pt idx="863">
                  <c:v>0</c:v>
                </c:pt>
                <c:pt idx="864">
                  <c:v>0</c:v>
                </c:pt>
                <c:pt idx="865">
                  <c:v>0</c:v>
                </c:pt>
                <c:pt idx="866">
                  <c:v>0</c:v>
                </c:pt>
                <c:pt idx="867">
                  <c:v>0</c:v>
                </c:pt>
                <c:pt idx="868">
                  <c:v>0</c:v>
                </c:pt>
                <c:pt idx="869">
                  <c:v>0</c:v>
                </c:pt>
                <c:pt idx="870">
                  <c:v>0</c:v>
                </c:pt>
                <c:pt idx="871">
                  <c:v>0</c:v>
                </c:pt>
                <c:pt idx="872">
                  <c:v>0</c:v>
                </c:pt>
                <c:pt idx="873">
                  <c:v>0</c:v>
                </c:pt>
                <c:pt idx="874">
                  <c:v>0</c:v>
                </c:pt>
                <c:pt idx="875">
                  <c:v>0</c:v>
                </c:pt>
                <c:pt idx="876">
                  <c:v>0</c:v>
                </c:pt>
                <c:pt idx="877">
                  <c:v>0</c:v>
                </c:pt>
                <c:pt idx="878">
                  <c:v>0</c:v>
                </c:pt>
                <c:pt idx="879">
                  <c:v>0</c:v>
                </c:pt>
                <c:pt idx="880">
                  <c:v>0</c:v>
                </c:pt>
                <c:pt idx="881">
                  <c:v>0</c:v>
                </c:pt>
                <c:pt idx="882">
                  <c:v>0</c:v>
                </c:pt>
                <c:pt idx="883">
                  <c:v>0</c:v>
                </c:pt>
                <c:pt idx="884">
                  <c:v>0</c:v>
                </c:pt>
                <c:pt idx="885">
                  <c:v>0</c:v>
                </c:pt>
                <c:pt idx="886">
                  <c:v>0</c:v>
                </c:pt>
                <c:pt idx="887">
                  <c:v>0</c:v>
                </c:pt>
                <c:pt idx="888">
                  <c:v>0</c:v>
                </c:pt>
                <c:pt idx="889">
                  <c:v>0</c:v>
                </c:pt>
                <c:pt idx="890">
                  <c:v>0</c:v>
                </c:pt>
                <c:pt idx="891">
                  <c:v>0</c:v>
                </c:pt>
                <c:pt idx="892">
                  <c:v>0</c:v>
                </c:pt>
                <c:pt idx="893">
                  <c:v>0</c:v>
                </c:pt>
                <c:pt idx="894">
                  <c:v>0</c:v>
                </c:pt>
                <c:pt idx="895">
                  <c:v>0</c:v>
                </c:pt>
                <c:pt idx="896">
                  <c:v>0</c:v>
                </c:pt>
                <c:pt idx="897">
                  <c:v>0</c:v>
                </c:pt>
                <c:pt idx="898">
                  <c:v>0</c:v>
                </c:pt>
                <c:pt idx="899">
                  <c:v>0</c:v>
                </c:pt>
                <c:pt idx="900">
                  <c:v>0</c:v>
                </c:pt>
                <c:pt idx="901">
                  <c:v>0</c:v>
                </c:pt>
                <c:pt idx="902">
                  <c:v>0</c:v>
                </c:pt>
                <c:pt idx="903">
                  <c:v>0</c:v>
                </c:pt>
                <c:pt idx="904">
                  <c:v>0</c:v>
                </c:pt>
                <c:pt idx="905">
                  <c:v>0</c:v>
                </c:pt>
                <c:pt idx="906">
                  <c:v>0</c:v>
                </c:pt>
                <c:pt idx="907">
                  <c:v>0</c:v>
                </c:pt>
                <c:pt idx="908">
                  <c:v>0</c:v>
                </c:pt>
                <c:pt idx="909">
                  <c:v>0</c:v>
                </c:pt>
                <c:pt idx="910">
                  <c:v>0</c:v>
                </c:pt>
                <c:pt idx="911">
                  <c:v>0</c:v>
                </c:pt>
                <c:pt idx="912">
                  <c:v>0</c:v>
                </c:pt>
                <c:pt idx="913">
                  <c:v>0</c:v>
                </c:pt>
                <c:pt idx="914">
                  <c:v>0</c:v>
                </c:pt>
                <c:pt idx="915">
                  <c:v>0</c:v>
                </c:pt>
                <c:pt idx="916">
                  <c:v>0</c:v>
                </c:pt>
                <c:pt idx="917">
                  <c:v>0</c:v>
                </c:pt>
                <c:pt idx="918">
                  <c:v>0</c:v>
                </c:pt>
                <c:pt idx="919">
                  <c:v>0</c:v>
                </c:pt>
                <c:pt idx="920">
                  <c:v>0</c:v>
                </c:pt>
                <c:pt idx="921">
                  <c:v>0</c:v>
                </c:pt>
                <c:pt idx="922">
                  <c:v>0</c:v>
                </c:pt>
                <c:pt idx="923">
                  <c:v>0</c:v>
                </c:pt>
                <c:pt idx="924">
                  <c:v>0</c:v>
                </c:pt>
                <c:pt idx="925">
                  <c:v>0</c:v>
                </c:pt>
                <c:pt idx="926">
                  <c:v>0</c:v>
                </c:pt>
                <c:pt idx="927">
                  <c:v>0</c:v>
                </c:pt>
                <c:pt idx="928">
                  <c:v>0</c:v>
                </c:pt>
                <c:pt idx="929">
                  <c:v>0</c:v>
                </c:pt>
                <c:pt idx="930">
                  <c:v>0</c:v>
                </c:pt>
                <c:pt idx="931">
                  <c:v>0</c:v>
                </c:pt>
                <c:pt idx="932">
                  <c:v>0</c:v>
                </c:pt>
                <c:pt idx="933">
                  <c:v>0</c:v>
                </c:pt>
                <c:pt idx="934">
                  <c:v>0</c:v>
                </c:pt>
                <c:pt idx="935">
                  <c:v>0</c:v>
                </c:pt>
                <c:pt idx="936">
                  <c:v>0</c:v>
                </c:pt>
                <c:pt idx="937">
                  <c:v>0</c:v>
                </c:pt>
                <c:pt idx="938">
                  <c:v>0</c:v>
                </c:pt>
                <c:pt idx="939">
                  <c:v>0</c:v>
                </c:pt>
                <c:pt idx="940">
                  <c:v>0</c:v>
                </c:pt>
                <c:pt idx="941">
                  <c:v>0</c:v>
                </c:pt>
                <c:pt idx="942">
                  <c:v>0</c:v>
                </c:pt>
                <c:pt idx="943">
                  <c:v>0</c:v>
                </c:pt>
                <c:pt idx="944">
                  <c:v>0</c:v>
                </c:pt>
                <c:pt idx="945">
                  <c:v>0</c:v>
                </c:pt>
                <c:pt idx="946">
                  <c:v>0</c:v>
                </c:pt>
                <c:pt idx="947">
                  <c:v>0</c:v>
                </c:pt>
                <c:pt idx="948">
                  <c:v>0</c:v>
                </c:pt>
                <c:pt idx="949">
                  <c:v>0</c:v>
                </c:pt>
                <c:pt idx="950">
                  <c:v>0</c:v>
                </c:pt>
                <c:pt idx="951">
                  <c:v>0</c:v>
                </c:pt>
                <c:pt idx="952">
                  <c:v>0</c:v>
                </c:pt>
                <c:pt idx="953">
                  <c:v>0</c:v>
                </c:pt>
                <c:pt idx="954">
                  <c:v>0</c:v>
                </c:pt>
                <c:pt idx="955">
                  <c:v>0</c:v>
                </c:pt>
                <c:pt idx="956">
                  <c:v>0</c:v>
                </c:pt>
                <c:pt idx="957">
                  <c:v>0</c:v>
                </c:pt>
                <c:pt idx="958">
                  <c:v>0</c:v>
                </c:pt>
                <c:pt idx="959">
                  <c:v>0</c:v>
                </c:pt>
                <c:pt idx="960">
                  <c:v>0</c:v>
                </c:pt>
                <c:pt idx="961">
                  <c:v>0</c:v>
                </c:pt>
                <c:pt idx="962">
                  <c:v>0</c:v>
                </c:pt>
                <c:pt idx="963">
                  <c:v>0</c:v>
                </c:pt>
                <c:pt idx="964">
                  <c:v>0</c:v>
                </c:pt>
                <c:pt idx="965">
                  <c:v>0</c:v>
                </c:pt>
                <c:pt idx="966">
                  <c:v>0</c:v>
                </c:pt>
                <c:pt idx="967">
                  <c:v>0</c:v>
                </c:pt>
                <c:pt idx="968">
                  <c:v>0</c:v>
                </c:pt>
                <c:pt idx="969">
                  <c:v>0</c:v>
                </c:pt>
                <c:pt idx="970">
                  <c:v>0</c:v>
                </c:pt>
                <c:pt idx="971">
                  <c:v>0</c:v>
                </c:pt>
                <c:pt idx="972">
                  <c:v>0</c:v>
                </c:pt>
                <c:pt idx="973">
                  <c:v>0</c:v>
                </c:pt>
                <c:pt idx="974">
                  <c:v>0</c:v>
                </c:pt>
                <c:pt idx="975">
                  <c:v>0</c:v>
                </c:pt>
                <c:pt idx="976">
                  <c:v>0</c:v>
                </c:pt>
                <c:pt idx="977">
                  <c:v>0</c:v>
                </c:pt>
                <c:pt idx="978">
                  <c:v>0</c:v>
                </c:pt>
                <c:pt idx="979">
                  <c:v>0</c:v>
                </c:pt>
                <c:pt idx="980">
                  <c:v>0</c:v>
                </c:pt>
                <c:pt idx="981">
                  <c:v>0</c:v>
                </c:pt>
                <c:pt idx="982">
                  <c:v>0</c:v>
                </c:pt>
                <c:pt idx="983">
                  <c:v>0</c:v>
                </c:pt>
                <c:pt idx="984">
                  <c:v>0</c:v>
                </c:pt>
                <c:pt idx="985">
                  <c:v>0</c:v>
                </c:pt>
                <c:pt idx="986">
                  <c:v>0</c:v>
                </c:pt>
                <c:pt idx="987">
                  <c:v>0</c:v>
                </c:pt>
                <c:pt idx="988">
                  <c:v>0</c:v>
                </c:pt>
                <c:pt idx="989">
                  <c:v>0</c:v>
                </c:pt>
                <c:pt idx="990">
                  <c:v>0</c:v>
                </c:pt>
                <c:pt idx="991">
                  <c:v>0</c:v>
                </c:pt>
                <c:pt idx="992">
                  <c:v>0</c:v>
                </c:pt>
                <c:pt idx="993">
                  <c:v>0</c:v>
                </c:pt>
                <c:pt idx="994">
                  <c:v>0</c:v>
                </c:pt>
                <c:pt idx="995">
                  <c:v>0</c:v>
                </c:pt>
                <c:pt idx="996">
                  <c:v>0</c:v>
                </c:pt>
                <c:pt idx="997">
                  <c:v>0</c:v>
                </c:pt>
                <c:pt idx="998">
                  <c:v>0</c:v>
                </c:pt>
                <c:pt idx="999">
                  <c:v>0</c:v>
                </c:pt>
                <c:pt idx="1000">
                  <c:v>0</c:v>
                </c:pt>
                <c:pt idx="1001">
                  <c:v>0</c:v>
                </c:pt>
                <c:pt idx="1002">
                  <c:v>0</c:v>
                </c:pt>
                <c:pt idx="1003">
                  <c:v>0</c:v>
                </c:pt>
                <c:pt idx="1004">
                  <c:v>0</c:v>
                </c:pt>
                <c:pt idx="1005">
                  <c:v>0</c:v>
                </c:pt>
                <c:pt idx="1006">
                  <c:v>0</c:v>
                </c:pt>
                <c:pt idx="1007">
                  <c:v>0</c:v>
                </c:pt>
                <c:pt idx="1008">
                  <c:v>0</c:v>
                </c:pt>
                <c:pt idx="1009">
                  <c:v>0</c:v>
                </c:pt>
                <c:pt idx="1010">
                  <c:v>0</c:v>
                </c:pt>
                <c:pt idx="1011">
                  <c:v>0</c:v>
                </c:pt>
                <c:pt idx="1012">
                  <c:v>0</c:v>
                </c:pt>
                <c:pt idx="1013">
                  <c:v>0</c:v>
                </c:pt>
                <c:pt idx="1014">
                  <c:v>0</c:v>
                </c:pt>
                <c:pt idx="1015">
                  <c:v>0</c:v>
                </c:pt>
                <c:pt idx="1016">
                  <c:v>0</c:v>
                </c:pt>
                <c:pt idx="1017">
                  <c:v>0</c:v>
                </c:pt>
                <c:pt idx="1018">
                  <c:v>0</c:v>
                </c:pt>
                <c:pt idx="1019">
                  <c:v>0</c:v>
                </c:pt>
                <c:pt idx="1020">
                  <c:v>0</c:v>
                </c:pt>
                <c:pt idx="1021">
                  <c:v>0</c:v>
                </c:pt>
                <c:pt idx="1022">
                  <c:v>0</c:v>
                </c:pt>
                <c:pt idx="1023">
                  <c:v>0</c:v>
                </c:pt>
                <c:pt idx="1024">
                  <c:v>0</c:v>
                </c:pt>
                <c:pt idx="1025">
                  <c:v>0</c:v>
                </c:pt>
                <c:pt idx="1026">
                  <c:v>0</c:v>
                </c:pt>
                <c:pt idx="1027">
                  <c:v>0</c:v>
                </c:pt>
                <c:pt idx="1028">
                  <c:v>0</c:v>
                </c:pt>
                <c:pt idx="1029">
                  <c:v>0</c:v>
                </c:pt>
                <c:pt idx="1030">
                  <c:v>0</c:v>
                </c:pt>
                <c:pt idx="1031">
                  <c:v>0</c:v>
                </c:pt>
                <c:pt idx="1032">
                  <c:v>0</c:v>
                </c:pt>
                <c:pt idx="1033">
                  <c:v>0</c:v>
                </c:pt>
                <c:pt idx="1034">
                  <c:v>0</c:v>
                </c:pt>
                <c:pt idx="1035">
                  <c:v>0</c:v>
                </c:pt>
                <c:pt idx="1036">
                  <c:v>0</c:v>
                </c:pt>
                <c:pt idx="1037">
                  <c:v>0</c:v>
                </c:pt>
                <c:pt idx="1038">
                  <c:v>0</c:v>
                </c:pt>
                <c:pt idx="1039">
                  <c:v>0</c:v>
                </c:pt>
                <c:pt idx="1040">
                  <c:v>0</c:v>
                </c:pt>
                <c:pt idx="1041">
                  <c:v>0</c:v>
                </c:pt>
                <c:pt idx="1042">
                  <c:v>0</c:v>
                </c:pt>
                <c:pt idx="1043">
                  <c:v>0</c:v>
                </c:pt>
                <c:pt idx="1044">
                  <c:v>0</c:v>
                </c:pt>
                <c:pt idx="1045">
                  <c:v>0</c:v>
                </c:pt>
                <c:pt idx="1046">
                  <c:v>0</c:v>
                </c:pt>
                <c:pt idx="1047">
                  <c:v>0</c:v>
                </c:pt>
                <c:pt idx="1048">
                  <c:v>0</c:v>
                </c:pt>
                <c:pt idx="1049">
                  <c:v>0</c:v>
                </c:pt>
                <c:pt idx="1050">
                  <c:v>0</c:v>
                </c:pt>
                <c:pt idx="1051">
                  <c:v>0</c:v>
                </c:pt>
                <c:pt idx="1052">
                  <c:v>0</c:v>
                </c:pt>
                <c:pt idx="1053">
                  <c:v>0</c:v>
                </c:pt>
                <c:pt idx="1054">
                  <c:v>0</c:v>
                </c:pt>
                <c:pt idx="1055">
                  <c:v>0</c:v>
                </c:pt>
                <c:pt idx="1056">
                  <c:v>0</c:v>
                </c:pt>
                <c:pt idx="1057">
                  <c:v>0</c:v>
                </c:pt>
                <c:pt idx="1058">
                  <c:v>0</c:v>
                </c:pt>
                <c:pt idx="1059">
                  <c:v>0</c:v>
                </c:pt>
                <c:pt idx="1060">
                  <c:v>0</c:v>
                </c:pt>
                <c:pt idx="1061">
                  <c:v>0</c:v>
                </c:pt>
                <c:pt idx="1062">
                  <c:v>0</c:v>
                </c:pt>
                <c:pt idx="1063">
                  <c:v>0</c:v>
                </c:pt>
                <c:pt idx="1064">
                  <c:v>0</c:v>
                </c:pt>
                <c:pt idx="1065">
                  <c:v>0</c:v>
                </c:pt>
                <c:pt idx="1066">
                  <c:v>0</c:v>
                </c:pt>
                <c:pt idx="1067">
                  <c:v>0</c:v>
                </c:pt>
                <c:pt idx="1068">
                  <c:v>0</c:v>
                </c:pt>
                <c:pt idx="1069">
                  <c:v>0</c:v>
                </c:pt>
                <c:pt idx="1070">
                  <c:v>0</c:v>
                </c:pt>
                <c:pt idx="1071">
                  <c:v>0</c:v>
                </c:pt>
                <c:pt idx="1072">
                  <c:v>0</c:v>
                </c:pt>
                <c:pt idx="1073">
                  <c:v>0</c:v>
                </c:pt>
                <c:pt idx="1074">
                  <c:v>0</c:v>
                </c:pt>
                <c:pt idx="1075">
                  <c:v>0</c:v>
                </c:pt>
                <c:pt idx="1076">
                  <c:v>0</c:v>
                </c:pt>
                <c:pt idx="1077">
                  <c:v>0</c:v>
                </c:pt>
                <c:pt idx="1078">
                  <c:v>0</c:v>
                </c:pt>
                <c:pt idx="1079">
                  <c:v>0</c:v>
                </c:pt>
                <c:pt idx="1080">
                  <c:v>0</c:v>
                </c:pt>
                <c:pt idx="1081">
                  <c:v>0</c:v>
                </c:pt>
                <c:pt idx="1082">
                  <c:v>0</c:v>
                </c:pt>
                <c:pt idx="1083">
                  <c:v>0</c:v>
                </c:pt>
                <c:pt idx="1084">
                  <c:v>0</c:v>
                </c:pt>
                <c:pt idx="1085">
                  <c:v>0</c:v>
                </c:pt>
                <c:pt idx="1086">
                  <c:v>0</c:v>
                </c:pt>
                <c:pt idx="1087">
                  <c:v>0</c:v>
                </c:pt>
                <c:pt idx="1088">
                  <c:v>0</c:v>
                </c:pt>
                <c:pt idx="1089">
                  <c:v>0</c:v>
                </c:pt>
                <c:pt idx="1090">
                  <c:v>0</c:v>
                </c:pt>
                <c:pt idx="1091">
                  <c:v>0</c:v>
                </c:pt>
                <c:pt idx="1092">
                  <c:v>0</c:v>
                </c:pt>
                <c:pt idx="1093">
                  <c:v>0</c:v>
                </c:pt>
                <c:pt idx="1094">
                  <c:v>0</c:v>
                </c:pt>
                <c:pt idx="1095">
                  <c:v>0</c:v>
                </c:pt>
                <c:pt idx="1096">
                  <c:v>0</c:v>
                </c:pt>
                <c:pt idx="1097">
                  <c:v>0</c:v>
                </c:pt>
                <c:pt idx="1098">
                  <c:v>0</c:v>
                </c:pt>
                <c:pt idx="1099">
                  <c:v>0</c:v>
                </c:pt>
                <c:pt idx="1100">
                  <c:v>0</c:v>
                </c:pt>
                <c:pt idx="1101">
                  <c:v>0</c:v>
                </c:pt>
                <c:pt idx="1102">
                  <c:v>0</c:v>
                </c:pt>
                <c:pt idx="1103">
                  <c:v>0</c:v>
                </c:pt>
                <c:pt idx="1104">
                  <c:v>0</c:v>
                </c:pt>
                <c:pt idx="1105">
                  <c:v>0</c:v>
                </c:pt>
                <c:pt idx="1106">
                  <c:v>0</c:v>
                </c:pt>
                <c:pt idx="1107">
                  <c:v>0</c:v>
                </c:pt>
                <c:pt idx="1108">
                  <c:v>0</c:v>
                </c:pt>
                <c:pt idx="1109">
                  <c:v>0</c:v>
                </c:pt>
                <c:pt idx="1110">
                  <c:v>0</c:v>
                </c:pt>
                <c:pt idx="1111">
                  <c:v>0</c:v>
                </c:pt>
                <c:pt idx="1112">
                  <c:v>0</c:v>
                </c:pt>
                <c:pt idx="1113">
                  <c:v>0</c:v>
                </c:pt>
                <c:pt idx="1114">
                  <c:v>0</c:v>
                </c:pt>
                <c:pt idx="1115">
                  <c:v>0</c:v>
                </c:pt>
                <c:pt idx="1116">
                  <c:v>0</c:v>
                </c:pt>
                <c:pt idx="1117">
                  <c:v>0</c:v>
                </c:pt>
                <c:pt idx="1118">
                  <c:v>0</c:v>
                </c:pt>
                <c:pt idx="1119">
                  <c:v>0</c:v>
                </c:pt>
                <c:pt idx="1120">
                  <c:v>0</c:v>
                </c:pt>
                <c:pt idx="1121">
                  <c:v>0</c:v>
                </c:pt>
                <c:pt idx="1122">
                  <c:v>0</c:v>
                </c:pt>
                <c:pt idx="1123">
                  <c:v>0</c:v>
                </c:pt>
                <c:pt idx="1124">
                  <c:v>0</c:v>
                </c:pt>
                <c:pt idx="1125">
                  <c:v>0</c:v>
                </c:pt>
                <c:pt idx="1126">
                  <c:v>0</c:v>
                </c:pt>
                <c:pt idx="1127">
                  <c:v>0</c:v>
                </c:pt>
                <c:pt idx="1128">
                  <c:v>0</c:v>
                </c:pt>
                <c:pt idx="1129">
                  <c:v>0</c:v>
                </c:pt>
                <c:pt idx="1130">
                  <c:v>0</c:v>
                </c:pt>
                <c:pt idx="1131">
                  <c:v>0</c:v>
                </c:pt>
                <c:pt idx="1132">
                  <c:v>0</c:v>
                </c:pt>
                <c:pt idx="1133">
                  <c:v>0</c:v>
                </c:pt>
                <c:pt idx="1134">
                  <c:v>0</c:v>
                </c:pt>
                <c:pt idx="1135">
                  <c:v>0</c:v>
                </c:pt>
                <c:pt idx="1136">
                  <c:v>0</c:v>
                </c:pt>
                <c:pt idx="1137">
                  <c:v>0</c:v>
                </c:pt>
                <c:pt idx="1138">
                  <c:v>0</c:v>
                </c:pt>
                <c:pt idx="1139">
                  <c:v>0</c:v>
                </c:pt>
                <c:pt idx="1140">
                  <c:v>0</c:v>
                </c:pt>
                <c:pt idx="1141">
                  <c:v>0</c:v>
                </c:pt>
                <c:pt idx="1142">
                  <c:v>0</c:v>
                </c:pt>
                <c:pt idx="1143">
                  <c:v>0</c:v>
                </c:pt>
                <c:pt idx="1144">
                  <c:v>0</c:v>
                </c:pt>
                <c:pt idx="1145">
                  <c:v>0</c:v>
                </c:pt>
                <c:pt idx="1146">
                  <c:v>0</c:v>
                </c:pt>
                <c:pt idx="1147">
                  <c:v>0</c:v>
                </c:pt>
                <c:pt idx="1148">
                  <c:v>0</c:v>
                </c:pt>
                <c:pt idx="1149">
                  <c:v>0</c:v>
                </c:pt>
                <c:pt idx="1150">
                  <c:v>0</c:v>
                </c:pt>
                <c:pt idx="1151">
                  <c:v>0</c:v>
                </c:pt>
                <c:pt idx="1152">
                  <c:v>0</c:v>
                </c:pt>
                <c:pt idx="1153">
                  <c:v>0</c:v>
                </c:pt>
                <c:pt idx="1154">
                  <c:v>0</c:v>
                </c:pt>
                <c:pt idx="1155">
                  <c:v>0</c:v>
                </c:pt>
                <c:pt idx="1156">
                  <c:v>0</c:v>
                </c:pt>
                <c:pt idx="1157">
                  <c:v>0</c:v>
                </c:pt>
                <c:pt idx="1158">
                  <c:v>0</c:v>
                </c:pt>
                <c:pt idx="1159">
                  <c:v>0</c:v>
                </c:pt>
                <c:pt idx="1160">
                  <c:v>0</c:v>
                </c:pt>
                <c:pt idx="1161">
                  <c:v>0</c:v>
                </c:pt>
                <c:pt idx="1162">
                  <c:v>0</c:v>
                </c:pt>
                <c:pt idx="1163">
                  <c:v>0</c:v>
                </c:pt>
                <c:pt idx="1164">
                  <c:v>0</c:v>
                </c:pt>
                <c:pt idx="1165">
                  <c:v>0</c:v>
                </c:pt>
                <c:pt idx="1166">
                  <c:v>0</c:v>
                </c:pt>
                <c:pt idx="1167">
                  <c:v>0</c:v>
                </c:pt>
                <c:pt idx="1168">
                  <c:v>0</c:v>
                </c:pt>
                <c:pt idx="1169">
                  <c:v>0</c:v>
                </c:pt>
                <c:pt idx="1170">
                  <c:v>0</c:v>
                </c:pt>
                <c:pt idx="1171">
                  <c:v>0</c:v>
                </c:pt>
                <c:pt idx="1172">
                  <c:v>0</c:v>
                </c:pt>
                <c:pt idx="1173">
                  <c:v>0</c:v>
                </c:pt>
                <c:pt idx="1174">
                  <c:v>0</c:v>
                </c:pt>
                <c:pt idx="1175">
                  <c:v>0</c:v>
                </c:pt>
                <c:pt idx="1176">
                  <c:v>0</c:v>
                </c:pt>
                <c:pt idx="1177">
                  <c:v>0</c:v>
                </c:pt>
                <c:pt idx="1178">
                  <c:v>0</c:v>
                </c:pt>
                <c:pt idx="1179">
                  <c:v>0</c:v>
                </c:pt>
                <c:pt idx="1180">
                  <c:v>0</c:v>
                </c:pt>
                <c:pt idx="1181">
                  <c:v>0</c:v>
                </c:pt>
                <c:pt idx="1182">
                  <c:v>0</c:v>
                </c:pt>
                <c:pt idx="1183">
                  <c:v>0</c:v>
                </c:pt>
                <c:pt idx="1184">
                  <c:v>0</c:v>
                </c:pt>
                <c:pt idx="1185">
                  <c:v>0</c:v>
                </c:pt>
                <c:pt idx="1186">
                  <c:v>0</c:v>
                </c:pt>
                <c:pt idx="1187">
                  <c:v>0</c:v>
                </c:pt>
                <c:pt idx="1188">
                  <c:v>0</c:v>
                </c:pt>
                <c:pt idx="1189">
                  <c:v>0</c:v>
                </c:pt>
                <c:pt idx="1190">
                  <c:v>0</c:v>
                </c:pt>
                <c:pt idx="1191">
                  <c:v>0</c:v>
                </c:pt>
                <c:pt idx="1192">
                  <c:v>0</c:v>
                </c:pt>
                <c:pt idx="1193">
                  <c:v>0</c:v>
                </c:pt>
                <c:pt idx="1194">
                  <c:v>0</c:v>
                </c:pt>
                <c:pt idx="1195">
                  <c:v>0</c:v>
                </c:pt>
                <c:pt idx="1196">
                  <c:v>0</c:v>
                </c:pt>
                <c:pt idx="1197">
                  <c:v>0</c:v>
                </c:pt>
                <c:pt idx="1198">
                  <c:v>0</c:v>
                </c:pt>
                <c:pt idx="1199">
                  <c:v>0</c:v>
                </c:pt>
                <c:pt idx="1200">
                  <c:v>0</c:v>
                </c:pt>
                <c:pt idx="1201">
                  <c:v>0</c:v>
                </c:pt>
                <c:pt idx="1202">
                  <c:v>0</c:v>
                </c:pt>
                <c:pt idx="1203">
                  <c:v>0</c:v>
                </c:pt>
                <c:pt idx="1204">
                  <c:v>0</c:v>
                </c:pt>
                <c:pt idx="1205">
                  <c:v>0</c:v>
                </c:pt>
                <c:pt idx="1206">
                  <c:v>0</c:v>
                </c:pt>
                <c:pt idx="1207">
                  <c:v>0</c:v>
                </c:pt>
                <c:pt idx="1208">
                  <c:v>0</c:v>
                </c:pt>
                <c:pt idx="1209">
                  <c:v>0</c:v>
                </c:pt>
                <c:pt idx="1210">
                  <c:v>0</c:v>
                </c:pt>
                <c:pt idx="1211">
                  <c:v>0</c:v>
                </c:pt>
                <c:pt idx="1212">
                  <c:v>0</c:v>
                </c:pt>
                <c:pt idx="1213">
                  <c:v>0</c:v>
                </c:pt>
                <c:pt idx="1214">
                  <c:v>0</c:v>
                </c:pt>
                <c:pt idx="1215">
                  <c:v>0</c:v>
                </c:pt>
                <c:pt idx="1216">
                  <c:v>0</c:v>
                </c:pt>
                <c:pt idx="1217">
                  <c:v>0</c:v>
                </c:pt>
                <c:pt idx="1218">
                  <c:v>0</c:v>
                </c:pt>
                <c:pt idx="1219">
                  <c:v>0</c:v>
                </c:pt>
                <c:pt idx="1220">
                  <c:v>0</c:v>
                </c:pt>
                <c:pt idx="1221">
                  <c:v>0</c:v>
                </c:pt>
                <c:pt idx="1222">
                  <c:v>0</c:v>
                </c:pt>
                <c:pt idx="1223">
                  <c:v>0</c:v>
                </c:pt>
                <c:pt idx="1224">
                  <c:v>0</c:v>
                </c:pt>
                <c:pt idx="1225">
                  <c:v>0</c:v>
                </c:pt>
                <c:pt idx="1226">
                  <c:v>0</c:v>
                </c:pt>
                <c:pt idx="1227">
                  <c:v>0</c:v>
                </c:pt>
                <c:pt idx="1228">
                  <c:v>0</c:v>
                </c:pt>
                <c:pt idx="1229">
                  <c:v>0</c:v>
                </c:pt>
                <c:pt idx="1230">
                  <c:v>0</c:v>
                </c:pt>
                <c:pt idx="1231">
                  <c:v>0</c:v>
                </c:pt>
                <c:pt idx="1232">
                  <c:v>0</c:v>
                </c:pt>
                <c:pt idx="1233">
                  <c:v>0</c:v>
                </c:pt>
                <c:pt idx="1234">
                  <c:v>0</c:v>
                </c:pt>
                <c:pt idx="1235">
                  <c:v>0</c:v>
                </c:pt>
                <c:pt idx="1236">
                  <c:v>0</c:v>
                </c:pt>
                <c:pt idx="1237">
                  <c:v>0</c:v>
                </c:pt>
                <c:pt idx="1238">
                  <c:v>0</c:v>
                </c:pt>
                <c:pt idx="1239">
                  <c:v>0</c:v>
                </c:pt>
                <c:pt idx="1240">
                  <c:v>0</c:v>
                </c:pt>
                <c:pt idx="1241">
                  <c:v>0</c:v>
                </c:pt>
                <c:pt idx="1242">
                  <c:v>0</c:v>
                </c:pt>
                <c:pt idx="1243">
                  <c:v>0</c:v>
                </c:pt>
                <c:pt idx="1244">
                  <c:v>0</c:v>
                </c:pt>
                <c:pt idx="1245">
                  <c:v>0</c:v>
                </c:pt>
                <c:pt idx="1246">
                  <c:v>0</c:v>
                </c:pt>
                <c:pt idx="1247">
                  <c:v>0</c:v>
                </c:pt>
                <c:pt idx="1248">
                  <c:v>0</c:v>
                </c:pt>
                <c:pt idx="1249">
                  <c:v>0</c:v>
                </c:pt>
                <c:pt idx="1250">
                  <c:v>0</c:v>
                </c:pt>
                <c:pt idx="1251">
                  <c:v>0</c:v>
                </c:pt>
                <c:pt idx="1252">
                  <c:v>0</c:v>
                </c:pt>
                <c:pt idx="1253">
                  <c:v>0</c:v>
                </c:pt>
                <c:pt idx="1254">
                  <c:v>0</c:v>
                </c:pt>
                <c:pt idx="1255">
                  <c:v>0</c:v>
                </c:pt>
                <c:pt idx="1256">
                  <c:v>0</c:v>
                </c:pt>
                <c:pt idx="1257">
                  <c:v>0</c:v>
                </c:pt>
                <c:pt idx="1258">
                  <c:v>0</c:v>
                </c:pt>
                <c:pt idx="1259">
                  <c:v>0</c:v>
                </c:pt>
                <c:pt idx="1260">
                  <c:v>0</c:v>
                </c:pt>
                <c:pt idx="1261">
                  <c:v>0</c:v>
                </c:pt>
                <c:pt idx="1262">
                  <c:v>0</c:v>
                </c:pt>
                <c:pt idx="1263">
                  <c:v>0</c:v>
                </c:pt>
                <c:pt idx="1264">
                  <c:v>0</c:v>
                </c:pt>
                <c:pt idx="1265">
                  <c:v>0</c:v>
                </c:pt>
                <c:pt idx="1266">
                  <c:v>0</c:v>
                </c:pt>
                <c:pt idx="1267">
                  <c:v>0</c:v>
                </c:pt>
                <c:pt idx="1268">
                  <c:v>0</c:v>
                </c:pt>
                <c:pt idx="1269">
                  <c:v>0</c:v>
                </c:pt>
                <c:pt idx="1270">
                  <c:v>0</c:v>
                </c:pt>
                <c:pt idx="1271">
                  <c:v>0</c:v>
                </c:pt>
                <c:pt idx="1272">
                  <c:v>0</c:v>
                </c:pt>
                <c:pt idx="1273">
                  <c:v>0</c:v>
                </c:pt>
                <c:pt idx="1274">
                  <c:v>0</c:v>
                </c:pt>
                <c:pt idx="1275">
                  <c:v>0</c:v>
                </c:pt>
                <c:pt idx="1276">
                  <c:v>0</c:v>
                </c:pt>
                <c:pt idx="1277">
                  <c:v>0</c:v>
                </c:pt>
                <c:pt idx="1278">
                  <c:v>0</c:v>
                </c:pt>
                <c:pt idx="1279">
                  <c:v>0</c:v>
                </c:pt>
                <c:pt idx="1280">
                  <c:v>0</c:v>
                </c:pt>
                <c:pt idx="1281">
                  <c:v>0</c:v>
                </c:pt>
                <c:pt idx="1282">
                  <c:v>0</c:v>
                </c:pt>
                <c:pt idx="1283">
                  <c:v>0</c:v>
                </c:pt>
                <c:pt idx="1284">
                  <c:v>0</c:v>
                </c:pt>
                <c:pt idx="1285">
                  <c:v>0</c:v>
                </c:pt>
                <c:pt idx="1286">
                  <c:v>0</c:v>
                </c:pt>
                <c:pt idx="1287">
                  <c:v>0</c:v>
                </c:pt>
                <c:pt idx="1288">
                  <c:v>0</c:v>
                </c:pt>
                <c:pt idx="1289">
                  <c:v>0</c:v>
                </c:pt>
                <c:pt idx="1290">
                  <c:v>0</c:v>
                </c:pt>
                <c:pt idx="1291">
                  <c:v>0</c:v>
                </c:pt>
                <c:pt idx="1292">
                  <c:v>0</c:v>
                </c:pt>
                <c:pt idx="1293">
                  <c:v>0</c:v>
                </c:pt>
                <c:pt idx="1294">
                  <c:v>0</c:v>
                </c:pt>
                <c:pt idx="1295">
                  <c:v>0</c:v>
                </c:pt>
                <c:pt idx="1296">
                  <c:v>0</c:v>
                </c:pt>
                <c:pt idx="1297">
                  <c:v>0</c:v>
                </c:pt>
                <c:pt idx="1298">
                  <c:v>0</c:v>
                </c:pt>
                <c:pt idx="1299">
                  <c:v>0</c:v>
                </c:pt>
                <c:pt idx="1300">
                  <c:v>0</c:v>
                </c:pt>
                <c:pt idx="1301">
                  <c:v>0</c:v>
                </c:pt>
                <c:pt idx="1302">
                  <c:v>0</c:v>
                </c:pt>
                <c:pt idx="1303">
                  <c:v>0</c:v>
                </c:pt>
                <c:pt idx="1304">
                  <c:v>0</c:v>
                </c:pt>
                <c:pt idx="1305">
                  <c:v>0</c:v>
                </c:pt>
                <c:pt idx="1306">
                  <c:v>0</c:v>
                </c:pt>
                <c:pt idx="1307">
                  <c:v>0</c:v>
                </c:pt>
                <c:pt idx="1308">
                  <c:v>0</c:v>
                </c:pt>
                <c:pt idx="1309">
                  <c:v>0</c:v>
                </c:pt>
                <c:pt idx="1310">
                  <c:v>0</c:v>
                </c:pt>
                <c:pt idx="1311">
                  <c:v>0</c:v>
                </c:pt>
                <c:pt idx="1312">
                  <c:v>0</c:v>
                </c:pt>
                <c:pt idx="1313">
                  <c:v>0</c:v>
                </c:pt>
                <c:pt idx="1314">
                  <c:v>0</c:v>
                </c:pt>
                <c:pt idx="1315">
                  <c:v>0</c:v>
                </c:pt>
                <c:pt idx="1316">
                  <c:v>0</c:v>
                </c:pt>
                <c:pt idx="1317">
                  <c:v>0</c:v>
                </c:pt>
                <c:pt idx="1318">
                  <c:v>0</c:v>
                </c:pt>
                <c:pt idx="1319">
                  <c:v>0</c:v>
                </c:pt>
                <c:pt idx="1320">
                  <c:v>0</c:v>
                </c:pt>
                <c:pt idx="1321">
                  <c:v>0</c:v>
                </c:pt>
                <c:pt idx="1322">
                  <c:v>0</c:v>
                </c:pt>
                <c:pt idx="1323">
                  <c:v>0</c:v>
                </c:pt>
                <c:pt idx="1324">
                  <c:v>0</c:v>
                </c:pt>
                <c:pt idx="1325">
                  <c:v>0</c:v>
                </c:pt>
                <c:pt idx="1326">
                  <c:v>0</c:v>
                </c:pt>
                <c:pt idx="1327">
                  <c:v>0</c:v>
                </c:pt>
                <c:pt idx="1328">
                  <c:v>0</c:v>
                </c:pt>
                <c:pt idx="1329">
                  <c:v>0</c:v>
                </c:pt>
                <c:pt idx="1330">
                  <c:v>0</c:v>
                </c:pt>
                <c:pt idx="1331">
                  <c:v>0</c:v>
                </c:pt>
                <c:pt idx="1332">
                  <c:v>0</c:v>
                </c:pt>
                <c:pt idx="1333">
                  <c:v>0</c:v>
                </c:pt>
                <c:pt idx="1334">
                  <c:v>0</c:v>
                </c:pt>
                <c:pt idx="1335">
                  <c:v>0</c:v>
                </c:pt>
                <c:pt idx="1336">
                  <c:v>0</c:v>
                </c:pt>
                <c:pt idx="1337">
                  <c:v>0</c:v>
                </c:pt>
                <c:pt idx="1338">
                  <c:v>0</c:v>
                </c:pt>
                <c:pt idx="1339">
                  <c:v>0</c:v>
                </c:pt>
                <c:pt idx="1340">
                  <c:v>0</c:v>
                </c:pt>
                <c:pt idx="1341">
                  <c:v>0</c:v>
                </c:pt>
                <c:pt idx="1342">
                  <c:v>0</c:v>
                </c:pt>
                <c:pt idx="1343">
                  <c:v>0</c:v>
                </c:pt>
                <c:pt idx="1344">
                  <c:v>0</c:v>
                </c:pt>
                <c:pt idx="1345">
                  <c:v>0</c:v>
                </c:pt>
                <c:pt idx="1346">
                  <c:v>0</c:v>
                </c:pt>
                <c:pt idx="1347">
                  <c:v>0</c:v>
                </c:pt>
                <c:pt idx="1348">
                  <c:v>0</c:v>
                </c:pt>
                <c:pt idx="1349">
                  <c:v>0</c:v>
                </c:pt>
                <c:pt idx="1350">
                  <c:v>0</c:v>
                </c:pt>
                <c:pt idx="1351">
                  <c:v>0</c:v>
                </c:pt>
                <c:pt idx="1352">
                  <c:v>0</c:v>
                </c:pt>
                <c:pt idx="1353">
                  <c:v>0</c:v>
                </c:pt>
                <c:pt idx="1354">
                  <c:v>0</c:v>
                </c:pt>
                <c:pt idx="1355">
                  <c:v>0</c:v>
                </c:pt>
                <c:pt idx="1356">
                  <c:v>0</c:v>
                </c:pt>
                <c:pt idx="1357">
                  <c:v>0</c:v>
                </c:pt>
                <c:pt idx="1358">
                  <c:v>0</c:v>
                </c:pt>
                <c:pt idx="1359">
                  <c:v>0</c:v>
                </c:pt>
                <c:pt idx="1360">
                  <c:v>0</c:v>
                </c:pt>
                <c:pt idx="1361">
                  <c:v>0</c:v>
                </c:pt>
                <c:pt idx="1362">
                  <c:v>0</c:v>
                </c:pt>
                <c:pt idx="1363">
                  <c:v>0</c:v>
                </c:pt>
                <c:pt idx="1364">
                  <c:v>0</c:v>
                </c:pt>
                <c:pt idx="1365">
                  <c:v>0</c:v>
                </c:pt>
                <c:pt idx="1366">
                  <c:v>0</c:v>
                </c:pt>
                <c:pt idx="1367">
                  <c:v>0</c:v>
                </c:pt>
                <c:pt idx="1368">
                  <c:v>0</c:v>
                </c:pt>
                <c:pt idx="1369">
                  <c:v>0</c:v>
                </c:pt>
                <c:pt idx="1370">
                  <c:v>0</c:v>
                </c:pt>
                <c:pt idx="1371">
                  <c:v>0</c:v>
                </c:pt>
                <c:pt idx="1372">
                  <c:v>0</c:v>
                </c:pt>
                <c:pt idx="1373">
                  <c:v>0</c:v>
                </c:pt>
                <c:pt idx="1374">
                  <c:v>0</c:v>
                </c:pt>
                <c:pt idx="1375">
                  <c:v>0</c:v>
                </c:pt>
                <c:pt idx="1376">
                  <c:v>0</c:v>
                </c:pt>
                <c:pt idx="1377">
                  <c:v>0</c:v>
                </c:pt>
                <c:pt idx="1378">
                  <c:v>0</c:v>
                </c:pt>
                <c:pt idx="1379">
                  <c:v>0</c:v>
                </c:pt>
                <c:pt idx="1380">
                  <c:v>0</c:v>
                </c:pt>
                <c:pt idx="1381">
                  <c:v>0</c:v>
                </c:pt>
                <c:pt idx="1382">
                  <c:v>0</c:v>
                </c:pt>
                <c:pt idx="1383">
                  <c:v>0</c:v>
                </c:pt>
                <c:pt idx="1384">
                  <c:v>0</c:v>
                </c:pt>
                <c:pt idx="1385">
                  <c:v>0</c:v>
                </c:pt>
                <c:pt idx="1386">
                  <c:v>0</c:v>
                </c:pt>
                <c:pt idx="1387">
                  <c:v>0</c:v>
                </c:pt>
                <c:pt idx="1388">
                  <c:v>0</c:v>
                </c:pt>
                <c:pt idx="1389">
                  <c:v>0</c:v>
                </c:pt>
                <c:pt idx="1390">
                  <c:v>0</c:v>
                </c:pt>
                <c:pt idx="1391">
                  <c:v>0</c:v>
                </c:pt>
                <c:pt idx="1392">
                  <c:v>0</c:v>
                </c:pt>
                <c:pt idx="1393">
                  <c:v>0</c:v>
                </c:pt>
                <c:pt idx="1394">
                  <c:v>0</c:v>
                </c:pt>
                <c:pt idx="1395">
                  <c:v>0</c:v>
                </c:pt>
                <c:pt idx="1396">
                  <c:v>0</c:v>
                </c:pt>
                <c:pt idx="1397">
                  <c:v>0</c:v>
                </c:pt>
                <c:pt idx="1398">
                  <c:v>0</c:v>
                </c:pt>
                <c:pt idx="1399">
                  <c:v>0</c:v>
                </c:pt>
                <c:pt idx="1400">
                  <c:v>0</c:v>
                </c:pt>
                <c:pt idx="1401">
                  <c:v>0</c:v>
                </c:pt>
                <c:pt idx="1402">
                  <c:v>0</c:v>
                </c:pt>
                <c:pt idx="1403">
                  <c:v>0</c:v>
                </c:pt>
                <c:pt idx="1404">
                  <c:v>0</c:v>
                </c:pt>
                <c:pt idx="1405">
                  <c:v>0</c:v>
                </c:pt>
                <c:pt idx="1406">
                  <c:v>0</c:v>
                </c:pt>
                <c:pt idx="1407">
                  <c:v>0</c:v>
                </c:pt>
                <c:pt idx="1408">
                  <c:v>0</c:v>
                </c:pt>
                <c:pt idx="1409">
                  <c:v>0</c:v>
                </c:pt>
                <c:pt idx="1410">
                  <c:v>0</c:v>
                </c:pt>
                <c:pt idx="1411">
                  <c:v>0</c:v>
                </c:pt>
                <c:pt idx="1412">
                  <c:v>0</c:v>
                </c:pt>
                <c:pt idx="1413">
                  <c:v>0</c:v>
                </c:pt>
                <c:pt idx="1414">
                  <c:v>0</c:v>
                </c:pt>
                <c:pt idx="1415">
                  <c:v>0</c:v>
                </c:pt>
                <c:pt idx="1416">
                  <c:v>0</c:v>
                </c:pt>
                <c:pt idx="1417">
                  <c:v>0</c:v>
                </c:pt>
                <c:pt idx="1418">
                  <c:v>0</c:v>
                </c:pt>
                <c:pt idx="1419">
                  <c:v>0</c:v>
                </c:pt>
                <c:pt idx="1420">
                  <c:v>0</c:v>
                </c:pt>
                <c:pt idx="1421">
                  <c:v>0</c:v>
                </c:pt>
                <c:pt idx="1422">
                  <c:v>0</c:v>
                </c:pt>
                <c:pt idx="1423">
                  <c:v>0</c:v>
                </c:pt>
                <c:pt idx="1424">
                  <c:v>0</c:v>
                </c:pt>
                <c:pt idx="1425">
                  <c:v>0</c:v>
                </c:pt>
                <c:pt idx="1426">
                  <c:v>0</c:v>
                </c:pt>
                <c:pt idx="1427">
                  <c:v>0</c:v>
                </c:pt>
                <c:pt idx="1428">
                  <c:v>0</c:v>
                </c:pt>
                <c:pt idx="1429">
                  <c:v>0</c:v>
                </c:pt>
                <c:pt idx="1430">
                  <c:v>0</c:v>
                </c:pt>
                <c:pt idx="1431">
                  <c:v>0</c:v>
                </c:pt>
                <c:pt idx="1432">
                  <c:v>0</c:v>
                </c:pt>
                <c:pt idx="1433">
                  <c:v>0</c:v>
                </c:pt>
                <c:pt idx="1434">
                  <c:v>0</c:v>
                </c:pt>
                <c:pt idx="1435">
                  <c:v>0</c:v>
                </c:pt>
                <c:pt idx="1436">
                  <c:v>0</c:v>
                </c:pt>
                <c:pt idx="1437">
                  <c:v>0</c:v>
                </c:pt>
                <c:pt idx="1438">
                  <c:v>0</c:v>
                </c:pt>
                <c:pt idx="1439">
                  <c:v>0</c:v>
                </c:pt>
                <c:pt idx="1440">
                  <c:v>0</c:v>
                </c:pt>
                <c:pt idx="1441">
                  <c:v>0</c:v>
                </c:pt>
                <c:pt idx="1442">
                  <c:v>0</c:v>
                </c:pt>
                <c:pt idx="1443">
                  <c:v>0</c:v>
                </c:pt>
                <c:pt idx="1444">
                  <c:v>0</c:v>
                </c:pt>
                <c:pt idx="1445">
                  <c:v>0</c:v>
                </c:pt>
                <c:pt idx="1446">
                  <c:v>0</c:v>
                </c:pt>
                <c:pt idx="1447">
                  <c:v>0</c:v>
                </c:pt>
                <c:pt idx="1448">
                  <c:v>0</c:v>
                </c:pt>
                <c:pt idx="1449">
                  <c:v>0</c:v>
                </c:pt>
                <c:pt idx="1450">
                  <c:v>0</c:v>
                </c:pt>
                <c:pt idx="1451">
                  <c:v>0</c:v>
                </c:pt>
                <c:pt idx="1452">
                  <c:v>0</c:v>
                </c:pt>
                <c:pt idx="1453">
                  <c:v>0</c:v>
                </c:pt>
                <c:pt idx="1454">
                  <c:v>0</c:v>
                </c:pt>
                <c:pt idx="1455">
                  <c:v>0</c:v>
                </c:pt>
                <c:pt idx="1456">
                  <c:v>0</c:v>
                </c:pt>
                <c:pt idx="1457">
                  <c:v>0</c:v>
                </c:pt>
                <c:pt idx="1458">
                  <c:v>0</c:v>
                </c:pt>
                <c:pt idx="1459">
                  <c:v>0</c:v>
                </c:pt>
                <c:pt idx="1460">
                  <c:v>0</c:v>
                </c:pt>
                <c:pt idx="1461">
                  <c:v>0</c:v>
                </c:pt>
                <c:pt idx="1462">
                  <c:v>0</c:v>
                </c:pt>
                <c:pt idx="1463">
                  <c:v>0</c:v>
                </c:pt>
                <c:pt idx="1464">
                  <c:v>0</c:v>
                </c:pt>
                <c:pt idx="1465">
                  <c:v>0</c:v>
                </c:pt>
                <c:pt idx="1466">
                  <c:v>0</c:v>
                </c:pt>
                <c:pt idx="1467">
                  <c:v>0</c:v>
                </c:pt>
                <c:pt idx="1468">
                  <c:v>0</c:v>
                </c:pt>
                <c:pt idx="1469">
                  <c:v>0</c:v>
                </c:pt>
                <c:pt idx="1470">
                  <c:v>0</c:v>
                </c:pt>
                <c:pt idx="1471">
                  <c:v>0</c:v>
                </c:pt>
                <c:pt idx="1472">
                  <c:v>0</c:v>
                </c:pt>
                <c:pt idx="1473">
                  <c:v>0</c:v>
                </c:pt>
                <c:pt idx="1474">
                  <c:v>0</c:v>
                </c:pt>
                <c:pt idx="1475">
                  <c:v>0</c:v>
                </c:pt>
                <c:pt idx="1476">
                  <c:v>0</c:v>
                </c:pt>
                <c:pt idx="1477">
                  <c:v>0</c:v>
                </c:pt>
                <c:pt idx="1478">
                  <c:v>0</c:v>
                </c:pt>
                <c:pt idx="1479">
                  <c:v>0</c:v>
                </c:pt>
                <c:pt idx="1480">
                  <c:v>0</c:v>
                </c:pt>
                <c:pt idx="1481">
                  <c:v>0</c:v>
                </c:pt>
                <c:pt idx="1482">
                  <c:v>0</c:v>
                </c:pt>
                <c:pt idx="1483">
                  <c:v>0</c:v>
                </c:pt>
                <c:pt idx="1484">
                  <c:v>0</c:v>
                </c:pt>
                <c:pt idx="1485">
                  <c:v>0</c:v>
                </c:pt>
                <c:pt idx="1486">
                  <c:v>0</c:v>
                </c:pt>
                <c:pt idx="1487">
                  <c:v>0</c:v>
                </c:pt>
                <c:pt idx="1488">
                  <c:v>0</c:v>
                </c:pt>
                <c:pt idx="1489">
                  <c:v>0</c:v>
                </c:pt>
                <c:pt idx="1490">
                  <c:v>0</c:v>
                </c:pt>
                <c:pt idx="1491">
                  <c:v>0</c:v>
                </c:pt>
                <c:pt idx="1492">
                  <c:v>0</c:v>
                </c:pt>
                <c:pt idx="1493">
                  <c:v>0</c:v>
                </c:pt>
                <c:pt idx="1494">
                  <c:v>0</c:v>
                </c:pt>
                <c:pt idx="1495">
                  <c:v>0</c:v>
                </c:pt>
                <c:pt idx="1496">
                  <c:v>0</c:v>
                </c:pt>
                <c:pt idx="1497">
                  <c:v>0</c:v>
                </c:pt>
                <c:pt idx="1498">
                  <c:v>0</c:v>
                </c:pt>
                <c:pt idx="1499">
                  <c:v>0</c:v>
                </c:pt>
                <c:pt idx="1500">
                  <c:v>0</c:v>
                </c:pt>
                <c:pt idx="1501">
                  <c:v>0</c:v>
                </c:pt>
                <c:pt idx="1502">
                  <c:v>0</c:v>
                </c:pt>
                <c:pt idx="1503">
                  <c:v>0</c:v>
                </c:pt>
                <c:pt idx="1504">
                  <c:v>0</c:v>
                </c:pt>
                <c:pt idx="1505">
                  <c:v>0</c:v>
                </c:pt>
                <c:pt idx="1506">
                  <c:v>0</c:v>
                </c:pt>
                <c:pt idx="1507">
                  <c:v>0</c:v>
                </c:pt>
                <c:pt idx="1508">
                  <c:v>0</c:v>
                </c:pt>
                <c:pt idx="1509">
                  <c:v>0</c:v>
                </c:pt>
                <c:pt idx="1510">
                  <c:v>0</c:v>
                </c:pt>
                <c:pt idx="1511">
                  <c:v>0</c:v>
                </c:pt>
                <c:pt idx="1512">
                  <c:v>0</c:v>
                </c:pt>
                <c:pt idx="1513">
                  <c:v>0</c:v>
                </c:pt>
                <c:pt idx="1514">
                  <c:v>0</c:v>
                </c:pt>
                <c:pt idx="1515">
                  <c:v>0</c:v>
                </c:pt>
                <c:pt idx="1516">
                  <c:v>0</c:v>
                </c:pt>
                <c:pt idx="1517">
                  <c:v>0</c:v>
                </c:pt>
                <c:pt idx="1518">
                  <c:v>0</c:v>
                </c:pt>
                <c:pt idx="1519">
                  <c:v>0</c:v>
                </c:pt>
                <c:pt idx="1520">
                  <c:v>0</c:v>
                </c:pt>
                <c:pt idx="1521">
                  <c:v>0</c:v>
                </c:pt>
                <c:pt idx="1522">
                  <c:v>0</c:v>
                </c:pt>
                <c:pt idx="1523">
                  <c:v>0</c:v>
                </c:pt>
                <c:pt idx="1524">
                  <c:v>0</c:v>
                </c:pt>
                <c:pt idx="1525">
                  <c:v>0</c:v>
                </c:pt>
                <c:pt idx="1526">
                  <c:v>0</c:v>
                </c:pt>
                <c:pt idx="1527">
                  <c:v>0</c:v>
                </c:pt>
                <c:pt idx="1528">
                  <c:v>0</c:v>
                </c:pt>
                <c:pt idx="1529">
                  <c:v>0</c:v>
                </c:pt>
                <c:pt idx="1530">
                  <c:v>0</c:v>
                </c:pt>
                <c:pt idx="1531">
                  <c:v>0</c:v>
                </c:pt>
                <c:pt idx="1532">
                  <c:v>0</c:v>
                </c:pt>
                <c:pt idx="1533">
                  <c:v>0</c:v>
                </c:pt>
                <c:pt idx="1534">
                  <c:v>0</c:v>
                </c:pt>
                <c:pt idx="1535">
                  <c:v>0</c:v>
                </c:pt>
                <c:pt idx="1536">
                  <c:v>0</c:v>
                </c:pt>
                <c:pt idx="1537">
                  <c:v>0</c:v>
                </c:pt>
                <c:pt idx="1538">
                  <c:v>0</c:v>
                </c:pt>
                <c:pt idx="1539">
                  <c:v>0</c:v>
                </c:pt>
                <c:pt idx="1540">
                  <c:v>0</c:v>
                </c:pt>
                <c:pt idx="1541">
                  <c:v>0</c:v>
                </c:pt>
                <c:pt idx="1542">
                  <c:v>0</c:v>
                </c:pt>
                <c:pt idx="1543">
                  <c:v>0</c:v>
                </c:pt>
                <c:pt idx="1544">
                  <c:v>0</c:v>
                </c:pt>
                <c:pt idx="1545">
                  <c:v>0</c:v>
                </c:pt>
                <c:pt idx="1546">
                  <c:v>0</c:v>
                </c:pt>
                <c:pt idx="1547">
                  <c:v>0</c:v>
                </c:pt>
                <c:pt idx="1548">
                  <c:v>0</c:v>
                </c:pt>
                <c:pt idx="1549">
                  <c:v>0</c:v>
                </c:pt>
                <c:pt idx="1550">
                  <c:v>0</c:v>
                </c:pt>
                <c:pt idx="1551">
                  <c:v>0</c:v>
                </c:pt>
                <c:pt idx="1552">
                  <c:v>0</c:v>
                </c:pt>
                <c:pt idx="1553">
                  <c:v>0</c:v>
                </c:pt>
                <c:pt idx="1554">
                  <c:v>0</c:v>
                </c:pt>
                <c:pt idx="1555">
                  <c:v>0</c:v>
                </c:pt>
                <c:pt idx="1556">
                  <c:v>0</c:v>
                </c:pt>
                <c:pt idx="1557">
                  <c:v>0</c:v>
                </c:pt>
                <c:pt idx="1558">
                  <c:v>0</c:v>
                </c:pt>
                <c:pt idx="1559">
                  <c:v>0</c:v>
                </c:pt>
                <c:pt idx="1560">
                  <c:v>0</c:v>
                </c:pt>
                <c:pt idx="1561">
                  <c:v>0</c:v>
                </c:pt>
                <c:pt idx="1562">
                  <c:v>0</c:v>
                </c:pt>
                <c:pt idx="1563">
                  <c:v>0</c:v>
                </c:pt>
                <c:pt idx="1564">
                  <c:v>0</c:v>
                </c:pt>
                <c:pt idx="1565">
                  <c:v>0</c:v>
                </c:pt>
                <c:pt idx="1566">
                  <c:v>0</c:v>
                </c:pt>
                <c:pt idx="1567">
                  <c:v>0</c:v>
                </c:pt>
                <c:pt idx="1568">
                  <c:v>0</c:v>
                </c:pt>
                <c:pt idx="1569">
                  <c:v>0</c:v>
                </c:pt>
                <c:pt idx="1570">
                  <c:v>0</c:v>
                </c:pt>
                <c:pt idx="1571">
                  <c:v>0</c:v>
                </c:pt>
                <c:pt idx="1572">
                  <c:v>0</c:v>
                </c:pt>
                <c:pt idx="1573">
                  <c:v>0</c:v>
                </c:pt>
                <c:pt idx="1574">
                  <c:v>0</c:v>
                </c:pt>
                <c:pt idx="1575">
                  <c:v>0</c:v>
                </c:pt>
                <c:pt idx="1576">
                  <c:v>0</c:v>
                </c:pt>
                <c:pt idx="1577">
                  <c:v>0</c:v>
                </c:pt>
                <c:pt idx="1578">
                  <c:v>0</c:v>
                </c:pt>
                <c:pt idx="1579">
                  <c:v>0</c:v>
                </c:pt>
                <c:pt idx="1580">
                  <c:v>0</c:v>
                </c:pt>
                <c:pt idx="1581">
                  <c:v>0</c:v>
                </c:pt>
                <c:pt idx="1582">
                  <c:v>0</c:v>
                </c:pt>
                <c:pt idx="1583">
                  <c:v>0</c:v>
                </c:pt>
                <c:pt idx="1584">
                  <c:v>0</c:v>
                </c:pt>
                <c:pt idx="1585">
                  <c:v>0</c:v>
                </c:pt>
                <c:pt idx="1586">
                  <c:v>0</c:v>
                </c:pt>
                <c:pt idx="1587">
                  <c:v>0</c:v>
                </c:pt>
                <c:pt idx="1588">
                  <c:v>0</c:v>
                </c:pt>
                <c:pt idx="1589">
                  <c:v>0</c:v>
                </c:pt>
                <c:pt idx="1590">
                  <c:v>0</c:v>
                </c:pt>
                <c:pt idx="1591">
                  <c:v>0</c:v>
                </c:pt>
                <c:pt idx="1592">
                  <c:v>0</c:v>
                </c:pt>
                <c:pt idx="1593">
                  <c:v>0</c:v>
                </c:pt>
                <c:pt idx="1594">
                  <c:v>0</c:v>
                </c:pt>
                <c:pt idx="1595">
                  <c:v>0</c:v>
                </c:pt>
                <c:pt idx="1596">
                  <c:v>0</c:v>
                </c:pt>
                <c:pt idx="1597">
                  <c:v>0</c:v>
                </c:pt>
                <c:pt idx="1598">
                  <c:v>0</c:v>
                </c:pt>
                <c:pt idx="1599">
                  <c:v>0</c:v>
                </c:pt>
                <c:pt idx="1600">
                  <c:v>0</c:v>
                </c:pt>
                <c:pt idx="1601">
                  <c:v>0</c:v>
                </c:pt>
                <c:pt idx="1602">
                  <c:v>0</c:v>
                </c:pt>
                <c:pt idx="1603">
                  <c:v>0</c:v>
                </c:pt>
                <c:pt idx="1604">
                  <c:v>0</c:v>
                </c:pt>
                <c:pt idx="1605">
                  <c:v>0</c:v>
                </c:pt>
                <c:pt idx="1606">
                  <c:v>0</c:v>
                </c:pt>
                <c:pt idx="1607">
                  <c:v>0</c:v>
                </c:pt>
                <c:pt idx="1608">
                  <c:v>0</c:v>
                </c:pt>
                <c:pt idx="1609">
                  <c:v>0</c:v>
                </c:pt>
                <c:pt idx="1610">
                  <c:v>0</c:v>
                </c:pt>
                <c:pt idx="1611">
                  <c:v>0</c:v>
                </c:pt>
                <c:pt idx="1612">
                  <c:v>0</c:v>
                </c:pt>
                <c:pt idx="1613">
                  <c:v>0</c:v>
                </c:pt>
                <c:pt idx="1614">
                  <c:v>0</c:v>
                </c:pt>
                <c:pt idx="1615">
                  <c:v>0</c:v>
                </c:pt>
                <c:pt idx="1616">
                  <c:v>0</c:v>
                </c:pt>
                <c:pt idx="1617">
                  <c:v>0</c:v>
                </c:pt>
                <c:pt idx="1618">
                  <c:v>0</c:v>
                </c:pt>
                <c:pt idx="1619">
                  <c:v>0</c:v>
                </c:pt>
                <c:pt idx="1620">
                  <c:v>0</c:v>
                </c:pt>
                <c:pt idx="1621">
                  <c:v>0</c:v>
                </c:pt>
                <c:pt idx="1622">
                  <c:v>0</c:v>
                </c:pt>
                <c:pt idx="1623">
                  <c:v>0</c:v>
                </c:pt>
                <c:pt idx="1624">
                  <c:v>0</c:v>
                </c:pt>
                <c:pt idx="1625">
                  <c:v>0</c:v>
                </c:pt>
                <c:pt idx="1626">
                  <c:v>0</c:v>
                </c:pt>
                <c:pt idx="1627">
                  <c:v>0</c:v>
                </c:pt>
                <c:pt idx="1628">
                  <c:v>0</c:v>
                </c:pt>
                <c:pt idx="1629">
                  <c:v>0</c:v>
                </c:pt>
                <c:pt idx="1630">
                  <c:v>0</c:v>
                </c:pt>
                <c:pt idx="1631">
                  <c:v>0</c:v>
                </c:pt>
                <c:pt idx="1632">
                  <c:v>0</c:v>
                </c:pt>
                <c:pt idx="1633">
                  <c:v>0</c:v>
                </c:pt>
                <c:pt idx="1634">
                  <c:v>0</c:v>
                </c:pt>
                <c:pt idx="1635">
                  <c:v>0</c:v>
                </c:pt>
                <c:pt idx="1636">
                  <c:v>0</c:v>
                </c:pt>
                <c:pt idx="1637">
                  <c:v>0</c:v>
                </c:pt>
                <c:pt idx="1638">
                  <c:v>0</c:v>
                </c:pt>
                <c:pt idx="1639">
                  <c:v>0</c:v>
                </c:pt>
                <c:pt idx="1640">
                  <c:v>0</c:v>
                </c:pt>
                <c:pt idx="1641">
                  <c:v>0</c:v>
                </c:pt>
                <c:pt idx="1642">
                  <c:v>0</c:v>
                </c:pt>
                <c:pt idx="1643">
                  <c:v>0</c:v>
                </c:pt>
                <c:pt idx="1644">
                  <c:v>0</c:v>
                </c:pt>
                <c:pt idx="1645">
                  <c:v>0</c:v>
                </c:pt>
                <c:pt idx="1646">
                  <c:v>0</c:v>
                </c:pt>
                <c:pt idx="1647">
                  <c:v>0</c:v>
                </c:pt>
                <c:pt idx="1648">
                  <c:v>0</c:v>
                </c:pt>
                <c:pt idx="1649">
                  <c:v>0</c:v>
                </c:pt>
                <c:pt idx="1650">
                  <c:v>0</c:v>
                </c:pt>
                <c:pt idx="1651">
                  <c:v>0</c:v>
                </c:pt>
                <c:pt idx="1652">
                  <c:v>0</c:v>
                </c:pt>
                <c:pt idx="1653">
                  <c:v>0</c:v>
                </c:pt>
                <c:pt idx="1654">
                  <c:v>0</c:v>
                </c:pt>
                <c:pt idx="1655">
                  <c:v>0</c:v>
                </c:pt>
                <c:pt idx="1656">
                  <c:v>0</c:v>
                </c:pt>
                <c:pt idx="1657">
                  <c:v>0</c:v>
                </c:pt>
                <c:pt idx="1658">
                  <c:v>0</c:v>
                </c:pt>
                <c:pt idx="1659">
                  <c:v>0</c:v>
                </c:pt>
                <c:pt idx="1660">
                  <c:v>0</c:v>
                </c:pt>
                <c:pt idx="1661">
                  <c:v>0</c:v>
                </c:pt>
                <c:pt idx="1662">
                  <c:v>0</c:v>
                </c:pt>
                <c:pt idx="1663">
                  <c:v>0</c:v>
                </c:pt>
                <c:pt idx="1664">
                  <c:v>0</c:v>
                </c:pt>
                <c:pt idx="1665">
                  <c:v>0</c:v>
                </c:pt>
                <c:pt idx="1666">
                  <c:v>0</c:v>
                </c:pt>
                <c:pt idx="1667">
                  <c:v>0</c:v>
                </c:pt>
                <c:pt idx="1668">
                  <c:v>0</c:v>
                </c:pt>
                <c:pt idx="1669">
                  <c:v>0</c:v>
                </c:pt>
                <c:pt idx="1670">
                  <c:v>0</c:v>
                </c:pt>
              </c:numCache>
            </c:numRef>
          </c:val>
        </c:ser>
        <c:axId val="97176576"/>
        <c:axId val="97182464"/>
      </c:areaChart>
      <c:dateAx>
        <c:axId val="97176576"/>
        <c:scaling>
          <c:orientation val="minMax"/>
          <c:min val="39448"/>
        </c:scaling>
        <c:axPos val="b"/>
        <c:majorGridlines/>
        <c:numFmt formatCode="dd/mm/yyyy" sourceLinked="1"/>
        <c:tickLblPos val="nextTo"/>
        <c:txPr>
          <a:bodyPr/>
          <a:lstStyle/>
          <a:p>
            <a:pPr>
              <a:defRPr sz="1800" b="1"/>
            </a:pPr>
            <a:endParaRPr lang="ru-RU"/>
          </a:p>
        </c:txPr>
        <c:crossAx val="97182464"/>
        <c:crosses val="autoZero"/>
        <c:auto val="1"/>
        <c:lblOffset val="100"/>
      </c:dateAx>
      <c:valAx>
        <c:axId val="9718246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800" b="1"/>
            </a:pPr>
            <a:endParaRPr lang="ru-RU"/>
          </a:p>
        </c:txPr>
        <c:crossAx val="97176576"/>
        <c:crosses val="autoZero"/>
        <c:crossBetween val="midCat"/>
      </c:valAx>
      <c:sp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</c:spPr>
    </c:plotArea>
    <c:legend>
      <c:legendPos val="b"/>
      <c:layout/>
      <c:txPr>
        <a:bodyPr/>
        <a:lstStyle/>
        <a:p>
          <a:pPr>
            <a:defRPr sz="1600" b="1"/>
          </a:pPr>
          <a:endParaRPr lang="ru-RU"/>
        </a:p>
      </c:txPr>
    </c:legend>
    <c:plotVisOnly val="1"/>
  </c:chart>
  <c:spPr>
    <a:ln>
      <a:noFill/>
    </a:ln>
  </c:sp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lineChart>
        <c:grouping val="standard"/>
        <c:ser>
          <c:idx val="2"/>
          <c:order val="0"/>
          <c:spPr>
            <a:ln w="38100">
              <a:solidFill>
                <a:srgbClr val="002060"/>
              </a:solidFill>
            </a:ln>
          </c:spPr>
          <c:marker>
            <c:symbol val="none"/>
          </c:marker>
          <c:cat>
            <c:numRef>
              <c:f>вклады!$Q$1:$CU$1</c:f>
              <c:numCache>
                <c:formatCode>dd/mm/yyyy</c:formatCode>
                <c:ptCount val="83"/>
                <c:pt idx="0">
                  <c:v>39448</c:v>
                </c:pt>
                <c:pt idx="1">
                  <c:v>39479</c:v>
                </c:pt>
                <c:pt idx="2">
                  <c:v>39508</c:v>
                </c:pt>
                <c:pt idx="3">
                  <c:v>39539</c:v>
                </c:pt>
                <c:pt idx="4">
                  <c:v>39569</c:v>
                </c:pt>
                <c:pt idx="5">
                  <c:v>39600</c:v>
                </c:pt>
                <c:pt idx="6">
                  <c:v>39630</c:v>
                </c:pt>
                <c:pt idx="7">
                  <c:v>39661</c:v>
                </c:pt>
                <c:pt idx="8">
                  <c:v>39692</c:v>
                </c:pt>
                <c:pt idx="9">
                  <c:v>39722</c:v>
                </c:pt>
                <c:pt idx="10">
                  <c:v>39753</c:v>
                </c:pt>
                <c:pt idx="11">
                  <c:v>39783</c:v>
                </c:pt>
                <c:pt idx="12">
                  <c:v>39814</c:v>
                </c:pt>
                <c:pt idx="13">
                  <c:v>39845</c:v>
                </c:pt>
                <c:pt idx="14">
                  <c:v>39873</c:v>
                </c:pt>
                <c:pt idx="15">
                  <c:v>39904</c:v>
                </c:pt>
                <c:pt idx="16">
                  <c:v>39934</c:v>
                </c:pt>
                <c:pt idx="17">
                  <c:v>39965</c:v>
                </c:pt>
                <c:pt idx="18">
                  <c:v>39995</c:v>
                </c:pt>
                <c:pt idx="19">
                  <c:v>40026</c:v>
                </c:pt>
                <c:pt idx="20">
                  <c:v>40057</c:v>
                </c:pt>
                <c:pt idx="21">
                  <c:v>40087</c:v>
                </c:pt>
                <c:pt idx="22">
                  <c:v>40118</c:v>
                </c:pt>
                <c:pt idx="23">
                  <c:v>40148</c:v>
                </c:pt>
                <c:pt idx="24">
                  <c:v>40179</c:v>
                </c:pt>
                <c:pt idx="25">
                  <c:v>40210</c:v>
                </c:pt>
                <c:pt idx="26">
                  <c:v>40238</c:v>
                </c:pt>
                <c:pt idx="27">
                  <c:v>40269</c:v>
                </c:pt>
                <c:pt idx="28">
                  <c:v>40299</c:v>
                </c:pt>
                <c:pt idx="29">
                  <c:v>40330</c:v>
                </c:pt>
                <c:pt idx="30">
                  <c:v>40360</c:v>
                </c:pt>
                <c:pt idx="31">
                  <c:v>40391</c:v>
                </c:pt>
                <c:pt idx="32">
                  <c:v>40422</c:v>
                </c:pt>
                <c:pt idx="33">
                  <c:v>40452</c:v>
                </c:pt>
                <c:pt idx="34">
                  <c:v>40483</c:v>
                </c:pt>
                <c:pt idx="35">
                  <c:v>40513</c:v>
                </c:pt>
                <c:pt idx="36">
                  <c:v>40544</c:v>
                </c:pt>
                <c:pt idx="37">
                  <c:v>40575</c:v>
                </c:pt>
                <c:pt idx="38">
                  <c:v>40603</c:v>
                </c:pt>
                <c:pt idx="39">
                  <c:v>40634</c:v>
                </c:pt>
                <c:pt idx="40">
                  <c:v>40664</c:v>
                </c:pt>
                <c:pt idx="41">
                  <c:v>40695</c:v>
                </c:pt>
                <c:pt idx="42">
                  <c:v>40725</c:v>
                </c:pt>
                <c:pt idx="43">
                  <c:v>40756</c:v>
                </c:pt>
                <c:pt idx="44">
                  <c:v>40787</c:v>
                </c:pt>
                <c:pt idx="45">
                  <c:v>40817</c:v>
                </c:pt>
                <c:pt idx="46">
                  <c:v>40848</c:v>
                </c:pt>
                <c:pt idx="47">
                  <c:v>40878</c:v>
                </c:pt>
                <c:pt idx="48">
                  <c:v>40909</c:v>
                </c:pt>
                <c:pt idx="49">
                  <c:v>40940</c:v>
                </c:pt>
                <c:pt idx="50">
                  <c:v>40969</c:v>
                </c:pt>
                <c:pt idx="51">
                  <c:v>41000</c:v>
                </c:pt>
                <c:pt idx="52">
                  <c:v>41030</c:v>
                </c:pt>
                <c:pt idx="53">
                  <c:v>41061</c:v>
                </c:pt>
                <c:pt idx="54">
                  <c:v>41091</c:v>
                </c:pt>
                <c:pt idx="55">
                  <c:v>41122</c:v>
                </c:pt>
                <c:pt idx="56">
                  <c:v>41153</c:v>
                </c:pt>
                <c:pt idx="57">
                  <c:v>41183</c:v>
                </c:pt>
                <c:pt idx="58">
                  <c:v>41214</c:v>
                </c:pt>
                <c:pt idx="59">
                  <c:v>41244</c:v>
                </c:pt>
                <c:pt idx="60">
                  <c:v>41275</c:v>
                </c:pt>
                <c:pt idx="61">
                  <c:v>41306</c:v>
                </c:pt>
                <c:pt idx="62">
                  <c:v>41334</c:v>
                </c:pt>
                <c:pt idx="63">
                  <c:v>41365</c:v>
                </c:pt>
                <c:pt idx="64">
                  <c:v>41395</c:v>
                </c:pt>
                <c:pt idx="65">
                  <c:v>41426</c:v>
                </c:pt>
                <c:pt idx="66">
                  <c:v>41456</c:v>
                </c:pt>
                <c:pt idx="67">
                  <c:v>41487</c:v>
                </c:pt>
                <c:pt idx="68">
                  <c:v>41518</c:v>
                </c:pt>
                <c:pt idx="69">
                  <c:v>41548</c:v>
                </c:pt>
                <c:pt idx="70">
                  <c:v>41579</c:v>
                </c:pt>
                <c:pt idx="71">
                  <c:v>41609</c:v>
                </c:pt>
                <c:pt idx="72">
                  <c:v>41640</c:v>
                </c:pt>
                <c:pt idx="73">
                  <c:v>41671</c:v>
                </c:pt>
                <c:pt idx="74">
                  <c:v>41699</c:v>
                </c:pt>
                <c:pt idx="75">
                  <c:v>41730</c:v>
                </c:pt>
                <c:pt idx="76">
                  <c:v>41760</c:v>
                </c:pt>
                <c:pt idx="77">
                  <c:v>41791</c:v>
                </c:pt>
                <c:pt idx="78">
                  <c:v>41821</c:v>
                </c:pt>
                <c:pt idx="79">
                  <c:v>41852</c:v>
                </c:pt>
                <c:pt idx="80">
                  <c:v>41883</c:v>
                </c:pt>
                <c:pt idx="81">
                  <c:v>41913</c:v>
                </c:pt>
                <c:pt idx="82">
                  <c:v>41944</c:v>
                </c:pt>
              </c:numCache>
            </c:numRef>
          </c:cat>
          <c:val>
            <c:numRef>
              <c:f>вклады!$Q$4:$CU$4</c:f>
              <c:numCache>
                <c:formatCode>0.0%</c:formatCode>
                <c:ptCount val="83"/>
                <c:pt idx="0">
                  <c:v>0.36001054435218133</c:v>
                </c:pt>
                <c:pt idx="1">
                  <c:v>0.35113336847654181</c:v>
                </c:pt>
                <c:pt idx="2">
                  <c:v>0.33496013900245319</c:v>
                </c:pt>
                <c:pt idx="3">
                  <c:v>0.32495511669658894</c:v>
                </c:pt>
                <c:pt idx="4">
                  <c:v>0.32523156545502935</c:v>
                </c:pt>
                <c:pt idx="5">
                  <c:v>0.31264074289030752</c:v>
                </c:pt>
                <c:pt idx="6">
                  <c:v>0.32733837768220597</c:v>
                </c:pt>
                <c:pt idx="7">
                  <c:v>0.31599784056145386</c:v>
                </c:pt>
                <c:pt idx="8">
                  <c:v>0.28473490791085504</c:v>
                </c:pt>
                <c:pt idx="9">
                  <c:v>0.27436174816096931</c:v>
                </c:pt>
                <c:pt idx="10">
                  <c:v>0.18474445681020485</c:v>
                </c:pt>
                <c:pt idx="11">
                  <c:v>0.14916368477989522</c:v>
                </c:pt>
                <c:pt idx="12">
                  <c:v>0.14494495270584598</c:v>
                </c:pt>
                <c:pt idx="13">
                  <c:v>0.19294994342788035</c:v>
                </c:pt>
                <c:pt idx="14">
                  <c:v>0.19010431620250731</c:v>
                </c:pt>
                <c:pt idx="15">
                  <c:v>0.16630909364649196</c:v>
                </c:pt>
                <c:pt idx="16">
                  <c:v>0.14878551745533522</c:v>
                </c:pt>
                <c:pt idx="17">
                  <c:v>0.11706342188107957</c:v>
                </c:pt>
                <c:pt idx="18">
                  <c:v>0.1247184392001941</c:v>
                </c:pt>
                <c:pt idx="19">
                  <c:v>0.13045261862436772</c:v>
                </c:pt>
                <c:pt idx="20">
                  <c:v>0.11587487453997981</c:v>
                </c:pt>
                <c:pt idx="21">
                  <c:v>0.1382998590855842</c:v>
                </c:pt>
                <c:pt idx="22">
                  <c:v>0.22862923621648945</c:v>
                </c:pt>
                <c:pt idx="23">
                  <c:v>0.26702632245917668</c:v>
                </c:pt>
                <c:pt idx="24">
                  <c:v>0.26714068054850171</c:v>
                </c:pt>
                <c:pt idx="25">
                  <c:v>0.2268572269553415</c:v>
                </c:pt>
                <c:pt idx="26">
                  <c:v>0.2338485291988999</c:v>
                </c:pt>
                <c:pt idx="27">
                  <c:v>0.25824149226275961</c:v>
                </c:pt>
                <c:pt idx="28">
                  <c:v>0.2767911040508339</c:v>
                </c:pt>
                <c:pt idx="29">
                  <c:v>0.29446968857364514</c:v>
                </c:pt>
                <c:pt idx="30">
                  <c:v>0.29949778161202861</c:v>
                </c:pt>
                <c:pt idx="31">
                  <c:v>0.30286077174307502</c:v>
                </c:pt>
                <c:pt idx="32">
                  <c:v>0.30749396615047903</c:v>
                </c:pt>
                <c:pt idx="33">
                  <c:v>0.32433964234044776</c:v>
                </c:pt>
                <c:pt idx="34">
                  <c:v>0.3351614420984535</c:v>
                </c:pt>
                <c:pt idx="35">
                  <c:v>0.32171229353603464</c:v>
                </c:pt>
                <c:pt idx="36">
                  <c:v>0.31169004676018702</c:v>
                </c:pt>
                <c:pt idx="37">
                  <c:v>0.29684376082957914</c:v>
                </c:pt>
                <c:pt idx="38">
                  <c:v>0.29315536321806135</c:v>
                </c:pt>
                <c:pt idx="39">
                  <c:v>0.2847378073021532</c:v>
                </c:pt>
                <c:pt idx="40">
                  <c:v>0.27284942891980007</c:v>
                </c:pt>
                <c:pt idx="41">
                  <c:v>0.25737524461839523</c:v>
                </c:pt>
                <c:pt idx="42">
                  <c:v>0.24672507201877836</c:v>
                </c:pt>
                <c:pt idx="43">
                  <c:v>0.23237703966761813</c:v>
                </c:pt>
                <c:pt idx="44">
                  <c:v>0.22919318038500783</c:v>
                </c:pt>
                <c:pt idx="45">
                  <c:v>0.22984919982431068</c:v>
                </c:pt>
                <c:pt idx="46">
                  <c:v>0.19771603510742572</c:v>
                </c:pt>
                <c:pt idx="47">
                  <c:v>0.19577531782409421</c:v>
                </c:pt>
                <c:pt idx="48">
                  <c:v>0.20914646567529022</c:v>
                </c:pt>
                <c:pt idx="49">
                  <c:v>0.19617254386055058</c:v>
                </c:pt>
                <c:pt idx="50">
                  <c:v>0.18876692168899359</c:v>
                </c:pt>
                <c:pt idx="51">
                  <c:v>0.19627670193651411</c:v>
                </c:pt>
                <c:pt idx="52">
                  <c:v>0.19835001563966223</c:v>
                </c:pt>
                <c:pt idx="53">
                  <c:v>0.21683219361302689</c:v>
                </c:pt>
                <c:pt idx="54">
                  <c:v>0.22031093995150464</c:v>
                </c:pt>
                <c:pt idx="55">
                  <c:v>0.20827957698066668</c:v>
                </c:pt>
                <c:pt idx="56">
                  <c:v>0.21557891594922074</c:v>
                </c:pt>
                <c:pt idx="57">
                  <c:v>0.1957290159520888</c:v>
                </c:pt>
                <c:pt idx="58">
                  <c:v>0.21334853486084174</c:v>
                </c:pt>
                <c:pt idx="59">
                  <c:v>0.2145117254597069</c:v>
                </c:pt>
                <c:pt idx="60">
                  <c:v>0.20044813585592278</c:v>
                </c:pt>
                <c:pt idx="61">
                  <c:v>0.20886891668957938</c:v>
                </c:pt>
                <c:pt idx="62">
                  <c:v>0.22069971339901981</c:v>
                </c:pt>
                <c:pt idx="63">
                  <c:v>0.2298507213604466</c:v>
                </c:pt>
                <c:pt idx="64">
                  <c:v>0.24066853730953697</c:v>
                </c:pt>
                <c:pt idx="65">
                  <c:v>0.21726861400227043</c:v>
                </c:pt>
                <c:pt idx="66">
                  <c:v>0.21807159443327565</c:v>
                </c:pt>
                <c:pt idx="67">
                  <c:v>0.23118170623353523</c:v>
                </c:pt>
                <c:pt idx="68">
                  <c:v>0.2235710284604937</c:v>
                </c:pt>
                <c:pt idx="69">
                  <c:v>0.22118153412571992</c:v>
                </c:pt>
                <c:pt idx="70">
                  <c:v>0.21714848634107536</c:v>
                </c:pt>
                <c:pt idx="71">
                  <c:v>0.21040329904274163</c:v>
                </c:pt>
                <c:pt idx="72">
                  <c:v>0.1899164970879238</c:v>
                </c:pt>
                <c:pt idx="73">
                  <c:v>0.18622817055574917</c:v>
                </c:pt>
                <c:pt idx="74">
                  <c:v>0.17447659799113646</c:v>
                </c:pt>
                <c:pt idx="75">
                  <c:v>0.12381861414352491</c:v>
                </c:pt>
                <c:pt idx="76">
                  <c:v>0.10765022143181184</c:v>
                </c:pt>
                <c:pt idx="77">
                  <c:v>0.10042489476138262</c:v>
                </c:pt>
                <c:pt idx="78">
                  <c:v>8.0040941658137146E-2</c:v>
                </c:pt>
                <c:pt idx="79">
                  <c:v>8.3244707788919348E-2</c:v>
                </c:pt>
                <c:pt idx="80">
                  <c:v>8.3125858381883522E-2</c:v>
                </c:pt>
                <c:pt idx="81">
                  <c:v>8.4775205854869876E-2</c:v>
                </c:pt>
                <c:pt idx="82">
                  <c:v>0.10106399536797817</c:v>
                </c:pt>
              </c:numCache>
            </c:numRef>
          </c:val>
        </c:ser>
        <c:marker val="1"/>
        <c:axId val="91731456"/>
        <c:axId val="91732992"/>
      </c:lineChart>
      <c:dateAx>
        <c:axId val="91731456"/>
        <c:scaling>
          <c:orientation val="minMax"/>
        </c:scaling>
        <c:axPos val="b"/>
        <c:majorGridlines/>
        <c:numFmt formatCode="dd/mm/yy;@" sourceLinked="0"/>
        <c:tickLblPos val="nextTo"/>
        <c:txPr>
          <a:bodyPr rot="0" vert="horz"/>
          <a:lstStyle/>
          <a:p>
            <a:pPr>
              <a:defRPr sz="2000" b="1"/>
            </a:pPr>
            <a:endParaRPr lang="ru-RU"/>
          </a:p>
        </c:txPr>
        <c:crossAx val="91732992"/>
        <c:crosses val="autoZero"/>
        <c:auto val="1"/>
        <c:lblOffset val="100"/>
        <c:majorUnit val="1"/>
        <c:majorTimeUnit val="years"/>
      </c:dateAx>
      <c:valAx>
        <c:axId val="91732992"/>
        <c:scaling>
          <c:orientation val="minMax"/>
        </c:scaling>
        <c:axPos val="l"/>
        <c:majorGridlines/>
        <c:numFmt formatCode="0%" sourceLinked="0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91731456"/>
        <c:crosses val="autoZero"/>
        <c:crossBetween val="midCat"/>
      </c:valAx>
      <c:sp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</c:spPr>
    </c:plotArea>
    <c:plotVisOnly val="1"/>
  </c:chart>
  <c:spPr>
    <a:ln>
      <a:noFill/>
    </a:ln>
  </c:sp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90665" cy="488712"/>
          </a:xfrm>
          <a:prstGeom prst="rect">
            <a:avLst/>
          </a:prstGeom>
        </p:spPr>
        <p:txBody>
          <a:bodyPr vert="horz" lIns="90178" tIns="45089" rIns="90178" bIns="45089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6866" y="1"/>
            <a:ext cx="2890665" cy="488712"/>
          </a:xfrm>
          <a:prstGeom prst="rect">
            <a:avLst/>
          </a:prstGeom>
        </p:spPr>
        <p:txBody>
          <a:bodyPr vert="horz" lIns="90178" tIns="45089" rIns="90178" bIns="45089" rtlCol="0"/>
          <a:lstStyle>
            <a:lvl1pPr algn="r">
              <a:defRPr sz="1200"/>
            </a:lvl1pPr>
          </a:lstStyle>
          <a:p>
            <a:pPr>
              <a:defRPr/>
            </a:pPr>
            <a:fld id="{EDDE9B34-2E3E-4C0E-9BE4-5E6AD7D4B383}" type="datetimeFigureOut">
              <a:rPr lang="ru-RU"/>
              <a:pPr>
                <a:defRPr/>
              </a:pPr>
              <a:t>25.11.2014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2175" y="733425"/>
            <a:ext cx="4884738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178" tIns="45089" rIns="90178" bIns="45089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598" y="4643549"/>
            <a:ext cx="5335893" cy="4398407"/>
          </a:xfrm>
          <a:prstGeom prst="rect">
            <a:avLst/>
          </a:prstGeom>
        </p:spPr>
        <p:txBody>
          <a:bodyPr vert="horz" lIns="90178" tIns="45089" rIns="90178" bIns="45089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83955"/>
            <a:ext cx="2890665" cy="488712"/>
          </a:xfrm>
          <a:prstGeom prst="rect">
            <a:avLst/>
          </a:prstGeom>
        </p:spPr>
        <p:txBody>
          <a:bodyPr vert="horz" lIns="90178" tIns="45089" rIns="90178" bIns="4508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6866" y="9283955"/>
            <a:ext cx="2890665" cy="488712"/>
          </a:xfrm>
          <a:prstGeom prst="rect">
            <a:avLst/>
          </a:prstGeom>
        </p:spPr>
        <p:txBody>
          <a:bodyPr vert="horz" lIns="90178" tIns="45089" rIns="90178" bIns="45089" rtlCol="0" anchor="b"/>
          <a:lstStyle>
            <a:lvl1pPr algn="r">
              <a:defRPr sz="1200"/>
            </a:lvl1pPr>
          </a:lstStyle>
          <a:p>
            <a:pPr>
              <a:defRPr/>
            </a:pPr>
            <a:fld id="{58318F29-5AB4-4E16-AD36-F71ADD28BD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oc id"/>
          <p:cNvSpPr txBox="1">
            <a:spLocks noGrp="1" noChangeArrowheads="1"/>
          </p:cNvSpPr>
          <p:nvPr/>
        </p:nvSpPr>
        <p:spPr bwMode="auto">
          <a:xfrm>
            <a:off x="0" y="9283955"/>
            <a:ext cx="2890665" cy="48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178" tIns="45089" rIns="90178" bIns="45089" anchor="b"/>
          <a:lstStyle/>
          <a:p>
            <a:r>
              <a:rPr lang="ru-RU" sz="1200" dirty="0"/>
              <a:t>20000209MO-MO0056GCh-r</a:t>
            </a:r>
          </a:p>
        </p:txBody>
      </p:sp>
      <p:sp>
        <p:nvSpPr>
          <p:cNvPr id="9219" name="Rectangle 7"/>
          <p:cNvSpPr txBox="1">
            <a:spLocks noGrp="1" noChangeArrowheads="1"/>
          </p:cNvSpPr>
          <p:nvPr/>
        </p:nvSpPr>
        <p:spPr bwMode="auto">
          <a:xfrm>
            <a:off x="3776866" y="9283955"/>
            <a:ext cx="2890665" cy="48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178" tIns="45089" rIns="90178" bIns="45089" anchor="b"/>
          <a:lstStyle/>
          <a:p>
            <a:pPr algn="r"/>
            <a:fld id="{C52310AC-2BFD-4CA8-AF69-E349E997A438}" type="slidenum">
              <a:rPr lang="ru-RU" sz="1200"/>
              <a:pPr algn="r"/>
              <a:t>2</a:t>
            </a:fld>
            <a:endParaRPr lang="ru-RU" sz="1200" dirty="0"/>
          </a:p>
        </p:txBody>
      </p:sp>
      <p:sp>
        <p:nvSpPr>
          <p:cNvPr id="92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0873" y="4640406"/>
            <a:ext cx="4887342" cy="168142"/>
          </a:xfrm>
          <a:noFill/>
        </p:spPr>
        <p:txBody>
          <a:bodyPr wrap="square" numCol="1" anchor="t" anchorCtr="0" compatLnSpc="1">
            <a:prstTxWarp prst="textNoShape">
              <a:avLst/>
            </a:prstTxWarp>
            <a:normAutofit fontScale="47500" lnSpcReduction="20000"/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oc id"/>
          <p:cNvSpPr txBox="1">
            <a:spLocks noGrp="1" noChangeArrowheads="1"/>
          </p:cNvSpPr>
          <p:nvPr/>
        </p:nvSpPr>
        <p:spPr bwMode="auto">
          <a:xfrm>
            <a:off x="0" y="9283955"/>
            <a:ext cx="2890665" cy="48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178" tIns="45089" rIns="90178" bIns="45089" anchor="b"/>
          <a:lstStyle/>
          <a:p>
            <a:r>
              <a:rPr lang="ru-RU" sz="1200" dirty="0"/>
              <a:t>20000209MO-MO0056GCh-r</a:t>
            </a:r>
          </a:p>
        </p:txBody>
      </p:sp>
      <p:sp>
        <p:nvSpPr>
          <p:cNvPr id="9219" name="Rectangle 7"/>
          <p:cNvSpPr txBox="1">
            <a:spLocks noGrp="1" noChangeArrowheads="1"/>
          </p:cNvSpPr>
          <p:nvPr/>
        </p:nvSpPr>
        <p:spPr bwMode="auto">
          <a:xfrm>
            <a:off x="3776866" y="9283955"/>
            <a:ext cx="2890665" cy="48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178" tIns="45089" rIns="90178" bIns="45089" anchor="b"/>
          <a:lstStyle/>
          <a:p>
            <a:pPr algn="r"/>
            <a:fld id="{C52310AC-2BFD-4CA8-AF69-E349E997A438}" type="slidenum">
              <a:rPr lang="ru-RU" sz="1200"/>
              <a:pPr algn="r"/>
              <a:t>11</a:t>
            </a:fld>
            <a:endParaRPr lang="ru-RU" sz="1200" dirty="0"/>
          </a:p>
        </p:txBody>
      </p:sp>
      <p:sp>
        <p:nvSpPr>
          <p:cNvPr id="92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0873" y="4640406"/>
            <a:ext cx="4887342" cy="168142"/>
          </a:xfrm>
          <a:noFill/>
        </p:spPr>
        <p:txBody>
          <a:bodyPr wrap="square" numCol="1" anchor="t" anchorCtr="0" compatLnSpc="1">
            <a:prstTxWarp prst="textNoShape">
              <a:avLst/>
            </a:prstTxWarp>
            <a:normAutofit fontScale="47500" lnSpcReduction="20000"/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oc id"/>
          <p:cNvSpPr txBox="1">
            <a:spLocks noGrp="1" noChangeArrowheads="1"/>
          </p:cNvSpPr>
          <p:nvPr/>
        </p:nvSpPr>
        <p:spPr bwMode="auto">
          <a:xfrm>
            <a:off x="0" y="9283955"/>
            <a:ext cx="2890665" cy="48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178" tIns="45089" rIns="90178" bIns="45089" anchor="b"/>
          <a:lstStyle/>
          <a:p>
            <a:r>
              <a:rPr lang="ru-RU" sz="1200" dirty="0"/>
              <a:t>20000209MO-MO0056GCh-r</a:t>
            </a:r>
          </a:p>
        </p:txBody>
      </p:sp>
      <p:sp>
        <p:nvSpPr>
          <p:cNvPr id="9219" name="Rectangle 7"/>
          <p:cNvSpPr txBox="1">
            <a:spLocks noGrp="1" noChangeArrowheads="1"/>
          </p:cNvSpPr>
          <p:nvPr/>
        </p:nvSpPr>
        <p:spPr bwMode="auto">
          <a:xfrm>
            <a:off x="3776866" y="9283955"/>
            <a:ext cx="2890665" cy="48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178" tIns="45089" rIns="90178" bIns="45089" anchor="b"/>
          <a:lstStyle/>
          <a:p>
            <a:pPr algn="r"/>
            <a:fld id="{C52310AC-2BFD-4CA8-AF69-E349E997A438}" type="slidenum">
              <a:rPr lang="ru-RU" sz="1200"/>
              <a:pPr algn="r"/>
              <a:t>12</a:t>
            </a:fld>
            <a:endParaRPr lang="ru-RU" sz="1200" dirty="0"/>
          </a:p>
        </p:txBody>
      </p:sp>
      <p:sp>
        <p:nvSpPr>
          <p:cNvPr id="92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0873" y="4640406"/>
            <a:ext cx="4887342" cy="168142"/>
          </a:xfrm>
          <a:noFill/>
        </p:spPr>
        <p:txBody>
          <a:bodyPr wrap="square" numCol="1" anchor="t" anchorCtr="0" compatLnSpc="1">
            <a:prstTxWarp prst="textNoShape">
              <a:avLst/>
            </a:prstTxWarp>
            <a:normAutofit fontScale="47500" lnSpcReduction="20000"/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oc id"/>
          <p:cNvSpPr txBox="1">
            <a:spLocks noGrp="1" noChangeArrowheads="1"/>
          </p:cNvSpPr>
          <p:nvPr/>
        </p:nvSpPr>
        <p:spPr bwMode="auto">
          <a:xfrm>
            <a:off x="0" y="9283955"/>
            <a:ext cx="2890665" cy="48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178" tIns="45089" rIns="90178" bIns="45089" anchor="b"/>
          <a:lstStyle/>
          <a:p>
            <a:r>
              <a:rPr lang="ru-RU" sz="1200" dirty="0"/>
              <a:t>20000209MO-MO0056GCh-r</a:t>
            </a:r>
          </a:p>
        </p:txBody>
      </p:sp>
      <p:sp>
        <p:nvSpPr>
          <p:cNvPr id="9219" name="Rectangle 7"/>
          <p:cNvSpPr txBox="1">
            <a:spLocks noGrp="1" noChangeArrowheads="1"/>
          </p:cNvSpPr>
          <p:nvPr/>
        </p:nvSpPr>
        <p:spPr bwMode="auto">
          <a:xfrm>
            <a:off x="3776866" y="9283955"/>
            <a:ext cx="2890665" cy="48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178" tIns="45089" rIns="90178" bIns="45089" anchor="b"/>
          <a:lstStyle/>
          <a:p>
            <a:pPr algn="r"/>
            <a:fld id="{C52310AC-2BFD-4CA8-AF69-E349E997A438}" type="slidenum">
              <a:rPr lang="ru-RU" sz="1200"/>
              <a:pPr algn="r"/>
              <a:t>13</a:t>
            </a:fld>
            <a:endParaRPr lang="ru-RU" sz="1200" dirty="0"/>
          </a:p>
        </p:txBody>
      </p:sp>
      <p:sp>
        <p:nvSpPr>
          <p:cNvPr id="92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0873" y="4640406"/>
            <a:ext cx="4887342" cy="168142"/>
          </a:xfrm>
          <a:noFill/>
        </p:spPr>
        <p:txBody>
          <a:bodyPr wrap="square" numCol="1" anchor="t" anchorCtr="0" compatLnSpc="1">
            <a:prstTxWarp prst="textNoShape">
              <a:avLst/>
            </a:prstTxWarp>
            <a:normAutofit fontScale="47500" lnSpcReduction="20000"/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oc id"/>
          <p:cNvSpPr txBox="1">
            <a:spLocks noGrp="1" noChangeArrowheads="1"/>
          </p:cNvSpPr>
          <p:nvPr/>
        </p:nvSpPr>
        <p:spPr bwMode="auto">
          <a:xfrm>
            <a:off x="0" y="9283955"/>
            <a:ext cx="2890665" cy="48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178" tIns="45089" rIns="90178" bIns="45089" anchor="b"/>
          <a:lstStyle/>
          <a:p>
            <a:r>
              <a:rPr lang="ru-RU" sz="1200" dirty="0"/>
              <a:t>20000209MO-MO0056GCh-r</a:t>
            </a:r>
          </a:p>
        </p:txBody>
      </p:sp>
      <p:sp>
        <p:nvSpPr>
          <p:cNvPr id="9219" name="Rectangle 7"/>
          <p:cNvSpPr txBox="1">
            <a:spLocks noGrp="1" noChangeArrowheads="1"/>
          </p:cNvSpPr>
          <p:nvPr/>
        </p:nvSpPr>
        <p:spPr bwMode="auto">
          <a:xfrm>
            <a:off x="3776866" y="9283955"/>
            <a:ext cx="2890665" cy="48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178" tIns="45089" rIns="90178" bIns="45089" anchor="b"/>
          <a:lstStyle/>
          <a:p>
            <a:pPr algn="r"/>
            <a:fld id="{C52310AC-2BFD-4CA8-AF69-E349E997A438}" type="slidenum">
              <a:rPr lang="ru-RU" sz="1200"/>
              <a:pPr algn="r"/>
              <a:t>14</a:t>
            </a:fld>
            <a:endParaRPr lang="ru-RU" sz="1200" dirty="0"/>
          </a:p>
        </p:txBody>
      </p:sp>
      <p:sp>
        <p:nvSpPr>
          <p:cNvPr id="92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0873" y="4640406"/>
            <a:ext cx="4887342" cy="168142"/>
          </a:xfrm>
          <a:noFill/>
        </p:spPr>
        <p:txBody>
          <a:bodyPr wrap="square" numCol="1" anchor="t" anchorCtr="0" compatLnSpc="1">
            <a:prstTxWarp prst="textNoShape">
              <a:avLst/>
            </a:prstTxWarp>
            <a:normAutofit fontScale="47500" lnSpcReduction="20000"/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oc id"/>
          <p:cNvSpPr txBox="1">
            <a:spLocks noGrp="1" noChangeArrowheads="1"/>
          </p:cNvSpPr>
          <p:nvPr/>
        </p:nvSpPr>
        <p:spPr bwMode="auto">
          <a:xfrm>
            <a:off x="0" y="9283955"/>
            <a:ext cx="2890665" cy="48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178" tIns="45089" rIns="90178" bIns="45089" anchor="b"/>
          <a:lstStyle/>
          <a:p>
            <a:r>
              <a:rPr lang="ru-RU" sz="1200" dirty="0"/>
              <a:t>20000209MO-MO0056GCh-r</a:t>
            </a:r>
          </a:p>
        </p:txBody>
      </p:sp>
      <p:sp>
        <p:nvSpPr>
          <p:cNvPr id="9219" name="Rectangle 7"/>
          <p:cNvSpPr txBox="1">
            <a:spLocks noGrp="1" noChangeArrowheads="1"/>
          </p:cNvSpPr>
          <p:nvPr/>
        </p:nvSpPr>
        <p:spPr bwMode="auto">
          <a:xfrm>
            <a:off x="3776866" y="9283955"/>
            <a:ext cx="2890665" cy="48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178" tIns="45089" rIns="90178" bIns="45089" anchor="b"/>
          <a:lstStyle/>
          <a:p>
            <a:pPr algn="r"/>
            <a:fld id="{C52310AC-2BFD-4CA8-AF69-E349E997A438}" type="slidenum">
              <a:rPr lang="ru-RU" sz="1200"/>
              <a:pPr algn="r"/>
              <a:t>15</a:t>
            </a:fld>
            <a:endParaRPr lang="ru-RU" sz="1200" dirty="0"/>
          </a:p>
        </p:txBody>
      </p:sp>
      <p:sp>
        <p:nvSpPr>
          <p:cNvPr id="92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0873" y="4640406"/>
            <a:ext cx="4887342" cy="168142"/>
          </a:xfrm>
          <a:noFill/>
        </p:spPr>
        <p:txBody>
          <a:bodyPr wrap="square" numCol="1" anchor="t" anchorCtr="0" compatLnSpc="1">
            <a:prstTxWarp prst="textNoShape">
              <a:avLst/>
            </a:prstTxWarp>
            <a:normAutofit fontScale="47500" lnSpcReduction="20000"/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oc id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smtClean="0"/>
              <a:t>20000209MO-MO0056GCh-r</a:t>
            </a:r>
          </a:p>
        </p:txBody>
      </p:sp>
      <p:sp>
        <p:nvSpPr>
          <p:cNvPr id="122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86809AE-575A-44B1-ADFB-C2AB039FBB47}" type="slidenum">
              <a:rPr lang="ru-RU" smtClean="0"/>
              <a:pPr/>
              <a:t>16</a:t>
            </a:fld>
            <a:endParaRPr lang="ru-RU" smtClean="0"/>
          </a:p>
        </p:txBody>
      </p:sp>
      <p:sp>
        <p:nvSpPr>
          <p:cNvPr id="122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0873" y="4640406"/>
            <a:ext cx="4887342" cy="168142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oc id"/>
          <p:cNvSpPr txBox="1">
            <a:spLocks noGrp="1" noChangeArrowheads="1"/>
          </p:cNvSpPr>
          <p:nvPr/>
        </p:nvSpPr>
        <p:spPr bwMode="auto">
          <a:xfrm>
            <a:off x="0" y="9283955"/>
            <a:ext cx="2890665" cy="48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178" tIns="45089" rIns="90178" bIns="45089" anchor="b"/>
          <a:lstStyle/>
          <a:p>
            <a:r>
              <a:rPr lang="ru-RU" sz="1200" dirty="0"/>
              <a:t>20000209MO-MO0056GCh-r</a:t>
            </a:r>
          </a:p>
        </p:txBody>
      </p:sp>
      <p:sp>
        <p:nvSpPr>
          <p:cNvPr id="9219" name="Rectangle 7"/>
          <p:cNvSpPr txBox="1">
            <a:spLocks noGrp="1" noChangeArrowheads="1"/>
          </p:cNvSpPr>
          <p:nvPr/>
        </p:nvSpPr>
        <p:spPr bwMode="auto">
          <a:xfrm>
            <a:off x="3776866" y="9283955"/>
            <a:ext cx="2890665" cy="48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178" tIns="45089" rIns="90178" bIns="45089" anchor="b"/>
          <a:lstStyle/>
          <a:p>
            <a:pPr algn="r"/>
            <a:fld id="{C52310AC-2BFD-4CA8-AF69-E349E997A438}" type="slidenum">
              <a:rPr lang="ru-RU" sz="1200"/>
              <a:pPr algn="r"/>
              <a:t>3</a:t>
            </a:fld>
            <a:endParaRPr lang="ru-RU" sz="1200" dirty="0"/>
          </a:p>
        </p:txBody>
      </p:sp>
      <p:sp>
        <p:nvSpPr>
          <p:cNvPr id="92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0873" y="4640406"/>
            <a:ext cx="4887342" cy="168142"/>
          </a:xfrm>
          <a:noFill/>
        </p:spPr>
        <p:txBody>
          <a:bodyPr wrap="square" numCol="1" anchor="t" anchorCtr="0" compatLnSpc="1">
            <a:prstTxWarp prst="textNoShape">
              <a:avLst/>
            </a:prstTxWarp>
            <a:normAutofit fontScale="47500" lnSpcReduction="20000"/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oc id"/>
          <p:cNvSpPr txBox="1">
            <a:spLocks noGrp="1" noChangeArrowheads="1"/>
          </p:cNvSpPr>
          <p:nvPr/>
        </p:nvSpPr>
        <p:spPr bwMode="auto">
          <a:xfrm>
            <a:off x="0" y="9283955"/>
            <a:ext cx="2890665" cy="48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178" tIns="45089" rIns="90178" bIns="45089" anchor="b"/>
          <a:lstStyle/>
          <a:p>
            <a:r>
              <a:rPr lang="ru-RU" sz="1200" dirty="0"/>
              <a:t>20000209MO-MO0056GCh-r</a:t>
            </a:r>
          </a:p>
        </p:txBody>
      </p:sp>
      <p:sp>
        <p:nvSpPr>
          <p:cNvPr id="9219" name="Rectangle 7"/>
          <p:cNvSpPr txBox="1">
            <a:spLocks noGrp="1" noChangeArrowheads="1"/>
          </p:cNvSpPr>
          <p:nvPr/>
        </p:nvSpPr>
        <p:spPr bwMode="auto">
          <a:xfrm>
            <a:off x="3776866" y="9283955"/>
            <a:ext cx="2890665" cy="48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178" tIns="45089" rIns="90178" bIns="45089" anchor="b"/>
          <a:lstStyle/>
          <a:p>
            <a:pPr algn="r"/>
            <a:fld id="{C52310AC-2BFD-4CA8-AF69-E349E997A438}" type="slidenum">
              <a:rPr lang="ru-RU" sz="1200"/>
              <a:pPr algn="r"/>
              <a:t>4</a:t>
            </a:fld>
            <a:endParaRPr lang="ru-RU" sz="1200" dirty="0"/>
          </a:p>
        </p:txBody>
      </p:sp>
      <p:sp>
        <p:nvSpPr>
          <p:cNvPr id="92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0873" y="4640406"/>
            <a:ext cx="4887342" cy="168142"/>
          </a:xfrm>
          <a:noFill/>
        </p:spPr>
        <p:txBody>
          <a:bodyPr wrap="square" numCol="1" anchor="t" anchorCtr="0" compatLnSpc="1">
            <a:prstTxWarp prst="textNoShape">
              <a:avLst/>
            </a:prstTxWarp>
            <a:normAutofit fontScale="47500" lnSpcReduction="20000"/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oc id"/>
          <p:cNvSpPr txBox="1">
            <a:spLocks noGrp="1" noChangeArrowheads="1"/>
          </p:cNvSpPr>
          <p:nvPr/>
        </p:nvSpPr>
        <p:spPr bwMode="auto">
          <a:xfrm>
            <a:off x="0" y="9283955"/>
            <a:ext cx="2890665" cy="48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178" tIns="45089" rIns="90178" bIns="45089" anchor="b"/>
          <a:lstStyle/>
          <a:p>
            <a:r>
              <a:rPr lang="ru-RU" sz="1200" dirty="0"/>
              <a:t>20000209MO-MO0056GCh-r</a:t>
            </a:r>
          </a:p>
        </p:txBody>
      </p:sp>
      <p:sp>
        <p:nvSpPr>
          <p:cNvPr id="9219" name="Rectangle 7"/>
          <p:cNvSpPr txBox="1">
            <a:spLocks noGrp="1" noChangeArrowheads="1"/>
          </p:cNvSpPr>
          <p:nvPr/>
        </p:nvSpPr>
        <p:spPr bwMode="auto">
          <a:xfrm>
            <a:off x="3776866" y="9283955"/>
            <a:ext cx="2890665" cy="48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178" tIns="45089" rIns="90178" bIns="45089" anchor="b"/>
          <a:lstStyle/>
          <a:p>
            <a:pPr algn="r"/>
            <a:fld id="{C52310AC-2BFD-4CA8-AF69-E349E997A438}" type="slidenum">
              <a:rPr lang="ru-RU" sz="1200"/>
              <a:pPr algn="r"/>
              <a:t>5</a:t>
            </a:fld>
            <a:endParaRPr lang="ru-RU" sz="1200" dirty="0"/>
          </a:p>
        </p:txBody>
      </p:sp>
      <p:sp>
        <p:nvSpPr>
          <p:cNvPr id="92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0873" y="4640406"/>
            <a:ext cx="4887342" cy="168142"/>
          </a:xfrm>
          <a:noFill/>
        </p:spPr>
        <p:txBody>
          <a:bodyPr wrap="square" numCol="1" anchor="t" anchorCtr="0" compatLnSpc="1">
            <a:prstTxWarp prst="textNoShape">
              <a:avLst/>
            </a:prstTxWarp>
            <a:normAutofit fontScale="47500" lnSpcReduction="20000"/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oc id"/>
          <p:cNvSpPr txBox="1">
            <a:spLocks noGrp="1" noChangeArrowheads="1"/>
          </p:cNvSpPr>
          <p:nvPr/>
        </p:nvSpPr>
        <p:spPr bwMode="auto">
          <a:xfrm>
            <a:off x="0" y="9283955"/>
            <a:ext cx="2890665" cy="48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178" tIns="45089" rIns="90178" bIns="45089" anchor="b"/>
          <a:lstStyle/>
          <a:p>
            <a:r>
              <a:rPr lang="ru-RU" sz="1200" dirty="0"/>
              <a:t>20000209MO-MO0056GCh-r</a:t>
            </a:r>
          </a:p>
        </p:txBody>
      </p:sp>
      <p:sp>
        <p:nvSpPr>
          <p:cNvPr id="9219" name="Rectangle 7"/>
          <p:cNvSpPr txBox="1">
            <a:spLocks noGrp="1" noChangeArrowheads="1"/>
          </p:cNvSpPr>
          <p:nvPr/>
        </p:nvSpPr>
        <p:spPr bwMode="auto">
          <a:xfrm>
            <a:off x="3776866" y="9283955"/>
            <a:ext cx="2890665" cy="48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178" tIns="45089" rIns="90178" bIns="45089" anchor="b"/>
          <a:lstStyle/>
          <a:p>
            <a:pPr algn="r"/>
            <a:fld id="{C52310AC-2BFD-4CA8-AF69-E349E997A438}" type="slidenum">
              <a:rPr lang="ru-RU" sz="1200"/>
              <a:pPr algn="r"/>
              <a:t>6</a:t>
            </a:fld>
            <a:endParaRPr lang="ru-RU" sz="1200" dirty="0"/>
          </a:p>
        </p:txBody>
      </p:sp>
      <p:sp>
        <p:nvSpPr>
          <p:cNvPr id="92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0873" y="4640406"/>
            <a:ext cx="4887342" cy="168142"/>
          </a:xfrm>
          <a:noFill/>
        </p:spPr>
        <p:txBody>
          <a:bodyPr wrap="square" numCol="1" anchor="t" anchorCtr="0" compatLnSpc="1">
            <a:prstTxWarp prst="textNoShape">
              <a:avLst/>
            </a:prstTxWarp>
            <a:normAutofit fontScale="47500" lnSpcReduction="20000"/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oc id"/>
          <p:cNvSpPr txBox="1">
            <a:spLocks noGrp="1" noChangeArrowheads="1"/>
          </p:cNvSpPr>
          <p:nvPr/>
        </p:nvSpPr>
        <p:spPr bwMode="auto">
          <a:xfrm>
            <a:off x="0" y="9283955"/>
            <a:ext cx="2890665" cy="48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178" tIns="45089" rIns="90178" bIns="45089" anchor="b"/>
          <a:lstStyle/>
          <a:p>
            <a:r>
              <a:rPr lang="ru-RU" sz="1200" dirty="0"/>
              <a:t>20000209MO-MO0056GCh-r</a:t>
            </a:r>
          </a:p>
        </p:txBody>
      </p:sp>
      <p:sp>
        <p:nvSpPr>
          <p:cNvPr id="9219" name="Rectangle 7"/>
          <p:cNvSpPr txBox="1">
            <a:spLocks noGrp="1" noChangeArrowheads="1"/>
          </p:cNvSpPr>
          <p:nvPr/>
        </p:nvSpPr>
        <p:spPr bwMode="auto">
          <a:xfrm>
            <a:off x="3776866" y="9283955"/>
            <a:ext cx="2890665" cy="48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178" tIns="45089" rIns="90178" bIns="45089" anchor="b"/>
          <a:lstStyle/>
          <a:p>
            <a:pPr algn="r"/>
            <a:fld id="{C52310AC-2BFD-4CA8-AF69-E349E997A438}" type="slidenum">
              <a:rPr lang="ru-RU" sz="1200"/>
              <a:pPr algn="r"/>
              <a:t>7</a:t>
            </a:fld>
            <a:endParaRPr lang="ru-RU" sz="1200" dirty="0"/>
          </a:p>
        </p:txBody>
      </p:sp>
      <p:sp>
        <p:nvSpPr>
          <p:cNvPr id="92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0873" y="4640406"/>
            <a:ext cx="4887342" cy="168142"/>
          </a:xfrm>
          <a:noFill/>
        </p:spPr>
        <p:txBody>
          <a:bodyPr wrap="square" numCol="1" anchor="t" anchorCtr="0" compatLnSpc="1">
            <a:prstTxWarp prst="textNoShape">
              <a:avLst/>
            </a:prstTxWarp>
            <a:normAutofit fontScale="47500" lnSpcReduction="20000"/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oc id"/>
          <p:cNvSpPr txBox="1">
            <a:spLocks noGrp="1" noChangeArrowheads="1"/>
          </p:cNvSpPr>
          <p:nvPr/>
        </p:nvSpPr>
        <p:spPr bwMode="auto">
          <a:xfrm>
            <a:off x="0" y="9283955"/>
            <a:ext cx="2890665" cy="48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178" tIns="45089" rIns="90178" bIns="45089" anchor="b"/>
          <a:lstStyle/>
          <a:p>
            <a:r>
              <a:rPr lang="ru-RU" sz="1200" dirty="0"/>
              <a:t>20000209MO-MO0056GCh-r</a:t>
            </a:r>
          </a:p>
        </p:txBody>
      </p:sp>
      <p:sp>
        <p:nvSpPr>
          <p:cNvPr id="9219" name="Rectangle 7"/>
          <p:cNvSpPr txBox="1">
            <a:spLocks noGrp="1" noChangeArrowheads="1"/>
          </p:cNvSpPr>
          <p:nvPr/>
        </p:nvSpPr>
        <p:spPr bwMode="auto">
          <a:xfrm>
            <a:off x="3776866" y="9283955"/>
            <a:ext cx="2890665" cy="48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178" tIns="45089" rIns="90178" bIns="45089" anchor="b"/>
          <a:lstStyle/>
          <a:p>
            <a:pPr algn="r"/>
            <a:fld id="{C52310AC-2BFD-4CA8-AF69-E349E997A438}" type="slidenum">
              <a:rPr lang="ru-RU" sz="1200"/>
              <a:pPr algn="r"/>
              <a:t>8</a:t>
            </a:fld>
            <a:endParaRPr lang="ru-RU" sz="1200" dirty="0"/>
          </a:p>
        </p:txBody>
      </p:sp>
      <p:sp>
        <p:nvSpPr>
          <p:cNvPr id="92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0873" y="4640406"/>
            <a:ext cx="4887342" cy="168142"/>
          </a:xfrm>
          <a:noFill/>
        </p:spPr>
        <p:txBody>
          <a:bodyPr wrap="square" numCol="1" anchor="t" anchorCtr="0" compatLnSpc="1">
            <a:prstTxWarp prst="textNoShape">
              <a:avLst/>
            </a:prstTxWarp>
            <a:normAutofit fontScale="47500" lnSpcReduction="20000"/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oc id"/>
          <p:cNvSpPr txBox="1">
            <a:spLocks noGrp="1" noChangeArrowheads="1"/>
          </p:cNvSpPr>
          <p:nvPr/>
        </p:nvSpPr>
        <p:spPr bwMode="auto">
          <a:xfrm>
            <a:off x="0" y="9283955"/>
            <a:ext cx="2890665" cy="48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178" tIns="45089" rIns="90178" bIns="45089" anchor="b"/>
          <a:lstStyle/>
          <a:p>
            <a:r>
              <a:rPr lang="ru-RU" sz="1200" dirty="0"/>
              <a:t>20000209MO-MO0056GCh-r</a:t>
            </a:r>
          </a:p>
        </p:txBody>
      </p:sp>
      <p:sp>
        <p:nvSpPr>
          <p:cNvPr id="9219" name="Rectangle 7"/>
          <p:cNvSpPr txBox="1">
            <a:spLocks noGrp="1" noChangeArrowheads="1"/>
          </p:cNvSpPr>
          <p:nvPr/>
        </p:nvSpPr>
        <p:spPr bwMode="auto">
          <a:xfrm>
            <a:off x="3776866" y="9283955"/>
            <a:ext cx="2890665" cy="48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178" tIns="45089" rIns="90178" bIns="45089" anchor="b"/>
          <a:lstStyle/>
          <a:p>
            <a:pPr algn="r"/>
            <a:fld id="{C52310AC-2BFD-4CA8-AF69-E349E997A438}" type="slidenum">
              <a:rPr lang="ru-RU" sz="1200"/>
              <a:pPr algn="r"/>
              <a:t>9</a:t>
            </a:fld>
            <a:endParaRPr lang="ru-RU" sz="1200" dirty="0"/>
          </a:p>
        </p:txBody>
      </p:sp>
      <p:sp>
        <p:nvSpPr>
          <p:cNvPr id="92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0873" y="4640406"/>
            <a:ext cx="4887342" cy="168142"/>
          </a:xfrm>
          <a:noFill/>
        </p:spPr>
        <p:txBody>
          <a:bodyPr wrap="square" numCol="1" anchor="t" anchorCtr="0" compatLnSpc="1">
            <a:prstTxWarp prst="textNoShape">
              <a:avLst/>
            </a:prstTxWarp>
            <a:normAutofit fontScale="47500" lnSpcReduction="20000"/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oc id"/>
          <p:cNvSpPr txBox="1">
            <a:spLocks noGrp="1" noChangeArrowheads="1"/>
          </p:cNvSpPr>
          <p:nvPr/>
        </p:nvSpPr>
        <p:spPr bwMode="auto">
          <a:xfrm>
            <a:off x="0" y="9283955"/>
            <a:ext cx="2890665" cy="48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178" tIns="45089" rIns="90178" bIns="45089" anchor="b"/>
          <a:lstStyle/>
          <a:p>
            <a:r>
              <a:rPr lang="ru-RU" sz="1200" dirty="0"/>
              <a:t>20000209MO-MO0056GCh-r</a:t>
            </a:r>
          </a:p>
        </p:txBody>
      </p:sp>
      <p:sp>
        <p:nvSpPr>
          <p:cNvPr id="9219" name="Rectangle 7"/>
          <p:cNvSpPr txBox="1">
            <a:spLocks noGrp="1" noChangeArrowheads="1"/>
          </p:cNvSpPr>
          <p:nvPr/>
        </p:nvSpPr>
        <p:spPr bwMode="auto">
          <a:xfrm>
            <a:off x="3776866" y="9283955"/>
            <a:ext cx="2890665" cy="48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178" tIns="45089" rIns="90178" bIns="45089" anchor="b"/>
          <a:lstStyle/>
          <a:p>
            <a:pPr algn="r"/>
            <a:fld id="{C52310AC-2BFD-4CA8-AF69-E349E997A438}" type="slidenum">
              <a:rPr lang="ru-RU" sz="1200"/>
              <a:pPr algn="r"/>
              <a:t>10</a:t>
            </a:fld>
            <a:endParaRPr lang="ru-RU" sz="1200" dirty="0"/>
          </a:p>
        </p:txBody>
      </p:sp>
      <p:sp>
        <p:nvSpPr>
          <p:cNvPr id="92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0873" y="4640406"/>
            <a:ext cx="4887342" cy="168142"/>
          </a:xfrm>
          <a:noFill/>
        </p:spPr>
        <p:txBody>
          <a:bodyPr wrap="square" numCol="1" anchor="t" anchorCtr="0" compatLnSpc="1">
            <a:prstTxWarp prst="textNoShape">
              <a:avLst/>
            </a:prstTxWarp>
            <a:normAutofit fontScale="47500" lnSpcReduction="20000"/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46C86-E18C-4C50-9CB1-D76C74C62CF2}" type="datetimeFigureOut">
              <a:rPr lang="ru-RU"/>
              <a:pPr>
                <a:defRPr/>
              </a:pPr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4D596-1BA6-44D9-BD78-60BDFBE375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B886A-3134-4B36-9489-80729474D373}" type="datetimeFigureOut">
              <a:rPr lang="ru-RU"/>
              <a:pPr>
                <a:defRPr/>
              </a:pPr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F0350-4F93-493C-A18F-8C972BBEC5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9F642-960E-4BEE-A2F7-23D88BBDF1C1}" type="datetimeFigureOut">
              <a:rPr lang="ru-RU"/>
              <a:pPr>
                <a:defRPr/>
              </a:pPr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48F2C-1194-4A78-9EBF-38F9D69939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74C89-22BF-4BE2-AF31-E09DA40FEF42}" type="datetimeFigureOut">
              <a:rPr lang="ru-RU"/>
              <a:pPr>
                <a:defRPr/>
              </a:pPr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56933-008C-45F1-86D7-B837F59700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035EC-A54D-44D2-B630-217A4EBF9974}" type="datetimeFigureOut">
              <a:rPr lang="ru-RU"/>
              <a:pPr>
                <a:defRPr/>
              </a:pPr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E6057-4BF5-451A-B084-9C0F271A7A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01056-F37F-435E-996E-089843F512DC}" type="datetimeFigureOut">
              <a:rPr lang="ru-RU"/>
              <a:pPr>
                <a:defRPr/>
              </a:pPr>
              <a:t>25.11.2014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87FDF-DA90-47B6-916D-9FF1C7AFCC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6BC57-9AB1-4C82-84C9-F8074DC100C4}" type="datetimeFigureOut">
              <a:rPr lang="ru-RU"/>
              <a:pPr>
                <a:defRPr/>
              </a:pPr>
              <a:t>25.11.2014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38152-FEAD-4772-AECC-66E0E096C5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28899-2CEB-4C53-A63F-60056202615E}" type="datetimeFigureOut">
              <a:rPr lang="ru-RU"/>
              <a:pPr>
                <a:defRPr/>
              </a:pPr>
              <a:t>25.11.2014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B7B90-2982-4D5B-9E85-2238A434EF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1E398-75EE-4104-95E7-AA5EE48C5C10}" type="datetimeFigureOut">
              <a:rPr lang="ru-RU"/>
              <a:pPr>
                <a:defRPr/>
              </a:pPr>
              <a:t>25.11.2014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5188D-BC3F-48F3-ADB4-0ADA4DC22E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2FAAD-97D0-4234-99A8-7FEDD8A4F244}" type="datetimeFigureOut">
              <a:rPr lang="ru-RU"/>
              <a:pPr>
                <a:defRPr/>
              </a:pPr>
              <a:t>25.11.2014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3F201-9EB7-4734-989E-B271274AFA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7D008-F484-45F9-8C99-DC10A5DC5059}" type="datetimeFigureOut">
              <a:rPr lang="ru-RU"/>
              <a:pPr>
                <a:defRPr/>
              </a:pPr>
              <a:t>25.11.2014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BD058-F553-4448-99F5-7FC20F93E9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ABF185F-2A19-44F9-A6AF-9A5E02200052}" type="datetimeFigureOut">
              <a:rPr lang="ru-RU"/>
              <a:pPr>
                <a:defRPr/>
              </a:pPr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B504AFA-4245-4615-B03B-6E25C72701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6" Type="http://schemas.openxmlformats.org/officeDocument/2006/relationships/image" Target="../media/image2.jpeg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image" Target="../media/image2.jpeg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image" Target="../media/image2.jpeg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36.xml"/><Relationship Id="rId7" Type="http://schemas.openxmlformats.org/officeDocument/2006/relationships/chart" Target="../charts/chart6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6" Type="http://schemas.openxmlformats.org/officeDocument/2006/relationships/image" Target="../media/image2.jpeg"/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7" Type="http://schemas.openxmlformats.org/officeDocument/2006/relationships/chart" Target="../charts/chart7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openxmlformats.org/officeDocument/2006/relationships/image" Target="../media/image2.jpeg"/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7" Type="http://schemas.openxmlformats.org/officeDocument/2006/relationships/chart" Target="../charts/chart8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image" Target="../media/image2.jpeg"/><Relationship Id="rId5" Type="http://schemas.openxmlformats.org/officeDocument/2006/relationships/notesSlide" Target="../notesSlides/notesSlide14.xml"/><Relationship Id="rId4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image" Target="../media/image2.jpeg"/><Relationship Id="rId5" Type="http://schemas.openxmlformats.org/officeDocument/2006/relationships/notesSlide" Target="../notesSlides/notesSlide15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2.jpeg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chart" Target="../charts/chart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2.jpeg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chart" Target="../charts/chart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image" Target="../media/image2.jpeg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7" Type="http://schemas.openxmlformats.org/officeDocument/2006/relationships/chart" Target="../charts/chart3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image" Target="../media/image2.jpeg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7" Type="http://schemas.openxmlformats.org/officeDocument/2006/relationships/chart" Target="../charts/chart4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image" Target="../media/image2.jpeg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7" Type="http://schemas.openxmlformats.org/officeDocument/2006/relationships/chart" Target="../charts/chart5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image" Target="../media/image2.jpeg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image" Target="../media/image2.jpeg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image" Target="../media/image2.jpeg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4786313"/>
            <a:ext cx="9144000" cy="2071687"/>
          </a:xfrm>
          <a:solidFill>
            <a:srgbClr val="C06109"/>
          </a:solidFill>
        </p:spPr>
        <p:txBody>
          <a:bodyPr/>
          <a:lstStyle/>
          <a:p>
            <a:pPr algn="r">
              <a:defRPr/>
            </a:pPr>
            <a:r>
              <a:rPr lang="ru-RU" sz="4000" b="1" dirty="0" smtClean="0">
                <a:solidFill>
                  <a:schemeClr val="bg1"/>
                </a:solidFill>
                <a:latin typeface="+mj-lt"/>
              </a:rPr>
              <a:t>Максим Осадчий</a:t>
            </a:r>
          </a:p>
          <a:p>
            <a:pPr algn="r"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+mj-lt"/>
              </a:rPr>
              <a:t>Начальник Аналитического управления </a:t>
            </a:r>
          </a:p>
          <a:p>
            <a:pPr algn="r"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+mj-lt"/>
              </a:rPr>
              <a:t>Член Совета директоров</a:t>
            </a:r>
            <a:endParaRPr lang="ru-RU" sz="2400" b="1" dirty="0" smtClean="0">
              <a:solidFill>
                <a:schemeClr val="bg1"/>
              </a:solidFill>
            </a:endParaRPr>
          </a:p>
        </p:txBody>
      </p:sp>
      <p:pic>
        <p:nvPicPr>
          <p:cNvPr id="2051" name="Рисунок 4" descr="12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50" y="142875"/>
            <a:ext cx="2428875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0"/>
            <a:ext cx="666023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Заседание Совета по финансовому регулированию и денежно-кредитной политике Ассоциации «Россия»</a:t>
            </a:r>
          </a:p>
          <a:p>
            <a:pPr>
              <a:defRPr/>
            </a:pPr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25 ноября 2014 года (Москва)</a:t>
            </a:r>
            <a:endParaRPr lang="ru-RU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1412776"/>
            <a:ext cx="81003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5400" b="1" dirty="0" smtClean="0"/>
              <a:t>Динамика и факторы ликвидности в российской банковской системе</a:t>
            </a:r>
            <a:endParaRPr lang="en-US" sz="5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McK Document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374900" y="4845050"/>
            <a:ext cx="4297363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36625"/>
            <a:endParaRPr lang="en-US" sz="1400"/>
          </a:p>
        </p:txBody>
      </p:sp>
      <p:sp>
        <p:nvSpPr>
          <p:cNvPr id="3075" name="McK Date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754938" y="6303963"/>
            <a:ext cx="117157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/>
          <a:lstStyle/>
          <a:p>
            <a:pPr defTabSz="839788">
              <a:spcBef>
                <a:spcPct val="50000"/>
              </a:spcBef>
            </a:pPr>
            <a:endParaRPr lang="en-US" sz="1400"/>
          </a:p>
        </p:txBody>
      </p:sp>
      <p:sp>
        <p:nvSpPr>
          <p:cNvPr id="3076" name="Rectangle 7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247900" y="4297363"/>
            <a:ext cx="4295775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36625"/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3078" name="Rectangle 12"/>
          <p:cNvSpPr>
            <a:spLocks noChangeArrowheads="1"/>
          </p:cNvSpPr>
          <p:nvPr/>
        </p:nvSpPr>
        <p:spPr bwMode="auto">
          <a:xfrm>
            <a:off x="0" y="0"/>
            <a:ext cx="9144000" cy="1193800"/>
          </a:xfrm>
          <a:prstGeom prst="rect">
            <a:avLst/>
          </a:prstGeom>
          <a:solidFill>
            <a:srgbClr val="C0610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ru-RU" sz="2400" b="1" dirty="0">
                <a:solidFill>
                  <a:schemeClr val="bg1"/>
                </a:solidFill>
              </a:rPr>
              <a:t> </a:t>
            </a:r>
          </a:p>
          <a:p>
            <a:pPr>
              <a:defRPr/>
            </a:pPr>
            <a:r>
              <a:rPr lang="ru-RU" sz="2400" b="1" dirty="0">
                <a:solidFill>
                  <a:schemeClr val="bg1"/>
                </a:solidFill>
              </a:rPr>
              <a:t>       </a:t>
            </a:r>
            <a:endParaRPr lang="ru-RU" sz="2400" dirty="0">
              <a:solidFill>
                <a:schemeClr val="bg1"/>
              </a:solidFill>
              <a:latin typeface="+mj-lt"/>
            </a:endParaRPr>
          </a:p>
          <a:p>
            <a:pPr>
              <a:defRPr/>
            </a:pPr>
            <a:endParaRPr lang="ru-RU" sz="2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" name="Рисунок 7" descr="лого белый на оранжевом.cdr.JPG"/>
          <p:cNvPicPr>
            <a:picLocks noChangeAspect="1"/>
          </p:cNvPicPr>
          <p:nvPr/>
        </p:nvPicPr>
        <p:blipFill>
          <a:blip r:embed="rId6" cstate="print"/>
          <a:srcRect l="2931" b="2063"/>
          <a:stretch>
            <a:fillRect/>
          </a:stretch>
        </p:blipFill>
        <p:spPr bwMode="auto">
          <a:xfrm>
            <a:off x="6842125" y="0"/>
            <a:ext cx="2301875" cy="1173163"/>
          </a:xfrm>
          <a:prstGeom prst="rect">
            <a:avLst/>
          </a:prstGeom>
          <a:solidFill>
            <a:srgbClr val="D05E0D"/>
          </a:solidFill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500063" y="1428750"/>
            <a:ext cx="8143875" cy="15081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ru-RU" sz="2800" b="1" dirty="0">
              <a:solidFill>
                <a:srgbClr val="6F6F6F"/>
              </a:solidFill>
              <a:latin typeface="+mn-lt"/>
            </a:endParaRPr>
          </a:p>
          <a:p>
            <a:pPr algn="ctr">
              <a:defRPr/>
            </a:pPr>
            <a:r>
              <a:rPr lang="ru-RU" sz="1600" dirty="0">
                <a:solidFill>
                  <a:srgbClr val="6F6F6F"/>
                </a:solidFill>
                <a:latin typeface="+mn-lt"/>
              </a:rPr>
              <a:t/>
            </a:r>
            <a:br>
              <a:rPr lang="ru-RU" sz="1600" dirty="0">
                <a:solidFill>
                  <a:srgbClr val="6F6F6F"/>
                </a:solidFill>
                <a:latin typeface="+mn-lt"/>
              </a:rPr>
            </a:br>
            <a:r>
              <a:rPr lang="en-US" sz="1600" dirty="0">
                <a:solidFill>
                  <a:srgbClr val="D05E0D"/>
                </a:solidFill>
                <a:latin typeface="+mn-lt"/>
              </a:rPr>
              <a:t> </a:t>
            </a:r>
            <a:r>
              <a:rPr lang="ru-RU" sz="1600" dirty="0">
                <a:solidFill>
                  <a:srgbClr val="6F6F6F"/>
                </a:solidFill>
                <a:latin typeface="+mn-lt"/>
              </a:rPr>
              <a:t/>
            </a:r>
            <a:br>
              <a:rPr lang="ru-RU" sz="1600" dirty="0">
                <a:solidFill>
                  <a:srgbClr val="6F6F6F"/>
                </a:solidFill>
                <a:latin typeface="+mn-lt"/>
              </a:rPr>
            </a:br>
            <a:r>
              <a:rPr lang="ru-RU" sz="1600" dirty="0">
                <a:solidFill>
                  <a:srgbClr val="6F6F6F"/>
                </a:solidFill>
                <a:latin typeface="+mn-lt"/>
              </a:rPr>
              <a:t/>
            </a:r>
            <a:br>
              <a:rPr lang="ru-RU" sz="1600" dirty="0">
                <a:solidFill>
                  <a:srgbClr val="6F6F6F"/>
                </a:solidFill>
                <a:latin typeface="+mn-lt"/>
              </a:rPr>
            </a:br>
            <a:endParaRPr lang="ru-RU" sz="1600" dirty="0">
              <a:latin typeface="+mn-lt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179512" y="1844824"/>
          <a:ext cx="4286250" cy="3429000"/>
        </p:xfrm>
        <a:graphic>
          <a:graphicData uri="http://schemas.openxmlformats.org/drawingml/2006/table">
            <a:tbl>
              <a:tblPr/>
              <a:tblGrid>
                <a:gridCol w="438150"/>
                <a:gridCol w="3467100"/>
                <a:gridCol w="3810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№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п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/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п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Банк  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Н2, 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СТРОЙИНДБАНК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18,15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ИНТЕРКОММЕРЦ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20,44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ИНВЕСТТОРГБАНК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21,24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АСКАНИЯ ТРАСТ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21,32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МОЙ БАНК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21,33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СИБЭС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21,47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ТРАСТ КАПИТАЛ БАНК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БАНК РАСЧЕТОВ И СБЕРЕЖЕНИЙ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21,98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РСКБ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22,25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ВИТЯЗЬ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22,27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ВЕРХНЕВОЛЖСКИЙ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23,64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УРАЛЛИГА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НАЦИОНАЛЬНЫЙ БАНК РАЗВИТИЯ БИЗНЕСА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23,98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НАЦИОНАЛЬНЫЙ ИНВЕСТИЦИОННО-ПРОМЫШЛЕННЫЙ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24,12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СОДРУЖЕСТВО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24,18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ОГНИ МОСКВЫ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24,59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октября 2013 года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4716015" y="1484792"/>
          <a:ext cx="4176465" cy="4352025"/>
        </p:xfrm>
        <a:graphic>
          <a:graphicData uri="http://schemas.openxmlformats.org/drawingml/2006/table">
            <a:tbl>
              <a:tblPr/>
              <a:tblGrid>
                <a:gridCol w="397894"/>
                <a:gridCol w="3187267"/>
                <a:gridCol w="591304"/>
              </a:tblGrid>
              <a:tr h="1740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№ </a:t>
                      </a:r>
                      <a:r>
                        <a:rPr lang="ru-RU" sz="9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п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/</a:t>
                      </a:r>
                      <a:r>
                        <a:rPr lang="ru-RU" sz="9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п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Банк   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Н2, %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СИМБИРСК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1,25   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</a:tr>
              <a:tr h="1740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ПЛАТЕЖНЫЙ СЕРВИСНЫЙ БАНК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9,34   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</a:tr>
              <a:tr h="1740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ФОНДСЕРВИСБАНК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15,11   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АЗИМУТ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15,67   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БАНК - Т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15,99   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740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РОССИЙСКИЙ КРЕДИТ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16,51   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ЕДИНСТВЕННЫЙ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17,05   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МОСКОВСКИЙ ОБЛАСТНОЙ БАНК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17,45   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</a:tr>
              <a:tr h="1740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ДЖАСТ БАНК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18,00   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МЕТРОБАНК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19,34   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РУССОБАНК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19,79   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НАЦИОНАЛЬНЫЙ СТАНДАРТ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20,51   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ПРОФИТ БАНК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20,55   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ДЕВОН-КРЕДИТ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20,73   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ПРОМСЕЛЬХОЗБАНК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20,94   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БАНК ФИНАМ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21,00   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МЕЖДУНАРОДНЫЙ БАНК РАЗВИТИЯ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23,07   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РОСТ БАНК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23,52   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740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ОБЪЕДИНЕННЫЙ БАНК ПРОМЫШЛЕННЫХ ИНВЕСТИЦИЙ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23,88   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РУССКИЙ ТРАСТОВЫЙ БАНК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23,97   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ВИТЯЗЬ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24,00   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АЙВИ БАНК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24,56   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СОБИНБАНК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24,92   </a:t>
                      </a:r>
                    </a:p>
                  </a:txBody>
                  <a:tcPr marL="8128" marR="8128" marT="8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81">
                <a:tc>
                  <a:txBody>
                    <a:bodyPr/>
                    <a:lstStyle/>
                    <a:p>
                      <a:pPr algn="ctr" fontAlgn="b"/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ноября 2014 года</a:t>
                      </a:r>
                    </a:p>
                  </a:txBody>
                  <a:tcPr marL="8128" marR="8128" marT="812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McK Document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374900" y="4845050"/>
            <a:ext cx="4297363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36625"/>
            <a:endParaRPr lang="en-US" sz="1400"/>
          </a:p>
        </p:txBody>
      </p:sp>
      <p:sp>
        <p:nvSpPr>
          <p:cNvPr id="3075" name="McK Date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754938" y="6303963"/>
            <a:ext cx="117157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/>
          <a:lstStyle/>
          <a:p>
            <a:pPr defTabSz="839788">
              <a:spcBef>
                <a:spcPct val="50000"/>
              </a:spcBef>
            </a:pPr>
            <a:endParaRPr lang="en-US" sz="1400"/>
          </a:p>
        </p:txBody>
      </p:sp>
      <p:sp>
        <p:nvSpPr>
          <p:cNvPr id="3076" name="Rectangle 7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247900" y="4297363"/>
            <a:ext cx="4295775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36625"/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3078" name="Rectangle 12"/>
          <p:cNvSpPr>
            <a:spLocks noChangeArrowheads="1"/>
          </p:cNvSpPr>
          <p:nvPr/>
        </p:nvSpPr>
        <p:spPr bwMode="auto">
          <a:xfrm>
            <a:off x="0" y="0"/>
            <a:ext cx="9144000" cy="1193800"/>
          </a:xfrm>
          <a:prstGeom prst="rect">
            <a:avLst/>
          </a:prstGeom>
          <a:solidFill>
            <a:srgbClr val="C0610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ru-RU" sz="2400" b="1" dirty="0">
                <a:solidFill>
                  <a:schemeClr val="bg1"/>
                </a:solidFill>
              </a:rPr>
              <a:t> </a:t>
            </a:r>
          </a:p>
          <a:p>
            <a:pPr>
              <a:defRPr/>
            </a:pPr>
            <a:r>
              <a:rPr lang="ru-RU" sz="2400" b="1" dirty="0">
                <a:solidFill>
                  <a:schemeClr val="bg1"/>
                </a:solidFill>
              </a:rPr>
              <a:t>       </a:t>
            </a:r>
            <a:endParaRPr lang="ru-RU" sz="2400" dirty="0">
              <a:solidFill>
                <a:schemeClr val="bg1"/>
              </a:solidFill>
              <a:latin typeface="+mj-lt"/>
            </a:endParaRPr>
          </a:p>
          <a:p>
            <a:pPr>
              <a:defRPr/>
            </a:pPr>
            <a:endParaRPr lang="ru-RU" sz="2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" name="Рисунок 7" descr="лого белый на оранжевом.cdr.JPG"/>
          <p:cNvPicPr>
            <a:picLocks noChangeAspect="1"/>
          </p:cNvPicPr>
          <p:nvPr/>
        </p:nvPicPr>
        <p:blipFill>
          <a:blip r:embed="rId6" cstate="print"/>
          <a:srcRect l="2931" b="2063"/>
          <a:stretch>
            <a:fillRect/>
          </a:stretch>
        </p:blipFill>
        <p:spPr bwMode="auto">
          <a:xfrm>
            <a:off x="6842125" y="0"/>
            <a:ext cx="2301875" cy="1173163"/>
          </a:xfrm>
          <a:prstGeom prst="rect">
            <a:avLst/>
          </a:prstGeom>
          <a:solidFill>
            <a:srgbClr val="D05E0D"/>
          </a:solidFill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500063" y="1428750"/>
            <a:ext cx="8143875" cy="15081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ru-RU" sz="2800" b="1" dirty="0">
              <a:solidFill>
                <a:srgbClr val="6F6F6F"/>
              </a:solidFill>
              <a:latin typeface="+mn-lt"/>
            </a:endParaRPr>
          </a:p>
          <a:p>
            <a:pPr algn="ctr">
              <a:defRPr/>
            </a:pPr>
            <a:r>
              <a:rPr lang="ru-RU" sz="1600" dirty="0">
                <a:solidFill>
                  <a:srgbClr val="6F6F6F"/>
                </a:solidFill>
                <a:latin typeface="+mn-lt"/>
              </a:rPr>
              <a:t/>
            </a:r>
            <a:br>
              <a:rPr lang="ru-RU" sz="1600" dirty="0">
                <a:solidFill>
                  <a:srgbClr val="6F6F6F"/>
                </a:solidFill>
                <a:latin typeface="+mn-lt"/>
              </a:rPr>
            </a:br>
            <a:r>
              <a:rPr lang="en-US" sz="1600" dirty="0">
                <a:solidFill>
                  <a:srgbClr val="D05E0D"/>
                </a:solidFill>
                <a:latin typeface="+mn-lt"/>
              </a:rPr>
              <a:t> </a:t>
            </a:r>
            <a:r>
              <a:rPr lang="ru-RU" sz="1600" dirty="0">
                <a:solidFill>
                  <a:srgbClr val="6F6F6F"/>
                </a:solidFill>
                <a:latin typeface="+mn-lt"/>
              </a:rPr>
              <a:t/>
            </a:r>
            <a:br>
              <a:rPr lang="ru-RU" sz="1600" dirty="0">
                <a:solidFill>
                  <a:srgbClr val="6F6F6F"/>
                </a:solidFill>
                <a:latin typeface="+mn-lt"/>
              </a:rPr>
            </a:br>
            <a:r>
              <a:rPr lang="ru-RU" sz="1600" dirty="0">
                <a:solidFill>
                  <a:srgbClr val="6F6F6F"/>
                </a:solidFill>
                <a:latin typeface="+mn-lt"/>
              </a:rPr>
              <a:t/>
            </a:r>
            <a:br>
              <a:rPr lang="ru-RU" sz="1600" dirty="0">
                <a:solidFill>
                  <a:srgbClr val="6F6F6F"/>
                </a:solidFill>
                <a:latin typeface="+mn-lt"/>
              </a:rPr>
            </a:br>
            <a:endParaRPr lang="ru-RU" sz="1600" dirty="0">
              <a:latin typeface="+mn-lt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4572001" y="1340758"/>
          <a:ext cx="4392488" cy="5400603"/>
        </p:xfrm>
        <a:graphic>
          <a:graphicData uri="http://schemas.openxmlformats.org/drawingml/2006/table">
            <a:tbl>
              <a:tblPr/>
              <a:tblGrid>
                <a:gridCol w="591296"/>
                <a:gridCol w="3229518"/>
                <a:gridCol w="571674"/>
              </a:tblGrid>
              <a:tr h="1742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№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п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/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п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Банк   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Н3, %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2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СИМБИРСК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25,75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</a:tr>
              <a:tr h="1742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ФИНАНС БИЗНЕС БАНК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28,93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2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ПРЕСТИЖКРЕДИТБАНК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35,74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2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ПРОФИТ БАНК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50,36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2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ЭЛ БАНК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51,19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2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ТРАНСНАЦИОНАЛЬНЫЙ БАНК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51,45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2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РОССИЙСКИЙ КРЕДИТ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51,56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2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ЭЛИТА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51,98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2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ЭЛЬБИН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52,26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2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ДАГЭНЕРГОБАНК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52,37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2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ВЕРХНЕВОЛЖСКИЙ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52,37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2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ВАШ ЛИЧНЫЙ БАНК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52,38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2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ТАНДЕМ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52,6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2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СЕВЕРО-ВОСТОЧНЫЙ АЛЬЯНС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52,76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2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МОСКОВСКИЙ ВЕКСЕЛЬНЫЙ БАНК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52,84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2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БУЗУЛУКБАНК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53,1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2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НОВИКОМБАНК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53,18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2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РОСТ БАНК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53,24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742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НЕФТЯНОЙ АЛЬЯНС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53,38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2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МАКСИМА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53,39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2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БАНК - Т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53,48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742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РАЗВИТИЕ-СТОЛИЦА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53,51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2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ЭЛЛИПС БАНК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54,12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2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УНИФИН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54,25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2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ВЕК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54,26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2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РУССКИЙ ФИНАНСОВЫЙ АЛЬЯНС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54,28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2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МПСБ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54,86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2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ПУЛЬС СТОЛИЦЫ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54,9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2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ОХАБАНК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54,9</a:t>
                      </a:r>
                    </a:p>
                  </a:txBody>
                  <a:tcPr marL="6555" marR="6555" marT="65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213">
                <a:tc>
                  <a:txBody>
                    <a:bodyPr/>
                    <a:lstStyle/>
                    <a:p>
                      <a:pPr algn="ctr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5" marR="6555" marT="65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ноября 2014 года</a:t>
                      </a:r>
                    </a:p>
                  </a:txBody>
                  <a:tcPr marL="6555" marR="6555" marT="65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5" marR="6555" marT="65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251520" y="1412764"/>
          <a:ext cx="3816424" cy="4958070"/>
        </p:xfrm>
        <a:graphic>
          <a:graphicData uri="http://schemas.openxmlformats.org/drawingml/2006/table">
            <a:tbl>
              <a:tblPr/>
              <a:tblGrid>
                <a:gridCol w="485481"/>
                <a:gridCol w="2575749"/>
                <a:gridCol w="755194"/>
              </a:tblGrid>
              <a:tr h="1661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№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п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/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п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Банк   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Н3, %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1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АСКАНИЯ ТРАСТ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19,26   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661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НАРОДНЫЙ БАНК РЕСПУБЛИКИ ТЫВА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41,71   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1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БАНК БФТ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50,19   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661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ТАУРУС БАНК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50,96   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1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ПЕРВЫЙ ЭКСПРЕСС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50,97   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661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ФИНТРАСТБАНК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51,29   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1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НОВЫЙ МОСКОВСКИЙ БАНК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52,09   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1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ВОЛГО-КАМСКИЙ БАНК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52,16   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661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СИБЭС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52,17   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1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ЕВРОТРАСТ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52,35   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661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СОВЕТСКИЙ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52,35   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1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ИНВЕСТТОРГБАНК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52,40   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1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ТАМБОВКРЕДИТПРОМБАНК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52,49   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1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РОСБИЗНЕСБАНК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52,82   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1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ВЕРХНЕВОЛЖСКИЙ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53,22   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1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ЭРГОБАНК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53,34   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1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ТРАСТ КАПИТАЛ БАНК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53,57   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1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ИНКАРОБАНК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53,74   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1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ПРОФИТ БАНК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53,75   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1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ЗАРЕЧЬЕ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54,10   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1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БАНК - Т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54,25   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661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ФОНДСЕРВИСБАНК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54,46   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1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ВЕК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54,88   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1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БАНК МОСКВЫ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55,00   </a:t>
                      </a:r>
                    </a:p>
                  </a:txBody>
                  <a:tcPr marL="7815" marR="7815" marT="78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</a:tr>
              <a:tr h="166173"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октября 2013 года</a:t>
                      </a:r>
                    </a:p>
                  </a:txBody>
                  <a:tcPr marL="7815" marR="7815" marT="7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McK Document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374900" y="4845050"/>
            <a:ext cx="4297363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36625"/>
            <a:endParaRPr lang="en-US" sz="1400"/>
          </a:p>
        </p:txBody>
      </p:sp>
      <p:sp>
        <p:nvSpPr>
          <p:cNvPr id="3075" name="McK Date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754938" y="6303963"/>
            <a:ext cx="117157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/>
          <a:lstStyle/>
          <a:p>
            <a:pPr defTabSz="839788">
              <a:spcBef>
                <a:spcPct val="50000"/>
              </a:spcBef>
            </a:pPr>
            <a:endParaRPr lang="en-US" sz="1400"/>
          </a:p>
        </p:txBody>
      </p:sp>
      <p:sp>
        <p:nvSpPr>
          <p:cNvPr id="3076" name="Rectangle 7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247900" y="4297363"/>
            <a:ext cx="4295775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36625"/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3078" name="Rectangle 12"/>
          <p:cNvSpPr>
            <a:spLocks noChangeArrowheads="1"/>
          </p:cNvSpPr>
          <p:nvPr/>
        </p:nvSpPr>
        <p:spPr bwMode="auto">
          <a:xfrm>
            <a:off x="0" y="0"/>
            <a:ext cx="9144000" cy="1193800"/>
          </a:xfrm>
          <a:prstGeom prst="rect">
            <a:avLst/>
          </a:prstGeom>
          <a:solidFill>
            <a:srgbClr val="C0610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ru-RU" sz="2400" b="1" dirty="0">
                <a:solidFill>
                  <a:schemeClr val="bg1"/>
                </a:solidFill>
              </a:rPr>
              <a:t> </a:t>
            </a:r>
          </a:p>
          <a:p>
            <a:pPr>
              <a:defRPr/>
            </a:pPr>
            <a:r>
              <a:rPr lang="ru-RU" sz="2400" b="1" dirty="0">
                <a:solidFill>
                  <a:schemeClr val="bg1"/>
                </a:solidFill>
              </a:rPr>
              <a:t>       </a:t>
            </a:r>
            <a:endParaRPr lang="ru-RU" sz="2400" dirty="0">
              <a:solidFill>
                <a:schemeClr val="bg1"/>
              </a:solidFill>
              <a:latin typeface="+mj-lt"/>
            </a:endParaRPr>
          </a:p>
          <a:p>
            <a:pPr>
              <a:defRPr/>
            </a:pPr>
            <a:endParaRPr lang="ru-RU" sz="2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" name="Рисунок 7" descr="лого белый на оранжевом.cdr.JPG"/>
          <p:cNvPicPr>
            <a:picLocks noChangeAspect="1"/>
          </p:cNvPicPr>
          <p:nvPr/>
        </p:nvPicPr>
        <p:blipFill>
          <a:blip r:embed="rId6" cstate="print"/>
          <a:srcRect l="2931" b="2063"/>
          <a:stretch>
            <a:fillRect/>
          </a:stretch>
        </p:blipFill>
        <p:spPr bwMode="auto">
          <a:xfrm>
            <a:off x="6842125" y="0"/>
            <a:ext cx="2301875" cy="1173163"/>
          </a:xfrm>
          <a:prstGeom prst="rect">
            <a:avLst/>
          </a:prstGeom>
          <a:solidFill>
            <a:srgbClr val="D05E0D"/>
          </a:solidFill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500063" y="1428750"/>
            <a:ext cx="8143875" cy="15081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ru-RU" sz="2800" b="1" dirty="0">
              <a:solidFill>
                <a:srgbClr val="6F6F6F"/>
              </a:solidFill>
              <a:latin typeface="+mn-lt"/>
            </a:endParaRPr>
          </a:p>
          <a:p>
            <a:pPr algn="ctr">
              <a:defRPr/>
            </a:pPr>
            <a:r>
              <a:rPr lang="ru-RU" sz="1600" dirty="0">
                <a:solidFill>
                  <a:srgbClr val="6F6F6F"/>
                </a:solidFill>
                <a:latin typeface="+mn-lt"/>
              </a:rPr>
              <a:t/>
            </a:r>
            <a:br>
              <a:rPr lang="ru-RU" sz="1600" dirty="0">
                <a:solidFill>
                  <a:srgbClr val="6F6F6F"/>
                </a:solidFill>
                <a:latin typeface="+mn-lt"/>
              </a:rPr>
            </a:br>
            <a:r>
              <a:rPr lang="en-US" sz="1600" dirty="0">
                <a:solidFill>
                  <a:srgbClr val="D05E0D"/>
                </a:solidFill>
                <a:latin typeface="+mn-lt"/>
              </a:rPr>
              <a:t> </a:t>
            </a:r>
            <a:r>
              <a:rPr lang="ru-RU" sz="1600" dirty="0">
                <a:solidFill>
                  <a:srgbClr val="6F6F6F"/>
                </a:solidFill>
                <a:latin typeface="+mn-lt"/>
              </a:rPr>
              <a:t/>
            </a:r>
            <a:br>
              <a:rPr lang="ru-RU" sz="1600" dirty="0">
                <a:solidFill>
                  <a:srgbClr val="6F6F6F"/>
                </a:solidFill>
                <a:latin typeface="+mn-lt"/>
              </a:rPr>
            </a:br>
            <a:r>
              <a:rPr lang="ru-RU" sz="1600" dirty="0">
                <a:solidFill>
                  <a:srgbClr val="6F6F6F"/>
                </a:solidFill>
                <a:latin typeface="+mn-lt"/>
              </a:rPr>
              <a:t/>
            </a:r>
            <a:br>
              <a:rPr lang="ru-RU" sz="1600" dirty="0">
                <a:solidFill>
                  <a:srgbClr val="6F6F6F"/>
                </a:solidFill>
                <a:latin typeface="+mn-lt"/>
              </a:rPr>
            </a:br>
            <a:endParaRPr lang="ru-RU" sz="1600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520" y="1484784"/>
            <a:ext cx="864096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Противоречивая ДКП ЦБ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Смягчение:</a:t>
            </a:r>
          </a:p>
          <a:p>
            <a:r>
              <a:rPr lang="ru-RU" sz="2400" b="1" dirty="0" smtClean="0"/>
              <a:t>● Увеличение объемов рефинансирования банковского сектора с помощью сделок РЕПО и кредитов под нерыночные активы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Ужесточение:</a:t>
            </a:r>
          </a:p>
          <a:p>
            <a:r>
              <a:rPr lang="ru-RU" sz="2400" b="1" dirty="0" smtClean="0"/>
              <a:t>● Рост ключевой ставки</a:t>
            </a:r>
          </a:p>
          <a:p>
            <a:r>
              <a:rPr lang="ru-RU" sz="2400" b="1" dirty="0" smtClean="0"/>
              <a:t>● Повышение требований к резервам и коэффициентов риска </a:t>
            </a:r>
          </a:p>
          <a:p>
            <a:pPr>
              <a:buFontTx/>
              <a:buChar char="-"/>
            </a:pPr>
            <a:endParaRPr lang="ru-RU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McK Document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374900" y="4845050"/>
            <a:ext cx="4297363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36625"/>
            <a:endParaRPr lang="en-US" sz="1400"/>
          </a:p>
        </p:txBody>
      </p:sp>
      <p:sp>
        <p:nvSpPr>
          <p:cNvPr id="3075" name="McK Date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754938" y="6303963"/>
            <a:ext cx="117157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/>
          <a:lstStyle/>
          <a:p>
            <a:pPr defTabSz="839788">
              <a:spcBef>
                <a:spcPct val="50000"/>
              </a:spcBef>
            </a:pPr>
            <a:endParaRPr lang="en-US" sz="1400"/>
          </a:p>
        </p:txBody>
      </p:sp>
      <p:sp>
        <p:nvSpPr>
          <p:cNvPr id="3076" name="Rectangle 7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247900" y="4297363"/>
            <a:ext cx="4295775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36625"/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3078" name="Rectangle 12"/>
          <p:cNvSpPr>
            <a:spLocks noChangeArrowheads="1"/>
          </p:cNvSpPr>
          <p:nvPr/>
        </p:nvSpPr>
        <p:spPr bwMode="auto">
          <a:xfrm>
            <a:off x="0" y="0"/>
            <a:ext cx="9144000" cy="1193800"/>
          </a:xfrm>
          <a:prstGeom prst="rect">
            <a:avLst/>
          </a:prstGeom>
          <a:solidFill>
            <a:srgbClr val="C0610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ru-RU" sz="2400" b="1" dirty="0">
                <a:solidFill>
                  <a:schemeClr val="bg1"/>
                </a:solidFill>
              </a:rPr>
              <a:t> </a:t>
            </a:r>
          </a:p>
          <a:p>
            <a:pPr>
              <a:defRPr/>
            </a:pPr>
            <a:r>
              <a:rPr lang="ru-RU" sz="2400" b="1" dirty="0">
                <a:solidFill>
                  <a:schemeClr val="bg1"/>
                </a:solidFill>
              </a:rPr>
              <a:t>       </a:t>
            </a:r>
            <a:endParaRPr lang="ru-RU" sz="2400" dirty="0">
              <a:solidFill>
                <a:schemeClr val="bg1"/>
              </a:solidFill>
              <a:latin typeface="+mj-lt"/>
            </a:endParaRPr>
          </a:p>
          <a:p>
            <a:pPr>
              <a:defRPr/>
            </a:pPr>
            <a:endParaRPr lang="ru-RU" sz="2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" name="Рисунок 7" descr="лого белый на оранжевом.cdr.JPG"/>
          <p:cNvPicPr>
            <a:picLocks noChangeAspect="1"/>
          </p:cNvPicPr>
          <p:nvPr/>
        </p:nvPicPr>
        <p:blipFill>
          <a:blip r:embed="rId6" cstate="print"/>
          <a:srcRect l="2931" b="2063"/>
          <a:stretch>
            <a:fillRect/>
          </a:stretch>
        </p:blipFill>
        <p:spPr bwMode="auto">
          <a:xfrm>
            <a:off x="6842125" y="0"/>
            <a:ext cx="2301875" cy="1173163"/>
          </a:xfrm>
          <a:prstGeom prst="rect">
            <a:avLst/>
          </a:prstGeom>
          <a:solidFill>
            <a:srgbClr val="D05E0D"/>
          </a:solidFill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500063" y="1428750"/>
            <a:ext cx="8143875" cy="15081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ru-RU" sz="2800" b="1" dirty="0">
              <a:solidFill>
                <a:srgbClr val="6F6F6F"/>
              </a:solidFill>
              <a:latin typeface="+mn-lt"/>
            </a:endParaRPr>
          </a:p>
          <a:p>
            <a:pPr algn="ctr">
              <a:defRPr/>
            </a:pPr>
            <a:r>
              <a:rPr lang="ru-RU" sz="1600" dirty="0">
                <a:solidFill>
                  <a:srgbClr val="6F6F6F"/>
                </a:solidFill>
                <a:latin typeface="+mn-lt"/>
              </a:rPr>
              <a:t/>
            </a:r>
            <a:br>
              <a:rPr lang="ru-RU" sz="1600" dirty="0">
                <a:solidFill>
                  <a:srgbClr val="6F6F6F"/>
                </a:solidFill>
                <a:latin typeface="+mn-lt"/>
              </a:rPr>
            </a:br>
            <a:r>
              <a:rPr lang="en-US" sz="1600" dirty="0">
                <a:solidFill>
                  <a:srgbClr val="D05E0D"/>
                </a:solidFill>
                <a:latin typeface="+mn-lt"/>
              </a:rPr>
              <a:t> </a:t>
            </a:r>
            <a:r>
              <a:rPr lang="ru-RU" sz="1600" dirty="0">
                <a:solidFill>
                  <a:srgbClr val="6F6F6F"/>
                </a:solidFill>
                <a:latin typeface="+mn-lt"/>
              </a:rPr>
              <a:t/>
            </a:r>
            <a:br>
              <a:rPr lang="ru-RU" sz="1600" dirty="0">
                <a:solidFill>
                  <a:srgbClr val="6F6F6F"/>
                </a:solidFill>
                <a:latin typeface="+mn-lt"/>
              </a:rPr>
            </a:br>
            <a:r>
              <a:rPr lang="ru-RU" sz="1600" dirty="0">
                <a:solidFill>
                  <a:srgbClr val="6F6F6F"/>
                </a:solidFill>
                <a:latin typeface="+mn-lt"/>
              </a:rPr>
              <a:t/>
            </a:r>
            <a:br>
              <a:rPr lang="ru-RU" sz="1600" dirty="0">
                <a:solidFill>
                  <a:srgbClr val="6F6F6F"/>
                </a:solidFill>
                <a:latin typeface="+mn-lt"/>
              </a:rPr>
            </a:br>
            <a:endParaRPr lang="ru-RU" sz="1600" dirty="0">
              <a:latin typeface="+mn-lt"/>
            </a:endParaRPr>
          </a:p>
        </p:txBody>
      </p:sp>
      <p:graphicFrame>
        <p:nvGraphicFramePr>
          <p:cNvPr id="12" name="Диаграмма 11"/>
          <p:cNvGraphicFramePr/>
          <p:nvPr/>
        </p:nvGraphicFramePr>
        <p:xfrm>
          <a:off x="1609724" y="1400175"/>
          <a:ext cx="5924551" cy="4057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251520" y="5445224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Кредиты, депозиты и прочие привлеченные средства, полученные кредитными организациями от Банка России, </a:t>
            </a:r>
            <a:r>
              <a:rPr lang="ru-RU" sz="2400" b="1" dirty="0" err="1" smtClean="0"/>
              <a:t>трлн</a:t>
            </a:r>
            <a:r>
              <a:rPr lang="ru-RU" sz="2400" b="1" dirty="0" smtClean="0"/>
              <a:t> руб.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McK Document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374900" y="4845050"/>
            <a:ext cx="4297363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36625"/>
            <a:endParaRPr lang="en-US" sz="1400"/>
          </a:p>
        </p:txBody>
      </p:sp>
      <p:sp>
        <p:nvSpPr>
          <p:cNvPr id="3075" name="McK Date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754938" y="6303963"/>
            <a:ext cx="117157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/>
          <a:lstStyle/>
          <a:p>
            <a:pPr defTabSz="839788">
              <a:spcBef>
                <a:spcPct val="50000"/>
              </a:spcBef>
            </a:pPr>
            <a:endParaRPr lang="en-US" sz="1400"/>
          </a:p>
        </p:txBody>
      </p:sp>
      <p:sp>
        <p:nvSpPr>
          <p:cNvPr id="3076" name="Rectangle 7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247900" y="4297363"/>
            <a:ext cx="4295775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36625"/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3078" name="Rectangle 12"/>
          <p:cNvSpPr>
            <a:spLocks noChangeArrowheads="1"/>
          </p:cNvSpPr>
          <p:nvPr/>
        </p:nvSpPr>
        <p:spPr bwMode="auto">
          <a:xfrm>
            <a:off x="0" y="0"/>
            <a:ext cx="9144000" cy="1193800"/>
          </a:xfrm>
          <a:prstGeom prst="rect">
            <a:avLst/>
          </a:prstGeom>
          <a:solidFill>
            <a:srgbClr val="C0610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ru-RU" sz="2400" b="1" dirty="0">
                <a:solidFill>
                  <a:schemeClr val="bg1"/>
                </a:solidFill>
              </a:rPr>
              <a:t> </a:t>
            </a:r>
          </a:p>
          <a:p>
            <a:pPr>
              <a:defRPr/>
            </a:pPr>
            <a:r>
              <a:rPr lang="ru-RU" sz="2400" b="1" dirty="0">
                <a:solidFill>
                  <a:schemeClr val="bg1"/>
                </a:solidFill>
              </a:rPr>
              <a:t>       </a:t>
            </a:r>
            <a:endParaRPr lang="ru-RU" sz="2400" dirty="0">
              <a:solidFill>
                <a:schemeClr val="bg1"/>
              </a:solidFill>
              <a:latin typeface="+mj-lt"/>
            </a:endParaRPr>
          </a:p>
          <a:p>
            <a:pPr>
              <a:defRPr/>
            </a:pPr>
            <a:endParaRPr lang="ru-RU" sz="2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" name="Рисунок 7" descr="лого белый на оранжевом.cdr.JPG"/>
          <p:cNvPicPr>
            <a:picLocks noChangeAspect="1"/>
          </p:cNvPicPr>
          <p:nvPr/>
        </p:nvPicPr>
        <p:blipFill>
          <a:blip r:embed="rId6" cstate="print"/>
          <a:srcRect l="2931" b="2063"/>
          <a:stretch>
            <a:fillRect/>
          </a:stretch>
        </p:blipFill>
        <p:spPr bwMode="auto">
          <a:xfrm>
            <a:off x="6842125" y="0"/>
            <a:ext cx="2301875" cy="1173163"/>
          </a:xfrm>
          <a:prstGeom prst="rect">
            <a:avLst/>
          </a:prstGeom>
          <a:solidFill>
            <a:srgbClr val="D05E0D"/>
          </a:solidFill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500063" y="1428750"/>
            <a:ext cx="8143875" cy="15081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ru-RU" sz="2800" b="1" dirty="0">
              <a:solidFill>
                <a:srgbClr val="6F6F6F"/>
              </a:solidFill>
              <a:latin typeface="+mn-lt"/>
            </a:endParaRPr>
          </a:p>
          <a:p>
            <a:pPr algn="ctr">
              <a:defRPr/>
            </a:pPr>
            <a:r>
              <a:rPr lang="ru-RU" sz="1600" dirty="0">
                <a:solidFill>
                  <a:srgbClr val="6F6F6F"/>
                </a:solidFill>
                <a:latin typeface="+mn-lt"/>
              </a:rPr>
              <a:t/>
            </a:r>
            <a:br>
              <a:rPr lang="ru-RU" sz="1600" dirty="0">
                <a:solidFill>
                  <a:srgbClr val="6F6F6F"/>
                </a:solidFill>
                <a:latin typeface="+mn-lt"/>
              </a:rPr>
            </a:br>
            <a:r>
              <a:rPr lang="en-US" sz="1600" dirty="0">
                <a:solidFill>
                  <a:srgbClr val="D05E0D"/>
                </a:solidFill>
                <a:latin typeface="+mn-lt"/>
              </a:rPr>
              <a:t> </a:t>
            </a:r>
            <a:r>
              <a:rPr lang="ru-RU" sz="1600" dirty="0">
                <a:solidFill>
                  <a:srgbClr val="6F6F6F"/>
                </a:solidFill>
                <a:latin typeface="+mn-lt"/>
              </a:rPr>
              <a:t/>
            </a:r>
            <a:br>
              <a:rPr lang="ru-RU" sz="1600" dirty="0">
                <a:solidFill>
                  <a:srgbClr val="6F6F6F"/>
                </a:solidFill>
                <a:latin typeface="+mn-lt"/>
              </a:rPr>
            </a:br>
            <a:r>
              <a:rPr lang="ru-RU" sz="1600" dirty="0">
                <a:solidFill>
                  <a:srgbClr val="6F6F6F"/>
                </a:solidFill>
                <a:latin typeface="+mn-lt"/>
              </a:rPr>
              <a:t/>
            </a:r>
            <a:br>
              <a:rPr lang="ru-RU" sz="1600" dirty="0">
                <a:solidFill>
                  <a:srgbClr val="6F6F6F"/>
                </a:solidFill>
                <a:latin typeface="+mn-lt"/>
              </a:rPr>
            </a:br>
            <a:endParaRPr lang="ru-RU" sz="1600" dirty="0">
              <a:latin typeface="+mn-lt"/>
            </a:endParaRPr>
          </a:p>
        </p:txBody>
      </p:sp>
      <p:graphicFrame>
        <p:nvGraphicFramePr>
          <p:cNvPr id="10" name="Диаграмма 9"/>
          <p:cNvGraphicFramePr/>
          <p:nvPr/>
        </p:nvGraphicFramePr>
        <p:xfrm>
          <a:off x="1187624" y="1196752"/>
          <a:ext cx="7272808" cy="55446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McK Document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374900" y="4845050"/>
            <a:ext cx="4297363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36625"/>
            <a:endParaRPr lang="en-US" sz="1400"/>
          </a:p>
        </p:txBody>
      </p:sp>
      <p:sp>
        <p:nvSpPr>
          <p:cNvPr id="3075" name="McK Date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754938" y="6303963"/>
            <a:ext cx="117157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/>
          <a:lstStyle/>
          <a:p>
            <a:pPr defTabSz="839788">
              <a:spcBef>
                <a:spcPct val="50000"/>
              </a:spcBef>
            </a:pPr>
            <a:endParaRPr lang="en-US" sz="1400"/>
          </a:p>
        </p:txBody>
      </p:sp>
      <p:sp>
        <p:nvSpPr>
          <p:cNvPr id="3076" name="Rectangle 7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247900" y="4297363"/>
            <a:ext cx="4295775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36625"/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3078" name="Rectangle 12"/>
          <p:cNvSpPr>
            <a:spLocks noChangeArrowheads="1"/>
          </p:cNvSpPr>
          <p:nvPr/>
        </p:nvSpPr>
        <p:spPr bwMode="auto">
          <a:xfrm>
            <a:off x="0" y="0"/>
            <a:ext cx="9144000" cy="1193800"/>
          </a:xfrm>
          <a:prstGeom prst="rect">
            <a:avLst/>
          </a:prstGeom>
          <a:solidFill>
            <a:srgbClr val="C0610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ru-RU" sz="2400" b="1" dirty="0">
                <a:solidFill>
                  <a:schemeClr val="bg1"/>
                </a:solidFill>
              </a:rPr>
              <a:t> </a:t>
            </a:r>
          </a:p>
          <a:p>
            <a:pPr>
              <a:defRPr/>
            </a:pPr>
            <a:r>
              <a:rPr lang="ru-RU" sz="2400" b="1" dirty="0">
                <a:solidFill>
                  <a:schemeClr val="bg1"/>
                </a:solidFill>
              </a:rPr>
              <a:t>       </a:t>
            </a:r>
            <a:endParaRPr lang="ru-RU" sz="2400" dirty="0">
              <a:solidFill>
                <a:schemeClr val="bg1"/>
              </a:solidFill>
              <a:latin typeface="+mj-lt"/>
            </a:endParaRPr>
          </a:p>
          <a:p>
            <a:pPr>
              <a:defRPr/>
            </a:pPr>
            <a:endParaRPr lang="ru-RU" sz="2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" name="Рисунок 7" descr="лого белый на оранжевом.cdr.JPG"/>
          <p:cNvPicPr>
            <a:picLocks noChangeAspect="1"/>
          </p:cNvPicPr>
          <p:nvPr/>
        </p:nvPicPr>
        <p:blipFill>
          <a:blip r:embed="rId6" cstate="print"/>
          <a:srcRect l="2931" b="2063"/>
          <a:stretch>
            <a:fillRect/>
          </a:stretch>
        </p:blipFill>
        <p:spPr bwMode="auto">
          <a:xfrm>
            <a:off x="6842125" y="0"/>
            <a:ext cx="2301875" cy="1173163"/>
          </a:xfrm>
          <a:prstGeom prst="rect">
            <a:avLst/>
          </a:prstGeom>
          <a:solidFill>
            <a:srgbClr val="D05E0D"/>
          </a:solidFill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500063" y="1428750"/>
            <a:ext cx="8143875" cy="15081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ru-RU" sz="2800" b="1" dirty="0">
              <a:solidFill>
                <a:srgbClr val="6F6F6F"/>
              </a:solidFill>
              <a:latin typeface="+mn-lt"/>
            </a:endParaRPr>
          </a:p>
          <a:p>
            <a:pPr algn="ctr">
              <a:defRPr/>
            </a:pPr>
            <a:r>
              <a:rPr lang="ru-RU" sz="1600" dirty="0">
                <a:solidFill>
                  <a:srgbClr val="6F6F6F"/>
                </a:solidFill>
                <a:latin typeface="+mn-lt"/>
              </a:rPr>
              <a:t/>
            </a:r>
            <a:br>
              <a:rPr lang="ru-RU" sz="1600" dirty="0">
                <a:solidFill>
                  <a:srgbClr val="6F6F6F"/>
                </a:solidFill>
                <a:latin typeface="+mn-lt"/>
              </a:rPr>
            </a:br>
            <a:r>
              <a:rPr lang="en-US" sz="1600" dirty="0">
                <a:solidFill>
                  <a:srgbClr val="D05E0D"/>
                </a:solidFill>
                <a:latin typeface="+mn-lt"/>
              </a:rPr>
              <a:t> </a:t>
            </a:r>
            <a:r>
              <a:rPr lang="ru-RU" sz="1600" dirty="0">
                <a:solidFill>
                  <a:srgbClr val="6F6F6F"/>
                </a:solidFill>
                <a:latin typeface="+mn-lt"/>
              </a:rPr>
              <a:t/>
            </a:r>
            <a:br>
              <a:rPr lang="ru-RU" sz="1600" dirty="0">
                <a:solidFill>
                  <a:srgbClr val="6F6F6F"/>
                </a:solidFill>
                <a:latin typeface="+mn-lt"/>
              </a:rPr>
            </a:br>
            <a:r>
              <a:rPr lang="ru-RU" sz="1600" dirty="0">
                <a:solidFill>
                  <a:srgbClr val="6F6F6F"/>
                </a:solidFill>
                <a:latin typeface="+mn-lt"/>
              </a:rPr>
              <a:t/>
            </a:r>
            <a:br>
              <a:rPr lang="ru-RU" sz="1600" dirty="0">
                <a:solidFill>
                  <a:srgbClr val="6F6F6F"/>
                </a:solidFill>
                <a:latin typeface="+mn-lt"/>
              </a:rPr>
            </a:br>
            <a:endParaRPr lang="ru-RU" sz="1600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99792" y="6488668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Годовой темп роста вкладов</a:t>
            </a:r>
            <a:endParaRPr lang="ru-RU" b="1" dirty="0"/>
          </a:p>
        </p:txBody>
      </p:sp>
      <p:graphicFrame>
        <p:nvGraphicFramePr>
          <p:cNvPr id="11" name="Диаграмма 10"/>
          <p:cNvGraphicFramePr/>
          <p:nvPr/>
        </p:nvGraphicFramePr>
        <p:xfrm>
          <a:off x="76200" y="1196752"/>
          <a:ext cx="90678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McK Document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374900" y="4845050"/>
            <a:ext cx="4297363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36625"/>
            <a:endParaRPr lang="en-US" sz="1400"/>
          </a:p>
        </p:txBody>
      </p:sp>
      <p:sp>
        <p:nvSpPr>
          <p:cNvPr id="6147" name="McK Date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754938" y="6303963"/>
            <a:ext cx="117157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/>
          <a:lstStyle/>
          <a:p>
            <a:pPr defTabSz="839788">
              <a:spcBef>
                <a:spcPct val="50000"/>
              </a:spcBef>
            </a:pPr>
            <a:endParaRPr lang="en-US" sz="1400"/>
          </a:p>
        </p:txBody>
      </p:sp>
      <p:sp>
        <p:nvSpPr>
          <p:cNvPr id="16388" name="Rectangle 5"/>
          <p:cNvSpPr>
            <a:spLocks noGrp="1" noChangeArrowheads="1"/>
          </p:cNvSpPr>
          <p:nvPr>
            <p:ph type="ctrTitle"/>
            <p:custDataLst>
              <p:tags r:id="rId3"/>
            </p:custDataLst>
          </p:nvPr>
        </p:nvSpPr>
        <p:spPr>
          <a:xfrm>
            <a:off x="2643174" y="3571876"/>
            <a:ext cx="3786187" cy="3063880"/>
          </a:xfrm>
        </p:spPr>
        <p:txBody>
          <a:bodyPr/>
          <a:lstStyle/>
          <a:p>
            <a:pPr>
              <a:defRPr/>
            </a:pPr>
            <a:r>
              <a:rPr lang="ru-RU" sz="2800" b="1" dirty="0" smtClean="0">
                <a:solidFill>
                  <a:srgbClr val="D05E0D"/>
                </a:solidFill>
              </a:rPr>
              <a:t/>
            </a:r>
            <a:br>
              <a:rPr lang="ru-RU" sz="2800" b="1" dirty="0" smtClean="0">
                <a:solidFill>
                  <a:srgbClr val="D05E0D"/>
                </a:solidFill>
              </a:rPr>
            </a:br>
            <a:r>
              <a:rPr lang="ru-RU" sz="2800" b="1" dirty="0" smtClean="0">
                <a:solidFill>
                  <a:srgbClr val="D05E0D"/>
                </a:solidFill>
              </a:rPr>
              <a:t/>
            </a:r>
            <a:br>
              <a:rPr lang="ru-RU" sz="2800" b="1" dirty="0" smtClean="0">
                <a:solidFill>
                  <a:srgbClr val="D05E0D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Максим Осадчий</a:t>
            </a:r>
            <a:br>
              <a:rPr lang="ru-RU" sz="28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Максим Осадчий</a:t>
            </a:r>
            <a:br>
              <a:rPr lang="ru-RU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начальник Аналитического управления</a:t>
            </a:r>
            <a:b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член Совета директоров</a:t>
            </a:r>
            <a:b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Банка Корпоративного Финансирования</a:t>
            </a:r>
            <a:b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                             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/>
            </a:r>
            <a:b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</a:br>
            <a:r>
              <a:rPr lang="ru-RU" sz="1600" dirty="0" smtClean="0">
                <a:latin typeface="+mn-lt"/>
              </a:rPr>
              <a:t>125047, г. Москва, </a:t>
            </a:r>
            <a:br>
              <a:rPr lang="ru-RU" sz="1600" dirty="0" smtClean="0">
                <a:latin typeface="+mn-lt"/>
              </a:rPr>
            </a:br>
            <a:r>
              <a:rPr lang="ru-RU" sz="1600" dirty="0" smtClean="0">
                <a:latin typeface="+mn-lt"/>
              </a:rPr>
              <a:t>1-я </a:t>
            </a:r>
            <a:r>
              <a:rPr lang="ru-RU" sz="1600" dirty="0" err="1" smtClean="0">
                <a:latin typeface="+mn-lt"/>
              </a:rPr>
              <a:t>Тверская-Ямская</a:t>
            </a:r>
            <a:r>
              <a:rPr lang="ru-RU" sz="1600" dirty="0" smtClean="0">
                <a:latin typeface="+mn-lt"/>
              </a:rPr>
              <a:t>, д. </a:t>
            </a:r>
            <a:r>
              <a:rPr lang="en-US" sz="1600" dirty="0" smtClean="0">
                <a:latin typeface="+mn-lt"/>
              </a:rPr>
              <a:t>21</a:t>
            </a:r>
            <a:r>
              <a:rPr lang="ru-RU" sz="1600" dirty="0" smtClean="0">
                <a:latin typeface="+mn-lt"/>
              </a:rPr>
              <a:t/>
            </a:r>
            <a:br>
              <a:rPr lang="ru-RU" sz="1600" dirty="0" smtClean="0">
                <a:latin typeface="+mn-lt"/>
              </a:rPr>
            </a:br>
            <a:r>
              <a:rPr lang="ru-RU" sz="1600" dirty="0" smtClean="0">
                <a:latin typeface="+mn-lt"/>
              </a:rPr>
              <a:t>Бизнес-центр «</a:t>
            </a:r>
            <a:r>
              <a:rPr lang="ru-RU" sz="1600" dirty="0" err="1" smtClean="0">
                <a:latin typeface="+mn-lt"/>
              </a:rPr>
              <a:t>Вестек</a:t>
            </a:r>
            <a:r>
              <a:rPr lang="ru-RU" sz="1600" dirty="0" smtClean="0">
                <a:latin typeface="+mn-lt"/>
              </a:rPr>
              <a:t> Фор </a:t>
            </a:r>
            <a:r>
              <a:rPr lang="ru-RU" sz="1600" dirty="0" err="1" smtClean="0">
                <a:latin typeface="+mn-lt"/>
              </a:rPr>
              <a:t>Виндс</a:t>
            </a:r>
            <a:r>
              <a:rPr lang="ru-RU" sz="1600" dirty="0" smtClean="0">
                <a:latin typeface="+mn-lt"/>
              </a:rPr>
              <a:t> Плаза» </a:t>
            </a:r>
            <a:br>
              <a:rPr lang="ru-RU" sz="1600" dirty="0" smtClean="0">
                <a:latin typeface="+mn-lt"/>
              </a:rPr>
            </a:br>
            <a:r>
              <a:rPr lang="ru-RU" sz="1600" dirty="0" smtClean="0">
                <a:latin typeface="+mn-lt"/>
              </a:rPr>
              <a:t>Тел.: +7 495 514 08 10</a:t>
            </a:r>
            <a:br>
              <a:rPr lang="ru-RU" sz="1600" dirty="0" smtClean="0">
                <a:latin typeface="+mn-lt"/>
              </a:rPr>
            </a:br>
            <a:r>
              <a:rPr lang="ru-RU" sz="1600" dirty="0" smtClean="0">
                <a:latin typeface="+mn-lt"/>
              </a:rPr>
              <a:t>Факс: +7 495 514 08 12</a:t>
            </a:r>
            <a:br>
              <a:rPr lang="ru-RU" sz="1600" dirty="0" smtClean="0">
                <a:latin typeface="+mn-lt"/>
              </a:rPr>
            </a:br>
            <a:r>
              <a:rPr lang="en-US" sz="1600" dirty="0" smtClean="0">
                <a:latin typeface="+mn-lt"/>
              </a:rPr>
              <a:t>e-mail: osadchyms@cfb.ru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 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b="1" dirty="0" smtClean="0"/>
          </a:p>
        </p:txBody>
      </p:sp>
      <p:sp>
        <p:nvSpPr>
          <p:cNvPr id="3078" name="Rectangle 12"/>
          <p:cNvSpPr>
            <a:spLocks noChangeArrowheads="1"/>
          </p:cNvSpPr>
          <p:nvPr/>
        </p:nvSpPr>
        <p:spPr bwMode="auto">
          <a:xfrm>
            <a:off x="0" y="0"/>
            <a:ext cx="9144000" cy="1193800"/>
          </a:xfrm>
          <a:prstGeom prst="rect">
            <a:avLst/>
          </a:prstGeom>
          <a:solidFill>
            <a:srgbClr val="C0610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ru-RU" sz="2400" b="1" dirty="0">
                <a:solidFill>
                  <a:schemeClr val="bg1"/>
                </a:solidFill>
                <a:latin typeface="+mj-lt"/>
              </a:rPr>
              <a:t>          </a:t>
            </a:r>
            <a:endParaRPr lang="ru-RU" sz="2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6151" name="Рисунок 7" descr="лого белый на оранжевом.cdr.JPG"/>
          <p:cNvPicPr>
            <a:picLocks noChangeAspect="1"/>
          </p:cNvPicPr>
          <p:nvPr/>
        </p:nvPicPr>
        <p:blipFill>
          <a:blip r:embed="rId6" cstate="print"/>
          <a:srcRect l="2931" b="2063"/>
          <a:stretch>
            <a:fillRect/>
          </a:stretch>
        </p:blipFill>
        <p:spPr bwMode="auto">
          <a:xfrm>
            <a:off x="6842125" y="0"/>
            <a:ext cx="2301875" cy="1173163"/>
          </a:xfrm>
          <a:prstGeom prst="rect">
            <a:avLst/>
          </a:prstGeom>
          <a:solidFill>
            <a:srgbClr val="D05E0D"/>
          </a:solidFill>
          <a:ln w="9525">
            <a:noFill/>
            <a:miter lim="800000"/>
            <a:headEnd/>
            <a:tailEnd/>
          </a:ln>
        </p:spPr>
      </p:pic>
      <p:sp>
        <p:nvSpPr>
          <p:cNvPr id="6154" name="Прямоугольник 17"/>
          <p:cNvSpPr>
            <a:spLocks noChangeArrowheads="1"/>
          </p:cNvSpPr>
          <p:nvPr/>
        </p:nvSpPr>
        <p:spPr bwMode="auto">
          <a:xfrm>
            <a:off x="4429125" y="4000500"/>
            <a:ext cx="457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/>
              <a:t/>
            </a:r>
            <a:br>
              <a:rPr lang="ru-RU" sz="1200"/>
            </a:br>
            <a:endParaRPr lang="ru-RU" sz="1200"/>
          </a:p>
        </p:txBody>
      </p:sp>
      <p:sp>
        <p:nvSpPr>
          <p:cNvPr id="11" name="TextBox 10"/>
          <p:cNvSpPr txBox="1"/>
          <p:nvPr/>
        </p:nvSpPr>
        <p:spPr>
          <a:xfrm>
            <a:off x="1785918" y="2285992"/>
            <a:ext cx="57864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Благодарю за внимание!</a:t>
            </a:r>
            <a:endParaRPr lang="ru-RU" sz="3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McK Document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374900" y="4845050"/>
            <a:ext cx="4297363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36625"/>
            <a:endParaRPr lang="en-US" sz="1400"/>
          </a:p>
        </p:txBody>
      </p:sp>
      <p:sp>
        <p:nvSpPr>
          <p:cNvPr id="3075" name="McK Date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754938" y="6303963"/>
            <a:ext cx="117157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/>
          <a:lstStyle/>
          <a:p>
            <a:pPr defTabSz="839788">
              <a:spcBef>
                <a:spcPct val="50000"/>
              </a:spcBef>
            </a:pPr>
            <a:endParaRPr lang="en-US" sz="1400"/>
          </a:p>
        </p:txBody>
      </p:sp>
      <p:sp>
        <p:nvSpPr>
          <p:cNvPr id="3076" name="Rectangle 7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247900" y="4297363"/>
            <a:ext cx="4295775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36625"/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3078" name="Rectangle 12"/>
          <p:cNvSpPr>
            <a:spLocks noChangeArrowheads="1"/>
          </p:cNvSpPr>
          <p:nvPr/>
        </p:nvSpPr>
        <p:spPr bwMode="auto">
          <a:xfrm>
            <a:off x="0" y="0"/>
            <a:ext cx="9144000" cy="1193800"/>
          </a:xfrm>
          <a:prstGeom prst="rect">
            <a:avLst/>
          </a:prstGeom>
          <a:solidFill>
            <a:srgbClr val="C0610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ru-RU" sz="2400" b="1" dirty="0">
                <a:solidFill>
                  <a:schemeClr val="bg1"/>
                </a:solidFill>
              </a:rPr>
              <a:t> </a:t>
            </a:r>
          </a:p>
          <a:p>
            <a:pPr>
              <a:defRPr/>
            </a:pPr>
            <a:r>
              <a:rPr lang="ru-RU" sz="2400" b="1" dirty="0">
                <a:solidFill>
                  <a:schemeClr val="bg1"/>
                </a:solidFill>
              </a:rPr>
              <a:t>       </a:t>
            </a:r>
            <a:endParaRPr lang="ru-RU" sz="2400" dirty="0">
              <a:solidFill>
                <a:schemeClr val="bg1"/>
              </a:solidFill>
              <a:latin typeface="+mj-lt"/>
            </a:endParaRPr>
          </a:p>
          <a:p>
            <a:pPr>
              <a:defRPr/>
            </a:pPr>
            <a:endParaRPr lang="ru-RU" sz="2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" name="Рисунок 7" descr="лого белый на оранжевом.cdr.JPG"/>
          <p:cNvPicPr>
            <a:picLocks noChangeAspect="1"/>
          </p:cNvPicPr>
          <p:nvPr/>
        </p:nvPicPr>
        <p:blipFill>
          <a:blip r:embed="rId6" cstate="print"/>
          <a:srcRect l="2931" b="2063"/>
          <a:stretch>
            <a:fillRect/>
          </a:stretch>
        </p:blipFill>
        <p:spPr bwMode="auto">
          <a:xfrm>
            <a:off x="6842125" y="0"/>
            <a:ext cx="2301875" cy="1173163"/>
          </a:xfrm>
          <a:prstGeom prst="rect">
            <a:avLst/>
          </a:prstGeom>
          <a:solidFill>
            <a:srgbClr val="D05E0D"/>
          </a:solidFill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500063" y="1428750"/>
            <a:ext cx="8143875" cy="15081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ru-RU" sz="2800" b="1" dirty="0">
              <a:solidFill>
                <a:srgbClr val="6F6F6F"/>
              </a:solidFill>
              <a:latin typeface="+mn-lt"/>
            </a:endParaRPr>
          </a:p>
          <a:p>
            <a:pPr algn="ctr">
              <a:defRPr/>
            </a:pPr>
            <a:r>
              <a:rPr lang="ru-RU" sz="1600" dirty="0">
                <a:solidFill>
                  <a:srgbClr val="6F6F6F"/>
                </a:solidFill>
                <a:latin typeface="+mn-lt"/>
              </a:rPr>
              <a:t/>
            </a:r>
            <a:br>
              <a:rPr lang="ru-RU" sz="1600" dirty="0">
                <a:solidFill>
                  <a:srgbClr val="6F6F6F"/>
                </a:solidFill>
                <a:latin typeface="+mn-lt"/>
              </a:rPr>
            </a:br>
            <a:r>
              <a:rPr lang="en-US" sz="1600" dirty="0">
                <a:solidFill>
                  <a:srgbClr val="D05E0D"/>
                </a:solidFill>
                <a:latin typeface="+mn-lt"/>
              </a:rPr>
              <a:t> </a:t>
            </a:r>
            <a:r>
              <a:rPr lang="ru-RU" sz="1600" dirty="0">
                <a:solidFill>
                  <a:srgbClr val="6F6F6F"/>
                </a:solidFill>
                <a:latin typeface="+mn-lt"/>
              </a:rPr>
              <a:t/>
            </a:r>
            <a:br>
              <a:rPr lang="ru-RU" sz="1600" dirty="0">
                <a:solidFill>
                  <a:srgbClr val="6F6F6F"/>
                </a:solidFill>
                <a:latin typeface="+mn-lt"/>
              </a:rPr>
            </a:br>
            <a:r>
              <a:rPr lang="ru-RU" sz="1600" dirty="0">
                <a:solidFill>
                  <a:srgbClr val="6F6F6F"/>
                </a:solidFill>
                <a:latin typeface="+mn-lt"/>
              </a:rPr>
              <a:t/>
            </a:r>
            <a:br>
              <a:rPr lang="ru-RU" sz="1600" dirty="0">
                <a:solidFill>
                  <a:srgbClr val="6F6F6F"/>
                </a:solidFill>
                <a:latin typeface="+mn-lt"/>
              </a:rPr>
            </a:br>
            <a:endParaRPr lang="ru-RU" sz="1600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9512" y="1196752"/>
            <a:ext cx="896448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Тенденции ликвидности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● Отсутствие дефицита ликвидности как рублевой, так и валютной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● Санкции привели к наращиванию подушки валютной ликвидности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● Ликвидность поддерживается на высоком уровне исключительно благодаря рефинансированию ЦБ</a:t>
            </a:r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en-US" sz="2400" b="1" dirty="0" smtClean="0"/>
          </a:p>
          <a:p>
            <a:endParaRPr lang="ru-RU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McK Document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374900" y="4845050"/>
            <a:ext cx="4297363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36625"/>
            <a:endParaRPr lang="en-US" sz="1400"/>
          </a:p>
        </p:txBody>
      </p:sp>
      <p:sp>
        <p:nvSpPr>
          <p:cNvPr id="3075" name="McK Date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754938" y="6303963"/>
            <a:ext cx="117157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/>
          <a:lstStyle/>
          <a:p>
            <a:pPr defTabSz="839788">
              <a:spcBef>
                <a:spcPct val="50000"/>
              </a:spcBef>
            </a:pPr>
            <a:endParaRPr lang="en-US" sz="1400"/>
          </a:p>
        </p:txBody>
      </p:sp>
      <p:sp>
        <p:nvSpPr>
          <p:cNvPr id="3076" name="Rectangle 7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247900" y="4297363"/>
            <a:ext cx="4295775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36625"/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3078" name="Rectangle 12"/>
          <p:cNvSpPr>
            <a:spLocks noChangeArrowheads="1"/>
          </p:cNvSpPr>
          <p:nvPr/>
        </p:nvSpPr>
        <p:spPr bwMode="auto">
          <a:xfrm>
            <a:off x="0" y="0"/>
            <a:ext cx="9144000" cy="1193800"/>
          </a:xfrm>
          <a:prstGeom prst="rect">
            <a:avLst/>
          </a:prstGeom>
          <a:solidFill>
            <a:srgbClr val="C0610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ru-RU" sz="2400" b="1" dirty="0">
                <a:solidFill>
                  <a:schemeClr val="bg1"/>
                </a:solidFill>
              </a:rPr>
              <a:t> </a:t>
            </a:r>
          </a:p>
          <a:p>
            <a:pPr>
              <a:defRPr/>
            </a:pPr>
            <a:r>
              <a:rPr lang="ru-RU" sz="2400" b="1" dirty="0">
                <a:solidFill>
                  <a:schemeClr val="bg1"/>
                </a:solidFill>
              </a:rPr>
              <a:t>       </a:t>
            </a:r>
            <a:endParaRPr lang="ru-RU" sz="2400" dirty="0">
              <a:solidFill>
                <a:schemeClr val="bg1"/>
              </a:solidFill>
              <a:latin typeface="+mj-lt"/>
            </a:endParaRPr>
          </a:p>
          <a:p>
            <a:pPr>
              <a:defRPr/>
            </a:pPr>
            <a:endParaRPr lang="ru-RU" sz="2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" name="Рисунок 7" descr="лого белый на оранжевом.cdr.JPG"/>
          <p:cNvPicPr>
            <a:picLocks noChangeAspect="1"/>
          </p:cNvPicPr>
          <p:nvPr/>
        </p:nvPicPr>
        <p:blipFill>
          <a:blip r:embed="rId6" cstate="print"/>
          <a:srcRect l="2931" b="2063"/>
          <a:stretch>
            <a:fillRect/>
          </a:stretch>
        </p:blipFill>
        <p:spPr bwMode="auto">
          <a:xfrm>
            <a:off x="6842125" y="0"/>
            <a:ext cx="2301875" cy="1173163"/>
          </a:xfrm>
          <a:prstGeom prst="rect">
            <a:avLst/>
          </a:prstGeom>
          <a:solidFill>
            <a:srgbClr val="D05E0D"/>
          </a:solidFill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500063" y="1428750"/>
            <a:ext cx="8143875" cy="15081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ru-RU" sz="2800" b="1" dirty="0">
              <a:solidFill>
                <a:srgbClr val="6F6F6F"/>
              </a:solidFill>
              <a:latin typeface="+mn-lt"/>
            </a:endParaRPr>
          </a:p>
          <a:p>
            <a:pPr algn="ctr">
              <a:defRPr/>
            </a:pPr>
            <a:r>
              <a:rPr lang="ru-RU" sz="1600" dirty="0">
                <a:solidFill>
                  <a:srgbClr val="6F6F6F"/>
                </a:solidFill>
                <a:latin typeface="+mn-lt"/>
              </a:rPr>
              <a:t/>
            </a:r>
            <a:br>
              <a:rPr lang="ru-RU" sz="1600" dirty="0">
                <a:solidFill>
                  <a:srgbClr val="6F6F6F"/>
                </a:solidFill>
                <a:latin typeface="+mn-lt"/>
              </a:rPr>
            </a:br>
            <a:r>
              <a:rPr lang="en-US" sz="1600" dirty="0">
                <a:solidFill>
                  <a:srgbClr val="D05E0D"/>
                </a:solidFill>
                <a:latin typeface="+mn-lt"/>
              </a:rPr>
              <a:t> </a:t>
            </a:r>
            <a:r>
              <a:rPr lang="ru-RU" sz="1600" dirty="0">
                <a:solidFill>
                  <a:srgbClr val="6F6F6F"/>
                </a:solidFill>
                <a:latin typeface="+mn-lt"/>
              </a:rPr>
              <a:t/>
            </a:r>
            <a:br>
              <a:rPr lang="ru-RU" sz="1600" dirty="0">
                <a:solidFill>
                  <a:srgbClr val="6F6F6F"/>
                </a:solidFill>
                <a:latin typeface="+mn-lt"/>
              </a:rPr>
            </a:br>
            <a:r>
              <a:rPr lang="ru-RU" sz="1600" dirty="0">
                <a:solidFill>
                  <a:srgbClr val="6F6F6F"/>
                </a:solidFill>
                <a:latin typeface="+mn-lt"/>
              </a:rPr>
              <a:t/>
            </a:r>
            <a:br>
              <a:rPr lang="ru-RU" sz="1600" dirty="0">
                <a:solidFill>
                  <a:srgbClr val="6F6F6F"/>
                </a:solidFill>
                <a:latin typeface="+mn-lt"/>
              </a:rPr>
            </a:br>
            <a:endParaRPr lang="ru-RU" sz="1600" dirty="0">
              <a:latin typeface="+mn-lt"/>
            </a:endParaRPr>
          </a:p>
        </p:txBody>
      </p:sp>
      <p:graphicFrame>
        <p:nvGraphicFramePr>
          <p:cNvPr id="10" name="Диаграмма 9"/>
          <p:cNvGraphicFramePr/>
          <p:nvPr/>
        </p:nvGraphicFramePr>
        <p:xfrm>
          <a:off x="539552" y="1196752"/>
          <a:ext cx="7992888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059832" y="6488668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Ликвидность, </a:t>
            </a:r>
            <a:r>
              <a:rPr lang="ru-RU" b="1" dirty="0" err="1" smtClean="0"/>
              <a:t>трлн</a:t>
            </a:r>
            <a:r>
              <a:rPr lang="ru-RU" b="1" dirty="0" smtClean="0"/>
              <a:t> рублей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McK Document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374900" y="4845050"/>
            <a:ext cx="4297363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36625"/>
            <a:endParaRPr lang="en-US" sz="1400"/>
          </a:p>
        </p:txBody>
      </p:sp>
      <p:sp>
        <p:nvSpPr>
          <p:cNvPr id="3075" name="McK Date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754938" y="6303963"/>
            <a:ext cx="117157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/>
          <a:lstStyle/>
          <a:p>
            <a:pPr defTabSz="839788">
              <a:spcBef>
                <a:spcPct val="50000"/>
              </a:spcBef>
            </a:pPr>
            <a:endParaRPr lang="en-US" sz="1400"/>
          </a:p>
        </p:txBody>
      </p:sp>
      <p:sp>
        <p:nvSpPr>
          <p:cNvPr id="3076" name="Rectangle 7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247900" y="4297363"/>
            <a:ext cx="4295775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36625"/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3078" name="Rectangle 12"/>
          <p:cNvSpPr>
            <a:spLocks noChangeArrowheads="1"/>
          </p:cNvSpPr>
          <p:nvPr/>
        </p:nvSpPr>
        <p:spPr bwMode="auto">
          <a:xfrm>
            <a:off x="0" y="0"/>
            <a:ext cx="9144000" cy="1193800"/>
          </a:xfrm>
          <a:prstGeom prst="rect">
            <a:avLst/>
          </a:prstGeom>
          <a:solidFill>
            <a:srgbClr val="C0610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ru-RU" sz="2400" b="1" dirty="0">
                <a:solidFill>
                  <a:schemeClr val="bg1"/>
                </a:solidFill>
              </a:rPr>
              <a:t> </a:t>
            </a:r>
          </a:p>
          <a:p>
            <a:pPr>
              <a:defRPr/>
            </a:pPr>
            <a:r>
              <a:rPr lang="ru-RU" sz="2400" b="1" dirty="0">
                <a:solidFill>
                  <a:schemeClr val="bg1"/>
                </a:solidFill>
              </a:rPr>
              <a:t>       </a:t>
            </a:r>
            <a:endParaRPr lang="ru-RU" sz="2400" dirty="0">
              <a:solidFill>
                <a:schemeClr val="bg1"/>
              </a:solidFill>
              <a:latin typeface="+mj-lt"/>
            </a:endParaRPr>
          </a:p>
          <a:p>
            <a:pPr>
              <a:defRPr/>
            </a:pPr>
            <a:endParaRPr lang="ru-RU" sz="2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" name="Рисунок 7" descr="лого белый на оранжевом.cdr.JPG"/>
          <p:cNvPicPr>
            <a:picLocks noChangeAspect="1"/>
          </p:cNvPicPr>
          <p:nvPr/>
        </p:nvPicPr>
        <p:blipFill>
          <a:blip r:embed="rId6" cstate="print"/>
          <a:srcRect l="2931" b="2063"/>
          <a:stretch>
            <a:fillRect/>
          </a:stretch>
        </p:blipFill>
        <p:spPr bwMode="auto">
          <a:xfrm>
            <a:off x="6842125" y="0"/>
            <a:ext cx="2301875" cy="1173163"/>
          </a:xfrm>
          <a:prstGeom prst="rect">
            <a:avLst/>
          </a:prstGeom>
          <a:solidFill>
            <a:srgbClr val="D05E0D"/>
          </a:solidFill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500063" y="1428750"/>
            <a:ext cx="8143875" cy="15081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ru-RU" sz="2800" b="1" dirty="0">
              <a:solidFill>
                <a:srgbClr val="6F6F6F"/>
              </a:solidFill>
              <a:latin typeface="+mn-lt"/>
            </a:endParaRPr>
          </a:p>
          <a:p>
            <a:pPr algn="ctr">
              <a:defRPr/>
            </a:pPr>
            <a:r>
              <a:rPr lang="ru-RU" sz="1600" dirty="0">
                <a:solidFill>
                  <a:srgbClr val="6F6F6F"/>
                </a:solidFill>
                <a:latin typeface="+mn-lt"/>
              </a:rPr>
              <a:t/>
            </a:r>
            <a:br>
              <a:rPr lang="ru-RU" sz="1600" dirty="0">
                <a:solidFill>
                  <a:srgbClr val="6F6F6F"/>
                </a:solidFill>
                <a:latin typeface="+mn-lt"/>
              </a:rPr>
            </a:br>
            <a:r>
              <a:rPr lang="en-US" sz="1600" dirty="0">
                <a:solidFill>
                  <a:srgbClr val="D05E0D"/>
                </a:solidFill>
                <a:latin typeface="+mn-lt"/>
              </a:rPr>
              <a:t> </a:t>
            </a:r>
            <a:r>
              <a:rPr lang="ru-RU" sz="1600" dirty="0">
                <a:solidFill>
                  <a:srgbClr val="6F6F6F"/>
                </a:solidFill>
                <a:latin typeface="+mn-lt"/>
              </a:rPr>
              <a:t/>
            </a:r>
            <a:br>
              <a:rPr lang="ru-RU" sz="1600" dirty="0">
                <a:solidFill>
                  <a:srgbClr val="6F6F6F"/>
                </a:solidFill>
                <a:latin typeface="+mn-lt"/>
              </a:rPr>
            </a:br>
            <a:r>
              <a:rPr lang="ru-RU" sz="1600" dirty="0">
                <a:solidFill>
                  <a:srgbClr val="6F6F6F"/>
                </a:solidFill>
                <a:latin typeface="+mn-lt"/>
              </a:rPr>
              <a:t/>
            </a:r>
            <a:br>
              <a:rPr lang="ru-RU" sz="1600" dirty="0">
                <a:solidFill>
                  <a:srgbClr val="6F6F6F"/>
                </a:solidFill>
                <a:latin typeface="+mn-lt"/>
              </a:rPr>
            </a:br>
            <a:endParaRPr lang="ru-RU" sz="1600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87824" y="6381328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Доля валютной ликвидности</a:t>
            </a:r>
            <a:endParaRPr lang="ru-RU" b="1" dirty="0"/>
          </a:p>
        </p:txBody>
      </p:sp>
      <p:graphicFrame>
        <p:nvGraphicFramePr>
          <p:cNvPr id="13" name="Диаграмма 12"/>
          <p:cNvGraphicFramePr/>
          <p:nvPr/>
        </p:nvGraphicFramePr>
        <p:xfrm>
          <a:off x="827584" y="1196752"/>
          <a:ext cx="763284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McK Document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374900" y="4845050"/>
            <a:ext cx="4297363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36625"/>
            <a:endParaRPr lang="en-US" sz="1400"/>
          </a:p>
        </p:txBody>
      </p:sp>
      <p:sp>
        <p:nvSpPr>
          <p:cNvPr id="3075" name="McK Date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754938" y="6303963"/>
            <a:ext cx="117157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/>
          <a:lstStyle/>
          <a:p>
            <a:pPr defTabSz="839788">
              <a:spcBef>
                <a:spcPct val="50000"/>
              </a:spcBef>
            </a:pPr>
            <a:endParaRPr lang="en-US" sz="1400"/>
          </a:p>
        </p:txBody>
      </p:sp>
      <p:sp>
        <p:nvSpPr>
          <p:cNvPr id="3076" name="Rectangle 7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247900" y="4297363"/>
            <a:ext cx="4295775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36625"/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3078" name="Rectangle 12"/>
          <p:cNvSpPr>
            <a:spLocks noChangeArrowheads="1"/>
          </p:cNvSpPr>
          <p:nvPr/>
        </p:nvSpPr>
        <p:spPr bwMode="auto">
          <a:xfrm>
            <a:off x="0" y="0"/>
            <a:ext cx="9144000" cy="1193800"/>
          </a:xfrm>
          <a:prstGeom prst="rect">
            <a:avLst/>
          </a:prstGeom>
          <a:solidFill>
            <a:srgbClr val="C0610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ru-RU" sz="2400" b="1" dirty="0">
                <a:solidFill>
                  <a:schemeClr val="bg1"/>
                </a:solidFill>
              </a:rPr>
              <a:t> </a:t>
            </a:r>
          </a:p>
          <a:p>
            <a:pPr>
              <a:defRPr/>
            </a:pPr>
            <a:r>
              <a:rPr lang="ru-RU" sz="2400" b="1" dirty="0">
                <a:solidFill>
                  <a:schemeClr val="bg1"/>
                </a:solidFill>
              </a:rPr>
              <a:t>       </a:t>
            </a:r>
            <a:endParaRPr lang="ru-RU" sz="2400" dirty="0">
              <a:solidFill>
                <a:schemeClr val="bg1"/>
              </a:solidFill>
              <a:latin typeface="+mj-lt"/>
            </a:endParaRPr>
          </a:p>
          <a:p>
            <a:pPr>
              <a:defRPr/>
            </a:pPr>
            <a:endParaRPr lang="ru-RU" sz="2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" name="Рисунок 7" descr="лого белый на оранжевом.cdr.JPG"/>
          <p:cNvPicPr>
            <a:picLocks noChangeAspect="1"/>
          </p:cNvPicPr>
          <p:nvPr/>
        </p:nvPicPr>
        <p:blipFill>
          <a:blip r:embed="rId6" cstate="print"/>
          <a:srcRect l="2931" b="2063"/>
          <a:stretch>
            <a:fillRect/>
          </a:stretch>
        </p:blipFill>
        <p:spPr bwMode="auto">
          <a:xfrm>
            <a:off x="6842125" y="0"/>
            <a:ext cx="2301875" cy="1173163"/>
          </a:xfrm>
          <a:prstGeom prst="rect">
            <a:avLst/>
          </a:prstGeom>
          <a:solidFill>
            <a:srgbClr val="D05E0D"/>
          </a:solidFill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500063" y="1428750"/>
            <a:ext cx="8143875" cy="15081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ru-RU" sz="2800" b="1" dirty="0">
              <a:solidFill>
                <a:srgbClr val="6F6F6F"/>
              </a:solidFill>
              <a:latin typeface="+mn-lt"/>
            </a:endParaRPr>
          </a:p>
          <a:p>
            <a:pPr algn="ctr">
              <a:defRPr/>
            </a:pPr>
            <a:r>
              <a:rPr lang="ru-RU" sz="1600" dirty="0">
                <a:solidFill>
                  <a:srgbClr val="6F6F6F"/>
                </a:solidFill>
                <a:latin typeface="+mn-lt"/>
              </a:rPr>
              <a:t/>
            </a:r>
            <a:br>
              <a:rPr lang="ru-RU" sz="1600" dirty="0">
                <a:solidFill>
                  <a:srgbClr val="6F6F6F"/>
                </a:solidFill>
                <a:latin typeface="+mn-lt"/>
              </a:rPr>
            </a:br>
            <a:r>
              <a:rPr lang="en-US" sz="1600" dirty="0">
                <a:solidFill>
                  <a:srgbClr val="D05E0D"/>
                </a:solidFill>
                <a:latin typeface="+mn-lt"/>
              </a:rPr>
              <a:t> </a:t>
            </a:r>
            <a:r>
              <a:rPr lang="ru-RU" sz="1600" dirty="0">
                <a:solidFill>
                  <a:srgbClr val="6F6F6F"/>
                </a:solidFill>
                <a:latin typeface="+mn-lt"/>
              </a:rPr>
              <a:t/>
            </a:r>
            <a:br>
              <a:rPr lang="ru-RU" sz="1600" dirty="0">
                <a:solidFill>
                  <a:srgbClr val="6F6F6F"/>
                </a:solidFill>
                <a:latin typeface="+mn-lt"/>
              </a:rPr>
            </a:br>
            <a:r>
              <a:rPr lang="ru-RU" sz="1600" dirty="0">
                <a:solidFill>
                  <a:srgbClr val="6F6F6F"/>
                </a:solidFill>
                <a:latin typeface="+mn-lt"/>
              </a:rPr>
              <a:t/>
            </a:r>
            <a:br>
              <a:rPr lang="ru-RU" sz="1600" dirty="0">
                <a:solidFill>
                  <a:srgbClr val="6F6F6F"/>
                </a:solidFill>
                <a:latin typeface="+mn-lt"/>
              </a:rPr>
            </a:br>
            <a:endParaRPr lang="ru-RU" sz="1600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39752" y="6381328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Валютная ликвидность, </a:t>
            </a:r>
            <a:r>
              <a:rPr lang="ru-RU" b="1" dirty="0" err="1" smtClean="0"/>
              <a:t>млрд</a:t>
            </a:r>
            <a:r>
              <a:rPr lang="ru-RU" b="1" dirty="0" smtClean="0"/>
              <a:t> долл.</a:t>
            </a:r>
            <a:endParaRPr lang="ru-RU" b="1" dirty="0"/>
          </a:p>
        </p:txBody>
      </p:sp>
      <p:graphicFrame>
        <p:nvGraphicFramePr>
          <p:cNvPr id="10" name="Диаграмма 9"/>
          <p:cNvGraphicFramePr/>
          <p:nvPr/>
        </p:nvGraphicFramePr>
        <p:xfrm>
          <a:off x="1043608" y="1268760"/>
          <a:ext cx="7496175" cy="49720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McK Document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374900" y="4845050"/>
            <a:ext cx="4297363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36625"/>
            <a:endParaRPr lang="en-US" sz="1400"/>
          </a:p>
        </p:txBody>
      </p:sp>
      <p:sp>
        <p:nvSpPr>
          <p:cNvPr id="3075" name="McK Date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754938" y="6303963"/>
            <a:ext cx="117157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/>
          <a:lstStyle/>
          <a:p>
            <a:pPr defTabSz="839788">
              <a:spcBef>
                <a:spcPct val="50000"/>
              </a:spcBef>
            </a:pPr>
            <a:endParaRPr lang="en-US" sz="1400"/>
          </a:p>
        </p:txBody>
      </p:sp>
      <p:sp>
        <p:nvSpPr>
          <p:cNvPr id="3076" name="Rectangle 7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247900" y="4297363"/>
            <a:ext cx="4295775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36625"/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3078" name="Rectangle 12"/>
          <p:cNvSpPr>
            <a:spLocks noChangeArrowheads="1"/>
          </p:cNvSpPr>
          <p:nvPr/>
        </p:nvSpPr>
        <p:spPr bwMode="auto">
          <a:xfrm>
            <a:off x="0" y="0"/>
            <a:ext cx="9144000" cy="1193800"/>
          </a:xfrm>
          <a:prstGeom prst="rect">
            <a:avLst/>
          </a:prstGeom>
          <a:solidFill>
            <a:srgbClr val="C0610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ru-RU" sz="2400" b="1" dirty="0">
                <a:solidFill>
                  <a:schemeClr val="bg1"/>
                </a:solidFill>
              </a:rPr>
              <a:t> </a:t>
            </a:r>
          </a:p>
          <a:p>
            <a:pPr>
              <a:defRPr/>
            </a:pPr>
            <a:r>
              <a:rPr lang="ru-RU" sz="2400" b="1" dirty="0">
                <a:solidFill>
                  <a:schemeClr val="bg1"/>
                </a:solidFill>
              </a:rPr>
              <a:t>       </a:t>
            </a:r>
            <a:endParaRPr lang="ru-RU" sz="2400" dirty="0">
              <a:solidFill>
                <a:schemeClr val="bg1"/>
              </a:solidFill>
              <a:latin typeface="+mj-lt"/>
            </a:endParaRPr>
          </a:p>
          <a:p>
            <a:pPr>
              <a:defRPr/>
            </a:pPr>
            <a:endParaRPr lang="ru-RU" sz="2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" name="Рисунок 7" descr="лого белый на оранжевом.cdr.JPG"/>
          <p:cNvPicPr>
            <a:picLocks noChangeAspect="1"/>
          </p:cNvPicPr>
          <p:nvPr/>
        </p:nvPicPr>
        <p:blipFill>
          <a:blip r:embed="rId6" cstate="print"/>
          <a:srcRect l="2931" b="2063"/>
          <a:stretch>
            <a:fillRect/>
          </a:stretch>
        </p:blipFill>
        <p:spPr bwMode="auto">
          <a:xfrm>
            <a:off x="6842125" y="0"/>
            <a:ext cx="2301875" cy="1173163"/>
          </a:xfrm>
          <a:prstGeom prst="rect">
            <a:avLst/>
          </a:prstGeom>
          <a:solidFill>
            <a:srgbClr val="D05E0D"/>
          </a:solidFill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500063" y="1428750"/>
            <a:ext cx="8143875" cy="15081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ru-RU" sz="2800" b="1" dirty="0">
              <a:solidFill>
                <a:srgbClr val="6F6F6F"/>
              </a:solidFill>
              <a:latin typeface="+mn-lt"/>
            </a:endParaRPr>
          </a:p>
          <a:p>
            <a:pPr algn="ctr">
              <a:defRPr/>
            </a:pPr>
            <a:r>
              <a:rPr lang="ru-RU" sz="1600" dirty="0">
                <a:solidFill>
                  <a:srgbClr val="6F6F6F"/>
                </a:solidFill>
                <a:latin typeface="+mn-lt"/>
              </a:rPr>
              <a:t/>
            </a:r>
            <a:br>
              <a:rPr lang="ru-RU" sz="1600" dirty="0">
                <a:solidFill>
                  <a:srgbClr val="6F6F6F"/>
                </a:solidFill>
                <a:latin typeface="+mn-lt"/>
              </a:rPr>
            </a:br>
            <a:r>
              <a:rPr lang="en-US" sz="1600" dirty="0">
                <a:solidFill>
                  <a:srgbClr val="D05E0D"/>
                </a:solidFill>
                <a:latin typeface="+mn-lt"/>
              </a:rPr>
              <a:t> </a:t>
            </a:r>
            <a:r>
              <a:rPr lang="ru-RU" sz="1600" dirty="0">
                <a:solidFill>
                  <a:srgbClr val="6F6F6F"/>
                </a:solidFill>
                <a:latin typeface="+mn-lt"/>
              </a:rPr>
              <a:t/>
            </a:r>
            <a:br>
              <a:rPr lang="ru-RU" sz="1600" dirty="0">
                <a:solidFill>
                  <a:srgbClr val="6F6F6F"/>
                </a:solidFill>
                <a:latin typeface="+mn-lt"/>
              </a:rPr>
            </a:br>
            <a:r>
              <a:rPr lang="ru-RU" sz="1600" dirty="0">
                <a:solidFill>
                  <a:srgbClr val="6F6F6F"/>
                </a:solidFill>
                <a:latin typeface="+mn-lt"/>
              </a:rPr>
              <a:t/>
            </a:r>
            <a:br>
              <a:rPr lang="ru-RU" sz="1600" dirty="0">
                <a:solidFill>
                  <a:srgbClr val="6F6F6F"/>
                </a:solidFill>
                <a:latin typeface="+mn-lt"/>
              </a:rPr>
            </a:br>
            <a:endParaRPr lang="ru-RU" sz="1600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99792" y="6237312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Ликвидность НКЦ, </a:t>
            </a:r>
            <a:r>
              <a:rPr lang="ru-RU" b="1" dirty="0" err="1" smtClean="0"/>
              <a:t>млрд</a:t>
            </a:r>
            <a:r>
              <a:rPr lang="ru-RU" b="1" dirty="0" smtClean="0"/>
              <a:t> рублей</a:t>
            </a:r>
            <a:endParaRPr lang="ru-RU" b="1" dirty="0"/>
          </a:p>
        </p:txBody>
      </p:sp>
      <p:graphicFrame>
        <p:nvGraphicFramePr>
          <p:cNvPr id="12" name="Диаграмма 11"/>
          <p:cNvGraphicFramePr/>
          <p:nvPr/>
        </p:nvGraphicFramePr>
        <p:xfrm>
          <a:off x="971600" y="1268760"/>
          <a:ext cx="7272808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McK Document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374900" y="4845050"/>
            <a:ext cx="4297363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36625"/>
            <a:endParaRPr lang="en-US" sz="1400"/>
          </a:p>
        </p:txBody>
      </p:sp>
      <p:sp>
        <p:nvSpPr>
          <p:cNvPr id="3075" name="McK Date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754938" y="6303963"/>
            <a:ext cx="117157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/>
          <a:lstStyle/>
          <a:p>
            <a:pPr defTabSz="839788">
              <a:spcBef>
                <a:spcPct val="50000"/>
              </a:spcBef>
            </a:pPr>
            <a:endParaRPr lang="en-US" sz="1400"/>
          </a:p>
        </p:txBody>
      </p:sp>
      <p:sp>
        <p:nvSpPr>
          <p:cNvPr id="3076" name="Rectangle 7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247900" y="4297363"/>
            <a:ext cx="4295775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36625"/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3078" name="Rectangle 12"/>
          <p:cNvSpPr>
            <a:spLocks noChangeArrowheads="1"/>
          </p:cNvSpPr>
          <p:nvPr/>
        </p:nvSpPr>
        <p:spPr bwMode="auto">
          <a:xfrm>
            <a:off x="0" y="0"/>
            <a:ext cx="9144000" cy="1193800"/>
          </a:xfrm>
          <a:prstGeom prst="rect">
            <a:avLst/>
          </a:prstGeom>
          <a:solidFill>
            <a:srgbClr val="C0610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ru-RU" sz="2400" b="1" dirty="0">
                <a:solidFill>
                  <a:schemeClr val="bg1"/>
                </a:solidFill>
              </a:rPr>
              <a:t> </a:t>
            </a:r>
          </a:p>
          <a:p>
            <a:pPr>
              <a:defRPr/>
            </a:pPr>
            <a:r>
              <a:rPr lang="ru-RU" sz="2400" b="1" dirty="0">
                <a:solidFill>
                  <a:schemeClr val="bg1"/>
                </a:solidFill>
              </a:rPr>
              <a:t>       </a:t>
            </a:r>
            <a:endParaRPr lang="ru-RU" sz="2400" dirty="0">
              <a:solidFill>
                <a:schemeClr val="bg1"/>
              </a:solidFill>
              <a:latin typeface="+mj-lt"/>
            </a:endParaRPr>
          </a:p>
          <a:p>
            <a:pPr>
              <a:defRPr/>
            </a:pPr>
            <a:endParaRPr lang="ru-RU" sz="2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" name="Рисунок 7" descr="лого белый на оранжевом.cdr.JPG"/>
          <p:cNvPicPr>
            <a:picLocks noChangeAspect="1"/>
          </p:cNvPicPr>
          <p:nvPr/>
        </p:nvPicPr>
        <p:blipFill>
          <a:blip r:embed="rId6" cstate="print"/>
          <a:srcRect l="2931" b="2063"/>
          <a:stretch>
            <a:fillRect/>
          </a:stretch>
        </p:blipFill>
        <p:spPr bwMode="auto">
          <a:xfrm>
            <a:off x="6842125" y="0"/>
            <a:ext cx="2301875" cy="1173163"/>
          </a:xfrm>
          <a:prstGeom prst="rect">
            <a:avLst/>
          </a:prstGeom>
          <a:solidFill>
            <a:srgbClr val="D05E0D"/>
          </a:solidFill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500063" y="1428750"/>
            <a:ext cx="8143875" cy="15081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ru-RU" sz="2800" b="1" dirty="0">
              <a:solidFill>
                <a:srgbClr val="6F6F6F"/>
              </a:solidFill>
              <a:latin typeface="+mn-lt"/>
            </a:endParaRPr>
          </a:p>
          <a:p>
            <a:pPr algn="ctr">
              <a:defRPr/>
            </a:pPr>
            <a:r>
              <a:rPr lang="ru-RU" sz="1600" dirty="0">
                <a:solidFill>
                  <a:srgbClr val="6F6F6F"/>
                </a:solidFill>
                <a:latin typeface="+mn-lt"/>
              </a:rPr>
              <a:t/>
            </a:r>
            <a:br>
              <a:rPr lang="ru-RU" sz="1600" dirty="0">
                <a:solidFill>
                  <a:srgbClr val="6F6F6F"/>
                </a:solidFill>
                <a:latin typeface="+mn-lt"/>
              </a:rPr>
            </a:br>
            <a:r>
              <a:rPr lang="en-US" sz="1600" dirty="0">
                <a:solidFill>
                  <a:srgbClr val="D05E0D"/>
                </a:solidFill>
                <a:latin typeface="+mn-lt"/>
              </a:rPr>
              <a:t> </a:t>
            </a:r>
            <a:r>
              <a:rPr lang="ru-RU" sz="1600" dirty="0">
                <a:solidFill>
                  <a:srgbClr val="6F6F6F"/>
                </a:solidFill>
                <a:latin typeface="+mn-lt"/>
              </a:rPr>
              <a:t/>
            </a:r>
            <a:br>
              <a:rPr lang="ru-RU" sz="1600" dirty="0">
                <a:solidFill>
                  <a:srgbClr val="6F6F6F"/>
                </a:solidFill>
                <a:latin typeface="+mn-lt"/>
              </a:rPr>
            </a:br>
            <a:r>
              <a:rPr lang="ru-RU" sz="1600" dirty="0">
                <a:solidFill>
                  <a:srgbClr val="6F6F6F"/>
                </a:solidFill>
                <a:latin typeface="+mn-lt"/>
              </a:rPr>
              <a:t/>
            </a:r>
            <a:br>
              <a:rPr lang="ru-RU" sz="1600" dirty="0">
                <a:solidFill>
                  <a:srgbClr val="6F6F6F"/>
                </a:solidFill>
                <a:latin typeface="+mn-lt"/>
              </a:rPr>
            </a:br>
            <a:endParaRPr lang="ru-RU" sz="1600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99792" y="6237312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Ликвидность СМП Банка, </a:t>
            </a:r>
            <a:r>
              <a:rPr lang="ru-RU" b="1" dirty="0" err="1" smtClean="0"/>
              <a:t>млрд</a:t>
            </a:r>
            <a:r>
              <a:rPr lang="ru-RU" b="1" dirty="0" smtClean="0"/>
              <a:t> рублей</a:t>
            </a:r>
            <a:endParaRPr lang="ru-RU" b="1" dirty="0"/>
          </a:p>
        </p:txBody>
      </p:sp>
      <p:graphicFrame>
        <p:nvGraphicFramePr>
          <p:cNvPr id="10" name="Диаграмма 9"/>
          <p:cNvGraphicFramePr/>
          <p:nvPr/>
        </p:nvGraphicFramePr>
        <p:xfrm>
          <a:off x="971600" y="1484784"/>
          <a:ext cx="7267575" cy="46100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McK Document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374900" y="4845050"/>
            <a:ext cx="4297363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36625"/>
            <a:endParaRPr lang="en-US" sz="1400"/>
          </a:p>
        </p:txBody>
      </p:sp>
      <p:sp>
        <p:nvSpPr>
          <p:cNvPr id="3075" name="McK Date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754938" y="6303963"/>
            <a:ext cx="117157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/>
          <a:lstStyle/>
          <a:p>
            <a:pPr defTabSz="839788">
              <a:spcBef>
                <a:spcPct val="50000"/>
              </a:spcBef>
            </a:pPr>
            <a:endParaRPr lang="en-US" sz="1400"/>
          </a:p>
        </p:txBody>
      </p:sp>
      <p:sp>
        <p:nvSpPr>
          <p:cNvPr id="3076" name="Rectangle 7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247900" y="4297363"/>
            <a:ext cx="4295775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36625"/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3078" name="Rectangle 12"/>
          <p:cNvSpPr>
            <a:spLocks noChangeArrowheads="1"/>
          </p:cNvSpPr>
          <p:nvPr/>
        </p:nvSpPr>
        <p:spPr bwMode="auto">
          <a:xfrm>
            <a:off x="0" y="0"/>
            <a:ext cx="9144000" cy="1193800"/>
          </a:xfrm>
          <a:prstGeom prst="rect">
            <a:avLst/>
          </a:prstGeom>
          <a:solidFill>
            <a:srgbClr val="C0610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ru-RU" sz="2400" b="1" dirty="0">
                <a:solidFill>
                  <a:schemeClr val="bg1"/>
                </a:solidFill>
              </a:rPr>
              <a:t> </a:t>
            </a:r>
          </a:p>
          <a:p>
            <a:pPr>
              <a:defRPr/>
            </a:pPr>
            <a:r>
              <a:rPr lang="ru-RU" sz="2400" b="1" dirty="0">
                <a:solidFill>
                  <a:schemeClr val="bg1"/>
                </a:solidFill>
              </a:rPr>
              <a:t>       </a:t>
            </a:r>
            <a:endParaRPr lang="ru-RU" sz="2400" dirty="0">
              <a:solidFill>
                <a:schemeClr val="bg1"/>
              </a:solidFill>
              <a:latin typeface="+mj-lt"/>
            </a:endParaRPr>
          </a:p>
          <a:p>
            <a:pPr>
              <a:defRPr/>
            </a:pPr>
            <a:endParaRPr lang="ru-RU" sz="2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" name="Рисунок 7" descr="лого белый на оранжевом.cdr.JPG"/>
          <p:cNvPicPr>
            <a:picLocks noChangeAspect="1"/>
          </p:cNvPicPr>
          <p:nvPr/>
        </p:nvPicPr>
        <p:blipFill>
          <a:blip r:embed="rId6" cstate="print"/>
          <a:srcRect l="2931" b="2063"/>
          <a:stretch>
            <a:fillRect/>
          </a:stretch>
        </p:blipFill>
        <p:spPr bwMode="auto">
          <a:xfrm>
            <a:off x="6842125" y="0"/>
            <a:ext cx="2301875" cy="1173163"/>
          </a:xfrm>
          <a:prstGeom prst="rect">
            <a:avLst/>
          </a:prstGeom>
          <a:solidFill>
            <a:srgbClr val="D05E0D"/>
          </a:solidFill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500063" y="1428750"/>
            <a:ext cx="8143875" cy="15081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ru-RU" sz="2800" b="1" dirty="0">
              <a:solidFill>
                <a:srgbClr val="6F6F6F"/>
              </a:solidFill>
              <a:latin typeface="+mn-lt"/>
            </a:endParaRPr>
          </a:p>
          <a:p>
            <a:pPr algn="ctr">
              <a:defRPr/>
            </a:pPr>
            <a:r>
              <a:rPr lang="ru-RU" sz="1600" dirty="0">
                <a:solidFill>
                  <a:srgbClr val="6F6F6F"/>
                </a:solidFill>
                <a:latin typeface="+mn-lt"/>
              </a:rPr>
              <a:t/>
            </a:r>
            <a:br>
              <a:rPr lang="ru-RU" sz="1600" dirty="0">
                <a:solidFill>
                  <a:srgbClr val="6F6F6F"/>
                </a:solidFill>
                <a:latin typeface="+mn-lt"/>
              </a:rPr>
            </a:br>
            <a:r>
              <a:rPr lang="en-US" sz="1600" dirty="0">
                <a:solidFill>
                  <a:srgbClr val="D05E0D"/>
                </a:solidFill>
                <a:latin typeface="+mn-lt"/>
              </a:rPr>
              <a:t> </a:t>
            </a:r>
            <a:r>
              <a:rPr lang="ru-RU" sz="1600" dirty="0">
                <a:solidFill>
                  <a:srgbClr val="6F6F6F"/>
                </a:solidFill>
                <a:latin typeface="+mn-lt"/>
              </a:rPr>
              <a:t/>
            </a:r>
            <a:br>
              <a:rPr lang="ru-RU" sz="1600" dirty="0">
                <a:solidFill>
                  <a:srgbClr val="6F6F6F"/>
                </a:solidFill>
                <a:latin typeface="+mn-lt"/>
              </a:rPr>
            </a:br>
            <a:r>
              <a:rPr lang="ru-RU" sz="1600" dirty="0">
                <a:solidFill>
                  <a:srgbClr val="6F6F6F"/>
                </a:solidFill>
                <a:latin typeface="+mn-lt"/>
              </a:rPr>
              <a:t/>
            </a:r>
            <a:br>
              <a:rPr lang="ru-RU" sz="1600" dirty="0">
                <a:solidFill>
                  <a:srgbClr val="6F6F6F"/>
                </a:solidFill>
                <a:latin typeface="+mn-lt"/>
              </a:rPr>
            </a:br>
            <a:endParaRPr lang="ru-RU" sz="1600" dirty="0">
              <a:latin typeface="+mn-lt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1979712" y="2492896"/>
          <a:ext cx="4464496" cy="2987799"/>
        </p:xfrm>
        <a:graphic>
          <a:graphicData uri="http://schemas.openxmlformats.org/drawingml/2006/table">
            <a:tbl>
              <a:tblPr/>
              <a:tblGrid>
                <a:gridCol w="2347992"/>
                <a:gridCol w="2116504"/>
              </a:tblGrid>
              <a:tr h="6016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Дата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Н2, 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3066"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01.10.2013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62,97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3066"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01.11.2014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</a:t>
                      </a:r>
                      <a:r>
                        <a:rPr lang="en-US" sz="3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  <a:r>
                        <a:rPr lang="ru-RU" sz="3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,7</a:t>
                      </a:r>
                      <a:r>
                        <a:rPr lang="en-US" sz="3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r>
                        <a:rPr lang="ru-RU" sz="3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  <a:endParaRPr lang="ru-RU" sz="3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McK Document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374900" y="4845050"/>
            <a:ext cx="4297363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36625"/>
            <a:endParaRPr lang="en-US" sz="1400"/>
          </a:p>
        </p:txBody>
      </p:sp>
      <p:sp>
        <p:nvSpPr>
          <p:cNvPr id="3075" name="McK Date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754938" y="6303963"/>
            <a:ext cx="117157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/>
          <a:lstStyle/>
          <a:p>
            <a:pPr defTabSz="839788">
              <a:spcBef>
                <a:spcPct val="50000"/>
              </a:spcBef>
            </a:pPr>
            <a:endParaRPr lang="en-US" sz="1400"/>
          </a:p>
        </p:txBody>
      </p:sp>
      <p:sp>
        <p:nvSpPr>
          <p:cNvPr id="3076" name="Rectangle 7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247900" y="4297363"/>
            <a:ext cx="4295775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36625"/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3078" name="Rectangle 12"/>
          <p:cNvSpPr>
            <a:spLocks noChangeArrowheads="1"/>
          </p:cNvSpPr>
          <p:nvPr/>
        </p:nvSpPr>
        <p:spPr bwMode="auto">
          <a:xfrm>
            <a:off x="0" y="0"/>
            <a:ext cx="9144000" cy="1193800"/>
          </a:xfrm>
          <a:prstGeom prst="rect">
            <a:avLst/>
          </a:prstGeom>
          <a:solidFill>
            <a:srgbClr val="C0610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ru-RU" sz="2400" b="1" dirty="0">
                <a:solidFill>
                  <a:schemeClr val="bg1"/>
                </a:solidFill>
              </a:rPr>
              <a:t> </a:t>
            </a:r>
          </a:p>
          <a:p>
            <a:pPr>
              <a:defRPr/>
            </a:pPr>
            <a:r>
              <a:rPr lang="ru-RU" sz="2400" b="1" dirty="0">
                <a:solidFill>
                  <a:schemeClr val="bg1"/>
                </a:solidFill>
              </a:rPr>
              <a:t>       </a:t>
            </a:r>
            <a:endParaRPr lang="ru-RU" sz="2400" dirty="0">
              <a:solidFill>
                <a:schemeClr val="bg1"/>
              </a:solidFill>
              <a:latin typeface="+mj-lt"/>
            </a:endParaRPr>
          </a:p>
          <a:p>
            <a:pPr>
              <a:defRPr/>
            </a:pPr>
            <a:endParaRPr lang="ru-RU" sz="2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" name="Рисунок 7" descr="лого белый на оранжевом.cdr.JPG"/>
          <p:cNvPicPr>
            <a:picLocks noChangeAspect="1"/>
          </p:cNvPicPr>
          <p:nvPr/>
        </p:nvPicPr>
        <p:blipFill>
          <a:blip r:embed="rId6" cstate="print"/>
          <a:srcRect l="2931" b="2063"/>
          <a:stretch>
            <a:fillRect/>
          </a:stretch>
        </p:blipFill>
        <p:spPr bwMode="auto">
          <a:xfrm>
            <a:off x="6842125" y="0"/>
            <a:ext cx="2301875" cy="1173163"/>
          </a:xfrm>
          <a:prstGeom prst="rect">
            <a:avLst/>
          </a:prstGeom>
          <a:solidFill>
            <a:srgbClr val="D05E0D"/>
          </a:solidFill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500063" y="1428750"/>
            <a:ext cx="8143875" cy="15081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ru-RU" sz="2800" b="1" dirty="0">
              <a:solidFill>
                <a:srgbClr val="6F6F6F"/>
              </a:solidFill>
              <a:latin typeface="+mn-lt"/>
            </a:endParaRPr>
          </a:p>
          <a:p>
            <a:pPr algn="ctr">
              <a:defRPr/>
            </a:pPr>
            <a:r>
              <a:rPr lang="ru-RU" sz="1600" dirty="0">
                <a:solidFill>
                  <a:srgbClr val="6F6F6F"/>
                </a:solidFill>
                <a:latin typeface="+mn-lt"/>
              </a:rPr>
              <a:t/>
            </a:r>
            <a:br>
              <a:rPr lang="ru-RU" sz="1600" dirty="0">
                <a:solidFill>
                  <a:srgbClr val="6F6F6F"/>
                </a:solidFill>
                <a:latin typeface="+mn-lt"/>
              </a:rPr>
            </a:br>
            <a:r>
              <a:rPr lang="en-US" sz="1600" dirty="0">
                <a:solidFill>
                  <a:srgbClr val="D05E0D"/>
                </a:solidFill>
                <a:latin typeface="+mn-lt"/>
              </a:rPr>
              <a:t> </a:t>
            </a:r>
            <a:r>
              <a:rPr lang="ru-RU" sz="1600" dirty="0">
                <a:solidFill>
                  <a:srgbClr val="6F6F6F"/>
                </a:solidFill>
                <a:latin typeface="+mn-lt"/>
              </a:rPr>
              <a:t/>
            </a:r>
            <a:br>
              <a:rPr lang="ru-RU" sz="1600" dirty="0">
                <a:solidFill>
                  <a:srgbClr val="6F6F6F"/>
                </a:solidFill>
                <a:latin typeface="+mn-lt"/>
              </a:rPr>
            </a:br>
            <a:r>
              <a:rPr lang="ru-RU" sz="1600" dirty="0">
                <a:solidFill>
                  <a:srgbClr val="6F6F6F"/>
                </a:solidFill>
                <a:latin typeface="+mn-lt"/>
              </a:rPr>
              <a:t/>
            </a:r>
            <a:br>
              <a:rPr lang="ru-RU" sz="1600" dirty="0">
                <a:solidFill>
                  <a:srgbClr val="6F6F6F"/>
                </a:solidFill>
                <a:latin typeface="+mn-lt"/>
              </a:rPr>
            </a:br>
            <a:endParaRPr lang="ru-RU" sz="1600" dirty="0">
              <a:latin typeface="+mn-lt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899592" y="2204865"/>
          <a:ext cx="6480720" cy="3614166"/>
        </p:xfrm>
        <a:graphic>
          <a:graphicData uri="http://schemas.openxmlformats.org/drawingml/2006/table">
            <a:tbl>
              <a:tblPr/>
              <a:tblGrid>
                <a:gridCol w="2649509"/>
                <a:gridCol w="3831211"/>
              </a:tblGrid>
              <a:tr h="12047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4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Дата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4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Лам, трлн руб.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7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4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01.10.2013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4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5,8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7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4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01.11.2014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4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6,5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420.75"/>
  <p:tag name="LLEFT" val=" 283.375"/>
  <p:tag name="RESIZE" val="Yes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420.75"/>
  <p:tag name="LLEFT" val=" 283.375"/>
  <p:tag name="RESIZE" val="Yes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443.375"/>
  <p:tag name="LLEFT" val=" 283.375"/>
  <p:tag name="RESIZE" val="Yes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240"/>
  <p:tag name="LLEFT" val=" 283.375"/>
  <p:tag name="RESIZE" val="Yes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420.75"/>
  <p:tag name="LLEFT" val=" 283.375"/>
  <p:tag name="RESIZE" val="Yes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443.375"/>
  <p:tag name="LLEFT" val=" 283.375"/>
  <p:tag name="RESIZE" val="Yes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240"/>
  <p:tag name="LLEFT" val=" 283.375"/>
  <p:tag name="RESIZE" val="Yes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420.75"/>
  <p:tag name="LLEFT" val=" 283.375"/>
  <p:tag name="RESIZE" val="Yes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443.375"/>
  <p:tag name="LLEFT" val=" 283.375"/>
  <p:tag name="RESIZE" val="Yes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240"/>
  <p:tag name="LLEFT" val=" 283.375"/>
  <p:tag name="RESIZE" val="Yes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420.75"/>
  <p:tag name="LLEFT" val=" 283.375"/>
  <p:tag name="RESIZE" val="Yes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443.375"/>
  <p:tag name="LLEFT" val=" 283.375"/>
  <p:tag name="RESIZE" val="Yes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443.375"/>
  <p:tag name="LLEFT" val=" 283.375"/>
  <p:tag name="RESIZE" val="Yes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240"/>
  <p:tag name="LLEFT" val=" 283.375"/>
  <p:tag name="RESIZE" val="Yes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420.75"/>
  <p:tag name="LLEFT" val=" 283.375"/>
  <p:tag name="RESIZE" val="Yes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443.375"/>
  <p:tag name="LLEFT" val=" 283.375"/>
  <p:tag name="RESIZE" val="Yes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240"/>
  <p:tag name="LLEFT" val=" 283.375"/>
  <p:tag name="RESIZE" val="Yes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420.75"/>
  <p:tag name="LLEFT" val=" 283.375"/>
  <p:tag name="RESIZE" val="Yes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443.375"/>
  <p:tag name="LLEFT" val=" 283.375"/>
  <p:tag name="RESIZE" val="Yes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240"/>
  <p:tag name="LLEFT" val=" 283.375"/>
  <p:tag name="RESIZE" val="Yes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420.75"/>
  <p:tag name="LLEFT" val=" 283.375"/>
  <p:tag name="RESIZE" val="Yes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443.375"/>
  <p:tag name="LLEFT" val=" 283.375"/>
  <p:tag name="RESIZE" val="Yes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240"/>
  <p:tag name="LLEFT" val=" 283.375"/>
  <p:tag name="RESIZE" val="Yes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240"/>
  <p:tag name="LLEFT" val=" 283.375"/>
  <p:tag name="RESIZE" val="Yes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420.75"/>
  <p:tag name="LLEFT" val=" 283.375"/>
  <p:tag name="RESIZE" val="Yes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443.375"/>
  <p:tag name="LLEFT" val=" 283.375"/>
  <p:tag name="RESIZE" val="Yes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240"/>
  <p:tag name="LLEFT" val=" 283.375"/>
  <p:tag name="RESIZE" val="Yes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420.75"/>
  <p:tag name="LLEFT" val=" 283.375"/>
  <p:tag name="RESIZE" val="Yes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443.375"/>
  <p:tag name="LLEFT" val=" 283.375"/>
  <p:tag name="RESIZE" val="Yes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240"/>
  <p:tag name="LLEFT" val=" 283.375"/>
  <p:tag name="RESIZE" val="Yes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420.75"/>
  <p:tag name="LLEFT" val=" 283.375"/>
  <p:tag name="RESIZE" val="Yes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443.375"/>
  <p:tag name="LLEFT" val=" 283.375"/>
  <p:tag name="RESIZE" val="Yes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240"/>
  <p:tag name="LLEFT" val=" 283.375"/>
  <p:tag name="RESIZE" val="Yes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420.75"/>
  <p:tag name="LLEFT" val=" 283.375"/>
  <p:tag name="RESIZE" val="Yes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420.75"/>
  <p:tag name="LLEFT" val=" 283.375"/>
  <p:tag name="RESIZE" val="Yes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443.375"/>
  <p:tag name="LLEFT" val=" 283.375"/>
  <p:tag name="RESIZE" val="Yes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240"/>
  <p:tag name="LLEFT" val=" 283.375"/>
  <p:tag name="RESIZE" val="Yes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420.75"/>
  <p:tag name="LLEFT" val=" 283.375"/>
  <p:tag name="RESIZE" val="Yes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443.375"/>
  <p:tag name="LLEFT" val=" 283.375"/>
  <p:tag name="RESIZE" val="Yes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240"/>
  <p:tag name="LLEFT" val=" 283.375"/>
  <p:tag name="RESIZE" val="Yes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443.375"/>
  <p:tag name="LLEFT" val=" 283.375"/>
  <p:tag name="RESIZE" val="Yes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240"/>
  <p:tag name="LLEFT" val=" 283.375"/>
  <p:tag name="RESIZE" val="Yes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420.75"/>
  <p:tag name="LLEFT" val=" 283.375"/>
  <p:tag name="RESIZE" val="Yes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443.375"/>
  <p:tag name="LLEFT" val=" 283.375"/>
  <p:tag name="RESIZE" val="Yes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240"/>
  <p:tag name="LLEFT" val=" 283.375"/>
  <p:tag name="RESIZE" val="Yes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9134</TotalTime>
  <Words>662</Words>
  <Application>Microsoft Office PowerPoint</Application>
  <PresentationFormat>Экран (4:3)</PresentationFormat>
  <Paragraphs>424</Paragraphs>
  <Slides>16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  Максим Осадчий Максим Осадчий начальник Аналитического управления член Совета директоров Банка Корпоративного Финансирования                                 125047, г. Москва,  1-я Тверская-Ямская, д. 21 Бизнес-центр «Вестек Фор Виндс Плаза»  Тел.: +7 495 514 08 10 Факс: +7 495 514 08 12 e-mail: osadchyms@cfb.ru 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Алексей В. Иванов</dc:creator>
  <cp:lastModifiedBy>OsadchyMS</cp:lastModifiedBy>
  <cp:revision>833</cp:revision>
  <dcterms:created xsi:type="dcterms:W3CDTF">2012-01-16T07:55:22Z</dcterms:created>
  <dcterms:modified xsi:type="dcterms:W3CDTF">2014-11-25T10:07:43Z</dcterms:modified>
</cp:coreProperties>
</file>