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Отчёт\333\Для О В  Простневой\Для О В  Простневой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741"/>
            <a:ext cx="9155655" cy="686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9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Отчёт\333\Для О В  Простневой\Для О В  Простневой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7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E:\Отчёт\333\Для О В  Простневой\Для О В  Простневой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20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E:\Отчёт\333\Для О В  Простневой\Для О В  Простневой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2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E:\Отчёт\333\Для О В  Простневой\Для О В  Простневой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8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E:\Отчёт\333\Для О В  Простневой\Для О В  Простневой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804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Отчёт\333\Для О В  Простневой\Для О В  Простневой\Слайд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29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E:\Отчёт\333\Для О В  Простневой\Для О В  Простневой\Слайд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27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Отчёт\333\Для О В  Простневой\Для О В  Простневой\Слайд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826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utevds</dc:creator>
  <cp:lastModifiedBy>utevds</cp:lastModifiedBy>
  <cp:revision>1</cp:revision>
  <dcterms:created xsi:type="dcterms:W3CDTF">2014-02-20T05:09:02Z</dcterms:created>
  <dcterms:modified xsi:type="dcterms:W3CDTF">2014-02-20T05:11:20Z</dcterms:modified>
</cp:coreProperties>
</file>