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14"/>
  </p:notesMasterIdLst>
  <p:handoutMasterIdLst>
    <p:handoutMasterId r:id="rId15"/>
  </p:handoutMasterIdLst>
  <p:sldIdLst>
    <p:sldId id="256" r:id="rId2"/>
    <p:sldId id="284" r:id="rId3"/>
    <p:sldId id="275" r:id="rId4"/>
    <p:sldId id="285" r:id="rId5"/>
    <p:sldId id="273" r:id="rId6"/>
    <p:sldId id="278" r:id="rId7"/>
    <p:sldId id="279" r:id="rId8"/>
    <p:sldId id="280" r:id="rId9"/>
    <p:sldId id="281" r:id="rId10"/>
    <p:sldId id="282" r:id="rId11"/>
    <p:sldId id="283" r:id="rId12"/>
    <p:sldId id="271" r:id="rId13"/>
  </p:sldIdLst>
  <p:sldSz cx="12198350" cy="6859588"/>
  <p:notesSz cx="6797675" cy="9928225"/>
  <p:defaultTextStyle>
    <a:defPPr>
      <a:defRPr lang="de-DE"/>
    </a:defPPr>
    <a:lvl1pPr marL="0" algn="l" defTabSz="1219627" rtl="0" eaLnBrk="1" latinLnBrk="0" hangingPunct="1">
      <a:defRPr sz="2400" kern="1200">
        <a:solidFill>
          <a:schemeClr val="tx1"/>
        </a:solidFill>
        <a:latin typeface="+mn-lt"/>
        <a:ea typeface="+mn-ea"/>
        <a:cs typeface="+mn-cs"/>
      </a:defRPr>
    </a:lvl1pPr>
    <a:lvl2pPr marL="609813" algn="l" defTabSz="1219627" rtl="0" eaLnBrk="1" latinLnBrk="0" hangingPunct="1">
      <a:defRPr sz="2400" kern="1200">
        <a:solidFill>
          <a:schemeClr val="tx1"/>
        </a:solidFill>
        <a:latin typeface="+mn-lt"/>
        <a:ea typeface="+mn-ea"/>
        <a:cs typeface="+mn-cs"/>
      </a:defRPr>
    </a:lvl2pPr>
    <a:lvl3pPr marL="1219627" algn="l" defTabSz="1219627" rtl="0" eaLnBrk="1" latinLnBrk="0" hangingPunct="1">
      <a:defRPr sz="2400" kern="1200">
        <a:solidFill>
          <a:schemeClr val="tx1"/>
        </a:solidFill>
        <a:latin typeface="+mn-lt"/>
        <a:ea typeface="+mn-ea"/>
        <a:cs typeface="+mn-cs"/>
      </a:defRPr>
    </a:lvl3pPr>
    <a:lvl4pPr marL="1829440" algn="l" defTabSz="1219627" rtl="0" eaLnBrk="1" latinLnBrk="0" hangingPunct="1">
      <a:defRPr sz="2400" kern="1200">
        <a:solidFill>
          <a:schemeClr val="tx1"/>
        </a:solidFill>
        <a:latin typeface="+mn-lt"/>
        <a:ea typeface="+mn-ea"/>
        <a:cs typeface="+mn-cs"/>
      </a:defRPr>
    </a:lvl4pPr>
    <a:lvl5pPr marL="2439253" algn="l" defTabSz="1219627" rtl="0" eaLnBrk="1" latinLnBrk="0" hangingPunct="1">
      <a:defRPr sz="2400" kern="1200">
        <a:solidFill>
          <a:schemeClr val="tx1"/>
        </a:solidFill>
        <a:latin typeface="+mn-lt"/>
        <a:ea typeface="+mn-ea"/>
        <a:cs typeface="+mn-cs"/>
      </a:defRPr>
    </a:lvl5pPr>
    <a:lvl6pPr marL="3049067" algn="l" defTabSz="1219627" rtl="0" eaLnBrk="1" latinLnBrk="0" hangingPunct="1">
      <a:defRPr sz="2400" kern="1200">
        <a:solidFill>
          <a:schemeClr val="tx1"/>
        </a:solidFill>
        <a:latin typeface="+mn-lt"/>
        <a:ea typeface="+mn-ea"/>
        <a:cs typeface="+mn-cs"/>
      </a:defRPr>
    </a:lvl6pPr>
    <a:lvl7pPr marL="3658880" algn="l" defTabSz="1219627" rtl="0" eaLnBrk="1" latinLnBrk="0" hangingPunct="1">
      <a:defRPr sz="2400" kern="1200">
        <a:solidFill>
          <a:schemeClr val="tx1"/>
        </a:solidFill>
        <a:latin typeface="+mn-lt"/>
        <a:ea typeface="+mn-ea"/>
        <a:cs typeface="+mn-cs"/>
      </a:defRPr>
    </a:lvl7pPr>
    <a:lvl8pPr marL="4268694" algn="l" defTabSz="1219627" rtl="0" eaLnBrk="1" latinLnBrk="0" hangingPunct="1">
      <a:defRPr sz="2400" kern="1200">
        <a:solidFill>
          <a:schemeClr val="tx1"/>
        </a:solidFill>
        <a:latin typeface="+mn-lt"/>
        <a:ea typeface="+mn-ea"/>
        <a:cs typeface="+mn-cs"/>
      </a:defRPr>
    </a:lvl8pPr>
    <a:lvl9pPr marL="4878507" algn="l" defTabSz="1219627"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83" autoAdjust="0"/>
    <p:restoredTop sz="94170" autoAdjust="0"/>
  </p:normalViewPr>
  <p:slideViewPr>
    <p:cSldViewPr>
      <p:cViewPr varScale="1">
        <p:scale>
          <a:sx n="86" d="100"/>
          <a:sy n="86" d="100"/>
        </p:scale>
        <p:origin x="-96" y="-1578"/>
      </p:cViewPr>
      <p:guideLst>
        <p:guide orient="horz" pos="210"/>
        <p:guide orient="horz" pos="958"/>
        <p:guide orient="horz" pos="1002"/>
        <p:guide orient="horz" pos="1295"/>
        <p:guide orient="horz" pos="3914"/>
        <p:guide orient="horz"/>
        <p:guide pos="7415"/>
        <p:guide pos="275"/>
        <p:guide pos="5225"/>
        <p:guide pos="3963"/>
        <p:guide pos="2749"/>
        <p:guide pos="4948"/>
        <p:guide pos="371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88" d="100"/>
          <a:sy n="88" d="100"/>
        </p:scale>
        <p:origin x="-3804" y="-102"/>
      </p:cViewPr>
      <p:guideLst>
        <p:guide orient="horz" pos="3128"/>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45659" cy="496411"/>
          </a:xfrm>
          <a:prstGeom prst="rect">
            <a:avLst/>
          </a:prstGeom>
        </p:spPr>
        <p:txBody>
          <a:bodyPr vert="horz" lIns="91440" tIns="45720" rIns="91440" bIns="45720" rtlCol="0"/>
          <a:lstStyle>
            <a:lvl1pPr algn="l">
              <a:defRPr sz="1200"/>
            </a:lvl1pPr>
          </a:lstStyle>
          <a:p>
            <a:r>
              <a:rPr lang="de-CH" dirty="0" smtClean="0"/>
              <a:t>Text</a:t>
            </a:r>
            <a:endParaRPr lang="de-CH" dirty="0"/>
          </a:p>
        </p:txBody>
      </p:sp>
      <p:sp>
        <p:nvSpPr>
          <p:cNvPr id="3" name="Datumsplatzhalter 2"/>
          <p:cNvSpPr>
            <a:spLocks noGrp="1"/>
          </p:cNvSpPr>
          <p:nvPr>
            <p:ph type="dt" sz="quarter" idx="1"/>
          </p:nvPr>
        </p:nvSpPr>
        <p:spPr>
          <a:xfrm>
            <a:off x="3850444" y="0"/>
            <a:ext cx="2945659" cy="496411"/>
          </a:xfrm>
          <a:prstGeom prst="rect">
            <a:avLst/>
          </a:prstGeom>
        </p:spPr>
        <p:txBody>
          <a:bodyPr vert="horz" lIns="91440" tIns="45720" rIns="91440" bIns="45720" rtlCol="0"/>
          <a:lstStyle>
            <a:lvl1pPr algn="r">
              <a:defRPr sz="1200"/>
            </a:lvl1pPr>
          </a:lstStyle>
          <a:p>
            <a:fld id="{699AAF37-E4C6-4FE6-A8B1-DACB935EA8AD}" type="datetime1">
              <a:rPr lang="en-GB" smtClean="0"/>
              <a:t>23/04/2014</a:t>
            </a:fld>
            <a:endParaRPr lang="de-CH"/>
          </a:p>
        </p:txBody>
      </p:sp>
      <p:sp>
        <p:nvSpPr>
          <p:cNvPr id="4" name="Fußzeilenplatzhalter 3"/>
          <p:cNvSpPr>
            <a:spLocks noGrp="1"/>
          </p:cNvSpPr>
          <p:nvPr>
            <p:ph type="ftr" sz="quarter" idx="2"/>
          </p:nvPr>
        </p:nvSpPr>
        <p:spPr>
          <a:xfrm>
            <a:off x="1" y="9439183"/>
            <a:ext cx="6171145" cy="496411"/>
          </a:xfrm>
          <a:prstGeom prst="rect">
            <a:avLst/>
          </a:prstGeom>
        </p:spPr>
        <p:txBody>
          <a:bodyPr vert="horz" lIns="91440" tIns="45720" rIns="91440" bIns="45720" rtlCol="0" anchor="b"/>
          <a:lstStyle>
            <a:lvl1pPr algn="l">
              <a:defRPr sz="1200"/>
            </a:lvl1pPr>
          </a:lstStyle>
          <a:p>
            <a:r>
              <a:rPr lang="en-US" dirty="0" smtClean="0"/>
              <a:t>Subject  |  Speaker  |  Confidential  |  © Swiss National Bank</a:t>
            </a:r>
            <a:endParaRPr lang="de-DE" dirty="0"/>
          </a:p>
        </p:txBody>
      </p:sp>
      <p:sp>
        <p:nvSpPr>
          <p:cNvPr id="5" name="Foliennummernplatzhalter 4"/>
          <p:cNvSpPr>
            <a:spLocks noGrp="1"/>
          </p:cNvSpPr>
          <p:nvPr>
            <p:ph type="sldNum" sz="quarter" idx="3"/>
          </p:nvPr>
        </p:nvSpPr>
        <p:spPr>
          <a:xfrm>
            <a:off x="6207149" y="9439183"/>
            <a:ext cx="576000" cy="496411"/>
          </a:xfrm>
          <a:prstGeom prst="rect">
            <a:avLst/>
          </a:prstGeom>
        </p:spPr>
        <p:txBody>
          <a:bodyPr vert="horz" lIns="91440" tIns="45720" rIns="91440" bIns="45720" rtlCol="0" anchor="b"/>
          <a:lstStyle>
            <a:lvl1pPr algn="r">
              <a:defRPr sz="1200"/>
            </a:lvl1pPr>
          </a:lstStyle>
          <a:p>
            <a:fld id="{6F6F9C4B-DDCD-4439-B361-C6CFB69A6511}" type="slidenum">
              <a:rPr lang="de-CH" smtClean="0"/>
              <a:t>‹Nr.›</a:t>
            </a:fld>
            <a:endParaRPr lang="de-CH" dirty="0"/>
          </a:p>
        </p:txBody>
      </p:sp>
    </p:spTree>
    <p:extLst>
      <p:ext uri="{BB962C8B-B14F-4D97-AF65-F5344CB8AC3E}">
        <p14:creationId xmlns:p14="http://schemas.microsoft.com/office/powerpoint/2010/main" val="221323124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45659" cy="496411"/>
          </a:xfrm>
          <a:prstGeom prst="rect">
            <a:avLst/>
          </a:prstGeom>
        </p:spPr>
        <p:txBody>
          <a:bodyPr vert="horz" lIns="91440" tIns="45720" rIns="91440" bIns="45720" rtlCol="0"/>
          <a:lstStyle>
            <a:lvl1pPr algn="l">
              <a:defRPr sz="1200"/>
            </a:lvl1pPr>
          </a:lstStyle>
          <a:p>
            <a:r>
              <a:rPr lang="en-GB" noProof="0" smtClean="0"/>
              <a:t>Text</a:t>
            </a:r>
            <a:endParaRPr lang="en-GB" noProof="0"/>
          </a:p>
        </p:txBody>
      </p:sp>
      <p:sp>
        <p:nvSpPr>
          <p:cNvPr id="3" name="Datumsplatzhalter 2"/>
          <p:cNvSpPr>
            <a:spLocks noGrp="1"/>
          </p:cNvSpPr>
          <p:nvPr>
            <p:ph type="dt" idx="1"/>
          </p:nvPr>
        </p:nvSpPr>
        <p:spPr>
          <a:xfrm>
            <a:off x="3850447" y="0"/>
            <a:ext cx="2945659" cy="496411"/>
          </a:xfrm>
          <a:prstGeom prst="rect">
            <a:avLst/>
          </a:prstGeom>
        </p:spPr>
        <p:txBody>
          <a:bodyPr vert="horz" lIns="91440" tIns="45720" rIns="91440" bIns="45720" rtlCol="0"/>
          <a:lstStyle>
            <a:lvl1pPr algn="r">
              <a:defRPr sz="1200"/>
            </a:lvl1pPr>
          </a:lstStyle>
          <a:p>
            <a:fld id="{3562CFEE-9915-4DDD-97CD-84B56A18DBC9}" type="datetime1">
              <a:rPr lang="en-GB" noProof="0" smtClean="0"/>
              <a:t>23/04/2014</a:t>
            </a:fld>
            <a:endParaRPr lang="en-GB" noProof="0"/>
          </a:p>
        </p:txBody>
      </p:sp>
      <p:sp>
        <p:nvSpPr>
          <p:cNvPr id="4" name="Folienbildplatzhalter 3"/>
          <p:cNvSpPr>
            <a:spLocks noGrp="1" noRot="1" noChangeAspect="1"/>
          </p:cNvSpPr>
          <p:nvPr>
            <p:ph type="sldImg" idx="2"/>
          </p:nvPr>
        </p:nvSpPr>
        <p:spPr>
          <a:xfrm>
            <a:off x="1033463" y="744538"/>
            <a:ext cx="4862512" cy="2735262"/>
          </a:xfrm>
          <a:prstGeom prst="rect">
            <a:avLst/>
          </a:prstGeom>
          <a:noFill/>
          <a:ln w="12700">
            <a:solidFill>
              <a:prstClr val="black"/>
            </a:solidFill>
          </a:ln>
        </p:spPr>
        <p:txBody>
          <a:bodyPr vert="horz" lIns="91440" tIns="45720" rIns="91440" bIns="45720" rtlCol="0" anchor="ctr"/>
          <a:lstStyle/>
          <a:p>
            <a:endParaRPr lang="en-GB" noProof="0"/>
          </a:p>
        </p:txBody>
      </p:sp>
      <p:sp>
        <p:nvSpPr>
          <p:cNvPr id="5" name="Notizenplatzhalter 4"/>
          <p:cNvSpPr>
            <a:spLocks noGrp="1"/>
          </p:cNvSpPr>
          <p:nvPr>
            <p:ph type="body" sz="quarter" idx="3"/>
          </p:nvPr>
        </p:nvSpPr>
        <p:spPr>
          <a:xfrm>
            <a:off x="679768" y="3713415"/>
            <a:ext cx="5438140" cy="5470193"/>
          </a:xfrm>
          <a:prstGeom prst="rect">
            <a:avLst/>
          </a:prstGeom>
        </p:spPr>
        <p:txBody>
          <a:bodyPr vert="horz" lIns="91440" tIns="45720" rIns="91440" bIns="45720" rtlCol="0"/>
          <a:lstStyle/>
          <a:p>
            <a:pPr lvl="0"/>
            <a:r>
              <a:rPr lang="en-GB" noProof="0" dirty="0" smtClean="0"/>
              <a:t>First level</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6" name="Fußzeilenplatzhalter 5"/>
          <p:cNvSpPr>
            <a:spLocks noGrp="1"/>
          </p:cNvSpPr>
          <p:nvPr>
            <p:ph type="ftr" sz="quarter" idx="4"/>
          </p:nvPr>
        </p:nvSpPr>
        <p:spPr>
          <a:xfrm>
            <a:off x="1" y="9431814"/>
            <a:ext cx="6207149" cy="496411"/>
          </a:xfrm>
          <a:prstGeom prst="rect">
            <a:avLst/>
          </a:prstGeom>
        </p:spPr>
        <p:txBody>
          <a:bodyPr vert="horz" lIns="91440" tIns="45720" rIns="91440" bIns="45720" rtlCol="0" anchor="b"/>
          <a:lstStyle>
            <a:lvl1pPr algn="l">
              <a:defRPr sz="1200"/>
            </a:lvl1pPr>
          </a:lstStyle>
          <a:p>
            <a:r>
              <a:rPr lang="en-GB" dirty="0" smtClean="0"/>
              <a:t>Subject  |  Speaker  |  Confidential  |  © Swiss National Bank</a:t>
            </a:r>
          </a:p>
        </p:txBody>
      </p:sp>
      <p:sp>
        <p:nvSpPr>
          <p:cNvPr id="7" name="Foliennummernplatzhalter 6"/>
          <p:cNvSpPr>
            <a:spLocks noGrp="1"/>
          </p:cNvSpPr>
          <p:nvPr>
            <p:ph type="sldNum" sz="quarter" idx="5"/>
          </p:nvPr>
        </p:nvSpPr>
        <p:spPr>
          <a:xfrm>
            <a:off x="6230904" y="9431814"/>
            <a:ext cx="576000" cy="496411"/>
          </a:xfrm>
          <a:prstGeom prst="rect">
            <a:avLst/>
          </a:prstGeom>
        </p:spPr>
        <p:txBody>
          <a:bodyPr vert="horz" lIns="91440" tIns="45720" rIns="91440" bIns="45720" rtlCol="0" anchor="b"/>
          <a:lstStyle>
            <a:lvl1pPr algn="r">
              <a:defRPr sz="1200"/>
            </a:lvl1pPr>
          </a:lstStyle>
          <a:p>
            <a:fld id="{02318FC6-EC06-4D1B-B79C-EE23B270DF9A}" type="slidenum">
              <a:rPr lang="en-GB" noProof="0" smtClean="0"/>
              <a:t>‹Nr.›</a:t>
            </a:fld>
            <a:endParaRPr lang="en-GB" noProof="0"/>
          </a:p>
        </p:txBody>
      </p:sp>
    </p:spTree>
    <p:extLst>
      <p:ext uri="{BB962C8B-B14F-4D97-AF65-F5344CB8AC3E}">
        <p14:creationId xmlns:p14="http://schemas.microsoft.com/office/powerpoint/2010/main" val="1156075691"/>
      </p:ext>
    </p:extLst>
  </p:cSld>
  <p:clrMap bg1="lt1" tx1="dk1" bg2="lt2" tx2="dk2" accent1="accent1" accent2="accent2" accent3="accent3" accent4="accent4" accent5="accent5" accent6="accent6" hlink="hlink" folHlink="folHlink"/>
  <p:hf/>
  <p:notesStyle>
    <a:lvl1pPr marL="216000" indent="-216000" algn="l" defTabSz="1219627" rtl="0" eaLnBrk="1" latinLnBrk="0" hangingPunct="1">
      <a:buFont typeface="Arial" pitchFamily="34" charset="0"/>
      <a:buChar char="-"/>
      <a:defRPr sz="1400" kern="1200" baseline="0">
        <a:solidFill>
          <a:schemeClr val="tx1"/>
        </a:solidFill>
        <a:latin typeface="Arial" pitchFamily="34" charset="0"/>
        <a:ea typeface="+mn-ea"/>
        <a:cs typeface="Times New Roman" pitchFamily="18" charset="0"/>
      </a:defRPr>
    </a:lvl1pPr>
    <a:lvl2pPr marL="576000" indent="-216000" algn="l" defTabSz="1219627" rtl="0" eaLnBrk="1" latinLnBrk="0" hangingPunct="1">
      <a:buFont typeface="Arial" pitchFamily="34" charset="0"/>
      <a:buChar char="-"/>
      <a:defRPr sz="1400" kern="1200" baseline="0">
        <a:solidFill>
          <a:schemeClr val="tx1"/>
        </a:solidFill>
        <a:latin typeface="Arial" pitchFamily="34" charset="0"/>
        <a:ea typeface="+mn-ea"/>
        <a:cs typeface="Times New Roman" pitchFamily="18" charset="0"/>
      </a:defRPr>
    </a:lvl2pPr>
    <a:lvl3pPr marL="936000" indent="-216000" algn="l" defTabSz="1219627" rtl="0" eaLnBrk="1" latinLnBrk="0" hangingPunct="1">
      <a:buFont typeface="Arial" pitchFamily="34" charset="0"/>
      <a:buChar char="-"/>
      <a:defRPr sz="1400" kern="1200" baseline="0">
        <a:solidFill>
          <a:schemeClr val="tx1"/>
        </a:solidFill>
        <a:latin typeface="Arial" pitchFamily="34" charset="0"/>
        <a:ea typeface="+mn-ea"/>
        <a:cs typeface="Times New Roman" pitchFamily="18" charset="0"/>
      </a:defRPr>
    </a:lvl3pPr>
    <a:lvl4pPr marL="1296000" indent="-216000" algn="l" defTabSz="1219627" rtl="0" eaLnBrk="1" latinLnBrk="0" hangingPunct="1">
      <a:buFont typeface="Arial" pitchFamily="34" charset="0"/>
      <a:buChar char="-"/>
      <a:defRPr sz="1400" kern="1200" baseline="0">
        <a:solidFill>
          <a:schemeClr val="tx1"/>
        </a:solidFill>
        <a:latin typeface="Arial" pitchFamily="34" charset="0"/>
        <a:ea typeface="+mn-ea"/>
        <a:cs typeface="Times New Roman" pitchFamily="18" charset="0"/>
      </a:defRPr>
    </a:lvl4pPr>
    <a:lvl5pPr marL="1656000" indent="-216000" algn="l" defTabSz="1219627" rtl="0" eaLnBrk="1" latinLnBrk="0" hangingPunct="1">
      <a:buFont typeface="Arial" pitchFamily="34" charset="0"/>
      <a:buChar char="-"/>
      <a:defRPr sz="1400" kern="1200" baseline="0">
        <a:solidFill>
          <a:schemeClr val="tx1"/>
        </a:solidFill>
        <a:latin typeface="Arial" pitchFamily="34" charset="0"/>
        <a:ea typeface="+mn-ea"/>
        <a:cs typeface="Times New Roman" pitchFamily="18" charset="0"/>
      </a:defRPr>
    </a:lvl5pPr>
    <a:lvl6pPr marL="3049067" algn="l" defTabSz="1219627" rtl="0" eaLnBrk="1" latinLnBrk="0" hangingPunct="1">
      <a:defRPr sz="1600" kern="1200">
        <a:solidFill>
          <a:schemeClr val="tx1"/>
        </a:solidFill>
        <a:latin typeface="+mn-lt"/>
        <a:ea typeface="+mn-ea"/>
        <a:cs typeface="+mn-cs"/>
      </a:defRPr>
    </a:lvl6pPr>
    <a:lvl7pPr marL="3658880" algn="l" defTabSz="1219627" rtl="0" eaLnBrk="1" latinLnBrk="0" hangingPunct="1">
      <a:defRPr sz="1600" kern="1200">
        <a:solidFill>
          <a:schemeClr val="tx1"/>
        </a:solidFill>
        <a:latin typeface="+mn-lt"/>
        <a:ea typeface="+mn-ea"/>
        <a:cs typeface="+mn-cs"/>
      </a:defRPr>
    </a:lvl7pPr>
    <a:lvl8pPr marL="4268694" algn="l" defTabSz="1219627" rtl="0" eaLnBrk="1" latinLnBrk="0" hangingPunct="1">
      <a:defRPr sz="1600" kern="1200">
        <a:solidFill>
          <a:schemeClr val="tx1"/>
        </a:solidFill>
        <a:latin typeface="+mn-lt"/>
        <a:ea typeface="+mn-ea"/>
        <a:cs typeface="+mn-cs"/>
      </a:defRPr>
    </a:lvl8pPr>
    <a:lvl9pPr marL="4878507" algn="l" defTabSz="121962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bg bwMode="ltGray">
      <p:bgPr>
        <a:solidFill>
          <a:schemeClr val="accent1"/>
        </a:solidFill>
        <a:effectLst/>
      </p:bgPr>
    </p:bg>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436563" y="936217"/>
            <a:ext cx="7418387" cy="2367935"/>
          </a:xfrm>
        </p:spPr>
        <p:txBody>
          <a:bodyPr wrap="square" lIns="0" tIns="0" rIns="0" bIns="0" anchor="t" anchorCtr="0"/>
          <a:lstStyle>
            <a:lvl1pPr algn="l">
              <a:lnSpc>
                <a:spcPct val="100000"/>
              </a:lnSpc>
              <a:defRPr sz="4000" baseline="0">
                <a:solidFill>
                  <a:schemeClr val="tx1"/>
                </a:solidFill>
              </a:defRPr>
            </a:lvl1pPr>
          </a:lstStyle>
          <a:p>
            <a:r>
              <a:rPr lang="en-GB" noProof="0" dirty="0" smtClean="0"/>
              <a:t>Click to add title</a:t>
            </a:r>
            <a:endParaRPr lang="en-GB" noProof="0" dirty="0"/>
          </a:p>
        </p:txBody>
      </p:sp>
      <p:sp>
        <p:nvSpPr>
          <p:cNvPr id="3" name="Untertitel 2"/>
          <p:cNvSpPr>
            <a:spLocks noGrp="1"/>
          </p:cNvSpPr>
          <p:nvPr>
            <p:ph type="subTitle" idx="1" hasCustomPrompt="1"/>
          </p:nvPr>
        </p:nvSpPr>
        <p:spPr>
          <a:xfrm>
            <a:off x="436563" y="3357769"/>
            <a:ext cx="7418387" cy="1753006"/>
          </a:xfrm>
        </p:spPr>
        <p:txBody>
          <a:bodyPr lIns="0" tIns="0" rIns="0" bIns="0">
            <a:normAutofit/>
          </a:bodyPr>
          <a:lstStyle>
            <a:lvl1pPr marL="0" indent="0" algn="l">
              <a:lnSpc>
                <a:spcPct val="100000"/>
              </a:lnSpc>
              <a:spcBef>
                <a:spcPts val="0"/>
              </a:spcBef>
              <a:buNone/>
              <a:defRPr sz="2700">
                <a:solidFill>
                  <a:schemeClr val="tx1"/>
                </a:solidFill>
                <a:latin typeface="+mj-lt"/>
              </a:defRPr>
            </a:lvl1pPr>
            <a:lvl2pPr marL="609813" indent="0" algn="ctr">
              <a:buNone/>
              <a:defRPr>
                <a:solidFill>
                  <a:schemeClr val="tx1">
                    <a:tint val="75000"/>
                  </a:schemeClr>
                </a:solidFill>
              </a:defRPr>
            </a:lvl2pPr>
            <a:lvl3pPr marL="1219627" indent="0" algn="ctr">
              <a:buNone/>
              <a:defRPr>
                <a:solidFill>
                  <a:schemeClr val="tx1">
                    <a:tint val="75000"/>
                  </a:schemeClr>
                </a:solidFill>
              </a:defRPr>
            </a:lvl3pPr>
            <a:lvl4pPr marL="1829440" indent="0" algn="ctr">
              <a:buNone/>
              <a:defRPr>
                <a:solidFill>
                  <a:schemeClr val="tx1">
                    <a:tint val="75000"/>
                  </a:schemeClr>
                </a:solidFill>
              </a:defRPr>
            </a:lvl4pPr>
            <a:lvl5pPr marL="2439253" indent="0" algn="ctr">
              <a:buNone/>
              <a:defRPr>
                <a:solidFill>
                  <a:schemeClr val="tx1">
                    <a:tint val="75000"/>
                  </a:schemeClr>
                </a:solidFill>
              </a:defRPr>
            </a:lvl5pPr>
            <a:lvl6pPr marL="3049067" indent="0" algn="ctr">
              <a:buNone/>
              <a:defRPr>
                <a:solidFill>
                  <a:schemeClr val="tx1">
                    <a:tint val="75000"/>
                  </a:schemeClr>
                </a:solidFill>
              </a:defRPr>
            </a:lvl6pPr>
            <a:lvl7pPr marL="3658880" indent="0" algn="ctr">
              <a:buNone/>
              <a:defRPr>
                <a:solidFill>
                  <a:schemeClr val="tx1">
                    <a:tint val="75000"/>
                  </a:schemeClr>
                </a:solidFill>
              </a:defRPr>
            </a:lvl7pPr>
            <a:lvl8pPr marL="4268694" indent="0" algn="ctr">
              <a:buNone/>
              <a:defRPr>
                <a:solidFill>
                  <a:schemeClr val="tx1">
                    <a:tint val="75000"/>
                  </a:schemeClr>
                </a:solidFill>
              </a:defRPr>
            </a:lvl8pPr>
            <a:lvl9pPr marL="4878507" indent="0" algn="ctr">
              <a:buNone/>
              <a:defRPr>
                <a:solidFill>
                  <a:schemeClr val="tx1">
                    <a:tint val="75000"/>
                  </a:schemeClr>
                </a:solidFill>
              </a:defRPr>
            </a:lvl9pPr>
          </a:lstStyle>
          <a:p>
            <a:r>
              <a:rPr lang="en-GB" noProof="0" dirty="0" smtClean="0"/>
              <a:t>Click to add subtitle</a:t>
            </a:r>
            <a:endParaRPr lang="en-GB" noProof="0" dirty="0"/>
          </a:p>
        </p:txBody>
      </p:sp>
      <p:cxnSp>
        <p:nvCxnSpPr>
          <p:cNvPr id="8" name="Gerade Verbindung 7"/>
          <p:cNvCxnSpPr/>
          <p:nvPr userDrawn="1"/>
        </p:nvCxnSpPr>
        <p:spPr>
          <a:xfrm>
            <a:off x="436563" y="792183"/>
            <a:ext cx="1680875"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black">
          <a:xfrm>
            <a:off x="432000" y="5418000"/>
            <a:ext cx="2520701" cy="1008890"/>
          </a:xfrm>
          <a:prstGeom prst="rect">
            <a:avLst/>
          </a:prstGeom>
        </p:spPr>
      </p:pic>
    </p:spTree>
    <p:extLst>
      <p:ext uri="{BB962C8B-B14F-4D97-AF65-F5344CB8AC3E}">
        <p14:creationId xmlns:p14="http://schemas.microsoft.com/office/powerpoint/2010/main" val="208274184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a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36563" y="333375"/>
            <a:ext cx="8258175" cy="1062038"/>
          </a:xfrm>
        </p:spPr>
        <p:txBody>
          <a:bodyPr/>
          <a:lstStyle/>
          <a:p>
            <a:r>
              <a:rPr lang="en-GB" noProof="0" dirty="0" smtClean="0"/>
              <a:t>Click to add title</a:t>
            </a:r>
            <a:endParaRPr lang="en-GB" noProof="0" dirty="0"/>
          </a:p>
        </p:txBody>
      </p:sp>
      <p:cxnSp>
        <p:nvCxnSpPr>
          <p:cNvPr id="15" name="Gerade Verbindung 14"/>
          <p:cNvCxnSpPr/>
          <p:nvPr userDrawn="1"/>
        </p:nvCxnSpPr>
        <p:spPr>
          <a:xfrm>
            <a:off x="436563" y="1557586"/>
            <a:ext cx="1680875"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platzhalter 15"/>
          <p:cNvSpPr>
            <a:spLocks noGrp="1"/>
          </p:cNvSpPr>
          <p:nvPr>
            <p:ph type="body" sz="quarter" idx="22" hasCustomPrompt="1"/>
          </p:nvPr>
        </p:nvSpPr>
        <p:spPr>
          <a:xfrm>
            <a:off x="8294687" y="1589456"/>
            <a:ext cx="3469377" cy="4625460"/>
          </a:xfrm>
        </p:spPr>
        <p:txBody>
          <a:bodyPr/>
          <a:lstStyle>
            <a:lvl1pPr>
              <a:defRPr/>
            </a:lvl1pPr>
          </a:lstStyle>
          <a:p>
            <a:pPr lvl="0"/>
            <a:r>
              <a:rPr lang="en-GB" noProof="0" dirty="0" smtClean="0"/>
              <a:t>First level</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17" name="Textplatzhalter 17"/>
          <p:cNvSpPr>
            <a:spLocks noGrp="1"/>
          </p:cNvSpPr>
          <p:nvPr>
            <p:ph type="body" sz="quarter" idx="23" hasCustomPrompt="1"/>
          </p:nvPr>
        </p:nvSpPr>
        <p:spPr>
          <a:xfrm>
            <a:off x="436563" y="1589456"/>
            <a:ext cx="3927475" cy="466833"/>
          </a:xfrm>
        </p:spPr>
        <p:txBody>
          <a:bodyPr/>
          <a:lstStyle>
            <a:lvl1pPr marL="133" indent="0">
              <a:buNone/>
              <a:defRPr/>
            </a:lvl1pPr>
          </a:lstStyle>
          <a:p>
            <a:pPr lvl="0"/>
            <a:r>
              <a:rPr lang="en-GB" noProof="0" dirty="0" smtClean="0"/>
              <a:t>Subtitle</a:t>
            </a:r>
            <a:endParaRPr lang="en-GB" noProof="0" dirty="0"/>
          </a:p>
        </p:txBody>
      </p:sp>
      <p:sp>
        <p:nvSpPr>
          <p:cNvPr id="7" name="Tabellenplatzhalter 6"/>
          <p:cNvSpPr>
            <a:spLocks noGrp="1"/>
          </p:cNvSpPr>
          <p:nvPr>
            <p:ph type="tbl" sz="quarter" idx="24" hasCustomPrompt="1"/>
          </p:nvPr>
        </p:nvSpPr>
        <p:spPr>
          <a:xfrm>
            <a:off x="436564" y="2056290"/>
            <a:ext cx="7418386" cy="4158625"/>
          </a:xfrm>
        </p:spPr>
        <p:txBody>
          <a:bodyPr/>
          <a:lstStyle>
            <a:lvl1pPr marL="133" indent="0">
              <a:buNone/>
              <a:defRPr baseline="0"/>
            </a:lvl1pPr>
          </a:lstStyle>
          <a:p>
            <a:r>
              <a:rPr lang="en-GB" noProof="0" dirty="0" smtClean="0"/>
              <a:t>Click to insert table</a:t>
            </a:r>
            <a:endParaRPr lang="en-GB" noProof="0" dirty="0"/>
          </a:p>
        </p:txBody>
      </p:sp>
      <p:sp>
        <p:nvSpPr>
          <p:cNvPr id="21" name="Textplatzhalter 7"/>
          <p:cNvSpPr>
            <a:spLocks noGrp="1"/>
          </p:cNvSpPr>
          <p:nvPr>
            <p:ph type="body" sz="quarter" idx="19" hasCustomPrompt="1"/>
          </p:nvPr>
        </p:nvSpPr>
        <p:spPr>
          <a:xfrm>
            <a:off x="11764065" y="2997746"/>
            <a:ext cx="295200" cy="3217178"/>
          </a:xfrm>
        </p:spPr>
        <p:txBody>
          <a:bodyPr vert="vert270" anchor="ctr">
            <a:normAutofit/>
          </a:bodyPr>
          <a:lstStyle>
            <a:lvl1pPr marL="0" indent="0">
              <a:buNone/>
              <a:defRPr sz="800" b="0" baseline="0">
                <a:solidFill>
                  <a:schemeClr val="tx1"/>
                </a:solidFill>
                <a:latin typeface="+mj-lt"/>
              </a:defRPr>
            </a:lvl1pPr>
          </a:lstStyle>
          <a:p>
            <a:pPr lvl="0"/>
            <a:r>
              <a:rPr lang="en-GB" noProof="0" dirty="0" smtClean="0"/>
              <a:t>Table: Source</a:t>
            </a:r>
            <a:endParaRPr lang="en-GB" noProof="0" dirty="0"/>
          </a:p>
        </p:txBody>
      </p:sp>
      <p:cxnSp>
        <p:nvCxnSpPr>
          <p:cNvPr id="22" name="Gerade Verbindung 21"/>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6" name="Grafik 2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27"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7A971777-314B-4EF2-9355-48028204DCD3}" type="datetime1">
              <a:rPr lang="en-GB" noProof="0" smtClean="0"/>
              <a:t>23/04/2014</a:t>
            </a:fld>
            <a:endParaRPr lang="en-GB" noProof="0" dirty="0"/>
          </a:p>
        </p:txBody>
      </p:sp>
      <p:sp>
        <p:nvSpPr>
          <p:cNvPr id="28"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29"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36625746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s 1/2_1/2">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36563" y="333375"/>
            <a:ext cx="8258175" cy="1062038"/>
          </a:xfrm>
        </p:spPr>
        <p:txBody>
          <a:bodyPr/>
          <a:lstStyle/>
          <a:p>
            <a:r>
              <a:rPr lang="en-GB" noProof="0" dirty="0" smtClean="0"/>
              <a:t>Click to add title</a:t>
            </a:r>
            <a:endParaRPr lang="en-GB" noProof="0" dirty="0"/>
          </a:p>
        </p:txBody>
      </p:sp>
      <p:sp>
        <p:nvSpPr>
          <p:cNvPr id="7" name="Inhaltsplatzhalter 6"/>
          <p:cNvSpPr>
            <a:spLocks noGrp="1"/>
          </p:cNvSpPr>
          <p:nvPr>
            <p:ph sz="quarter" idx="13" hasCustomPrompt="1"/>
          </p:nvPr>
        </p:nvSpPr>
        <p:spPr>
          <a:xfrm>
            <a:off x="436563" y="1589456"/>
            <a:ext cx="5467350" cy="4621982"/>
          </a:xfrm>
        </p:spPr>
        <p:txBody>
          <a:bodyPr/>
          <a:lstStyle>
            <a:lvl1pPr>
              <a:defRPr/>
            </a:lvl1pPr>
          </a:lstStyle>
          <a:p>
            <a:pPr lvl="0"/>
            <a:r>
              <a:rPr lang="en-GB" noProof="0" dirty="0" smtClean="0"/>
              <a:t>First level</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11" name="Inhaltsplatzhalter 6"/>
          <p:cNvSpPr>
            <a:spLocks noGrp="1"/>
          </p:cNvSpPr>
          <p:nvPr>
            <p:ph sz="quarter" idx="14" hasCustomPrompt="1"/>
          </p:nvPr>
        </p:nvSpPr>
        <p:spPr>
          <a:xfrm>
            <a:off x="6291263" y="1589456"/>
            <a:ext cx="5472801" cy="4621982"/>
          </a:xfrm>
        </p:spPr>
        <p:txBody>
          <a:bodyPr/>
          <a:lstStyle>
            <a:lvl1pPr>
              <a:defRPr/>
            </a:lvl1pPr>
          </a:lstStyle>
          <a:p>
            <a:pPr lvl="0"/>
            <a:r>
              <a:rPr lang="en-GB" noProof="0" dirty="0" smtClean="0"/>
              <a:t>First level</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17" name="Textplatzhalter 7"/>
          <p:cNvSpPr>
            <a:spLocks noGrp="1"/>
          </p:cNvSpPr>
          <p:nvPr>
            <p:ph type="body" sz="quarter" idx="19" hasCustomPrompt="1"/>
          </p:nvPr>
        </p:nvSpPr>
        <p:spPr>
          <a:xfrm>
            <a:off x="11764065" y="2997746"/>
            <a:ext cx="295200" cy="3215729"/>
          </a:xfrm>
        </p:spPr>
        <p:txBody>
          <a:bodyPr vert="vert270" anchor="ctr">
            <a:normAutofit/>
          </a:bodyPr>
          <a:lstStyle>
            <a:lvl1pPr marL="0" indent="0">
              <a:buNone/>
              <a:defRPr sz="800" b="0" baseline="0">
                <a:solidFill>
                  <a:schemeClr val="tx1"/>
                </a:solidFill>
                <a:latin typeface="+mj-lt"/>
              </a:defRPr>
            </a:lvl1pPr>
          </a:lstStyle>
          <a:p>
            <a:pPr lvl="0"/>
            <a:r>
              <a:rPr lang="en-GB" noProof="0" dirty="0" smtClean="0"/>
              <a:t>Picture left: Source, Picture right: Source</a:t>
            </a:r>
            <a:endParaRPr lang="en-GB" noProof="0" dirty="0"/>
          </a:p>
        </p:txBody>
      </p:sp>
      <p:cxnSp>
        <p:nvCxnSpPr>
          <p:cNvPr id="18" name="Gerade Verbindung 17"/>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2" name="Grafik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23"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742B2185-B8A4-4C00-978B-7873C6224BFA}" type="datetime1">
              <a:rPr lang="en-GB" noProof="0" smtClean="0"/>
              <a:t>23/04/2014</a:t>
            </a:fld>
            <a:endParaRPr lang="en-GB" noProof="0" dirty="0"/>
          </a:p>
        </p:txBody>
      </p:sp>
      <p:sp>
        <p:nvSpPr>
          <p:cNvPr id="24"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25"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294557927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har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36563" y="333375"/>
            <a:ext cx="8258175" cy="1062038"/>
          </a:xfrm>
        </p:spPr>
        <p:txBody>
          <a:bodyPr/>
          <a:lstStyle/>
          <a:p>
            <a:r>
              <a:rPr lang="en-GB" noProof="0" dirty="0" smtClean="0"/>
              <a:t>Click to add title</a:t>
            </a:r>
            <a:endParaRPr lang="en-GB" noProof="0" dirty="0"/>
          </a:p>
        </p:txBody>
      </p:sp>
      <p:cxnSp>
        <p:nvCxnSpPr>
          <p:cNvPr id="14" name="Gerade Verbindung 13"/>
          <p:cNvCxnSpPr/>
          <p:nvPr userDrawn="1"/>
        </p:nvCxnSpPr>
        <p:spPr>
          <a:xfrm>
            <a:off x="436563" y="1557586"/>
            <a:ext cx="1680875"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platzhalter 17"/>
          <p:cNvSpPr>
            <a:spLocks noGrp="1"/>
          </p:cNvSpPr>
          <p:nvPr>
            <p:ph type="body" sz="quarter" idx="22" hasCustomPrompt="1"/>
          </p:nvPr>
        </p:nvSpPr>
        <p:spPr>
          <a:xfrm>
            <a:off x="436563" y="1589456"/>
            <a:ext cx="3927475" cy="466833"/>
          </a:xfrm>
        </p:spPr>
        <p:txBody>
          <a:bodyPr/>
          <a:lstStyle>
            <a:lvl1pPr marL="133" indent="0">
              <a:buNone/>
              <a:defRPr/>
            </a:lvl1pPr>
          </a:lstStyle>
          <a:p>
            <a:pPr lvl="0"/>
            <a:r>
              <a:rPr lang="en-GB" noProof="0" dirty="0" smtClean="0"/>
              <a:t>Subtitle</a:t>
            </a:r>
            <a:endParaRPr lang="en-GB" noProof="0" dirty="0"/>
          </a:p>
        </p:txBody>
      </p:sp>
      <p:sp>
        <p:nvSpPr>
          <p:cNvPr id="12" name="Diagrammplatzhalter 11"/>
          <p:cNvSpPr>
            <a:spLocks noGrp="1"/>
          </p:cNvSpPr>
          <p:nvPr>
            <p:ph type="chart" sz="quarter" idx="25" hasCustomPrompt="1"/>
          </p:nvPr>
        </p:nvSpPr>
        <p:spPr>
          <a:xfrm>
            <a:off x="436563" y="2048349"/>
            <a:ext cx="5467349" cy="4166565"/>
          </a:xfrm>
        </p:spPr>
        <p:txBody>
          <a:bodyPr/>
          <a:lstStyle>
            <a:lvl1pPr marL="133" indent="0">
              <a:buNone/>
              <a:defRPr/>
            </a:lvl1pPr>
          </a:lstStyle>
          <a:p>
            <a:r>
              <a:rPr lang="en-GB" noProof="0" dirty="0" smtClean="0"/>
              <a:t>Click to insert chart</a:t>
            </a:r>
            <a:endParaRPr lang="en-GB" noProof="0" dirty="0"/>
          </a:p>
        </p:txBody>
      </p:sp>
      <p:cxnSp>
        <p:nvCxnSpPr>
          <p:cNvPr id="15" name="Gerade Verbindung 14"/>
          <p:cNvCxnSpPr/>
          <p:nvPr userDrawn="1"/>
        </p:nvCxnSpPr>
        <p:spPr>
          <a:xfrm>
            <a:off x="6279195" y="1557586"/>
            <a:ext cx="1680875"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platzhalter 17"/>
          <p:cNvSpPr>
            <a:spLocks noGrp="1"/>
          </p:cNvSpPr>
          <p:nvPr>
            <p:ph type="body" sz="quarter" idx="26" hasCustomPrompt="1"/>
          </p:nvPr>
        </p:nvSpPr>
        <p:spPr>
          <a:xfrm>
            <a:off x="6285965" y="1589456"/>
            <a:ext cx="3767729" cy="466833"/>
          </a:xfrm>
        </p:spPr>
        <p:txBody>
          <a:bodyPr/>
          <a:lstStyle>
            <a:lvl1pPr marL="133" indent="0">
              <a:buNone/>
              <a:defRPr/>
            </a:lvl1pPr>
          </a:lstStyle>
          <a:p>
            <a:pPr lvl="0"/>
            <a:r>
              <a:rPr lang="en-GB" noProof="0" dirty="0" smtClean="0"/>
              <a:t>Subtitle</a:t>
            </a:r>
            <a:endParaRPr lang="en-GB" noProof="0" dirty="0"/>
          </a:p>
        </p:txBody>
      </p:sp>
      <p:sp>
        <p:nvSpPr>
          <p:cNvPr id="17" name="Diagrammplatzhalter 11"/>
          <p:cNvSpPr>
            <a:spLocks noGrp="1"/>
          </p:cNvSpPr>
          <p:nvPr>
            <p:ph type="chart" sz="quarter" idx="27" hasCustomPrompt="1"/>
          </p:nvPr>
        </p:nvSpPr>
        <p:spPr>
          <a:xfrm>
            <a:off x="6291263" y="2048349"/>
            <a:ext cx="5472801" cy="4166565"/>
          </a:xfrm>
        </p:spPr>
        <p:txBody>
          <a:bodyPr/>
          <a:lstStyle>
            <a:lvl1pPr marL="133" indent="0">
              <a:buNone/>
              <a:defRPr/>
            </a:lvl1pPr>
          </a:lstStyle>
          <a:p>
            <a:r>
              <a:rPr lang="en-GB" noProof="0" dirty="0" smtClean="0"/>
              <a:t>Click to insert chart</a:t>
            </a:r>
            <a:endParaRPr lang="en-GB" noProof="0" dirty="0"/>
          </a:p>
        </p:txBody>
      </p:sp>
      <p:sp>
        <p:nvSpPr>
          <p:cNvPr id="23" name="Textplatzhalter 7"/>
          <p:cNvSpPr>
            <a:spLocks noGrp="1"/>
          </p:cNvSpPr>
          <p:nvPr>
            <p:ph type="body" sz="quarter" idx="19" hasCustomPrompt="1"/>
          </p:nvPr>
        </p:nvSpPr>
        <p:spPr>
          <a:xfrm>
            <a:off x="11771313" y="2997746"/>
            <a:ext cx="295200" cy="3215729"/>
          </a:xfrm>
        </p:spPr>
        <p:txBody>
          <a:bodyPr vert="vert270" anchor="ctr">
            <a:normAutofit/>
          </a:bodyPr>
          <a:lstStyle>
            <a:lvl1pPr marL="0" indent="0">
              <a:buNone/>
              <a:defRPr sz="800" b="0" baseline="0">
                <a:solidFill>
                  <a:schemeClr val="tx1"/>
                </a:solidFill>
                <a:latin typeface="+mj-lt"/>
              </a:defRPr>
            </a:lvl1pPr>
          </a:lstStyle>
          <a:p>
            <a:pPr lvl="0"/>
            <a:r>
              <a:rPr lang="en-GB" noProof="0" dirty="0" smtClean="0"/>
              <a:t>Chart: Source</a:t>
            </a:r>
            <a:endParaRPr lang="en-GB" noProof="0" dirty="0"/>
          </a:p>
        </p:txBody>
      </p:sp>
      <p:cxnSp>
        <p:nvCxnSpPr>
          <p:cNvPr id="24" name="Gerade Verbindung 23"/>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8" name="Grafik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29"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EE3C342D-0BC8-457D-9B01-3010E78AD2A3}" type="datetime1">
              <a:rPr lang="en-GB" noProof="0" smtClean="0"/>
              <a:t>23/04/2014</a:t>
            </a:fld>
            <a:endParaRPr lang="en-GB" noProof="0" dirty="0"/>
          </a:p>
        </p:txBody>
      </p:sp>
      <p:sp>
        <p:nvSpPr>
          <p:cNvPr id="30"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31"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126007432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Table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36563" y="333375"/>
            <a:ext cx="8258175" cy="1062038"/>
          </a:xfrm>
        </p:spPr>
        <p:txBody>
          <a:bodyPr/>
          <a:lstStyle/>
          <a:p>
            <a:r>
              <a:rPr lang="en-GB" noProof="0" dirty="0" smtClean="0"/>
              <a:t>Click to add title</a:t>
            </a:r>
            <a:endParaRPr lang="en-GB" noProof="0" dirty="0"/>
          </a:p>
        </p:txBody>
      </p:sp>
      <p:cxnSp>
        <p:nvCxnSpPr>
          <p:cNvPr id="14" name="Gerade Verbindung 13"/>
          <p:cNvCxnSpPr/>
          <p:nvPr userDrawn="1"/>
        </p:nvCxnSpPr>
        <p:spPr>
          <a:xfrm>
            <a:off x="436563" y="1557586"/>
            <a:ext cx="1680875"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platzhalter 17"/>
          <p:cNvSpPr>
            <a:spLocks noGrp="1"/>
          </p:cNvSpPr>
          <p:nvPr>
            <p:ph type="body" sz="quarter" idx="22" hasCustomPrompt="1"/>
          </p:nvPr>
        </p:nvSpPr>
        <p:spPr>
          <a:xfrm>
            <a:off x="436563" y="1589456"/>
            <a:ext cx="3927475" cy="466833"/>
          </a:xfrm>
        </p:spPr>
        <p:txBody>
          <a:bodyPr/>
          <a:lstStyle>
            <a:lvl1pPr marL="133" indent="0">
              <a:buNone/>
              <a:defRPr/>
            </a:lvl1pPr>
          </a:lstStyle>
          <a:p>
            <a:pPr lvl="0"/>
            <a:r>
              <a:rPr lang="en-GB" noProof="0" dirty="0" smtClean="0"/>
              <a:t>Subtitle</a:t>
            </a:r>
            <a:endParaRPr lang="en-GB" noProof="0" dirty="0"/>
          </a:p>
        </p:txBody>
      </p:sp>
      <p:sp>
        <p:nvSpPr>
          <p:cNvPr id="7" name="Tabellenplatzhalter 6"/>
          <p:cNvSpPr>
            <a:spLocks noGrp="1"/>
          </p:cNvSpPr>
          <p:nvPr>
            <p:ph type="tbl" sz="quarter" idx="24" hasCustomPrompt="1"/>
          </p:nvPr>
        </p:nvSpPr>
        <p:spPr>
          <a:xfrm>
            <a:off x="436563" y="2056289"/>
            <a:ext cx="5467350" cy="4149099"/>
          </a:xfrm>
        </p:spPr>
        <p:txBody>
          <a:bodyPr/>
          <a:lstStyle>
            <a:lvl1pPr marL="133" indent="0">
              <a:buNone/>
              <a:defRPr/>
            </a:lvl1pPr>
          </a:lstStyle>
          <a:p>
            <a:r>
              <a:rPr lang="en-GB" noProof="0" dirty="0" smtClean="0"/>
              <a:t>Click to insert table</a:t>
            </a:r>
            <a:endParaRPr lang="en-GB" noProof="0" dirty="0"/>
          </a:p>
        </p:txBody>
      </p:sp>
      <p:cxnSp>
        <p:nvCxnSpPr>
          <p:cNvPr id="15" name="Gerade Verbindung 14"/>
          <p:cNvCxnSpPr/>
          <p:nvPr userDrawn="1"/>
        </p:nvCxnSpPr>
        <p:spPr>
          <a:xfrm>
            <a:off x="6279195" y="1557586"/>
            <a:ext cx="1680875"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platzhalter 17"/>
          <p:cNvSpPr>
            <a:spLocks noGrp="1"/>
          </p:cNvSpPr>
          <p:nvPr>
            <p:ph type="body" sz="quarter" idx="25" hasCustomPrompt="1"/>
          </p:nvPr>
        </p:nvSpPr>
        <p:spPr>
          <a:xfrm>
            <a:off x="6289215" y="1589456"/>
            <a:ext cx="3862848" cy="466833"/>
          </a:xfrm>
        </p:spPr>
        <p:txBody>
          <a:bodyPr/>
          <a:lstStyle>
            <a:lvl1pPr marL="133" indent="0">
              <a:buNone/>
              <a:defRPr/>
            </a:lvl1pPr>
          </a:lstStyle>
          <a:p>
            <a:pPr lvl="0"/>
            <a:r>
              <a:rPr lang="en-GB" noProof="0" dirty="0" smtClean="0"/>
              <a:t>Subtitle</a:t>
            </a:r>
            <a:endParaRPr lang="en-GB" noProof="0" dirty="0"/>
          </a:p>
        </p:txBody>
      </p:sp>
      <p:sp>
        <p:nvSpPr>
          <p:cNvPr id="17" name="Tabellenplatzhalter 6"/>
          <p:cNvSpPr>
            <a:spLocks noGrp="1"/>
          </p:cNvSpPr>
          <p:nvPr>
            <p:ph type="tbl" sz="quarter" idx="26" hasCustomPrompt="1"/>
          </p:nvPr>
        </p:nvSpPr>
        <p:spPr>
          <a:xfrm>
            <a:off x="6289215" y="2056289"/>
            <a:ext cx="5474849" cy="4149099"/>
          </a:xfrm>
        </p:spPr>
        <p:txBody>
          <a:bodyPr/>
          <a:lstStyle>
            <a:lvl1pPr marL="133" indent="0">
              <a:buNone/>
              <a:defRPr/>
            </a:lvl1pPr>
          </a:lstStyle>
          <a:p>
            <a:r>
              <a:rPr lang="en-GB" noProof="0" dirty="0" smtClean="0"/>
              <a:t>Click to insert table</a:t>
            </a:r>
            <a:endParaRPr lang="en-GB" noProof="0" dirty="0"/>
          </a:p>
        </p:txBody>
      </p:sp>
      <p:sp>
        <p:nvSpPr>
          <p:cNvPr id="23" name="Textplatzhalter 7"/>
          <p:cNvSpPr>
            <a:spLocks noGrp="1"/>
          </p:cNvSpPr>
          <p:nvPr>
            <p:ph type="body" sz="quarter" idx="19" hasCustomPrompt="1"/>
          </p:nvPr>
        </p:nvSpPr>
        <p:spPr>
          <a:xfrm>
            <a:off x="11771313" y="2997746"/>
            <a:ext cx="295200" cy="3215729"/>
          </a:xfrm>
        </p:spPr>
        <p:txBody>
          <a:bodyPr vert="vert270" anchor="ctr">
            <a:normAutofit/>
          </a:bodyPr>
          <a:lstStyle>
            <a:lvl1pPr marL="0" indent="0">
              <a:buNone/>
              <a:defRPr sz="800" b="0" baseline="0">
                <a:solidFill>
                  <a:schemeClr val="tx1"/>
                </a:solidFill>
                <a:latin typeface="+mj-lt"/>
              </a:defRPr>
            </a:lvl1pPr>
          </a:lstStyle>
          <a:p>
            <a:pPr lvl="0"/>
            <a:r>
              <a:rPr lang="en-GB" noProof="0" dirty="0" smtClean="0"/>
              <a:t>Table: Source</a:t>
            </a:r>
            <a:endParaRPr lang="en-GB" noProof="0" dirty="0"/>
          </a:p>
        </p:txBody>
      </p:sp>
      <p:cxnSp>
        <p:nvCxnSpPr>
          <p:cNvPr id="24" name="Gerade Verbindung 23"/>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8" name="Grafik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32"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0F37E88D-0908-48CA-AFA0-7909E10F8582}" type="datetime1">
              <a:rPr lang="en-GB" noProof="0" smtClean="0"/>
              <a:t>23/04/2014</a:t>
            </a:fld>
            <a:endParaRPr lang="en-GB" noProof="0" dirty="0"/>
          </a:p>
        </p:txBody>
      </p:sp>
      <p:sp>
        <p:nvSpPr>
          <p:cNvPr id="33"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34"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235463207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el 6"/>
          <p:cNvSpPr>
            <a:spLocks noGrp="1"/>
          </p:cNvSpPr>
          <p:nvPr>
            <p:ph type="title" hasCustomPrompt="1"/>
          </p:nvPr>
        </p:nvSpPr>
        <p:spPr>
          <a:xfrm>
            <a:off x="436563" y="333375"/>
            <a:ext cx="8258175" cy="1062038"/>
          </a:xfrm>
        </p:spPr>
        <p:txBody>
          <a:bodyPr/>
          <a:lstStyle>
            <a:lvl1pPr>
              <a:defRPr baseline="0"/>
            </a:lvl1pPr>
          </a:lstStyle>
          <a:p>
            <a:r>
              <a:rPr lang="en-GB" noProof="0" dirty="0" smtClean="0"/>
              <a:t>Click to add title</a:t>
            </a:r>
            <a:endParaRPr lang="en-GB" noProof="0" dirty="0"/>
          </a:p>
        </p:txBody>
      </p:sp>
      <p:cxnSp>
        <p:nvCxnSpPr>
          <p:cNvPr id="14" name="Gerade Verbindung 13"/>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18" name="Grafik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19"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6957C269-08BF-4876-B73D-B270605641D1}" type="datetime1">
              <a:rPr lang="en-GB" noProof="0" smtClean="0"/>
              <a:t>23/04/2014</a:t>
            </a:fld>
            <a:endParaRPr lang="en-GB" noProof="0" dirty="0"/>
          </a:p>
        </p:txBody>
      </p:sp>
      <p:sp>
        <p:nvSpPr>
          <p:cNvPr id="20"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21"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296900507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2" name="Gerade Verbindung 1"/>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Grafik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4"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D02202E0-73BA-438E-A508-3FC563AA9D98}" type="datetime1">
              <a:rPr lang="en-GB" noProof="0" smtClean="0"/>
              <a:t>23/04/2014</a:t>
            </a:fld>
            <a:endParaRPr lang="en-GB" noProof="0" dirty="0"/>
          </a:p>
        </p:txBody>
      </p:sp>
      <p:sp>
        <p:nvSpPr>
          <p:cNvPr id="5"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6"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359407876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nd">
    <p:bg bwMode="ltGray">
      <p:bgPr>
        <a:solidFill>
          <a:schemeClr val="accent1"/>
        </a:solidFill>
        <a:effectLst/>
      </p:bgPr>
    </p:bg>
    <p:spTree>
      <p:nvGrpSpPr>
        <p:cNvPr id="1" name=""/>
        <p:cNvGrpSpPr/>
        <p:nvPr/>
      </p:nvGrpSpPr>
      <p:grpSpPr>
        <a:xfrm>
          <a:off x="0" y="0"/>
          <a:ext cx="0" cy="0"/>
          <a:chOff x="0" y="0"/>
          <a:chExt cx="0" cy="0"/>
        </a:xfrm>
      </p:grpSpPr>
      <p:cxnSp>
        <p:nvCxnSpPr>
          <p:cNvPr id="8" name="Gerade Verbindung 7"/>
          <p:cNvCxnSpPr/>
          <p:nvPr userDrawn="1"/>
        </p:nvCxnSpPr>
        <p:spPr>
          <a:xfrm>
            <a:off x="436563" y="792183"/>
            <a:ext cx="1680875"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feld 2"/>
          <p:cNvSpPr txBox="1"/>
          <p:nvPr userDrawn="1"/>
        </p:nvSpPr>
        <p:spPr>
          <a:xfrm>
            <a:off x="631096" y="3363104"/>
            <a:ext cx="10677792" cy="492557"/>
          </a:xfrm>
          <a:prstGeom prst="rect">
            <a:avLst/>
          </a:prstGeom>
          <a:noFill/>
        </p:spPr>
        <p:txBody>
          <a:bodyPr wrap="square" lIns="121963" tIns="60981" rIns="121963" bIns="60981" rtlCol="0">
            <a:spAutoFit/>
          </a:bodyPr>
          <a:lstStyle/>
          <a:p>
            <a:endParaRPr lang="en-GB" noProof="0" dirty="0"/>
          </a:p>
        </p:txBody>
      </p:sp>
      <p:sp>
        <p:nvSpPr>
          <p:cNvPr id="6" name="Textfeld 5"/>
          <p:cNvSpPr txBox="1"/>
          <p:nvPr userDrawn="1"/>
        </p:nvSpPr>
        <p:spPr>
          <a:xfrm>
            <a:off x="446547" y="3363104"/>
            <a:ext cx="8248191" cy="492485"/>
          </a:xfrm>
          <a:prstGeom prst="rect">
            <a:avLst/>
          </a:prstGeom>
          <a:noFill/>
        </p:spPr>
        <p:txBody>
          <a:bodyPr wrap="square" lIns="0" tIns="60981" rIns="121963" bIns="60981" rtlCol="0">
            <a:spAutoFit/>
          </a:bodyPr>
          <a:lstStyle/>
          <a:p>
            <a:r>
              <a:rPr lang="en-GB" sz="2400" noProof="0" dirty="0" smtClean="0"/>
              <a:t>© Swiss National Bank</a:t>
            </a:r>
            <a:endParaRPr lang="en-GB" sz="2400" noProof="0" dirty="0"/>
          </a:p>
        </p:txBody>
      </p:sp>
      <p:sp>
        <p:nvSpPr>
          <p:cNvPr id="9" name="Textfeld 8"/>
          <p:cNvSpPr txBox="1"/>
          <p:nvPr userDrawn="1"/>
        </p:nvSpPr>
        <p:spPr>
          <a:xfrm>
            <a:off x="446547" y="931522"/>
            <a:ext cx="8248191" cy="615553"/>
          </a:xfrm>
          <a:prstGeom prst="rect">
            <a:avLst/>
          </a:prstGeom>
          <a:noFill/>
        </p:spPr>
        <p:txBody>
          <a:bodyPr wrap="square" lIns="0" tIns="0" rIns="0" bIns="0" rtlCol="0">
            <a:spAutoFit/>
          </a:bodyPr>
          <a:lstStyle/>
          <a:p>
            <a:r>
              <a:rPr lang="en-GB" sz="4000" noProof="0" dirty="0" smtClean="0"/>
              <a:t>Thank your for your attention!</a:t>
            </a:r>
            <a:endParaRPr lang="en-GB" sz="4000" noProof="0" dirty="0"/>
          </a:p>
        </p:txBody>
      </p:sp>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black">
          <a:xfrm>
            <a:off x="432000" y="5418000"/>
            <a:ext cx="2520701" cy="1008890"/>
          </a:xfrm>
          <a:prstGeom prst="rect">
            <a:avLst/>
          </a:prstGeom>
        </p:spPr>
      </p:pic>
    </p:spTree>
    <p:extLst>
      <p:ext uri="{BB962C8B-B14F-4D97-AF65-F5344CB8AC3E}">
        <p14:creationId xmlns:p14="http://schemas.microsoft.com/office/powerpoint/2010/main" val="13182540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break colour">
    <p:bg bwMode="ltGray">
      <p:bgPr>
        <a:solidFill>
          <a:schemeClr val="bg2"/>
        </a:solidFill>
        <a:effectLst/>
      </p:bgPr>
    </p:bg>
    <p:spTree>
      <p:nvGrpSpPr>
        <p:cNvPr id="1" name=""/>
        <p:cNvGrpSpPr/>
        <p:nvPr/>
      </p:nvGrpSpPr>
      <p:grpSpPr>
        <a:xfrm>
          <a:off x="0" y="0"/>
          <a:ext cx="0" cy="0"/>
          <a:chOff x="0" y="0"/>
          <a:chExt cx="0" cy="0"/>
        </a:xfrm>
      </p:grpSpPr>
      <p:sp>
        <p:nvSpPr>
          <p:cNvPr id="7" name="Textplatzhalter 6"/>
          <p:cNvSpPr>
            <a:spLocks noGrp="1"/>
          </p:cNvSpPr>
          <p:nvPr>
            <p:ph type="body" sz="quarter" idx="13" hasCustomPrompt="1"/>
          </p:nvPr>
        </p:nvSpPr>
        <p:spPr>
          <a:xfrm>
            <a:off x="436563" y="936217"/>
            <a:ext cx="7418387" cy="4699088"/>
          </a:xfrm>
        </p:spPr>
        <p:txBody>
          <a:bodyPr>
            <a:noAutofit/>
          </a:bodyPr>
          <a:lstStyle>
            <a:lvl1pPr marL="0" indent="0">
              <a:spcBef>
                <a:spcPts val="0"/>
              </a:spcBef>
              <a:buNone/>
              <a:defRPr sz="4000" b="0">
                <a:solidFill>
                  <a:schemeClr val="accent1"/>
                </a:solidFill>
                <a:latin typeface="+mj-lt"/>
              </a:defRPr>
            </a:lvl1pPr>
          </a:lstStyle>
          <a:p>
            <a:pPr lvl="0"/>
            <a:r>
              <a:rPr lang="en-GB" noProof="0" dirty="0" smtClean="0">
                <a:latin typeface="+mj-lt"/>
              </a:rPr>
              <a:t>Introduction</a:t>
            </a:r>
            <a:endParaRPr lang="en-GB" noProof="0" dirty="0"/>
          </a:p>
        </p:txBody>
      </p:sp>
      <p:cxnSp>
        <p:nvCxnSpPr>
          <p:cNvPr id="8" name="Gerade Verbindung 7"/>
          <p:cNvCxnSpPr/>
          <p:nvPr userDrawn="1"/>
        </p:nvCxnSpPr>
        <p:spPr>
          <a:xfrm>
            <a:off x="436563" y="792183"/>
            <a:ext cx="1680875"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825656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grey/black and white">
    <p:spTree>
      <p:nvGrpSpPr>
        <p:cNvPr id="1" name=""/>
        <p:cNvGrpSpPr/>
        <p:nvPr/>
      </p:nvGrpSpPr>
      <p:grpSpPr>
        <a:xfrm>
          <a:off x="0" y="0"/>
          <a:ext cx="0" cy="0"/>
          <a:chOff x="0" y="0"/>
          <a:chExt cx="0" cy="0"/>
        </a:xfrm>
      </p:grpSpPr>
      <p:sp>
        <p:nvSpPr>
          <p:cNvPr id="7" name="Textplatzhalter 6"/>
          <p:cNvSpPr>
            <a:spLocks noGrp="1"/>
          </p:cNvSpPr>
          <p:nvPr>
            <p:ph type="body" sz="quarter" idx="13" hasCustomPrompt="1"/>
          </p:nvPr>
        </p:nvSpPr>
        <p:spPr>
          <a:xfrm>
            <a:off x="436563" y="936217"/>
            <a:ext cx="7418387" cy="4699088"/>
          </a:xfrm>
        </p:spPr>
        <p:txBody>
          <a:bodyPr>
            <a:noAutofit/>
          </a:bodyPr>
          <a:lstStyle>
            <a:lvl1pPr marL="0" indent="0">
              <a:spcBef>
                <a:spcPts val="0"/>
              </a:spcBef>
              <a:buNone/>
              <a:defRPr sz="4000" b="0">
                <a:solidFill>
                  <a:schemeClr val="tx1"/>
                </a:solidFill>
                <a:latin typeface="+mj-lt"/>
              </a:defRPr>
            </a:lvl1pPr>
          </a:lstStyle>
          <a:p>
            <a:pPr lvl="0"/>
            <a:r>
              <a:rPr lang="en-GB" noProof="0" dirty="0" smtClean="0">
                <a:latin typeface="+mj-lt"/>
              </a:rPr>
              <a:t>Introduction</a:t>
            </a:r>
            <a:endParaRPr lang="en-GB" noProof="0" dirty="0"/>
          </a:p>
        </p:txBody>
      </p:sp>
      <p:cxnSp>
        <p:nvCxnSpPr>
          <p:cNvPr id="8" name="Gerade Verbindung 7"/>
          <p:cNvCxnSpPr/>
          <p:nvPr userDrawn="1"/>
        </p:nvCxnSpPr>
        <p:spPr>
          <a:xfrm>
            <a:off x="436563" y="792183"/>
            <a:ext cx="1680875"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981428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cxnSp>
        <p:nvCxnSpPr>
          <p:cNvPr id="8" name="Gerade Verbindung 7"/>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platzhalter 13"/>
          <p:cNvSpPr>
            <a:spLocks noGrp="1"/>
          </p:cNvSpPr>
          <p:nvPr>
            <p:ph type="body" sz="quarter" idx="13" hasCustomPrompt="1"/>
          </p:nvPr>
        </p:nvSpPr>
        <p:spPr>
          <a:xfrm>
            <a:off x="436564" y="1589456"/>
            <a:ext cx="11327502" cy="4621982"/>
          </a:xfrm>
        </p:spPr>
        <p:txBody>
          <a:bodyPr>
            <a:normAutofit/>
          </a:bodyPr>
          <a:lstStyle>
            <a:lvl1pPr marL="342000" indent="-342000">
              <a:buFont typeface="Symbol" pitchFamily="18" charset="2"/>
              <a:buChar char="-"/>
              <a:defRPr sz="2400"/>
            </a:lvl1pPr>
          </a:lstStyle>
          <a:p>
            <a:pPr lvl="0"/>
            <a:r>
              <a:rPr lang="en-GB" noProof="0" dirty="0" smtClean="0"/>
              <a:t>Click to add text</a:t>
            </a:r>
          </a:p>
        </p:txBody>
      </p:sp>
      <p:sp>
        <p:nvSpPr>
          <p:cNvPr id="11" name="Textfeld 10"/>
          <p:cNvSpPr txBox="1"/>
          <p:nvPr userDrawn="1"/>
        </p:nvSpPr>
        <p:spPr>
          <a:xfrm>
            <a:off x="436563" y="328690"/>
            <a:ext cx="8258175" cy="574649"/>
          </a:xfrm>
          <a:prstGeom prst="rect">
            <a:avLst/>
          </a:prstGeom>
          <a:noFill/>
        </p:spPr>
        <p:txBody>
          <a:bodyPr wrap="square" lIns="0" tIns="0" rIns="0" bIns="0" rtlCol="0">
            <a:spAutoFit/>
          </a:bodyPr>
          <a:lstStyle/>
          <a:p>
            <a:r>
              <a:rPr lang="en-GB" sz="3700" noProof="0" dirty="0" smtClean="0"/>
              <a:t>Agenda</a:t>
            </a:r>
          </a:p>
        </p:txBody>
      </p:sp>
      <p:pic>
        <p:nvPicPr>
          <p:cNvPr id="15" name="Grafik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16"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FB8DFFBB-2BF7-420B-A33A-A16844B39598}" type="datetime1">
              <a:rPr lang="en-GB" noProof="0" smtClean="0"/>
              <a:t>23/04/2014</a:t>
            </a:fld>
            <a:endParaRPr lang="en-GB" noProof="0" dirty="0"/>
          </a:p>
        </p:txBody>
      </p:sp>
      <p:sp>
        <p:nvSpPr>
          <p:cNvPr id="17"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18"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111347643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1/1">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36563" y="333375"/>
            <a:ext cx="8258175" cy="1062038"/>
          </a:xfrm>
        </p:spPr>
        <p:txBody>
          <a:bodyPr/>
          <a:lstStyle>
            <a:lvl1pPr>
              <a:defRPr sz="2800"/>
            </a:lvl1pPr>
          </a:lstStyle>
          <a:p>
            <a:r>
              <a:rPr lang="en-GB" noProof="0" dirty="0" smtClean="0"/>
              <a:t>Click to add title</a:t>
            </a:r>
            <a:endParaRPr lang="en-GB" noProof="0" dirty="0"/>
          </a:p>
        </p:txBody>
      </p:sp>
      <p:sp>
        <p:nvSpPr>
          <p:cNvPr id="7" name="Inhaltsplatzhalter 6"/>
          <p:cNvSpPr>
            <a:spLocks noGrp="1"/>
          </p:cNvSpPr>
          <p:nvPr>
            <p:ph sz="quarter" idx="13" hasCustomPrompt="1"/>
          </p:nvPr>
        </p:nvSpPr>
        <p:spPr>
          <a:xfrm>
            <a:off x="436563" y="1589456"/>
            <a:ext cx="11334750" cy="4621982"/>
          </a:xfrm>
        </p:spPr>
        <p:txBody>
          <a:bodyPr>
            <a:normAutofit/>
          </a:bodyPr>
          <a:lstStyle>
            <a:lvl1pPr marL="216000" indent="-216000">
              <a:defRPr sz="2400"/>
            </a:lvl1pPr>
            <a:lvl2pPr marL="576000" indent="-216000">
              <a:defRPr sz="2400"/>
            </a:lvl2pPr>
            <a:lvl3pPr marL="936000" indent="-216000">
              <a:defRPr sz="2400"/>
            </a:lvl3pPr>
            <a:lvl4pPr marL="1296000" indent="-216000">
              <a:defRPr sz="2400"/>
            </a:lvl4pPr>
            <a:lvl5pPr marL="1656000" indent="-216000">
              <a:defRPr sz="2400"/>
            </a:lvl5pPr>
          </a:lstStyle>
          <a:p>
            <a:pPr lvl="0"/>
            <a:r>
              <a:rPr lang="en-GB" noProof="0" dirty="0" smtClean="0"/>
              <a:t>First level</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12" name="Textplatzhalter 7"/>
          <p:cNvSpPr>
            <a:spLocks noGrp="1"/>
          </p:cNvSpPr>
          <p:nvPr>
            <p:ph type="body" sz="quarter" idx="19" hasCustomPrompt="1"/>
          </p:nvPr>
        </p:nvSpPr>
        <p:spPr>
          <a:xfrm>
            <a:off x="11771313" y="2997746"/>
            <a:ext cx="304526" cy="3215729"/>
          </a:xfrm>
        </p:spPr>
        <p:txBody>
          <a:bodyPr vert="vert270" anchor="ctr">
            <a:normAutofit/>
          </a:bodyPr>
          <a:lstStyle>
            <a:lvl1pPr marL="0" indent="0">
              <a:buNone/>
              <a:defRPr sz="800" b="0" baseline="0">
                <a:solidFill>
                  <a:schemeClr val="tx1"/>
                </a:solidFill>
                <a:latin typeface="+mj-lt"/>
              </a:defRPr>
            </a:lvl1pPr>
          </a:lstStyle>
          <a:p>
            <a:pPr lvl="0"/>
            <a:r>
              <a:rPr lang="en-GB" noProof="0" dirty="0" smtClean="0"/>
              <a:t>Picture: Source</a:t>
            </a:r>
            <a:endParaRPr lang="en-GB" noProof="0" dirty="0"/>
          </a:p>
        </p:txBody>
      </p:sp>
      <p:cxnSp>
        <p:nvCxnSpPr>
          <p:cNvPr id="16" name="Gerade Verbindung 15"/>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0" name="Grafik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21"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8A5E8704-A1F1-4BD0-ACF6-034B25F7A2F2}" type="datetime1">
              <a:rPr lang="en-GB" noProof="0" smtClean="0"/>
              <a:t>23/04/2014</a:t>
            </a:fld>
            <a:endParaRPr lang="en-GB" noProof="0" dirty="0"/>
          </a:p>
        </p:txBody>
      </p:sp>
      <p:sp>
        <p:nvSpPr>
          <p:cNvPr id="22"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23"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65909870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36563" y="333375"/>
            <a:ext cx="8258175" cy="1062038"/>
          </a:xfrm>
        </p:spPr>
        <p:txBody>
          <a:bodyPr/>
          <a:lstStyle/>
          <a:p>
            <a:r>
              <a:rPr lang="en-GB" noProof="0" dirty="0" smtClean="0"/>
              <a:t>Click to add title</a:t>
            </a:r>
            <a:endParaRPr lang="en-GB" noProof="0" dirty="0"/>
          </a:p>
        </p:txBody>
      </p:sp>
      <p:cxnSp>
        <p:nvCxnSpPr>
          <p:cNvPr id="15" name="Gerade Verbindung 14"/>
          <p:cNvCxnSpPr/>
          <p:nvPr userDrawn="1"/>
        </p:nvCxnSpPr>
        <p:spPr>
          <a:xfrm>
            <a:off x="436562" y="1557586"/>
            <a:ext cx="1680875"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platzhalter 17"/>
          <p:cNvSpPr>
            <a:spLocks noGrp="1"/>
          </p:cNvSpPr>
          <p:nvPr>
            <p:ph type="body" sz="quarter" idx="21" hasCustomPrompt="1"/>
          </p:nvPr>
        </p:nvSpPr>
        <p:spPr>
          <a:xfrm>
            <a:off x="436563" y="1589456"/>
            <a:ext cx="3927476" cy="466833"/>
          </a:xfrm>
        </p:spPr>
        <p:txBody>
          <a:bodyPr/>
          <a:lstStyle>
            <a:lvl1pPr marL="133" indent="0">
              <a:buNone/>
              <a:defRPr/>
            </a:lvl1pPr>
          </a:lstStyle>
          <a:p>
            <a:pPr lvl="0"/>
            <a:r>
              <a:rPr lang="en-GB" noProof="0" dirty="0" smtClean="0"/>
              <a:t>Subtitle</a:t>
            </a:r>
            <a:endParaRPr lang="en-GB" noProof="0" dirty="0"/>
          </a:p>
        </p:txBody>
      </p:sp>
      <p:sp>
        <p:nvSpPr>
          <p:cNvPr id="7" name="Diagrammplatzhalter 6"/>
          <p:cNvSpPr>
            <a:spLocks noGrp="1"/>
          </p:cNvSpPr>
          <p:nvPr>
            <p:ph type="chart" sz="quarter" idx="22" hasCustomPrompt="1"/>
          </p:nvPr>
        </p:nvSpPr>
        <p:spPr>
          <a:xfrm>
            <a:off x="436564" y="2056290"/>
            <a:ext cx="11327502" cy="4158625"/>
          </a:xfrm>
        </p:spPr>
        <p:txBody>
          <a:bodyPr/>
          <a:lstStyle>
            <a:lvl1pPr marL="133" indent="0">
              <a:buNone/>
              <a:defRPr/>
            </a:lvl1pPr>
          </a:lstStyle>
          <a:p>
            <a:r>
              <a:rPr lang="en-GB" noProof="0" dirty="0" smtClean="0"/>
              <a:t>Click to insert chart</a:t>
            </a:r>
            <a:endParaRPr lang="en-GB" noProof="0" dirty="0"/>
          </a:p>
        </p:txBody>
      </p:sp>
      <p:sp>
        <p:nvSpPr>
          <p:cNvPr id="21" name="Textplatzhalter 7"/>
          <p:cNvSpPr>
            <a:spLocks noGrp="1"/>
          </p:cNvSpPr>
          <p:nvPr>
            <p:ph type="body" sz="quarter" idx="19" hasCustomPrompt="1"/>
          </p:nvPr>
        </p:nvSpPr>
        <p:spPr>
          <a:xfrm>
            <a:off x="11771313" y="3020928"/>
            <a:ext cx="304526" cy="3192547"/>
          </a:xfrm>
        </p:spPr>
        <p:txBody>
          <a:bodyPr vert="vert270" anchor="ctr">
            <a:normAutofit/>
          </a:bodyPr>
          <a:lstStyle>
            <a:lvl1pPr marL="0" indent="0">
              <a:buNone/>
              <a:defRPr sz="800" b="0" baseline="0">
                <a:solidFill>
                  <a:schemeClr val="tx1"/>
                </a:solidFill>
                <a:latin typeface="+mj-lt"/>
              </a:defRPr>
            </a:lvl1pPr>
          </a:lstStyle>
          <a:p>
            <a:pPr lvl="0"/>
            <a:r>
              <a:rPr lang="en-GB" noProof="0" dirty="0" smtClean="0"/>
              <a:t>Chart: Source</a:t>
            </a:r>
            <a:endParaRPr lang="en-GB" noProof="0" dirty="0"/>
          </a:p>
        </p:txBody>
      </p:sp>
      <p:cxnSp>
        <p:nvCxnSpPr>
          <p:cNvPr id="19" name="Gerade Verbindung 18"/>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4" name="Grafik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25"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F872B3C2-A7C1-4A01-A421-6E70C2E32E79}" type="datetime1">
              <a:rPr lang="en-GB" noProof="0" smtClean="0"/>
              <a:t>23/04/2014</a:t>
            </a:fld>
            <a:endParaRPr lang="en-GB" noProof="0" dirty="0"/>
          </a:p>
        </p:txBody>
      </p:sp>
      <p:sp>
        <p:nvSpPr>
          <p:cNvPr id="26"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27"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383990290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36563" y="333375"/>
            <a:ext cx="8258175" cy="1062038"/>
          </a:xfrm>
        </p:spPr>
        <p:txBody>
          <a:bodyPr/>
          <a:lstStyle/>
          <a:p>
            <a:r>
              <a:rPr lang="en-GB" noProof="0" dirty="0" smtClean="0"/>
              <a:t>Click to add title</a:t>
            </a:r>
            <a:endParaRPr lang="en-GB" noProof="0" dirty="0"/>
          </a:p>
        </p:txBody>
      </p:sp>
      <p:cxnSp>
        <p:nvCxnSpPr>
          <p:cNvPr id="15" name="Gerade Verbindung 14"/>
          <p:cNvCxnSpPr/>
          <p:nvPr userDrawn="1"/>
        </p:nvCxnSpPr>
        <p:spPr>
          <a:xfrm>
            <a:off x="436563" y="1557586"/>
            <a:ext cx="1680875"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platzhalter 17"/>
          <p:cNvSpPr>
            <a:spLocks noGrp="1"/>
          </p:cNvSpPr>
          <p:nvPr>
            <p:ph type="body" sz="quarter" idx="21" hasCustomPrompt="1"/>
          </p:nvPr>
        </p:nvSpPr>
        <p:spPr>
          <a:xfrm>
            <a:off x="436563" y="1589456"/>
            <a:ext cx="3927476" cy="466833"/>
          </a:xfrm>
        </p:spPr>
        <p:txBody>
          <a:bodyPr/>
          <a:lstStyle>
            <a:lvl1pPr marL="133" indent="0">
              <a:buNone/>
              <a:defRPr/>
            </a:lvl1pPr>
          </a:lstStyle>
          <a:p>
            <a:pPr lvl="0"/>
            <a:r>
              <a:rPr lang="en-GB" noProof="0" dirty="0" smtClean="0"/>
              <a:t>Subtitle</a:t>
            </a:r>
            <a:endParaRPr lang="en-GB" noProof="0" dirty="0"/>
          </a:p>
        </p:txBody>
      </p:sp>
      <p:sp>
        <p:nvSpPr>
          <p:cNvPr id="7" name="Tabellenplatzhalter 6"/>
          <p:cNvSpPr>
            <a:spLocks noGrp="1"/>
          </p:cNvSpPr>
          <p:nvPr>
            <p:ph type="tbl" sz="quarter" idx="22" hasCustomPrompt="1"/>
          </p:nvPr>
        </p:nvSpPr>
        <p:spPr>
          <a:xfrm>
            <a:off x="436563" y="2056290"/>
            <a:ext cx="11327502" cy="4157185"/>
          </a:xfrm>
        </p:spPr>
        <p:txBody>
          <a:bodyPr/>
          <a:lstStyle>
            <a:lvl1pPr marL="133" indent="0">
              <a:buNone/>
              <a:defRPr baseline="0"/>
            </a:lvl1pPr>
          </a:lstStyle>
          <a:p>
            <a:r>
              <a:rPr lang="en-GB" noProof="0" dirty="0" smtClean="0"/>
              <a:t>Click to insert table</a:t>
            </a:r>
            <a:endParaRPr lang="en-GB" noProof="0" dirty="0"/>
          </a:p>
        </p:txBody>
      </p:sp>
      <p:sp>
        <p:nvSpPr>
          <p:cNvPr id="19" name="Textplatzhalter 7"/>
          <p:cNvSpPr>
            <a:spLocks noGrp="1"/>
          </p:cNvSpPr>
          <p:nvPr>
            <p:ph type="body" sz="quarter" idx="19" hasCustomPrompt="1"/>
          </p:nvPr>
        </p:nvSpPr>
        <p:spPr>
          <a:xfrm>
            <a:off x="11763729" y="2997746"/>
            <a:ext cx="295200" cy="3215729"/>
          </a:xfrm>
        </p:spPr>
        <p:txBody>
          <a:bodyPr vert="vert270" anchor="ctr">
            <a:normAutofit/>
          </a:bodyPr>
          <a:lstStyle>
            <a:lvl1pPr marL="0" indent="0">
              <a:buNone/>
              <a:defRPr sz="800" b="0" baseline="0">
                <a:solidFill>
                  <a:schemeClr val="tx1"/>
                </a:solidFill>
                <a:latin typeface="+mj-lt"/>
              </a:defRPr>
            </a:lvl1pPr>
          </a:lstStyle>
          <a:p>
            <a:pPr lvl="0"/>
            <a:r>
              <a:rPr lang="en-GB" noProof="0" dirty="0" smtClean="0"/>
              <a:t>Table: Source</a:t>
            </a:r>
            <a:endParaRPr lang="en-GB" noProof="0" dirty="0"/>
          </a:p>
        </p:txBody>
      </p:sp>
      <p:cxnSp>
        <p:nvCxnSpPr>
          <p:cNvPr id="20" name="Gerade Verbindung 19"/>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4" name="Grafik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25"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59746011-2936-4A8A-928D-CA184A3E2A9A}" type="datetime1">
              <a:rPr lang="en-GB" noProof="0" smtClean="0"/>
              <a:t>23/04/2014</a:t>
            </a:fld>
            <a:endParaRPr lang="en-GB" noProof="0" dirty="0"/>
          </a:p>
        </p:txBody>
      </p:sp>
      <p:sp>
        <p:nvSpPr>
          <p:cNvPr id="26"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27"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31912037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s 2/3_1/3">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36563" y="333375"/>
            <a:ext cx="8258175" cy="1062038"/>
          </a:xfrm>
        </p:spPr>
        <p:txBody>
          <a:bodyPr/>
          <a:lstStyle/>
          <a:p>
            <a:r>
              <a:rPr lang="en-GB" noProof="0" dirty="0" smtClean="0"/>
              <a:t>Click to add title</a:t>
            </a:r>
            <a:endParaRPr lang="en-GB" noProof="0" dirty="0"/>
          </a:p>
        </p:txBody>
      </p:sp>
      <p:sp>
        <p:nvSpPr>
          <p:cNvPr id="7" name="Inhaltsplatzhalter 6"/>
          <p:cNvSpPr>
            <a:spLocks noGrp="1"/>
          </p:cNvSpPr>
          <p:nvPr>
            <p:ph sz="quarter" idx="13" hasCustomPrompt="1"/>
          </p:nvPr>
        </p:nvSpPr>
        <p:spPr>
          <a:xfrm>
            <a:off x="436563" y="1589456"/>
            <a:ext cx="7418387" cy="4621982"/>
          </a:xfrm>
        </p:spPr>
        <p:txBody>
          <a:bodyPr/>
          <a:lstStyle>
            <a:lvl1pPr>
              <a:defRPr/>
            </a:lvl1pPr>
          </a:lstStyle>
          <a:p>
            <a:pPr lvl="0"/>
            <a:r>
              <a:rPr lang="en-GB" noProof="0" dirty="0" smtClean="0"/>
              <a:t>First level</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11" name="Inhaltsplatzhalter 6"/>
          <p:cNvSpPr>
            <a:spLocks noGrp="1"/>
          </p:cNvSpPr>
          <p:nvPr>
            <p:ph sz="quarter" idx="20" hasCustomPrompt="1"/>
          </p:nvPr>
        </p:nvSpPr>
        <p:spPr>
          <a:xfrm>
            <a:off x="8294688" y="1589456"/>
            <a:ext cx="3469376" cy="4621982"/>
          </a:xfrm>
        </p:spPr>
        <p:txBody>
          <a:bodyPr/>
          <a:lstStyle>
            <a:lvl1pPr>
              <a:defRPr/>
            </a:lvl1pPr>
          </a:lstStyle>
          <a:p>
            <a:pPr lvl="0"/>
            <a:r>
              <a:rPr lang="en-GB" noProof="0" dirty="0" smtClean="0"/>
              <a:t>First level</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18" name="Textplatzhalter 7"/>
          <p:cNvSpPr>
            <a:spLocks noGrp="1"/>
          </p:cNvSpPr>
          <p:nvPr>
            <p:ph type="body" sz="quarter" idx="19" hasCustomPrompt="1"/>
          </p:nvPr>
        </p:nvSpPr>
        <p:spPr>
          <a:xfrm>
            <a:off x="11771313" y="2997746"/>
            <a:ext cx="295200" cy="3215729"/>
          </a:xfrm>
        </p:spPr>
        <p:txBody>
          <a:bodyPr vert="vert270" anchor="ctr">
            <a:normAutofit/>
          </a:bodyPr>
          <a:lstStyle>
            <a:lvl1pPr marL="0" indent="0">
              <a:buNone/>
              <a:defRPr sz="800" b="0" baseline="0">
                <a:solidFill>
                  <a:schemeClr val="tx1"/>
                </a:solidFill>
                <a:latin typeface="+mj-lt"/>
              </a:defRPr>
            </a:lvl1pPr>
          </a:lstStyle>
          <a:p>
            <a:pPr lvl="0"/>
            <a:r>
              <a:rPr lang="en-GB" noProof="0" dirty="0" smtClean="0"/>
              <a:t>Picture left: Source, Picture right: Source</a:t>
            </a:r>
            <a:endParaRPr lang="en-GB" noProof="0" dirty="0"/>
          </a:p>
        </p:txBody>
      </p:sp>
      <p:cxnSp>
        <p:nvCxnSpPr>
          <p:cNvPr id="17" name="Gerade Verbindung 16"/>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2" name="Grafik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23"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07B5FA0D-0C97-4E9C-ABFC-0C43ADB5F027}" type="datetime1">
              <a:rPr lang="en-GB" noProof="0" smtClean="0"/>
              <a:t>23/04/2014</a:t>
            </a:fld>
            <a:endParaRPr lang="en-GB" noProof="0" dirty="0"/>
          </a:p>
        </p:txBody>
      </p:sp>
      <p:sp>
        <p:nvSpPr>
          <p:cNvPr id="24"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25"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207314025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rt a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36563" y="333375"/>
            <a:ext cx="8258175" cy="1062038"/>
          </a:xfrm>
        </p:spPr>
        <p:txBody>
          <a:bodyPr/>
          <a:lstStyle/>
          <a:p>
            <a:r>
              <a:rPr lang="en-GB" noProof="0" dirty="0" smtClean="0"/>
              <a:t>Click to add title</a:t>
            </a:r>
            <a:endParaRPr lang="en-GB" noProof="0" dirty="0"/>
          </a:p>
        </p:txBody>
      </p:sp>
      <p:cxnSp>
        <p:nvCxnSpPr>
          <p:cNvPr id="15" name="Gerade Verbindung 14"/>
          <p:cNvCxnSpPr/>
          <p:nvPr userDrawn="1"/>
        </p:nvCxnSpPr>
        <p:spPr>
          <a:xfrm>
            <a:off x="436563" y="1557586"/>
            <a:ext cx="1680875"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platzhalter 15"/>
          <p:cNvSpPr>
            <a:spLocks noGrp="1"/>
          </p:cNvSpPr>
          <p:nvPr>
            <p:ph type="body" sz="quarter" idx="22" hasCustomPrompt="1"/>
          </p:nvPr>
        </p:nvSpPr>
        <p:spPr>
          <a:xfrm>
            <a:off x="8294687" y="1589456"/>
            <a:ext cx="3469377" cy="4625460"/>
          </a:xfrm>
        </p:spPr>
        <p:txBody>
          <a:bodyPr/>
          <a:lstStyle>
            <a:lvl1pPr>
              <a:defRPr/>
            </a:lvl1pPr>
          </a:lstStyle>
          <a:p>
            <a:pPr lvl="0"/>
            <a:r>
              <a:rPr lang="en-GB" noProof="0" dirty="0" smtClean="0"/>
              <a:t>First level</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17" name="Textplatzhalter 17"/>
          <p:cNvSpPr>
            <a:spLocks noGrp="1"/>
          </p:cNvSpPr>
          <p:nvPr>
            <p:ph type="body" sz="quarter" idx="23" hasCustomPrompt="1"/>
          </p:nvPr>
        </p:nvSpPr>
        <p:spPr>
          <a:xfrm>
            <a:off x="436563" y="1589456"/>
            <a:ext cx="3927475" cy="455123"/>
          </a:xfrm>
        </p:spPr>
        <p:txBody>
          <a:bodyPr/>
          <a:lstStyle>
            <a:lvl1pPr marL="133" indent="0">
              <a:buNone/>
              <a:defRPr/>
            </a:lvl1pPr>
          </a:lstStyle>
          <a:p>
            <a:pPr lvl="0"/>
            <a:r>
              <a:rPr lang="en-GB" noProof="0" dirty="0" smtClean="0"/>
              <a:t>Subtitle</a:t>
            </a:r>
            <a:endParaRPr lang="en-GB" noProof="0" dirty="0"/>
          </a:p>
        </p:txBody>
      </p:sp>
      <p:sp>
        <p:nvSpPr>
          <p:cNvPr id="7" name="Diagrammplatzhalter 6"/>
          <p:cNvSpPr>
            <a:spLocks noGrp="1"/>
          </p:cNvSpPr>
          <p:nvPr>
            <p:ph type="chart" sz="quarter" idx="24" hasCustomPrompt="1"/>
          </p:nvPr>
        </p:nvSpPr>
        <p:spPr>
          <a:xfrm>
            <a:off x="436564" y="2056290"/>
            <a:ext cx="7418386" cy="4158625"/>
          </a:xfrm>
        </p:spPr>
        <p:txBody>
          <a:bodyPr/>
          <a:lstStyle>
            <a:lvl1pPr marL="133" indent="0">
              <a:buNone/>
              <a:defRPr/>
            </a:lvl1pPr>
          </a:lstStyle>
          <a:p>
            <a:r>
              <a:rPr lang="en-GB" noProof="0" dirty="0" smtClean="0"/>
              <a:t>Click to insert chart</a:t>
            </a:r>
            <a:endParaRPr lang="en-GB" noProof="0" dirty="0"/>
          </a:p>
        </p:txBody>
      </p:sp>
      <p:sp>
        <p:nvSpPr>
          <p:cNvPr id="21" name="Textplatzhalter 7"/>
          <p:cNvSpPr>
            <a:spLocks noGrp="1"/>
          </p:cNvSpPr>
          <p:nvPr>
            <p:ph type="body" sz="quarter" idx="19" hasCustomPrompt="1"/>
          </p:nvPr>
        </p:nvSpPr>
        <p:spPr>
          <a:xfrm>
            <a:off x="11771313" y="2997746"/>
            <a:ext cx="295200" cy="3215729"/>
          </a:xfrm>
        </p:spPr>
        <p:txBody>
          <a:bodyPr vert="vert270" anchor="ctr">
            <a:normAutofit/>
          </a:bodyPr>
          <a:lstStyle>
            <a:lvl1pPr marL="0" indent="0">
              <a:buNone/>
              <a:defRPr sz="800" b="0" baseline="0">
                <a:solidFill>
                  <a:schemeClr val="tx1"/>
                </a:solidFill>
                <a:latin typeface="+mj-lt"/>
              </a:defRPr>
            </a:lvl1pPr>
          </a:lstStyle>
          <a:p>
            <a:pPr lvl="0"/>
            <a:r>
              <a:rPr lang="en-GB" noProof="0" dirty="0" smtClean="0"/>
              <a:t>Chart: Source</a:t>
            </a:r>
            <a:endParaRPr lang="en-GB" noProof="0" dirty="0"/>
          </a:p>
        </p:txBody>
      </p:sp>
      <p:cxnSp>
        <p:nvCxnSpPr>
          <p:cNvPr id="22" name="Gerade Verbindung 21"/>
          <p:cNvCxnSpPr/>
          <p:nvPr userDrawn="1"/>
        </p:nvCxnSpPr>
        <p:spPr>
          <a:xfrm>
            <a:off x="436563" y="6427488"/>
            <a:ext cx="11332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6" name="Grafik 2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5200" y="6530400"/>
            <a:ext cx="578865" cy="90000"/>
          </a:xfrm>
          <a:prstGeom prst="rect">
            <a:avLst/>
          </a:prstGeom>
        </p:spPr>
      </p:pic>
      <p:sp>
        <p:nvSpPr>
          <p:cNvPr id="27"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C266794C-1F0B-40CC-952E-FFF67CD9FFAD}" type="datetime1">
              <a:rPr lang="en-GB" noProof="0" smtClean="0"/>
              <a:t>23/04/2014</a:t>
            </a:fld>
            <a:endParaRPr lang="en-GB" noProof="0" dirty="0"/>
          </a:p>
        </p:txBody>
      </p:sp>
      <p:sp>
        <p:nvSpPr>
          <p:cNvPr id="28"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29"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dirty="0"/>
          </a:p>
        </p:txBody>
      </p:sp>
    </p:spTree>
    <p:extLst>
      <p:ext uri="{BB962C8B-B14F-4D97-AF65-F5344CB8AC3E}">
        <p14:creationId xmlns:p14="http://schemas.microsoft.com/office/powerpoint/2010/main" val="302691916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36563" y="333375"/>
            <a:ext cx="8258175" cy="1062038"/>
          </a:xfrm>
          <a:prstGeom prst="rect">
            <a:avLst/>
          </a:prstGeom>
        </p:spPr>
        <p:txBody>
          <a:bodyPr vert="horz" lIns="0" tIns="0" rIns="0" bIns="0" rtlCol="0" anchor="t" anchorCtr="0">
            <a:noAutofit/>
          </a:bodyPr>
          <a:lstStyle/>
          <a:p>
            <a:r>
              <a:rPr lang="en-GB" noProof="0" dirty="0" smtClean="0"/>
              <a:t>Click to add title</a:t>
            </a:r>
            <a:endParaRPr lang="en-GB" noProof="0" dirty="0"/>
          </a:p>
        </p:txBody>
      </p:sp>
      <p:sp>
        <p:nvSpPr>
          <p:cNvPr id="3" name="Textplatzhalter 2"/>
          <p:cNvSpPr>
            <a:spLocks noGrp="1"/>
          </p:cNvSpPr>
          <p:nvPr>
            <p:ph type="body" idx="1"/>
          </p:nvPr>
        </p:nvSpPr>
        <p:spPr>
          <a:xfrm>
            <a:off x="436563" y="1589456"/>
            <a:ext cx="8258175" cy="4621982"/>
          </a:xfrm>
          <a:prstGeom prst="rect">
            <a:avLst/>
          </a:prstGeom>
        </p:spPr>
        <p:txBody>
          <a:bodyPr vert="horz" lIns="0" tIns="0" rIns="0" bIns="0" rtlCol="0">
            <a:normAutofit/>
          </a:bodyPr>
          <a:lstStyle/>
          <a:p>
            <a:pPr lvl="0"/>
            <a:r>
              <a:rPr lang="en-GB" noProof="0" dirty="0" smtClean="0"/>
              <a:t>First level</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7" name="Datumsplatzhalter 6"/>
          <p:cNvSpPr>
            <a:spLocks noGrp="1"/>
          </p:cNvSpPr>
          <p:nvPr>
            <p:ph type="dt" sz="half" idx="2"/>
          </p:nvPr>
        </p:nvSpPr>
        <p:spPr>
          <a:xfrm>
            <a:off x="890588" y="6430764"/>
            <a:ext cx="648000" cy="216050"/>
          </a:xfrm>
          <a:prstGeom prst="rect">
            <a:avLst/>
          </a:prstGeom>
        </p:spPr>
        <p:txBody>
          <a:bodyPr vert="horz" lIns="0" tIns="0" rIns="0" bIns="0" rtlCol="0" anchor="b" anchorCtr="0"/>
          <a:lstStyle>
            <a:lvl1pPr algn="l">
              <a:defRPr sz="900">
                <a:solidFill>
                  <a:srgbClr val="000000"/>
                </a:solidFill>
              </a:defRPr>
            </a:lvl1pPr>
          </a:lstStyle>
          <a:p>
            <a:fld id="{E74FBE02-8096-42D8-A777-CEB909937969}" type="datetime1">
              <a:rPr lang="en-GB" noProof="0" smtClean="0"/>
              <a:t>23/04/2014</a:t>
            </a:fld>
            <a:endParaRPr lang="en-GB" noProof="0"/>
          </a:p>
        </p:txBody>
      </p:sp>
      <p:sp>
        <p:nvSpPr>
          <p:cNvPr id="8" name="Fußzeilenplatzhalter 7"/>
          <p:cNvSpPr>
            <a:spLocks noGrp="1"/>
          </p:cNvSpPr>
          <p:nvPr>
            <p:ph type="ftr" sz="quarter" idx="3"/>
          </p:nvPr>
        </p:nvSpPr>
        <p:spPr>
          <a:xfrm>
            <a:off x="1552575" y="6430864"/>
            <a:ext cx="10218738" cy="215950"/>
          </a:xfrm>
          <a:prstGeom prst="rect">
            <a:avLst/>
          </a:prstGeom>
        </p:spPr>
        <p:txBody>
          <a:bodyPr vert="horz" lIns="0" tIns="0" rIns="0" bIns="0" rtlCol="0" anchor="b" anchorCtr="0"/>
          <a:lstStyle>
            <a:lvl1pPr algn="l">
              <a:defRPr sz="900">
                <a:solidFill>
                  <a:srgbClr val="000000"/>
                </a:solidFill>
              </a:defRPr>
            </a:lvl1pPr>
          </a:lstStyle>
          <a:p>
            <a:r>
              <a:rPr lang="en-US" smtClean="0"/>
              <a:t>Subject  |  Speaker  |  Confidential  |  © Swiss National Bank</a:t>
            </a:r>
            <a:endParaRPr lang="en-GB" dirty="0" smtClean="0"/>
          </a:p>
        </p:txBody>
      </p:sp>
      <p:sp>
        <p:nvSpPr>
          <p:cNvPr id="9" name="Foliennummernplatzhalter 8"/>
          <p:cNvSpPr>
            <a:spLocks noGrp="1"/>
          </p:cNvSpPr>
          <p:nvPr>
            <p:ph type="sldNum" sz="quarter" idx="4"/>
          </p:nvPr>
        </p:nvSpPr>
        <p:spPr>
          <a:xfrm>
            <a:off x="436563" y="6430764"/>
            <a:ext cx="396000" cy="216050"/>
          </a:xfrm>
          <a:prstGeom prst="rect">
            <a:avLst/>
          </a:prstGeom>
        </p:spPr>
        <p:txBody>
          <a:bodyPr vert="horz" wrap="none" lIns="0" tIns="0" rIns="0" bIns="0" rtlCol="0" anchor="b" anchorCtr="0">
            <a:noAutofit/>
          </a:bodyPr>
          <a:lstStyle>
            <a:lvl1pPr algn="l">
              <a:defRPr sz="900" b="1">
                <a:solidFill>
                  <a:srgbClr val="000000"/>
                </a:solidFill>
              </a:defRPr>
            </a:lvl1pPr>
          </a:lstStyle>
          <a:p>
            <a:fld id="{BB6CE02C-1F85-49B7-882D-939BD297648E}" type="slidenum">
              <a:rPr lang="en-GB" noProof="0" smtClean="0"/>
              <a:pPr/>
              <a:t>‹Nr.›</a:t>
            </a:fld>
            <a:endParaRPr lang="en-GB" noProof="0"/>
          </a:p>
        </p:txBody>
      </p:sp>
    </p:spTree>
    <p:extLst>
      <p:ext uri="{BB962C8B-B14F-4D97-AF65-F5344CB8AC3E}">
        <p14:creationId xmlns:p14="http://schemas.microsoft.com/office/powerpoint/2010/main" val="611458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4" r:id="rId3"/>
    <p:sldLayoutId id="2147483660" r:id="rId4"/>
    <p:sldLayoutId id="2147483666" r:id="rId5"/>
    <p:sldLayoutId id="2147483667" r:id="rId6"/>
    <p:sldLayoutId id="2147483670" r:id="rId7"/>
    <p:sldLayoutId id="2147483659" r:id="rId8"/>
    <p:sldLayoutId id="2147483668" r:id="rId9"/>
    <p:sldLayoutId id="2147483671" r:id="rId10"/>
    <p:sldLayoutId id="2147483661" r:id="rId11"/>
    <p:sldLayoutId id="2147483669" r:id="rId12"/>
    <p:sldLayoutId id="2147483672" r:id="rId13"/>
    <p:sldLayoutId id="2147483654" r:id="rId14"/>
    <p:sldLayoutId id="2147483655" r:id="rId15"/>
    <p:sldLayoutId id="2147483665" r:id="rId16"/>
  </p:sldLayoutIdLst>
  <p:timing>
    <p:tnLst>
      <p:par>
        <p:cTn id="1" dur="indefinite" restart="never" nodeType="tmRoot"/>
      </p:par>
    </p:tnLst>
  </p:timing>
  <p:hf hdr="0"/>
  <p:txStyles>
    <p:titleStyle>
      <a:lvl1pPr algn="l" defTabSz="1219627" rtl="0" eaLnBrk="1" latinLnBrk="0" hangingPunct="1">
        <a:spcBef>
          <a:spcPct val="0"/>
        </a:spcBef>
        <a:buNone/>
        <a:defRPr sz="2800" kern="1200">
          <a:solidFill>
            <a:schemeClr val="tx1"/>
          </a:solidFill>
          <a:latin typeface="Arial" pitchFamily="34" charset="0"/>
          <a:ea typeface="+mj-ea"/>
          <a:cs typeface="Arial" pitchFamily="34" charset="0"/>
        </a:defRPr>
      </a:lvl1pPr>
    </p:titleStyle>
    <p:bodyStyle>
      <a:lvl1pPr marL="216000" indent="-216000" algn="l" defTabSz="1219627" rtl="0" eaLnBrk="1" latinLnBrk="0" hangingPunct="1">
        <a:spcBef>
          <a:spcPct val="20000"/>
        </a:spcBef>
        <a:buFont typeface="Times New Roman" pitchFamily="18" charset="0"/>
        <a:buChar char="−"/>
        <a:defRPr sz="2400" kern="1200">
          <a:solidFill>
            <a:schemeClr val="tx1"/>
          </a:solidFill>
          <a:latin typeface="+mn-lt"/>
          <a:ea typeface="+mn-ea"/>
          <a:cs typeface="+mn-cs"/>
        </a:defRPr>
      </a:lvl1pPr>
      <a:lvl2pPr marL="576000" indent="-216000" algn="l" defTabSz="1219627" rtl="0" eaLnBrk="1" latinLnBrk="0" hangingPunct="1">
        <a:spcBef>
          <a:spcPct val="20000"/>
        </a:spcBef>
        <a:buFont typeface="Times New Roman" pitchFamily="18" charset="0"/>
        <a:buChar char="−"/>
        <a:defRPr sz="2400" kern="1200">
          <a:solidFill>
            <a:schemeClr val="tx1"/>
          </a:solidFill>
          <a:latin typeface="+mn-lt"/>
          <a:ea typeface="+mn-ea"/>
          <a:cs typeface="+mn-cs"/>
        </a:defRPr>
      </a:lvl2pPr>
      <a:lvl3pPr marL="936000" indent="-216000" algn="l" defTabSz="1219627" rtl="0" eaLnBrk="1" latinLnBrk="0" hangingPunct="1">
        <a:spcBef>
          <a:spcPct val="20000"/>
        </a:spcBef>
        <a:buFont typeface="Times New Roman" pitchFamily="18" charset="0"/>
        <a:buChar char="−"/>
        <a:tabLst/>
        <a:defRPr sz="2400" kern="1200">
          <a:solidFill>
            <a:schemeClr val="tx1"/>
          </a:solidFill>
          <a:latin typeface="+mn-lt"/>
          <a:ea typeface="+mn-ea"/>
          <a:cs typeface="+mn-cs"/>
        </a:defRPr>
      </a:lvl3pPr>
      <a:lvl4pPr marL="1296000" indent="-216000" algn="l" defTabSz="1219627" rtl="0" eaLnBrk="1" latinLnBrk="0" hangingPunct="1">
        <a:spcBef>
          <a:spcPct val="20000"/>
        </a:spcBef>
        <a:buFont typeface="Times New Roman" pitchFamily="18" charset="0"/>
        <a:buChar char="−"/>
        <a:defRPr sz="2400" kern="1200" baseline="0">
          <a:solidFill>
            <a:schemeClr val="tx1"/>
          </a:solidFill>
          <a:latin typeface="+mn-lt"/>
          <a:ea typeface="+mn-ea"/>
          <a:cs typeface="+mn-cs"/>
        </a:defRPr>
      </a:lvl4pPr>
      <a:lvl5pPr marL="1656000" indent="-216000" algn="l" defTabSz="1219627" rtl="0" eaLnBrk="1" latinLnBrk="0" hangingPunct="1">
        <a:spcBef>
          <a:spcPct val="20000"/>
        </a:spcBef>
        <a:buFont typeface="Times New Roman" pitchFamily="18" charset="0"/>
        <a:buChar char="−"/>
        <a:defRPr sz="2400" kern="1200">
          <a:solidFill>
            <a:schemeClr val="tx1"/>
          </a:solidFill>
          <a:latin typeface="+mn-lt"/>
          <a:ea typeface="+mn-ea"/>
          <a:cs typeface="+mn-cs"/>
        </a:defRPr>
      </a:lvl5pPr>
      <a:lvl6pPr marL="3353973" indent="-304907" algn="l" defTabSz="1219627"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3787" indent="-304907" algn="l" defTabSz="1219627"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3600" indent="-304907" algn="l" defTabSz="1219627"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3414" indent="-304907" algn="l" defTabSz="1219627"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de-DE"/>
      </a:defPPr>
      <a:lvl1pPr marL="0" algn="l" defTabSz="1219627" rtl="0" eaLnBrk="1" latinLnBrk="0" hangingPunct="1">
        <a:defRPr sz="2400" kern="1200">
          <a:solidFill>
            <a:schemeClr val="tx1"/>
          </a:solidFill>
          <a:latin typeface="+mn-lt"/>
          <a:ea typeface="+mn-ea"/>
          <a:cs typeface="+mn-cs"/>
        </a:defRPr>
      </a:lvl1pPr>
      <a:lvl2pPr marL="609813" algn="l" defTabSz="1219627" rtl="0" eaLnBrk="1" latinLnBrk="0" hangingPunct="1">
        <a:defRPr sz="2400" kern="1200">
          <a:solidFill>
            <a:schemeClr val="tx1"/>
          </a:solidFill>
          <a:latin typeface="+mn-lt"/>
          <a:ea typeface="+mn-ea"/>
          <a:cs typeface="+mn-cs"/>
        </a:defRPr>
      </a:lvl2pPr>
      <a:lvl3pPr marL="1219627" algn="l" defTabSz="1219627" rtl="0" eaLnBrk="1" latinLnBrk="0" hangingPunct="1">
        <a:defRPr sz="2400" kern="1200">
          <a:solidFill>
            <a:schemeClr val="tx1"/>
          </a:solidFill>
          <a:latin typeface="+mn-lt"/>
          <a:ea typeface="+mn-ea"/>
          <a:cs typeface="+mn-cs"/>
        </a:defRPr>
      </a:lvl3pPr>
      <a:lvl4pPr marL="1829440" algn="l" defTabSz="1219627" rtl="0" eaLnBrk="1" latinLnBrk="0" hangingPunct="1">
        <a:defRPr sz="2400" kern="1200">
          <a:solidFill>
            <a:schemeClr val="tx1"/>
          </a:solidFill>
          <a:latin typeface="+mn-lt"/>
          <a:ea typeface="+mn-ea"/>
          <a:cs typeface="+mn-cs"/>
        </a:defRPr>
      </a:lvl4pPr>
      <a:lvl5pPr marL="2439253" algn="l" defTabSz="1219627" rtl="0" eaLnBrk="1" latinLnBrk="0" hangingPunct="1">
        <a:defRPr sz="2400" kern="1200">
          <a:solidFill>
            <a:schemeClr val="tx1"/>
          </a:solidFill>
          <a:latin typeface="+mn-lt"/>
          <a:ea typeface="+mn-ea"/>
          <a:cs typeface="+mn-cs"/>
        </a:defRPr>
      </a:lvl5pPr>
      <a:lvl6pPr marL="3049067" algn="l" defTabSz="1219627" rtl="0" eaLnBrk="1" latinLnBrk="0" hangingPunct="1">
        <a:defRPr sz="2400" kern="1200">
          <a:solidFill>
            <a:schemeClr val="tx1"/>
          </a:solidFill>
          <a:latin typeface="+mn-lt"/>
          <a:ea typeface="+mn-ea"/>
          <a:cs typeface="+mn-cs"/>
        </a:defRPr>
      </a:lvl6pPr>
      <a:lvl7pPr marL="3658880" algn="l" defTabSz="1219627" rtl="0" eaLnBrk="1" latinLnBrk="0" hangingPunct="1">
        <a:defRPr sz="2400" kern="1200">
          <a:solidFill>
            <a:schemeClr val="tx1"/>
          </a:solidFill>
          <a:latin typeface="+mn-lt"/>
          <a:ea typeface="+mn-ea"/>
          <a:cs typeface="+mn-cs"/>
        </a:defRPr>
      </a:lvl7pPr>
      <a:lvl8pPr marL="4268694" algn="l" defTabSz="1219627" rtl="0" eaLnBrk="1" latinLnBrk="0" hangingPunct="1">
        <a:defRPr sz="2400" kern="1200">
          <a:solidFill>
            <a:schemeClr val="tx1"/>
          </a:solidFill>
          <a:latin typeface="+mn-lt"/>
          <a:ea typeface="+mn-ea"/>
          <a:cs typeface="+mn-cs"/>
        </a:defRPr>
      </a:lvl8pPr>
      <a:lvl9pPr marL="4878507" algn="l" defTabSz="121962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US" dirty="0"/>
              <a:t>Switzerland's Financial Sector: The Role of the Swiss National Bank</a:t>
            </a:r>
            <a:endParaRPr lang="en-GB" dirty="0"/>
          </a:p>
        </p:txBody>
      </p:sp>
      <p:sp>
        <p:nvSpPr>
          <p:cNvPr id="3" name="Untertitel 2"/>
          <p:cNvSpPr>
            <a:spLocks noGrp="1"/>
          </p:cNvSpPr>
          <p:nvPr>
            <p:ph type="subTitle" idx="1"/>
          </p:nvPr>
        </p:nvSpPr>
        <p:spPr/>
        <p:txBody>
          <a:bodyPr/>
          <a:lstStyle/>
          <a:p>
            <a:r>
              <a:rPr lang="en-GB" dirty="0" smtClean="0"/>
              <a:t>Thomas Moser</a:t>
            </a:r>
          </a:p>
          <a:p>
            <a:r>
              <a:rPr lang="en-GB" dirty="0" smtClean="0"/>
              <a:t>Alternate Member of the Governing Board</a:t>
            </a:r>
          </a:p>
          <a:p>
            <a:r>
              <a:rPr lang="en-GB" dirty="0" smtClean="0"/>
              <a:t>Swiss National Bank</a:t>
            </a:r>
            <a:endParaRPr lang="en-GB" dirty="0"/>
          </a:p>
        </p:txBody>
      </p:sp>
    </p:spTree>
    <p:extLst>
      <p:ext uri="{BB962C8B-B14F-4D97-AF65-F5344CB8AC3E}">
        <p14:creationId xmlns:p14="http://schemas.microsoft.com/office/powerpoint/2010/main" val="34836020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2"/>
          </p:nvPr>
        </p:nvSpPr>
        <p:spPr/>
        <p:txBody>
          <a:bodyPr/>
          <a:lstStyle/>
          <a:p>
            <a:r>
              <a:rPr lang="en-GB" noProof="0" dirty="0" smtClean="0"/>
              <a:t>24/04/2014</a:t>
            </a:r>
            <a:endParaRPr lang="en-GB" noProof="0" dirty="0"/>
          </a:p>
        </p:txBody>
      </p:sp>
      <p:sp>
        <p:nvSpPr>
          <p:cNvPr id="3" name="Footer Placeholder 2"/>
          <p:cNvSpPr>
            <a:spLocks noGrp="1"/>
          </p:cNvSpPr>
          <p:nvPr>
            <p:ph type="ftr" sz="quarter" idx="3"/>
          </p:nvPr>
        </p:nvSpPr>
        <p:spPr/>
        <p:txBody>
          <a:bodyPr/>
          <a:lstStyle/>
          <a:p>
            <a:r>
              <a:rPr lang="en-US" dirty="0"/>
              <a:t>Switzerland's Financial Sector: The Role of the Swiss National Bank  |  Thomas Moser  |  Confidential  |  © Swiss National Bank</a:t>
            </a:r>
            <a:endParaRPr lang="en-GB" dirty="0"/>
          </a:p>
        </p:txBody>
      </p:sp>
      <p:sp>
        <p:nvSpPr>
          <p:cNvPr id="4" name="Slide Number Placeholder 3"/>
          <p:cNvSpPr>
            <a:spLocks noGrp="1"/>
          </p:cNvSpPr>
          <p:nvPr>
            <p:ph type="sldNum" sz="quarter" idx="4"/>
          </p:nvPr>
        </p:nvSpPr>
        <p:spPr/>
        <p:txBody>
          <a:bodyPr/>
          <a:lstStyle/>
          <a:p>
            <a:fld id="{BB6CE02C-1F85-49B7-882D-939BD297648E}" type="slidenum">
              <a:rPr lang="en-GB" noProof="0" smtClean="0"/>
              <a:pPr/>
              <a:t>10</a:t>
            </a:fld>
            <a:endParaRPr lang="en-GB" noProof="0" dirty="0"/>
          </a:p>
        </p:txBody>
      </p:sp>
      <p:pic>
        <p:nvPicPr>
          <p:cNvPr id="7170" name="Picture 2" descr="http://dadaserver/CharterOnline/AhC?d=/mio/data/4M0123.xls&amp;c=/mio/png/en/desc/4M0123.xml&amp;r=p6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26767" y="261442"/>
            <a:ext cx="6768752" cy="58387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34007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2"/>
          </p:nvPr>
        </p:nvSpPr>
        <p:spPr/>
        <p:txBody>
          <a:bodyPr/>
          <a:lstStyle/>
          <a:p>
            <a:r>
              <a:rPr lang="en-GB" noProof="0" dirty="0" smtClean="0"/>
              <a:t>24/04/2014</a:t>
            </a:r>
            <a:endParaRPr lang="en-GB" noProof="0" dirty="0"/>
          </a:p>
        </p:txBody>
      </p:sp>
      <p:sp>
        <p:nvSpPr>
          <p:cNvPr id="3" name="Footer Placeholder 2"/>
          <p:cNvSpPr>
            <a:spLocks noGrp="1"/>
          </p:cNvSpPr>
          <p:nvPr>
            <p:ph type="ftr" sz="quarter" idx="3"/>
          </p:nvPr>
        </p:nvSpPr>
        <p:spPr/>
        <p:txBody>
          <a:bodyPr/>
          <a:lstStyle/>
          <a:p>
            <a:r>
              <a:rPr lang="en-US" dirty="0"/>
              <a:t>Switzerland's Financial Sector: The Role of the Swiss National Bank  |  Thomas Moser  |  Confidential  |  © Swiss National Bank</a:t>
            </a:r>
            <a:endParaRPr lang="en-GB" dirty="0"/>
          </a:p>
        </p:txBody>
      </p:sp>
      <p:sp>
        <p:nvSpPr>
          <p:cNvPr id="4" name="Slide Number Placeholder 3"/>
          <p:cNvSpPr>
            <a:spLocks noGrp="1"/>
          </p:cNvSpPr>
          <p:nvPr>
            <p:ph type="sldNum" sz="quarter" idx="4"/>
          </p:nvPr>
        </p:nvSpPr>
        <p:spPr/>
        <p:txBody>
          <a:bodyPr/>
          <a:lstStyle/>
          <a:p>
            <a:fld id="{BB6CE02C-1F85-49B7-882D-939BD297648E}" type="slidenum">
              <a:rPr lang="en-GB" noProof="0" smtClean="0"/>
              <a:pPr/>
              <a:t>11</a:t>
            </a:fld>
            <a:endParaRPr lang="en-GB" noProof="0" dirty="0"/>
          </a:p>
        </p:txBody>
      </p:sp>
      <p:pic>
        <p:nvPicPr>
          <p:cNvPr id="1028" name="Picture 4" descr="http://versaillez2/charter-gwt/tempcharts/CHS410227517980609382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2791" y="549474"/>
            <a:ext cx="6192688" cy="5341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7939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1112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b="1" dirty="0"/>
              <a:t>Switzerland’s Financial Sector: Some Facts</a:t>
            </a:r>
            <a:endParaRPr lang="de-CH" dirty="0"/>
          </a:p>
        </p:txBody>
      </p:sp>
      <p:sp>
        <p:nvSpPr>
          <p:cNvPr id="3" name="Inhaltsplatzhalter 2"/>
          <p:cNvSpPr>
            <a:spLocks noGrp="1"/>
          </p:cNvSpPr>
          <p:nvPr>
            <p:ph sz="quarter" idx="13"/>
          </p:nvPr>
        </p:nvSpPr>
        <p:spPr/>
        <p:txBody>
          <a:bodyPr>
            <a:normAutofit lnSpcReduction="10000"/>
          </a:bodyPr>
          <a:lstStyle/>
          <a:p>
            <a:r>
              <a:rPr lang="en-US" dirty="0"/>
              <a:t>One of the world’s largest financial sector</a:t>
            </a:r>
          </a:p>
          <a:p>
            <a:pPr lvl="1"/>
            <a:r>
              <a:rPr lang="en-US" dirty="0"/>
              <a:t>two of the world’s largest banks (CS, UBS) </a:t>
            </a:r>
          </a:p>
          <a:p>
            <a:pPr lvl="1"/>
            <a:r>
              <a:rPr lang="en-US" dirty="0"/>
              <a:t>the world’s second largest reinsurance company (Swiss Re)</a:t>
            </a:r>
          </a:p>
          <a:p>
            <a:pPr lvl="1"/>
            <a:endParaRPr lang="en-US" dirty="0"/>
          </a:p>
          <a:p>
            <a:r>
              <a:rPr lang="en-US" dirty="0"/>
              <a:t>Switzerland is a global leader in private wealth management (global market share of more than 25 percent in cross-border private banking</a:t>
            </a:r>
            <a:r>
              <a:rPr lang="en-US" dirty="0" smtClean="0"/>
              <a:t>).</a:t>
            </a:r>
            <a:endParaRPr lang="en-US" dirty="0"/>
          </a:p>
          <a:p>
            <a:endParaRPr lang="en-US" dirty="0"/>
          </a:p>
          <a:p>
            <a:r>
              <a:rPr lang="en-US" dirty="0"/>
              <a:t>the Swiss financial system contributes about 10 percent to Swiss GDP and employs about 6 percent of the labor force.</a:t>
            </a:r>
          </a:p>
          <a:p>
            <a:endParaRPr lang="en-US" dirty="0"/>
          </a:p>
          <a:p>
            <a:r>
              <a:rPr lang="en-US" dirty="0"/>
              <a:t>Very diverse financial sector, but banking and insurance sector are highly </a:t>
            </a:r>
            <a:r>
              <a:rPr lang="en-US" dirty="0" smtClean="0"/>
              <a:t>concentrated.</a:t>
            </a:r>
            <a:endParaRPr lang="en-US" dirty="0"/>
          </a:p>
        </p:txBody>
      </p:sp>
      <p:sp>
        <p:nvSpPr>
          <p:cNvPr id="5" name="Datumsplatzhalter 4"/>
          <p:cNvSpPr>
            <a:spLocks noGrp="1"/>
          </p:cNvSpPr>
          <p:nvPr>
            <p:ph type="dt" sz="half" idx="2"/>
          </p:nvPr>
        </p:nvSpPr>
        <p:spPr/>
        <p:txBody>
          <a:bodyPr/>
          <a:lstStyle/>
          <a:p>
            <a:r>
              <a:rPr lang="en-GB" noProof="0" dirty="0" smtClean="0"/>
              <a:t>24/04/2014</a:t>
            </a:r>
            <a:endParaRPr lang="en-GB" noProof="0" dirty="0"/>
          </a:p>
        </p:txBody>
      </p:sp>
      <p:sp>
        <p:nvSpPr>
          <p:cNvPr id="6" name="Fußzeilenplatzhalter 5"/>
          <p:cNvSpPr>
            <a:spLocks noGrp="1"/>
          </p:cNvSpPr>
          <p:nvPr>
            <p:ph type="ftr" sz="quarter" idx="3"/>
          </p:nvPr>
        </p:nvSpPr>
        <p:spPr/>
        <p:txBody>
          <a:bodyPr/>
          <a:lstStyle/>
          <a:p>
            <a:r>
              <a:rPr lang="en-US" dirty="0"/>
              <a:t>Switzerland's Financial Sector: The Role of the Swiss National </a:t>
            </a:r>
            <a:r>
              <a:rPr lang="en-US" dirty="0" smtClean="0"/>
              <a:t>Bank  |  Thomas Moser</a:t>
            </a:r>
            <a:r>
              <a:rPr lang="en-US" dirty="0" smtClean="0"/>
              <a:t>  |  Confidential  |  © Swiss National Bank</a:t>
            </a:r>
            <a:endParaRPr lang="en-GB" dirty="0" smtClean="0"/>
          </a:p>
        </p:txBody>
      </p:sp>
      <p:sp>
        <p:nvSpPr>
          <p:cNvPr id="7" name="Foliennummernplatzhalter 6"/>
          <p:cNvSpPr>
            <a:spLocks noGrp="1"/>
          </p:cNvSpPr>
          <p:nvPr>
            <p:ph type="sldNum" sz="quarter" idx="4"/>
          </p:nvPr>
        </p:nvSpPr>
        <p:spPr/>
        <p:txBody>
          <a:bodyPr/>
          <a:lstStyle/>
          <a:p>
            <a:fld id="{BB6CE02C-1F85-49B7-882D-939BD297648E}" type="slidenum">
              <a:rPr lang="en-GB" noProof="0" smtClean="0"/>
              <a:pPr/>
              <a:t>2</a:t>
            </a:fld>
            <a:endParaRPr lang="en-GB" noProof="0" dirty="0"/>
          </a:p>
        </p:txBody>
      </p:sp>
    </p:spTree>
    <p:extLst>
      <p:ext uri="{BB962C8B-B14F-4D97-AF65-F5344CB8AC3E}">
        <p14:creationId xmlns:p14="http://schemas.microsoft.com/office/powerpoint/2010/main" val="2906331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2"/>
          </p:nvPr>
        </p:nvSpPr>
        <p:spPr/>
        <p:txBody>
          <a:bodyPr/>
          <a:lstStyle/>
          <a:p>
            <a:r>
              <a:rPr lang="en-GB" noProof="0" dirty="0" smtClean="0"/>
              <a:t>24/04/2014</a:t>
            </a:r>
            <a:endParaRPr lang="en-GB" noProof="0" dirty="0"/>
          </a:p>
        </p:txBody>
      </p:sp>
      <p:sp>
        <p:nvSpPr>
          <p:cNvPr id="6" name="Footer Placeholder 5"/>
          <p:cNvSpPr>
            <a:spLocks noGrp="1"/>
          </p:cNvSpPr>
          <p:nvPr>
            <p:ph type="ftr" sz="quarter" idx="3"/>
          </p:nvPr>
        </p:nvSpPr>
        <p:spPr/>
        <p:txBody>
          <a:bodyPr/>
          <a:lstStyle/>
          <a:p>
            <a:r>
              <a:rPr lang="en-US" dirty="0"/>
              <a:t>Switzerland's Financial Sector: The Role of the Swiss National Bank  |  Thomas Moser  |  Confidential  |  © Swiss National Bank</a:t>
            </a:r>
            <a:endParaRPr lang="en-GB" dirty="0"/>
          </a:p>
        </p:txBody>
      </p:sp>
      <p:sp>
        <p:nvSpPr>
          <p:cNvPr id="7" name="Slide Number Placeholder 6"/>
          <p:cNvSpPr>
            <a:spLocks noGrp="1"/>
          </p:cNvSpPr>
          <p:nvPr>
            <p:ph type="sldNum" sz="quarter" idx="4"/>
          </p:nvPr>
        </p:nvSpPr>
        <p:spPr/>
        <p:txBody>
          <a:bodyPr/>
          <a:lstStyle/>
          <a:p>
            <a:fld id="{BB6CE02C-1F85-49B7-882D-939BD297648E}" type="slidenum">
              <a:rPr lang="en-GB" noProof="0" smtClean="0"/>
              <a:pPr/>
              <a:t>3</a:t>
            </a:fld>
            <a:endParaRPr lang="en-GB" noProof="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7886" y="377546"/>
            <a:ext cx="9517833" cy="5932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78932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b="1" dirty="0"/>
              <a:t>Constitutional and Legal Mandate of the </a:t>
            </a:r>
            <a:br>
              <a:rPr lang="en-US" b="1" dirty="0"/>
            </a:br>
            <a:r>
              <a:rPr lang="en-US" b="1" dirty="0"/>
              <a:t>Swiss National Bank</a:t>
            </a:r>
            <a:endParaRPr lang="de-CH" dirty="0"/>
          </a:p>
        </p:txBody>
      </p:sp>
      <p:sp>
        <p:nvSpPr>
          <p:cNvPr id="3" name="Inhaltsplatzhalter 2"/>
          <p:cNvSpPr>
            <a:spLocks noGrp="1"/>
          </p:cNvSpPr>
          <p:nvPr>
            <p:ph sz="quarter" idx="13"/>
          </p:nvPr>
        </p:nvSpPr>
        <p:spPr/>
        <p:txBody>
          <a:bodyPr>
            <a:normAutofit fontScale="85000" lnSpcReduction="20000"/>
          </a:bodyPr>
          <a:lstStyle/>
          <a:p>
            <a:pPr>
              <a:buNone/>
            </a:pPr>
            <a:r>
              <a:rPr lang="en-US" b="1" dirty="0"/>
              <a:t>Constitution, Art. 99:</a:t>
            </a:r>
          </a:p>
          <a:p>
            <a:pPr marL="0" indent="0">
              <a:buNone/>
            </a:pPr>
            <a:r>
              <a:rPr lang="en-US" dirty="0"/>
              <a:t>As an independent central bank, the Swiss National Bank shall follow a monetary policy which serves the general interest of the country.</a:t>
            </a:r>
          </a:p>
          <a:p>
            <a:pPr>
              <a:buNone/>
            </a:pPr>
            <a:endParaRPr lang="en-US" dirty="0"/>
          </a:p>
          <a:p>
            <a:pPr>
              <a:buNone/>
            </a:pPr>
            <a:r>
              <a:rPr lang="en-US" b="1" dirty="0"/>
              <a:t>National Bank Act:</a:t>
            </a:r>
          </a:p>
          <a:p>
            <a:pPr>
              <a:buNone/>
            </a:pPr>
            <a:r>
              <a:rPr lang="en-US" b="1" dirty="0"/>
              <a:t>Art. 5:</a:t>
            </a:r>
          </a:p>
          <a:p>
            <a:r>
              <a:rPr lang="en-US" dirty="0"/>
              <a:t>The National Bank shall pursue a monetary policy serving the interests of the country as a whole. It shall ensure price stability. In so doing, it shall take due account of the development of the economy.</a:t>
            </a:r>
          </a:p>
          <a:p>
            <a:r>
              <a:rPr lang="en-US" dirty="0"/>
              <a:t>It shall contribute to the stability of the financial system.</a:t>
            </a:r>
          </a:p>
          <a:p>
            <a:pPr marL="0" indent="0">
              <a:buNone/>
            </a:pPr>
            <a:endParaRPr lang="en-US" dirty="0"/>
          </a:p>
          <a:p>
            <a:pPr marL="0" indent="0">
              <a:buNone/>
            </a:pPr>
            <a:r>
              <a:rPr lang="en-US" b="1" dirty="0"/>
              <a:t>Art. 19</a:t>
            </a:r>
          </a:p>
          <a:p>
            <a:pPr marL="0" indent="0">
              <a:buNone/>
            </a:pPr>
            <a:r>
              <a:rPr lang="en-US" dirty="0"/>
              <a:t>In order to protect the stability of the financial system, the National Bank shall oversee systems for the clearing and settlement of payments and of transactions with financial instruments, in particular securities (payment systems; securities settlement systems</a:t>
            </a:r>
            <a:r>
              <a:rPr lang="en-US" dirty="0" smtClean="0"/>
              <a:t>).</a:t>
            </a:r>
            <a:endParaRPr lang="en-US" dirty="0"/>
          </a:p>
        </p:txBody>
      </p:sp>
      <p:sp>
        <p:nvSpPr>
          <p:cNvPr id="5" name="Datumsplatzhalter 4"/>
          <p:cNvSpPr>
            <a:spLocks noGrp="1"/>
          </p:cNvSpPr>
          <p:nvPr>
            <p:ph type="dt" sz="half" idx="2"/>
          </p:nvPr>
        </p:nvSpPr>
        <p:spPr/>
        <p:txBody>
          <a:bodyPr/>
          <a:lstStyle/>
          <a:p>
            <a:r>
              <a:rPr lang="en-GB" noProof="0" dirty="0" smtClean="0"/>
              <a:t>24/04/2014</a:t>
            </a:r>
            <a:endParaRPr lang="en-GB" noProof="0" dirty="0"/>
          </a:p>
        </p:txBody>
      </p:sp>
      <p:sp>
        <p:nvSpPr>
          <p:cNvPr id="6" name="Fußzeilenplatzhalter 5"/>
          <p:cNvSpPr>
            <a:spLocks noGrp="1"/>
          </p:cNvSpPr>
          <p:nvPr>
            <p:ph type="ftr" sz="quarter" idx="3"/>
          </p:nvPr>
        </p:nvSpPr>
        <p:spPr/>
        <p:txBody>
          <a:bodyPr/>
          <a:lstStyle/>
          <a:p>
            <a:r>
              <a:rPr lang="en-US" dirty="0"/>
              <a:t>Switzerland's Financial Sector: The Role of the Swiss National Bank  |  Thomas Moser  |  Confidential  |  © Swiss National Bank</a:t>
            </a:r>
            <a:endParaRPr lang="en-GB" dirty="0"/>
          </a:p>
        </p:txBody>
      </p:sp>
      <p:sp>
        <p:nvSpPr>
          <p:cNvPr id="7" name="Foliennummernplatzhalter 6"/>
          <p:cNvSpPr>
            <a:spLocks noGrp="1"/>
          </p:cNvSpPr>
          <p:nvPr>
            <p:ph type="sldNum" sz="quarter" idx="4"/>
          </p:nvPr>
        </p:nvSpPr>
        <p:spPr/>
        <p:txBody>
          <a:bodyPr/>
          <a:lstStyle/>
          <a:p>
            <a:fld id="{BB6CE02C-1F85-49B7-882D-939BD297648E}" type="slidenum">
              <a:rPr lang="en-GB" noProof="0" smtClean="0"/>
              <a:pPr/>
              <a:t>4</a:t>
            </a:fld>
            <a:endParaRPr lang="en-GB" noProof="0" dirty="0"/>
          </a:p>
        </p:txBody>
      </p:sp>
    </p:spTree>
    <p:extLst>
      <p:ext uri="{BB962C8B-B14F-4D97-AF65-F5344CB8AC3E}">
        <p14:creationId xmlns:p14="http://schemas.microsoft.com/office/powerpoint/2010/main" val="3086198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b="1" dirty="0" err="1" smtClean="0"/>
              <a:t>Role</a:t>
            </a:r>
            <a:r>
              <a:rPr lang="de-CH" b="1" dirty="0" smtClean="0"/>
              <a:t> </a:t>
            </a:r>
            <a:r>
              <a:rPr lang="de-CH" b="1" dirty="0" err="1" smtClean="0"/>
              <a:t>of</a:t>
            </a:r>
            <a:r>
              <a:rPr lang="de-CH" b="1" dirty="0" smtClean="0"/>
              <a:t> </a:t>
            </a:r>
            <a:r>
              <a:rPr lang="de-CH" b="1" dirty="0" err="1" smtClean="0"/>
              <a:t>the</a:t>
            </a:r>
            <a:r>
              <a:rPr lang="de-CH" b="1" dirty="0" smtClean="0"/>
              <a:t> Swiss National Bank (SNB) </a:t>
            </a:r>
            <a:r>
              <a:rPr lang="de-CH" b="1" dirty="0" err="1" smtClean="0"/>
              <a:t>with</a:t>
            </a:r>
            <a:r>
              <a:rPr lang="de-CH" b="1" dirty="0" smtClean="0"/>
              <a:t> </a:t>
            </a:r>
            <a:r>
              <a:rPr lang="de-CH" b="1" dirty="0" err="1" smtClean="0"/>
              <a:t>respect</a:t>
            </a:r>
            <a:r>
              <a:rPr lang="de-CH" b="1" dirty="0" smtClean="0"/>
              <a:t> </a:t>
            </a:r>
            <a:r>
              <a:rPr lang="de-CH" b="1" dirty="0" err="1" smtClean="0"/>
              <a:t>to</a:t>
            </a:r>
            <a:r>
              <a:rPr lang="de-CH" b="1" dirty="0" smtClean="0"/>
              <a:t> Financial </a:t>
            </a:r>
            <a:r>
              <a:rPr lang="de-CH" b="1" dirty="0" err="1" smtClean="0"/>
              <a:t>Stability</a:t>
            </a:r>
            <a:r>
              <a:rPr lang="de-CH" b="1" dirty="0" smtClean="0"/>
              <a:t> </a:t>
            </a:r>
            <a:endParaRPr lang="de-CH" b="1" dirty="0"/>
          </a:p>
        </p:txBody>
      </p:sp>
      <p:sp>
        <p:nvSpPr>
          <p:cNvPr id="3" name="Content Placeholder 2"/>
          <p:cNvSpPr>
            <a:spLocks noGrp="1"/>
          </p:cNvSpPr>
          <p:nvPr>
            <p:ph sz="quarter" idx="13"/>
          </p:nvPr>
        </p:nvSpPr>
        <p:spPr/>
        <p:txBody>
          <a:bodyPr>
            <a:normAutofit lnSpcReduction="10000"/>
          </a:bodyPr>
          <a:lstStyle/>
          <a:p>
            <a:r>
              <a:rPr lang="en-US" dirty="0" smtClean="0"/>
              <a:t>Financial </a:t>
            </a:r>
            <a:r>
              <a:rPr lang="en-US" dirty="0"/>
              <a:t>market supervision is the </a:t>
            </a:r>
            <a:r>
              <a:rPr lang="en-US" dirty="0" smtClean="0"/>
              <a:t>responsibility of the Swiss </a:t>
            </a:r>
            <a:r>
              <a:rPr lang="en-US" dirty="0"/>
              <a:t>Financial Market Supervisory Authority (FINMA</a:t>
            </a:r>
            <a:r>
              <a:rPr lang="en-US" dirty="0" smtClean="0"/>
              <a:t>), not the Swiss National Bank (SNB).</a:t>
            </a:r>
          </a:p>
          <a:p>
            <a:r>
              <a:rPr lang="en-US" dirty="0" smtClean="0"/>
              <a:t>The </a:t>
            </a:r>
            <a:r>
              <a:rPr lang="en-US" dirty="0"/>
              <a:t>Swiss </a:t>
            </a:r>
            <a:r>
              <a:rPr lang="en-US" dirty="0" smtClean="0"/>
              <a:t>National Bank (SNB) is </a:t>
            </a:r>
          </a:p>
          <a:p>
            <a:pPr lvl="1"/>
            <a:r>
              <a:rPr lang="en-US" dirty="0" smtClean="0"/>
              <a:t>responsible </a:t>
            </a:r>
            <a:r>
              <a:rPr lang="en-US" dirty="0"/>
              <a:t>for overseeing payment and securities settlement </a:t>
            </a:r>
            <a:r>
              <a:rPr lang="en-US" dirty="0" smtClean="0"/>
              <a:t>systems;</a:t>
            </a:r>
          </a:p>
          <a:p>
            <a:pPr lvl="1"/>
            <a:r>
              <a:rPr lang="en-US" dirty="0" smtClean="0"/>
              <a:t>the </a:t>
            </a:r>
            <a:r>
              <a:rPr lang="en-US" dirty="0"/>
              <a:t>SNB monitors developments in the banking sector from the perspective of the system as a </a:t>
            </a:r>
            <a:r>
              <a:rPr lang="en-US" dirty="0" smtClean="0"/>
              <a:t>whole (Financial Stability Report</a:t>
            </a:r>
            <a:r>
              <a:rPr lang="en-US" dirty="0" smtClean="0"/>
              <a:t>);</a:t>
            </a:r>
            <a:endParaRPr lang="en-US" dirty="0" smtClean="0"/>
          </a:p>
          <a:p>
            <a:pPr lvl="1"/>
            <a:r>
              <a:rPr lang="en-US" dirty="0"/>
              <a:t>t</a:t>
            </a:r>
            <a:r>
              <a:rPr lang="en-US" dirty="0" smtClean="0"/>
              <a:t>he </a:t>
            </a:r>
            <a:r>
              <a:rPr lang="en-US" dirty="0"/>
              <a:t>SNB is responsible for the determination of systemically important banks and their systemically important </a:t>
            </a:r>
            <a:r>
              <a:rPr lang="en-US" dirty="0" smtClean="0"/>
              <a:t>functions;</a:t>
            </a:r>
          </a:p>
          <a:p>
            <a:pPr lvl="1"/>
            <a:r>
              <a:rPr lang="en-US" dirty="0" smtClean="0"/>
              <a:t>in </a:t>
            </a:r>
            <a:r>
              <a:rPr lang="en-US" dirty="0"/>
              <a:t>the event of a crisis, the SNB may also act as lender of last </a:t>
            </a:r>
            <a:r>
              <a:rPr lang="en-US" dirty="0" smtClean="0"/>
              <a:t>resort;</a:t>
            </a:r>
          </a:p>
          <a:p>
            <a:pPr lvl="1"/>
            <a:r>
              <a:rPr lang="en-US" dirty="0" err="1" smtClean="0"/>
              <a:t>Macroprudential</a:t>
            </a:r>
            <a:r>
              <a:rPr lang="en-US" dirty="0" smtClean="0"/>
              <a:t> Policy: decisions </a:t>
            </a:r>
            <a:r>
              <a:rPr lang="en-US" dirty="0"/>
              <a:t>on the activation, deactivation and level of </a:t>
            </a:r>
            <a:r>
              <a:rPr lang="en-US" dirty="0" smtClean="0"/>
              <a:t>the countercyclical </a:t>
            </a:r>
            <a:r>
              <a:rPr lang="en-US" dirty="0"/>
              <a:t>capital buffer </a:t>
            </a:r>
            <a:r>
              <a:rPr lang="en-US" dirty="0" smtClean="0"/>
              <a:t>is </a:t>
            </a:r>
            <a:r>
              <a:rPr lang="en-US" dirty="0"/>
              <a:t>made by the Federal Council, upon the proposal of the SNB. </a:t>
            </a:r>
          </a:p>
          <a:p>
            <a:endParaRPr lang="en-US" dirty="0"/>
          </a:p>
        </p:txBody>
      </p:sp>
      <p:sp>
        <p:nvSpPr>
          <p:cNvPr id="5" name="Date Placeholder 4"/>
          <p:cNvSpPr>
            <a:spLocks noGrp="1"/>
          </p:cNvSpPr>
          <p:nvPr>
            <p:ph type="dt" sz="half" idx="2"/>
          </p:nvPr>
        </p:nvSpPr>
        <p:spPr/>
        <p:txBody>
          <a:bodyPr/>
          <a:lstStyle/>
          <a:p>
            <a:r>
              <a:rPr lang="en-GB" noProof="0" dirty="0" smtClean="0"/>
              <a:t>24/04/2014</a:t>
            </a:r>
            <a:endParaRPr lang="en-GB" noProof="0" dirty="0"/>
          </a:p>
        </p:txBody>
      </p:sp>
      <p:sp>
        <p:nvSpPr>
          <p:cNvPr id="6" name="Footer Placeholder 5"/>
          <p:cNvSpPr>
            <a:spLocks noGrp="1"/>
          </p:cNvSpPr>
          <p:nvPr>
            <p:ph type="ftr" sz="quarter" idx="3"/>
          </p:nvPr>
        </p:nvSpPr>
        <p:spPr/>
        <p:txBody>
          <a:bodyPr/>
          <a:lstStyle/>
          <a:p>
            <a:r>
              <a:rPr lang="en-US" dirty="0"/>
              <a:t>Switzerland's Financial Sector: The Role of the Swiss National Bank  |  Thomas Moser  |  Confidential  |  © Swiss National Bank</a:t>
            </a:r>
            <a:endParaRPr lang="en-GB" dirty="0"/>
          </a:p>
        </p:txBody>
      </p:sp>
      <p:sp>
        <p:nvSpPr>
          <p:cNvPr id="7" name="Slide Number Placeholder 6"/>
          <p:cNvSpPr>
            <a:spLocks noGrp="1"/>
          </p:cNvSpPr>
          <p:nvPr>
            <p:ph type="sldNum" sz="quarter" idx="4"/>
          </p:nvPr>
        </p:nvSpPr>
        <p:spPr/>
        <p:txBody>
          <a:bodyPr/>
          <a:lstStyle/>
          <a:p>
            <a:fld id="{BB6CE02C-1F85-49B7-882D-939BD297648E}" type="slidenum">
              <a:rPr lang="en-GB" noProof="0" smtClean="0"/>
              <a:pPr/>
              <a:t>5</a:t>
            </a:fld>
            <a:endParaRPr lang="en-GB" noProof="0" dirty="0"/>
          </a:p>
        </p:txBody>
      </p:sp>
    </p:spTree>
    <p:extLst>
      <p:ext uri="{BB962C8B-B14F-4D97-AF65-F5344CB8AC3E}">
        <p14:creationId xmlns:p14="http://schemas.microsoft.com/office/powerpoint/2010/main" val="15269908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2"/>
          </p:nvPr>
        </p:nvSpPr>
        <p:spPr/>
        <p:txBody>
          <a:bodyPr/>
          <a:lstStyle/>
          <a:p>
            <a:r>
              <a:rPr lang="en-GB" noProof="0" dirty="0" smtClean="0"/>
              <a:t>24/04/2014</a:t>
            </a:r>
            <a:endParaRPr lang="en-GB" noProof="0" dirty="0"/>
          </a:p>
        </p:txBody>
      </p:sp>
      <p:sp>
        <p:nvSpPr>
          <p:cNvPr id="3" name="Footer Placeholder 2"/>
          <p:cNvSpPr>
            <a:spLocks noGrp="1"/>
          </p:cNvSpPr>
          <p:nvPr>
            <p:ph type="ftr" sz="quarter" idx="3"/>
          </p:nvPr>
        </p:nvSpPr>
        <p:spPr/>
        <p:txBody>
          <a:bodyPr/>
          <a:lstStyle/>
          <a:p>
            <a:r>
              <a:rPr lang="en-US" dirty="0"/>
              <a:t>Switzerland's Financial Sector: The Role of the Swiss National Bank  |  Thomas Moser  |  Confidential  |  © Swiss National Bank</a:t>
            </a:r>
            <a:endParaRPr lang="en-GB" dirty="0"/>
          </a:p>
        </p:txBody>
      </p:sp>
      <p:sp>
        <p:nvSpPr>
          <p:cNvPr id="4" name="Slide Number Placeholder 3"/>
          <p:cNvSpPr>
            <a:spLocks noGrp="1"/>
          </p:cNvSpPr>
          <p:nvPr>
            <p:ph type="sldNum" sz="quarter" idx="4"/>
          </p:nvPr>
        </p:nvSpPr>
        <p:spPr/>
        <p:txBody>
          <a:bodyPr/>
          <a:lstStyle/>
          <a:p>
            <a:fld id="{BB6CE02C-1F85-49B7-882D-939BD297648E}" type="slidenum">
              <a:rPr lang="en-GB" noProof="0" smtClean="0"/>
              <a:pPr/>
              <a:t>6</a:t>
            </a:fld>
            <a:endParaRPr lang="en-GB" noProof="0" dirty="0"/>
          </a:p>
        </p:txBody>
      </p:sp>
      <p:pic>
        <p:nvPicPr>
          <p:cNvPr id="4098" name="Picture 2" descr="http://versaillez2/charter-gwt/tempcharts/CHS533890010839435233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8775" y="575771"/>
            <a:ext cx="6480720" cy="55903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24359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2"/>
          </p:nvPr>
        </p:nvSpPr>
        <p:spPr/>
        <p:txBody>
          <a:bodyPr/>
          <a:lstStyle/>
          <a:p>
            <a:r>
              <a:rPr lang="en-GB" noProof="0" dirty="0" smtClean="0"/>
              <a:t>24/04/2014</a:t>
            </a:r>
            <a:endParaRPr lang="en-GB" noProof="0" dirty="0"/>
          </a:p>
        </p:txBody>
      </p:sp>
      <p:sp>
        <p:nvSpPr>
          <p:cNvPr id="3" name="Footer Placeholder 2"/>
          <p:cNvSpPr>
            <a:spLocks noGrp="1"/>
          </p:cNvSpPr>
          <p:nvPr>
            <p:ph type="ftr" sz="quarter" idx="3"/>
          </p:nvPr>
        </p:nvSpPr>
        <p:spPr/>
        <p:txBody>
          <a:bodyPr/>
          <a:lstStyle/>
          <a:p>
            <a:r>
              <a:rPr lang="en-US" dirty="0"/>
              <a:t>Switzerland's Financial Sector: The Role of the Swiss National Bank  |  Thomas Moser  |  Confidential  |  © Swiss National Bank</a:t>
            </a:r>
            <a:endParaRPr lang="en-GB" dirty="0"/>
          </a:p>
        </p:txBody>
      </p:sp>
      <p:sp>
        <p:nvSpPr>
          <p:cNvPr id="4" name="Slide Number Placeholder 3"/>
          <p:cNvSpPr>
            <a:spLocks noGrp="1"/>
          </p:cNvSpPr>
          <p:nvPr>
            <p:ph type="sldNum" sz="quarter" idx="4"/>
          </p:nvPr>
        </p:nvSpPr>
        <p:spPr/>
        <p:txBody>
          <a:bodyPr/>
          <a:lstStyle/>
          <a:p>
            <a:fld id="{BB6CE02C-1F85-49B7-882D-939BD297648E}" type="slidenum">
              <a:rPr lang="en-GB" noProof="0" smtClean="0"/>
              <a:pPr/>
              <a:t>7</a:t>
            </a:fld>
            <a:endParaRPr lang="en-GB" noProof="0" dirty="0"/>
          </a:p>
        </p:txBody>
      </p:sp>
      <p:pic>
        <p:nvPicPr>
          <p:cNvPr id="2050" name="Picture 2" descr="http://dadaserver/mio/png/en/zinsg31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6807" y="621482"/>
            <a:ext cx="6010344" cy="5184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5573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2"/>
          </p:nvPr>
        </p:nvSpPr>
        <p:spPr/>
        <p:txBody>
          <a:bodyPr/>
          <a:lstStyle/>
          <a:p>
            <a:r>
              <a:rPr lang="en-GB" noProof="0" dirty="0" smtClean="0"/>
              <a:t>24/04/2014</a:t>
            </a:r>
            <a:endParaRPr lang="en-GB" noProof="0" dirty="0"/>
          </a:p>
        </p:txBody>
      </p:sp>
      <p:sp>
        <p:nvSpPr>
          <p:cNvPr id="3" name="Footer Placeholder 2"/>
          <p:cNvSpPr>
            <a:spLocks noGrp="1"/>
          </p:cNvSpPr>
          <p:nvPr>
            <p:ph type="ftr" sz="quarter" idx="3"/>
          </p:nvPr>
        </p:nvSpPr>
        <p:spPr/>
        <p:txBody>
          <a:bodyPr/>
          <a:lstStyle/>
          <a:p>
            <a:r>
              <a:rPr lang="en-US" dirty="0"/>
              <a:t>Switzerland's Financial Sector: The Role of the Swiss National Bank  |  Thomas Moser  |  Confidential  |  © Swiss National Bank</a:t>
            </a:r>
            <a:endParaRPr lang="en-GB" dirty="0"/>
          </a:p>
        </p:txBody>
      </p:sp>
      <p:sp>
        <p:nvSpPr>
          <p:cNvPr id="4" name="Slide Number Placeholder 3"/>
          <p:cNvSpPr>
            <a:spLocks noGrp="1"/>
          </p:cNvSpPr>
          <p:nvPr>
            <p:ph type="sldNum" sz="quarter" idx="4"/>
          </p:nvPr>
        </p:nvSpPr>
        <p:spPr/>
        <p:txBody>
          <a:bodyPr/>
          <a:lstStyle/>
          <a:p>
            <a:fld id="{BB6CE02C-1F85-49B7-882D-939BD297648E}" type="slidenum">
              <a:rPr lang="en-GB" noProof="0" smtClean="0"/>
              <a:pPr/>
              <a:t>8</a:t>
            </a:fld>
            <a:endParaRPr lang="en-GB" noProof="0" dirty="0"/>
          </a:p>
        </p:txBody>
      </p:sp>
      <p:pic>
        <p:nvPicPr>
          <p:cNvPr id="4098" name="Picture 2" descr="http://versaillez2/charter-gwt/tempcharts/CHS860877862851541905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6376" y="549474"/>
            <a:ext cx="6659143" cy="5744236"/>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p:nvCxnSpPr>
        <p:spPr>
          <a:xfrm>
            <a:off x="5307087" y="3717826"/>
            <a:ext cx="4248472" cy="0"/>
          </a:xfrm>
          <a:prstGeom prst="line">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69668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2"/>
          </p:nvPr>
        </p:nvSpPr>
        <p:spPr/>
        <p:txBody>
          <a:bodyPr/>
          <a:lstStyle/>
          <a:p>
            <a:r>
              <a:rPr lang="en-GB" noProof="0" dirty="0" smtClean="0"/>
              <a:t>24/04/2014</a:t>
            </a:r>
            <a:endParaRPr lang="en-GB" noProof="0" dirty="0"/>
          </a:p>
        </p:txBody>
      </p:sp>
      <p:sp>
        <p:nvSpPr>
          <p:cNvPr id="3" name="Footer Placeholder 2"/>
          <p:cNvSpPr>
            <a:spLocks noGrp="1"/>
          </p:cNvSpPr>
          <p:nvPr>
            <p:ph type="ftr" sz="quarter" idx="3"/>
          </p:nvPr>
        </p:nvSpPr>
        <p:spPr/>
        <p:txBody>
          <a:bodyPr/>
          <a:lstStyle/>
          <a:p>
            <a:r>
              <a:rPr lang="en-US" dirty="0"/>
              <a:t>Switzerland's Financial Sector: The Role of the Swiss National Bank  |  Thomas Moser  |  Confidential  |  © Swiss National Bank</a:t>
            </a:r>
            <a:endParaRPr lang="en-GB" dirty="0"/>
          </a:p>
        </p:txBody>
      </p:sp>
      <p:sp>
        <p:nvSpPr>
          <p:cNvPr id="4" name="Slide Number Placeholder 3"/>
          <p:cNvSpPr>
            <a:spLocks noGrp="1"/>
          </p:cNvSpPr>
          <p:nvPr>
            <p:ph type="sldNum" sz="quarter" idx="4"/>
          </p:nvPr>
        </p:nvSpPr>
        <p:spPr/>
        <p:txBody>
          <a:bodyPr/>
          <a:lstStyle/>
          <a:p>
            <a:fld id="{BB6CE02C-1F85-49B7-882D-939BD297648E}" type="slidenum">
              <a:rPr lang="en-GB" noProof="0" smtClean="0"/>
              <a:pPr/>
              <a:t>9</a:t>
            </a:fld>
            <a:endParaRPr lang="en-GB" noProof="0" dirty="0"/>
          </a:p>
        </p:txBody>
      </p:sp>
      <p:pic>
        <p:nvPicPr>
          <p:cNvPr id="2050" name="Picture 2" descr="C:\Users\tmo\APPDATA\LOCAL\TEMP\wz7f3d\IPRG_char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599" y="909514"/>
            <a:ext cx="10005461" cy="4752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4269578"/>
      </p:ext>
    </p:extLst>
  </p:cSld>
  <p:clrMapOvr>
    <a:masterClrMapping/>
  </p:clrMapOvr>
  <p:timing>
    <p:tnLst>
      <p:par>
        <p:cTn id="1" dur="indefinite" restart="never" nodeType="tmRoot"/>
      </p:par>
    </p:tnLst>
  </p:timing>
</p:sld>
</file>

<file path=ppt/theme/theme1.xml><?xml version="1.0" encoding="utf-8"?>
<a:theme xmlns:a="http://schemas.openxmlformats.org/drawingml/2006/main" name="EN Presentation 16-9">
  <a:themeElements>
    <a:clrScheme name="SNB Farben">
      <a:dk1>
        <a:srgbClr val="080808"/>
      </a:dk1>
      <a:lt1>
        <a:srgbClr val="FFFFFF"/>
      </a:lt1>
      <a:dk2>
        <a:srgbClr val="492B28"/>
      </a:dk2>
      <a:lt2>
        <a:srgbClr val="3E5570"/>
      </a:lt2>
      <a:accent1>
        <a:srgbClr val="7CA3C6"/>
      </a:accent1>
      <a:accent2>
        <a:srgbClr val="94282F"/>
      </a:accent2>
      <a:accent3>
        <a:srgbClr val="F7A600"/>
      </a:accent3>
      <a:accent4>
        <a:srgbClr val="8EBC53"/>
      </a:accent4>
      <a:accent5>
        <a:srgbClr val="3B5350"/>
      </a:accent5>
      <a:accent6>
        <a:srgbClr val="CAE7EA"/>
      </a:accent6>
      <a:hlink>
        <a:srgbClr val="F7A600"/>
      </a:hlink>
      <a:folHlink>
        <a:srgbClr val="F7A600"/>
      </a:folHlink>
    </a:clrScheme>
    <a:fontScheme name="SNB Schriftarten Richtig">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31750">
          <a:solidFill>
            <a:schemeClr val="bg2"/>
          </a:solidFill>
          <a:headEnd type="none"/>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Larissa">
  <a:themeElements>
    <a:clrScheme name="SNB Farben">
      <a:dk1>
        <a:srgbClr val="080808"/>
      </a:dk1>
      <a:lt1>
        <a:srgbClr val="FFFFFF"/>
      </a:lt1>
      <a:dk2>
        <a:srgbClr val="492B28"/>
      </a:dk2>
      <a:lt2>
        <a:srgbClr val="3E5570"/>
      </a:lt2>
      <a:accent1>
        <a:srgbClr val="7CA3C6"/>
      </a:accent1>
      <a:accent2>
        <a:srgbClr val="94282F"/>
      </a:accent2>
      <a:accent3>
        <a:srgbClr val="F7A600"/>
      </a:accent3>
      <a:accent4>
        <a:srgbClr val="8EBC53"/>
      </a:accent4>
      <a:accent5>
        <a:srgbClr val="3B5350"/>
      </a:accent5>
      <a:accent6>
        <a:srgbClr val="CAE7EA"/>
      </a:accent6>
      <a:hlink>
        <a:srgbClr val="F7A600"/>
      </a:hlink>
      <a:folHlink>
        <a:srgbClr val="F7A600"/>
      </a:folHlink>
    </a:clrScheme>
    <a:fontScheme name="SNB Schriftarten Richtig">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NB Farben">
      <a:dk1>
        <a:srgbClr val="080808"/>
      </a:dk1>
      <a:lt1>
        <a:srgbClr val="FFFFFF"/>
      </a:lt1>
      <a:dk2>
        <a:srgbClr val="492B28"/>
      </a:dk2>
      <a:lt2>
        <a:srgbClr val="3E5570"/>
      </a:lt2>
      <a:accent1>
        <a:srgbClr val="7CA3C6"/>
      </a:accent1>
      <a:accent2>
        <a:srgbClr val="94282F"/>
      </a:accent2>
      <a:accent3>
        <a:srgbClr val="F7A600"/>
      </a:accent3>
      <a:accent4>
        <a:srgbClr val="8EBC53"/>
      </a:accent4>
      <a:accent5>
        <a:srgbClr val="3B5350"/>
      </a:accent5>
      <a:accent6>
        <a:srgbClr val="CAE7EA"/>
      </a:accent6>
      <a:hlink>
        <a:srgbClr val="F7A600"/>
      </a:hlink>
      <a:folHlink>
        <a:srgbClr val="F7A600"/>
      </a:folHlink>
    </a:clrScheme>
    <a:fontScheme name="SNB Schriftarten Richtig">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 Presentation 16-9</Template>
  <TotalTime>0</TotalTime>
  <Words>626</Words>
  <Application>Microsoft Office PowerPoint</Application>
  <PresentationFormat>Benutzerdefiniert</PresentationFormat>
  <Paragraphs>63</Paragraphs>
  <Slides>12</Slides>
  <Notes>0</Notes>
  <HiddenSlides>0</HiddenSlides>
  <MMClips>0</MMClips>
  <ScaleCrop>false</ScaleCrop>
  <HeadingPairs>
    <vt:vector size="4" baseType="variant">
      <vt:variant>
        <vt:lpstr>Design</vt:lpstr>
      </vt:variant>
      <vt:variant>
        <vt:i4>1</vt:i4>
      </vt:variant>
      <vt:variant>
        <vt:lpstr>Folientitel</vt:lpstr>
      </vt:variant>
      <vt:variant>
        <vt:i4>12</vt:i4>
      </vt:variant>
    </vt:vector>
  </HeadingPairs>
  <TitlesOfParts>
    <vt:vector size="13" baseType="lpstr">
      <vt:lpstr>EN Presentation 16-9</vt:lpstr>
      <vt:lpstr>Switzerland's Financial Sector: The Role of the Swiss National Bank</vt:lpstr>
      <vt:lpstr>Switzerland’s Financial Sector: Some Facts</vt:lpstr>
      <vt:lpstr>PowerPoint-Präsentation</vt:lpstr>
      <vt:lpstr>Constitutional and Legal Mandate of the  Swiss National Bank</vt:lpstr>
      <vt:lpstr>Role of the Swiss National Bank (SNB) with respect to Financial Stability </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2014-04-22T18:57:07Z</dcterms:created>
  <dcterms:modified xsi:type="dcterms:W3CDTF">2014-04-23T07:44:54Z</dcterms:modified>
</cp:coreProperties>
</file>