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0" r:id="rId2"/>
    <p:sldId id="256" r:id="rId3"/>
    <p:sldId id="334" r:id="rId4"/>
    <p:sldId id="324" r:id="rId5"/>
    <p:sldId id="335" r:id="rId6"/>
    <p:sldId id="337" r:id="rId7"/>
    <p:sldId id="338" r:id="rId8"/>
    <p:sldId id="339" r:id="rId9"/>
    <p:sldId id="340" r:id="rId10"/>
    <p:sldId id="329" r:id="rId11"/>
    <p:sldId id="331" r:id="rId12"/>
    <p:sldId id="341" r:id="rId13"/>
    <p:sldId id="342" r:id="rId14"/>
    <p:sldId id="296" r:id="rId15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09">
          <p15:clr>
            <a:srgbClr val="A4A3A4"/>
          </p15:clr>
        </p15:guide>
        <p15:guide id="2" orient="horz" pos="3974">
          <p15:clr>
            <a:srgbClr val="A4A3A4"/>
          </p15:clr>
        </p15:guide>
        <p15:guide id="3" orient="horz" pos="2296">
          <p15:clr>
            <a:srgbClr val="A4A3A4"/>
          </p15:clr>
        </p15:guide>
        <p15:guide id="4" orient="horz" pos="2387">
          <p15:clr>
            <a:srgbClr val="A4A3A4"/>
          </p15:clr>
        </p15:guide>
        <p15:guide id="5" pos="226">
          <p15:clr>
            <a:srgbClr val="A4A3A4"/>
          </p15:clr>
        </p15:guide>
        <p15:guide id="6" pos="5533">
          <p15:clr>
            <a:srgbClr val="A4A3A4"/>
          </p15:clr>
        </p15:guide>
        <p15:guide id="7" pos="2835">
          <p15:clr>
            <a:srgbClr val="A4A3A4"/>
          </p15:clr>
        </p15:guide>
        <p15:guide id="8" pos="2925">
          <p15:clr>
            <a:srgbClr val="A4A3A4"/>
          </p15:clr>
        </p15:guide>
        <p15:guide id="9" orient="horz" pos="799">
          <p15:clr>
            <a:srgbClr val="A4A3A4"/>
          </p15:clr>
        </p15:guide>
        <p15:guide id="10" orient="horz" pos="2341">
          <p15:clr>
            <a:srgbClr val="A4A3A4"/>
          </p15:clr>
        </p15:guide>
        <p15:guide id="11" orient="horz" pos="24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7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36" autoAdjust="0"/>
    <p:restoredTop sz="80229" autoAdjust="0"/>
  </p:normalViewPr>
  <p:slideViewPr>
    <p:cSldViewPr snapToObjects="1" showGuides="1">
      <p:cViewPr>
        <p:scale>
          <a:sx n="125" d="100"/>
          <a:sy n="125" d="100"/>
        </p:scale>
        <p:origin x="1440" y="112"/>
      </p:cViewPr>
      <p:guideLst>
        <p:guide orient="horz" pos="2132"/>
        <p:guide orient="horz" pos="3946"/>
        <p:guide orient="horz" pos="2302"/>
        <p:guide orient="horz" pos="2387"/>
        <p:guide orient="horz" pos="799"/>
        <p:guide orient="horz" pos="2330"/>
        <p:guide orient="horz" pos="2415"/>
        <p:guide orient="horz" pos="828"/>
        <p:guide orient="horz" pos="686"/>
        <p:guide pos="243"/>
        <p:guide pos="5545"/>
        <p:guide pos="2823"/>
        <p:guide pos="29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3EF58-CCD0-46BB-A9E9-0F11666288A3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C3224-D1D6-4297-9E5D-ED8A8E210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907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 txBox="1">
            <a:spLocks noGrp="1"/>
          </p:cNvSpPr>
          <p:nvPr/>
        </p:nvSpPr>
        <p:spPr bwMode="auto">
          <a:xfrm>
            <a:off x="3851276" y="9378485"/>
            <a:ext cx="2944813" cy="4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29" tIns="45514" rIns="91029" bIns="4551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76ADEF9-F553-4701-9437-C253AFB66063}" type="slidenum">
              <a:rPr lang="ru-RU" sz="1200">
                <a:latin typeface="Calibri" pitchFamily="34" charset="0"/>
              </a:rPr>
              <a:pPr algn="r" eaLnBrk="1" hangingPunct="1"/>
              <a:t>9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 txBox="1">
            <a:spLocks noGrp="1"/>
          </p:cNvSpPr>
          <p:nvPr/>
        </p:nvSpPr>
        <p:spPr bwMode="auto">
          <a:xfrm>
            <a:off x="3851276" y="9378485"/>
            <a:ext cx="2944813" cy="4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29" tIns="45514" rIns="91029" bIns="4551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BA599FF-F2EA-4DF0-B293-721D1BFA6106}" type="slidenum">
              <a:rPr lang="ru-RU" sz="1200"/>
              <a:pPr algn="r" eaLnBrk="1" hangingPunct="1"/>
              <a:t>13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2450" y="356401"/>
            <a:ext cx="6336000" cy="91154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3144" y="1412776"/>
            <a:ext cx="6336000" cy="499892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52450" y="6051799"/>
            <a:ext cx="8231188" cy="256925"/>
          </a:xfrm>
        </p:spPr>
        <p:txBody>
          <a:bodyPr vert="horz" lIns="0" tIns="0" rIns="0" bIns="0" rtlCol="0">
            <a:noAutofit/>
          </a:bodyPr>
          <a:lstStyle>
            <a:lvl1pPr>
              <a:defRPr lang="ru-RU" smtClean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defRPr lang="ru-RU" smtClean="0">
                <a:solidFill>
                  <a:schemeClr val="tx1"/>
                </a:solidFill>
              </a:defRPr>
            </a:lvl2pPr>
            <a:lvl3pPr>
              <a:defRPr lang="ru-RU" smtClean="0">
                <a:solidFill>
                  <a:schemeClr val="tx1"/>
                </a:solidFill>
              </a:defRPr>
            </a:lvl3pPr>
            <a:lvl4pPr>
              <a:defRPr lang="ru-RU" smtClean="0">
                <a:solidFill>
                  <a:schemeClr val="tx1"/>
                </a:solidFill>
              </a:defRPr>
            </a:lvl4pPr>
            <a:lvl5pPr>
              <a:defRPr lang="ru-RU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ФИО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52450" y="6326473"/>
            <a:ext cx="8231188" cy="253851"/>
          </a:xfrm>
        </p:spPr>
        <p:txBody>
          <a:bodyPr vert="horz" lIns="0" tIns="0" rIns="0" bIns="0" rtlCol="0">
            <a:noAutofit/>
          </a:bodyPr>
          <a:lstStyle>
            <a:lvl1pPr>
              <a:defRPr lang="ru-RU" smtClean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defRPr lang="ru-RU" smtClean="0">
                <a:solidFill>
                  <a:schemeClr val="tx1"/>
                </a:solidFill>
              </a:defRPr>
            </a:lvl2pPr>
            <a:lvl3pPr>
              <a:defRPr lang="ru-RU" smtClean="0">
                <a:solidFill>
                  <a:schemeClr val="tx1"/>
                </a:solidFill>
              </a:defRPr>
            </a:lvl3pPr>
            <a:lvl4pPr>
              <a:defRPr lang="ru-RU" smtClean="0">
                <a:solidFill>
                  <a:schemeClr val="tx1"/>
                </a:solidFill>
              </a:defRPr>
            </a:lvl4pPr>
            <a:lvl5pPr>
              <a:defRPr lang="ru-RU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Дата</a:t>
            </a:r>
            <a:endParaRPr lang="ru-RU" dirty="0"/>
          </a:p>
        </p:txBody>
      </p:sp>
      <p:pic>
        <p:nvPicPr>
          <p:cNvPr id="10" name="Picture 3" descr="C:\Users\elka\Desktop\Банк России\titul-razdelitel1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13" y="2304047"/>
            <a:ext cx="3610216" cy="346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elka\Desktop\Банк России\titul-razdelitel1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44933" y="2289092"/>
            <a:ext cx="3614057" cy="346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Рисунок 8"/>
          <p:cNvSpPr>
            <a:spLocks noGrp="1"/>
          </p:cNvSpPr>
          <p:nvPr>
            <p:ph type="pic" sz="quarter" idx="15"/>
          </p:nvPr>
        </p:nvSpPr>
        <p:spPr>
          <a:xfrm>
            <a:off x="1976438" y="2888941"/>
            <a:ext cx="5310187" cy="2173597"/>
          </a:xfrm>
          <a:custGeom>
            <a:avLst/>
            <a:gdLst/>
            <a:ahLst/>
            <a:cxnLst/>
            <a:rect l="l" t="t" r="r" b="b"/>
            <a:pathLst>
              <a:path w="5310187" h="2173597">
                <a:moveTo>
                  <a:pt x="1017432" y="0"/>
                </a:moveTo>
                <a:lnTo>
                  <a:pt x="3261773" y="0"/>
                </a:lnTo>
                <a:lnTo>
                  <a:pt x="4971826" y="0"/>
                </a:lnTo>
                <a:lnTo>
                  <a:pt x="5012310" y="0"/>
                </a:lnTo>
                <a:lnTo>
                  <a:pt x="4471730" y="456714"/>
                </a:lnTo>
                <a:lnTo>
                  <a:pt x="5310187" y="456714"/>
                </a:lnTo>
                <a:lnTo>
                  <a:pt x="5307445" y="459097"/>
                </a:lnTo>
                <a:lnTo>
                  <a:pt x="5300000" y="459097"/>
                </a:lnTo>
                <a:lnTo>
                  <a:pt x="3702955" y="1824397"/>
                </a:lnTo>
                <a:lnTo>
                  <a:pt x="4715464" y="1824397"/>
                </a:lnTo>
                <a:lnTo>
                  <a:pt x="4302140" y="2173597"/>
                </a:lnTo>
                <a:lnTo>
                  <a:pt x="4289822" y="2173597"/>
                </a:lnTo>
                <a:lnTo>
                  <a:pt x="4282415" y="2173597"/>
                </a:lnTo>
                <a:lnTo>
                  <a:pt x="3675682" y="2173597"/>
                </a:lnTo>
                <a:lnTo>
                  <a:pt x="3319585" y="2173597"/>
                </a:lnTo>
                <a:lnTo>
                  <a:pt x="2952750" y="2173597"/>
                </a:lnTo>
                <a:lnTo>
                  <a:pt x="2421526" y="2173597"/>
                </a:lnTo>
                <a:lnTo>
                  <a:pt x="1479437" y="2173597"/>
                </a:lnTo>
                <a:lnTo>
                  <a:pt x="1235075" y="2173597"/>
                </a:lnTo>
                <a:lnTo>
                  <a:pt x="331786" y="2173597"/>
                </a:lnTo>
                <a:lnTo>
                  <a:pt x="822201" y="1759259"/>
                </a:lnTo>
                <a:lnTo>
                  <a:pt x="0" y="1759259"/>
                </a:lnTo>
                <a:lnTo>
                  <a:pt x="1479437" y="473575"/>
                </a:lnTo>
                <a:lnTo>
                  <a:pt x="1479437" y="456715"/>
                </a:lnTo>
                <a:lnTo>
                  <a:pt x="476850" y="456715"/>
                </a:lnTo>
                <a:close/>
              </a:path>
            </a:pathLst>
          </a:cu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13" name="Group 8"/>
          <p:cNvGrpSpPr>
            <a:grpSpLocks noChangeAspect="1"/>
          </p:cNvGrpSpPr>
          <p:nvPr userDrawn="1"/>
        </p:nvGrpSpPr>
        <p:grpSpPr bwMode="auto">
          <a:xfrm>
            <a:off x="7669708" y="422515"/>
            <a:ext cx="967359" cy="956418"/>
            <a:chOff x="-405" y="-4528"/>
            <a:chExt cx="12202" cy="12064"/>
          </a:xfrm>
        </p:grpSpPr>
        <p:sp>
          <p:nvSpPr>
            <p:cNvPr id="14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-405" y="-4528"/>
              <a:ext cx="12202" cy="1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5" name="Group 209"/>
            <p:cNvGrpSpPr>
              <a:grpSpLocks/>
            </p:cNvGrpSpPr>
            <p:nvPr userDrawn="1"/>
          </p:nvGrpSpPr>
          <p:grpSpPr bwMode="auto">
            <a:xfrm>
              <a:off x="-405" y="-3328"/>
              <a:ext cx="12202" cy="9378"/>
              <a:chOff x="-405" y="-3328"/>
              <a:chExt cx="12202" cy="9378"/>
            </a:xfrm>
          </p:grpSpPr>
          <p:sp>
            <p:nvSpPr>
              <p:cNvPr id="119" name="Freeform 9"/>
              <p:cNvSpPr>
                <a:spLocks/>
              </p:cNvSpPr>
              <p:nvPr userDrawn="1"/>
            </p:nvSpPr>
            <p:spPr bwMode="auto">
              <a:xfrm>
                <a:off x="3545" y="2058"/>
                <a:ext cx="4324" cy="3992"/>
              </a:xfrm>
              <a:custGeom>
                <a:avLst/>
                <a:gdLst>
                  <a:gd name="T0" fmla="*/ 16 w 4324"/>
                  <a:gd name="T1" fmla="*/ 2964 h 3992"/>
                  <a:gd name="T2" fmla="*/ 8 w 4324"/>
                  <a:gd name="T3" fmla="*/ 3174 h 3992"/>
                  <a:gd name="T4" fmla="*/ 104 w 4324"/>
                  <a:gd name="T5" fmla="*/ 3386 h 3992"/>
                  <a:gd name="T6" fmla="*/ 296 w 4324"/>
                  <a:gd name="T7" fmla="*/ 3536 h 3992"/>
                  <a:gd name="T8" fmla="*/ 548 w 4324"/>
                  <a:gd name="T9" fmla="*/ 3612 h 3992"/>
                  <a:gd name="T10" fmla="*/ 744 w 4324"/>
                  <a:gd name="T11" fmla="*/ 3572 h 3992"/>
                  <a:gd name="T12" fmla="*/ 846 w 4324"/>
                  <a:gd name="T13" fmla="*/ 3518 h 3992"/>
                  <a:gd name="T14" fmla="*/ 1010 w 4324"/>
                  <a:gd name="T15" fmla="*/ 3756 h 3992"/>
                  <a:gd name="T16" fmla="*/ 1254 w 4324"/>
                  <a:gd name="T17" fmla="*/ 3872 h 3992"/>
                  <a:gd name="T18" fmla="*/ 1612 w 4324"/>
                  <a:gd name="T19" fmla="*/ 3742 h 3992"/>
                  <a:gd name="T20" fmla="*/ 1856 w 4324"/>
                  <a:gd name="T21" fmla="*/ 3874 h 3992"/>
                  <a:gd name="T22" fmla="*/ 2146 w 4324"/>
                  <a:gd name="T23" fmla="*/ 3990 h 3992"/>
                  <a:gd name="T24" fmla="*/ 2434 w 4324"/>
                  <a:gd name="T25" fmla="*/ 3928 h 3992"/>
                  <a:gd name="T26" fmla="*/ 2622 w 4324"/>
                  <a:gd name="T27" fmla="*/ 3774 h 3992"/>
                  <a:gd name="T28" fmla="*/ 2830 w 4324"/>
                  <a:gd name="T29" fmla="*/ 3766 h 3992"/>
                  <a:gd name="T30" fmla="*/ 3110 w 4324"/>
                  <a:gd name="T31" fmla="*/ 3824 h 3992"/>
                  <a:gd name="T32" fmla="*/ 3384 w 4324"/>
                  <a:gd name="T33" fmla="*/ 3702 h 3992"/>
                  <a:gd name="T34" fmla="*/ 3614 w 4324"/>
                  <a:gd name="T35" fmla="*/ 3504 h 3992"/>
                  <a:gd name="T36" fmla="*/ 3960 w 4324"/>
                  <a:gd name="T37" fmla="*/ 3542 h 3992"/>
                  <a:gd name="T38" fmla="*/ 4206 w 4324"/>
                  <a:gd name="T39" fmla="*/ 3430 h 3992"/>
                  <a:gd name="T40" fmla="*/ 4296 w 4324"/>
                  <a:gd name="T41" fmla="*/ 3272 h 3992"/>
                  <a:gd name="T42" fmla="*/ 4322 w 4324"/>
                  <a:gd name="T43" fmla="*/ 3020 h 3992"/>
                  <a:gd name="T44" fmla="*/ 3158 w 4324"/>
                  <a:gd name="T45" fmla="*/ 554 h 3992"/>
                  <a:gd name="T46" fmla="*/ 2966 w 4324"/>
                  <a:gd name="T47" fmla="*/ 92 h 3992"/>
                  <a:gd name="T48" fmla="*/ 2916 w 4324"/>
                  <a:gd name="T49" fmla="*/ 146 h 3992"/>
                  <a:gd name="T50" fmla="*/ 2912 w 4324"/>
                  <a:gd name="T51" fmla="*/ 240 h 3992"/>
                  <a:gd name="T52" fmla="*/ 3046 w 4324"/>
                  <a:gd name="T53" fmla="*/ 512 h 3992"/>
                  <a:gd name="T54" fmla="*/ 4180 w 4324"/>
                  <a:gd name="T55" fmla="*/ 3032 h 3992"/>
                  <a:gd name="T56" fmla="*/ 4074 w 4324"/>
                  <a:gd name="T57" fmla="*/ 3274 h 3992"/>
                  <a:gd name="T58" fmla="*/ 3868 w 4324"/>
                  <a:gd name="T59" fmla="*/ 3384 h 3992"/>
                  <a:gd name="T60" fmla="*/ 2716 w 4324"/>
                  <a:gd name="T61" fmla="*/ 428 h 3992"/>
                  <a:gd name="T62" fmla="*/ 3340 w 4324"/>
                  <a:gd name="T63" fmla="*/ 3496 h 3992"/>
                  <a:gd name="T64" fmla="*/ 3194 w 4324"/>
                  <a:gd name="T65" fmla="*/ 3664 h 3992"/>
                  <a:gd name="T66" fmla="*/ 2934 w 4324"/>
                  <a:gd name="T67" fmla="*/ 3664 h 3992"/>
                  <a:gd name="T68" fmla="*/ 2738 w 4324"/>
                  <a:gd name="T69" fmla="*/ 3512 h 3992"/>
                  <a:gd name="T70" fmla="*/ 2540 w 4324"/>
                  <a:gd name="T71" fmla="*/ 1722 h 3992"/>
                  <a:gd name="T72" fmla="*/ 2422 w 4324"/>
                  <a:gd name="T73" fmla="*/ 624 h 3992"/>
                  <a:gd name="T74" fmla="*/ 2472 w 4324"/>
                  <a:gd name="T75" fmla="*/ 80 h 3992"/>
                  <a:gd name="T76" fmla="*/ 2356 w 4324"/>
                  <a:gd name="T77" fmla="*/ 306 h 3992"/>
                  <a:gd name="T78" fmla="*/ 2296 w 4324"/>
                  <a:gd name="T79" fmla="*/ 810 h 3992"/>
                  <a:gd name="T80" fmla="*/ 2534 w 4324"/>
                  <a:gd name="T81" fmla="*/ 3596 h 3992"/>
                  <a:gd name="T82" fmla="*/ 2338 w 4324"/>
                  <a:gd name="T83" fmla="*/ 3778 h 3992"/>
                  <a:gd name="T84" fmla="*/ 2090 w 4324"/>
                  <a:gd name="T85" fmla="*/ 3800 h 3992"/>
                  <a:gd name="T86" fmla="*/ 1804 w 4324"/>
                  <a:gd name="T87" fmla="*/ 3606 h 3992"/>
                  <a:gd name="T88" fmla="*/ 1942 w 4324"/>
                  <a:gd name="T89" fmla="*/ 558 h 3992"/>
                  <a:gd name="T90" fmla="*/ 1926 w 4324"/>
                  <a:gd name="T91" fmla="*/ 324 h 3992"/>
                  <a:gd name="T92" fmla="*/ 1874 w 4324"/>
                  <a:gd name="T93" fmla="*/ 92 h 3992"/>
                  <a:gd name="T94" fmla="*/ 1830 w 4324"/>
                  <a:gd name="T95" fmla="*/ 398 h 3992"/>
                  <a:gd name="T96" fmla="*/ 1640 w 4324"/>
                  <a:gd name="T97" fmla="*/ 3524 h 3992"/>
                  <a:gd name="T98" fmla="*/ 1430 w 4324"/>
                  <a:gd name="T99" fmla="*/ 3668 h 3992"/>
                  <a:gd name="T100" fmla="*/ 1206 w 4324"/>
                  <a:gd name="T101" fmla="*/ 3684 h 3992"/>
                  <a:gd name="T102" fmla="*/ 986 w 4324"/>
                  <a:gd name="T103" fmla="*/ 3460 h 3992"/>
                  <a:gd name="T104" fmla="*/ 746 w 4324"/>
                  <a:gd name="T105" fmla="*/ 3358 h 3992"/>
                  <a:gd name="T106" fmla="*/ 476 w 4324"/>
                  <a:gd name="T107" fmla="*/ 3434 h 3992"/>
                  <a:gd name="T108" fmla="*/ 264 w 4324"/>
                  <a:gd name="T109" fmla="*/ 3328 h 3992"/>
                  <a:gd name="T110" fmla="*/ 156 w 4324"/>
                  <a:gd name="T111" fmla="*/ 2998 h 3992"/>
                  <a:gd name="T112" fmla="*/ 1278 w 4324"/>
                  <a:gd name="T113" fmla="*/ 354 h 3992"/>
                  <a:gd name="T114" fmla="*/ 1328 w 4324"/>
                  <a:gd name="T115" fmla="*/ 226 h 3992"/>
                  <a:gd name="T116" fmla="*/ 1276 w 4324"/>
                  <a:gd name="T117" fmla="*/ 18 h 3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324" h="3992">
                    <a:moveTo>
                      <a:pt x="1220" y="162"/>
                    </a:moveTo>
                    <a:lnTo>
                      <a:pt x="1220" y="162"/>
                    </a:lnTo>
                    <a:lnTo>
                      <a:pt x="1154" y="338"/>
                    </a:lnTo>
                    <a:lnTo>
                      <a:pt x="1086" y="512"/>
                    </a:lnTo>
                    <a:lnTo>
                      <a:pt x="1014" y="686"/>
                    </a:lnTo>
                    <a:lnTo>
                      <a:pt x="940" y="862"/>
                    </a:lnTo>
                    <a:lnTo>
                      <a:pt x="940" y="862"/>
                    </a:lnTo>
                    <a:lnTo>
                      <a:pt x="16" y="2964"/>
                    </a:lnTo>
                    <a:lnTo>
                      <a:pt x="16" y="2964"/>
                    </a:lnTo>
                    <a:lnTo>
                      <a:pt x="12" y="2980"/>
                    </a:lnTo>
                    <a:lnTo>
                      <a:pt x="8" y="2998"/>
                    </a:lnTo>
                    <a:lnTo>
                      <a:pt x="4" y="3024"/>
                    </a:lnTo>
                    <a:lnTo>
                      <a:pt x="2" y="3056"/>
                    </a:lnTo>
                    <a:lnTo>
                      <a:pt x="0" y="3092"/>
                    </a:lnTo>
                    <a:lnTo>
                      <a:pt x="2" y="3132"/>
                    </a:lnTo>
                    <a:lnTo>
                      <a:pt x="8" y="3174"/>
                    </a:lnTo>
                    <a:lnTo>
                      <a:pt x="18" y="3220"/>
                    </a:lnTo>
                    <a:lnTo>
                      <a:pt x="24" y="3244"/>
                    </a:lnTo>
                    <a:lnTo>
                      <a:pt x="34" y="3268"/>
                    </a:lnTo>
                    <a:lnTo>
                      <a:pt x="44" y="3292"/>
                    </a:lnTo>
                    <a:lnTo>
                      <a:pt x="56" y="3314"/>
                    </a:lnTo>
                    <a:lnTo>
                      <a:pt x="70" y="3338"/>
                    </a:lnTo>
                    <a:lnTo>
                      <a:pt x="86" y="3362"/>
                    </a:lnTo>
                    <a:lnTo>
                      <a:pt x="104" y="3386"/>
                    </a:lnTo>
                    <a:lnTo>
                      <a:pt x="124" y="3410"/>
                    </a:lnTo>
                    <a:lnTo>
                      <a:pt x="146" y="3432"/>
                    </a:lnTo>
                    <a:lnTo>
                      <a:pt x="170" y="3454"/>
                    </a:lnTo>
                    <a:lnTo>
                      <a:pt x="198" y="3476"/>
                    </a:lnTo>
                    <a:lnTo>
                      <a:pt x="228" y="3496"/>
                    </a:lnTo>
                    <a:lnTo>
                      <a:pt x="260" y="3516"/>
                    </a:lnTo>
                    <a:lnTo>
                      <a:pt x="296" y="3536"/>
                    </a:lnTo>
                    <a:lnTo>
                      <a:pt x="296" y="3536"/>
                    </a:lnTo>
                    <a:lnTo>
                      <a:pt x="334" y="3554"/>
                    </a:lnTo>
                    <a:lnTo>
                      <a:pt x="368" y="3568"/>
                    </a:lnTo>
                    <a:lnTo>
                      <a:pt x="402" y="3580"/>
                    </a:lnTo>
                    <a:lnTo>
                      <a:pt x="434" y="3590"/>
                    </a:lnTo>
                    <a:lnTo>
                      <a:pt x="464" y="3598"/>
                    </a:lnTo>
                    <a:lnTo>
                      <a:pt x="494" y="3606"/>
                    </a:lnTo>
                    <a:lnTo>
                      <a:pt x="522" y="3610"/>
                    </a:lnTo>
                    <a:lnTo>
                      <a:pt x="548" y="3612"/>
                    </a:lnTo>
                    <a:lnTo>
                      <a:pt x="574" y="3614"/>
                    </a:lnTo>
                    <a:lnTo>
                      <a:pt x="598" y="3612"/>
                    </a:lnTo>
                    <a:lnTo>
                      <a:pt x="620" y="3612"/>
                    </a:lnTo>
                    <a:lnTo>
                      <a:pt x="642" y="3608"/>
                    </a:lnTo>
                    <a:lnTo>
                      <a:pt x="662" y="3604"/>
                    </a:lnTo>
                    <a:lnTo>
                      <a:pt x="680" y="3600"/>
                    </a:lnTo>
                    <a:lnTo>
                      <a:pt x="714" y="3586"/>
                    </a:lnTo>
                    <a:lnTo>
                      <a:pt x="744" y="3572"/>
                    </a:lnTo>
                    <a:lnTo>
                      <a:pt x="768" y="3556"/>
                    </a:lnTo>
                    <a:lnTo>
                      <a:pt x="790" y="3540"/>
                    </a:lnTo>
                    <a:lnTo>
                      <a:pt x="806" y="3524"/>
                    </a:lnTo>
                    <a:lnTo>
                      <a:pt x="818" y="3510"/>
                    </a:lnTo>
                    <a:lnTo>
                      <a:pt x="828" y="3500"/>
                    </a:lnTo>
                    <a:lnTo>
                      <a:pt x="834" y="3488"/>
                    </a:lnTo>
                    <a:lnTo>
                      <a:pt x="834" y="3488"/>
                    </a:lnTo>
                    <a:lnTo>
                      <a:pt x="846" y="3518"/>
                    </a:lnTo>
                    <a:lnTo>
                      <a:pt x="862" y="3550"/>
                    </a:lnTo>
                    <a:lnTo>
                      <a:pt x="884" y="3590"/>
                    </a:lnTo>
                    <a:lnTo>
                      <a:pt x="912" y="3636"/>
                    </a:lnTo>
                    <a:lnTo>
                      <a:pt x="928" y="3660"/>
                    </a:lnTo>
                    <a:lnTo>
                      <a:pt x="946" y="3684"/>
                    </a:lnTo>
                    <a:lnTo>
                      <a:pt x="966" y="3710"/>
                    </a:lnTo>
                    <a:lnTo>
                      <a:pt x="986" y="3734"/>
                    </a:lnTo>
                    <a:lnTo>
                      <a:pt x="1010" y="3756"/>
                    </a:lnTo>
                    <a:lnTo>
                      <a:pt x="1034" y="3778"/>
                    </a:lnTo>
                    <a:lnTo>
                      <a:pt x="1060" y="3798"/>
                    </a:lnTo>
                    <a:lnTo>
                      <a:pt x="1088" y="3818"/>
                    </a:lnTo>
                    <a:lnTo>
                      <a:pt x="1118" y="3834"/>
                    </a:lnTo>
                    <a:lnTo>
                      <a:pt x="1150" y="3848"/>
                    </a:lnTo>
                    <a:lnTo>
                      <a:pt x="1182" y="3860"/>
                    </a:lnTo>
                    <a:lnTo>
                      <a:pt x="1218" y="3868"/>
                    </a:lnTo>
                    <a:lnTo>
                      <a:pt x="1254" y="3872"/>
                    </a:lnTo>
                    <a:lnTo>
                      <a:pt x="1292" y="3874"/>
                    </a:lnTo>
                    <a:lnTo>
                      <a:pt x="1332" y="3870"/>
                    </a:lnTo>
                    <a:lnTo>
                      <a:pt x="1374" y="3862"/>
                    </a:lnTo>
                    <a:lnTo>
                      <a:pt x="1418" y="3850"/>
                    </a:lnTo>
                    <a:lnTo>
                      <a:pt x="1464" y="3832"/>
                    </a:lnTo>
                    <a:lnTo>
                      <a:pt x="1512" y="3808"/>
                    </a:lnTo>
                    <a:lnTo>
                      <a:pt x="1560" y="3778"/>
                    </a:lnTo>
                    <a:lnTo>
                      <a:pt x="1612" y="3742"/>
                    </a:lnTo>
                    <a:lnTo>
                      <a:pt x="1664" y="3700"/>
                    </a:lnTo>
                    <a:lnTo>
                      <a:pt x="1664" y="3700"/>
                    </a:lnTo>
                    <a:lnTo>
                      <a:pt x="1688" y="3726"/>
                    </a:lnTo>
                    <a:lnTo>
                      <a:pt x="1716" y="3756"/>
                    </a:lnTo>
                    <a:lnTo>
                      <a:pt x="1754" y="3792"/>
                    </a:lnTo>
                    <a:lnTo>
                      <a:pt x="1802" y="3834"/>
                    </a:lnTo>
                    <a:lnTo>
                      <a:pt x="1828" y="3854"/>
                    </a:lnTo>
                    <a:lnTo>
                      <a:pt x="1856" y="3874"/>
                    </a:lnTo>
                    <a:lnTo>
                      <a:pt x="1888" y="3894"/>
                    </a:lnTo>
                    <a:lnTo>
                      <a:pt x="1920" y="3914"/>
                    </a:lnTo>
                    <a:lnTo>
                      <a:pt x="1954" y="3932"/>
                    </a:lnTo>
                    <a:lnTo>
                      <a:pt x="1990" y="3948"/>
                    </a:lnTo>
                    <a:lnTo>
                      <a:pt x="2026" y="3962"/>
                    </a:lnTo>
                    <a:lnTo>
                      <a:pt x="2066" y="3974"/>
                    </a:lnTo>
                    <a:lnTo>
                      <a:pt x="2106" y="3984"/>
                    </a:lnTo>
                    <a:lnTo>
                      <a:pt x="2146" y="3990"/>
                    </a:lnTo>
                    <a:lnTo>
                      <a:pt x="2188" y="3992"/>
                    </a:lnTo>
                    <a:lnTo>
                      <a:pt x="2232" y="3990"/>
                    </a:lnTo>
                    <a:lnTo>
                      <a:pt x="2276" y="3986"/>
                    </a:lnTo>
                    <a:lnTo>
                      <a:pt x="2320" y="3976"/>
                    </a:lnTo>
                    <a:lnTo>
                      <a:pt x="2364" y="3960"/>
                    </a:lnTo>
                    <a:lnTo>
                      <a:pt x="2388" y="3952"/>
                    </a:lnTo>
                    <a:lnTo>
                      <a:pt x="2410" y="3940"/>
                    </a:lnTo>
                    <a:lnTo>
                      <a:pt x="2434" y="3928"/>
                    </a:lnTo>
                    <a:lnTo>
                      <a:pt x="2458" y="3914"/>
                    </a:lnTo>
                    <a:lnTo>
                      <a:pt x="2480" y="3900"/>
                    </a:lnTo>
                    <a:lnTo>
                      <a:pt x="2504" y="3882"/>
                    </a:lnTo>
                    <a:lnTo>
                      <a:pt x="2528" y="3864"/>
                    </a:lnTo>
                    <a:lnTo>
                      <a:pt x="2550" y="3844"/>
                    </a:lnTo>
                    <a:lnTo>
                      <a:pt x="2574" y="3822"/>
                    </a:lnTo>
                    <a:lnTo>
                      <a:pt x="2598" y="3800"/>
                    </a:lnTo>
                    <a:lnTo>
                      <a:pt x="2622" y="3774"/>
                    </a:lnTo>
                    <a:lnTo>
                      <a:pt x="2646" y="3748"/>
                    </a:lnTo>
                    <a:lnTo>
                      <a:pt x="2668" y="3718"/>
                    </a:lnTo>
                    <a:lnTo>
                      <a:pt x="2692" y="3688"/>
                    </a:lnTo>
                    <a:lnTo>
                      <a:pt x="2692" y="3688"/>
                    </a:lnTo>
                    <a:lnTo>
                      <a:pt x="2716" y="3704"/>
                    </a:lnTo>
                    <a:lnTo>
                      <a:pt x="2746" y="3722"/>
                    </a:lnTo>
                    <a:lnTo>
                      <a:pt x="2784" y="3744"/>
                    </a:lnTo>
                    <a:lnTo>
                      <a:pt x="2830" y="3766"/>
                    </a:lnTo>
                    <a:lnTo>
                      <a:pt x="2884" y="3788"/>
                    </a:lnTo>
                    <a:lnTo>
                      <a:pt x="2914" y="3798"/>
                    </a:lnTo>
                    <a:lnTo>
                      <a:pt x="2944" y="3806"/>
                    </a:lnTo>
                    <a:lnTo>
                      <a:pt x="2976" y="3814"/>
                    </a:lnTo>
                    <a:lnTo>
                      <a:pt x="3008" y="3820"/>
                    </a:lnTo>
                    <a:lnTo>
                      <a:pt x="3042" y="3822"/>
                    </a:lnTo>
                    <a:lnTo>
                      <a:pt x="3074" y="3824"/>
                    </a:lnTo>
                    <a:lnTo>
                      <a:pt x="3110" y="3824"/>
                    </a:lnTo>
                    <a:lnTo>
                      <a:pt x="3144" y="3822"/>
                    </a:lnTo>
                    <a:lnTo>
                      <a:pt x="3180" y="3814"/>
                    </a:lnTo>
                    <a:lnTo>
                      <a:pt x="3214" y="3806"/>
                    </a:lnTo>
                    <a:lnTo>
                      <a:pt x="3250" y="3792"/>
                    </a:lnTo>
                    <a:lnTo>
                      <a:pt x="3284" y="3776"/>
                    </a:lnTo>
                    <a:lnTo>
                      <a:pt x="3318" y="3756"/>
                    </a:lnTo>
                    <a:lnTo>
                      <a:pt x="3352" y="3730"/>
                    </a:lnTo>
                    <a:lnTo>
                      <a:pt x="3384" y="3702"/>
                    </a:lnTo>
                    <a:lnTo>
                      <a:pt x="3416" y="3668"/>
                    </a:lnTo>
                    <a:lnTo>
                      <a:pt x="3448" y="3628"/>
                    </a:lnTo>
                    <a:lnTo>
                      <a:pt x="3478" y="3584"/>
                    </a:lnTo>
                    <a:lnTo>
                      <a:pt x="3506" y="3534"/>
                    </a:lnTo>
                    <a:lnTo>
                      <a:pt x="3534" y="3478"/>
                    </a:lnTo>
                    <a:lnTo>
                      <a:pt x="3534" y="3478"/>
                    </a:lnTo>
                    <a:lnTo>
                      <a:pt x="3572" y="3490"/>
                    </a:lnTo>
                    <a:lnTo>
                      <a:pt x="3614" y="3504"/>
                    </a:lnTo>
                    <a:lnTo>
                      <a:pt x="3670" y="3518"/>
                    </a:lnTo>
                    <a:lnTo>
                      <a:pt x="3734" y="3532"/>
                    </a:lnTo>
                    <a:lnTo>
                      <a:pt x="3770" y="3536"/>
                    </a:lnTo>
                    <a:lnTo>
                      <a:pt x="3806" y="3542"/>
                    </a:lnTo>
                    <a:lnTo>
                      <a:pt x="3844" y="3544"/>
                    </a:lnTo>
                    <a:lnTo>
                      <a:pt x="3882" y="3546"/>
                    </a:lnTo>
                    <a:lnTo>
                      <a:pt x="3922" y="3544"/>
                    </a:lnTo>
                    <a:lnTo>
                      <a:pt x="3960" y="3542"/>
                    </a:lnTo>
                    <a:lnTo>
                      <a:pt x="3998" y="3536"/>
                    </a:lnTo>
                    <a:lnTo>
                      <a:pt x="4036" y="3528"/>
                    </a:lnTo>
                    <a:lnTo>
                      <a:pt x="4074" y="3516"/>
                    </a:lnTo>
                    <a:lnTo>
                      <a:pt x="4110" y="3500"/>
                    </a:lnTo>
                    <a:lnTo>
                      <a:pt x="4144" y="3482"/>
                    </a:lnTo>
                    <a:lnTo>
                      <a:pt x="4176" y="3458"/>
                    </a:lnTo>
                    <a:lnTo>
                      <a:pt x="4192" y="3444"/>
                    </a:lnTo>
                    <a:lnTo>
                      <a:pt x="4206" y="3430"/>
                    </a:lnTo>
                    <a:lnTo>
                      <a:pt x="4220" y="3416"/>
                    </a:lnTo>
                    <a:lnTo>
                      <a:pt x="4234" y="3398"/>
                    </a:lnTo>
                    <a:lnTo>
                      <a:pt x="4246" y="3380"/>
                    </a:lnTo>
                    <a:lnTo>
                      <a:pt x="4258" y="3362"/>
                    </a:lnTo>
                    <a:lnTo>
                      <a:pt x="4268" y="3340"/>
                    </a:lnTo>
                    <a:lnTo>
                      <a:pt x="4280" y="3320"/>
                    </a:lnTo>
                    <a:lnTo>
                      <a:pt x="4288" y="3296"/>
                    </a:lnTo>
                    <a:lnTo>
                      <a:pt x="4296" y="3272"/>
                    </a:lnTo>
                    <a:lnTo>
                      <a:pt x="4304" y="3246"/>
                    </a:lnTo>
                    <a:lnTo>
                      <a:pt x="4310" y="3218"/>
                    </a:lnTo>
                    <a:lnTo>
                      <a:pt x="4314" y="3188"/>
                    </a:lnTo>
                    <a:lnTo>
                      <a:pt x="4318" y="3158"/>
                    </a:lnTo>
                    <a:lnTo>
                      <a:pt x="4322" y="3126"/>
                    </a:lnTo>
                    <a:lnTo>
                      <a:pt x="4324" y="3092"/>
                    </a:lnTo>
                    <a:lnTo>
                      <a:pt x="4324" y="3056"/>
                    </a:lnTo>
                    <a:lnTo>
                      <a:pt x="4322" y="3020"/>
                    </a:lnTo>
                    <a:lnTo>
                      <a:pt x="4320" y="2980"/>
                    </a:lnTo>
                    <a:lnTo>
                      <a:pt x="4316" y="2940"/>
                    </a:lnTo>
                    <a:lnTo>
                      <a:pt x="4316" y="2940"/>
                    </a:lnTo>
                    <a:lnTo>
                      <a:pt x="3310" y="838"/>
                    </a:lnTo>
                    <a:lnTo>
                      <a:pt x="3310" y="838"/>
                    </a:lnTo>
                    <a:lnTo>
                      <a:pt x="3266" y="750"/>
                    </a:lnTo>
                    <a:lnTo>
                      <a:pt x="3214" y="654"/>
                    </a:lnTo>
                    <a:lnTo>
                      <a:pt x="3158" y="554"/>
                    </a:lnTo>
                    <a:lnTo>
                      <a:pt x="3104" y="452"/>
                    </a:lnTo>
                    <a:lnTo>
                      <a:pt x="3078" y="400"/>
                    </a:lnTo>
                    <a:lnTo>
                      <a:pt x="3052" y="348"/>
                    </a:lnTo>
                    <a:lnTo>
                      <a:pt x="3030" y="294"/>
                    </a:lnTo>
                    <a:lnTo>
                      <a:pt x="3008" y="244"/>
                    </a:lnTo>
                    <a:lnTo>
                      <a:pt x="2992" y="192"/>
                    </a:lnTo>
                    <a:lnTo>
                      <a:pt x="2976" y="142"/>
                    </a:lnTo>
                    <a:lnTo>
                      <a:pt x="2966" y="92"/>
                    </a:lnTo>
                    <a:lnTo>
                      <a:pt x="2960" y="42"/>
                    </a:lnTo>
                    <a:lnTo>
                      <a:pt x="2960" y="42"/>
                    </a:lnTo>
                    <a:lnTo>
                      <a:pt x="2960" y="52"/>
                    </a:lnTo>
                    <a:lnTo>
                      <a:pt x="2958" y="62"/>
                    </a:lnTo>
                    <a:lnTo>
                      <a:pt x="2950" y="80"/>
                    </a:lnTo>
                    <a:lnTo>
                      <a:pt x="2938" y="100"/>
                    </a:lnTo>
                    <a:lnTo>
                      <a:pt x="2926" y="122"/>
                    </a:lnTo>
                    <a:lnTo>
                      <a:pt x="2916" y="146"/>
                    </a:lnTo>
                    <a:lnTo>
                      <a:pt x="2910" y="158"/>
                    </a:lnTo>
                    <a:lnTo>
                      <a:pt x="2906" y="170"/>
                    </a:lnTo>
                    <a:lnTo>
                      <a:pt x="2904" y="184"/>
                    </a:lnTo>
                    <a:lnTo>
                      <a:pt x="2904" y="198"/>
                    </a:lnTo>
                    <a:lnTo>
                      <a:pt x="2904" y="214"/>
                    </a:lnTo>
                    <a:lnTo>
                      <a:pt x="2908" y="230"/>
                    </a:lnTo>
                    <a:lnTo>
                      <a:pt x="2908" y="230"/>
                    </a:lnTo>
                    <a:lnTo>
                      <a:pt x="2912" y="240"/>
                    </a:lnTo>
                    <a:lnTo>
                      <a:pt x="2916" y="252"/>
                    </a:lnTo>
                    <a:lnTo>
                      <a:pt x="2930" y="276"/>
                    </a:lnTo>
                    <a:lnTo>
                      <a:pt x="2946" y="300"/>
                    </a:lnTo>
                    <a:lnTo>
                      <a:pt x="2958" y="324"/>
                    </a:lnTo>
                    <a:lnTo>
                      <a:pt x="2958" y="324"/>
                    </a:lnTo>
                    <a:lnTo>
                      <a:pt x="3002" y="418"/>
                    </a:lnTo>
                    <a:lnTo>
                      <a:pt x="3046" y="512"/>
                    </a:lnTo>
                    <a:lnTo>
                      <a:pt x="3046" y="512"/>
                    </a:lnTo>
                    <a:lnTo>
                      <a:pt x="3316" y="1094"/>
                    </a:lnTo>
                    <a:lnTo>
                      <a:pt x="3316" y="1094"/>
                    </a:lnTo>
                    <a:lnTo>
                      <a:pt x="3950" y="2462"/>
                    </a:lnTo>
                    <a:lnTo>
                      <a:pt x="3950" y="2462"/>
                    </a:lnTo>
                    <a:lnTo>
                      <a:pt x="4188" y="2974"/>
                    </a:lnTo>
                    <a:lnTo>
                      <a:pt x="4188" y="2974"/>
                    </a:lnTo>
                    <a:lnTo>
                      <a:pt x="4184" y="3002"/>
                    </a:lnTo>
                    <a:lnTo>
                      <a:pt x="4180" y="3032"/>
                    </a:lnTo>
                    <a:lnTo>
                      <a:pt x="4172" y="3068"/>
                    </a:lnTo>
                    <a:lnTo>
                      <a:pt x="4160" y="3112"/>
                    </a:lnTo>
                    <a:lnTo>
                      <a:pt x="4142" y="3158"/>
                    </a:lnTo>
                    <a:lnTo>
                      <a:pt x="4132" y="3182"/>
                    </a:lnTo>
                    <a:lnTo>
                      <a:pt x="4120" y="3206"/>
                    </a:lnTo>
                    <a:lnTo>
                      <a:pt x="4106" y="3230"/>
                    </a:lnTo>
                    <a:lnTo>
                      <a:pt x="4092" y="3252"/>
                    </a:lnTo>
                    <a:lnTo>
                      <a:pt x="4074" y="3274"/>
                    </a:lnTo>
                    <a:lnTo>
                      <a:pt x="4056" y="3296"/>
                    </a:lnTo>
                    <a:lnTo>
                      <a:pt x="4036" y="3314"/>
                    </a:lnTo>
                    <a:lnTo>
                      <a:pt x="4014" y="3332"/>
                    </a:lnTo>
                    <a:lnTo>
                      <a:pt x="3988" y="3348"/>
                    </a:lnTo>
                    <a:lnTo>
                      <a:pt x="3962" y="3360"/>
                    </a:lnTo>
                    <a:lnTo>
                      <a:pt x="3934" y="3372"/>
                    </a:lnTo>
                    <a:lnTo>
                      <a:pt x="3902" y="3380"/>
                    </a:lnTo>
                    <a:lnTo>
                      <a:pt x="3868" y="3384"/>
                    </a:lnTo>
                    <a:lnTo>
                      <a:pt x="3832" y="3384"/>
                    </a:lnTo>
                    <a:lnTo>
                      <a:pt x="3794" y="3382"/>
                    </a:lnTo>
                    <a:lnTo>
                      <a:pt x="3752" y="3376"/>
                    </a:lnTo>
                    <a:lnTo>
                      <a:pt x="3708" y="3364"/>
                    </a:lnTo>
                    <a:lnTo>
                      <a:pt x="3660" y="3348"/>
                    </a:lnTo>
                    <a:lnTo>
                      <a:pt x="3610" y="3328"/>
                    </a:lnTo>
                    <a:lnTo>
                      <a:pt x="3558" y="3302"/>
                    </a:lnTo>
                    <a:lnTo>
                      <a:pt x="2716" y="428"/>
                    </a:lnTo>
                    <a:lnTo>
                      <a:pt x="2634" y="520"/>
                    </a:lnTo>
                    <a:lnTo>
                      <a:pt x="3406" y="3302"/>
                    </a:lnTo>
                    <a:lnTo>
                      <a:pt x="3406" y="3302"/>
                    </a:lnTo>
                    <a:lnTo>
                      <a:pt x="3400" y="3330"/>
                    </a:lnTo>
                    <a:lnTo>
                      <a:pt x="3390" y="3362"/>
                    </a:lnTo>
                    <a:lnTo>
                      <a:pt x="3378" y="3402"/>
                    </a:lnTo>
                    <a:lnTo>
                      <a:pt x="3362" y="3448"/>
                    </a:lnTo>
                    <a:lnTo>
                      <a:pt x="3340" y="3496"/>
                    </a:lnTo>
                    <a:lnTo>
                      <a:pt x="3326" y="3522"/>
                    </a:lnTo>
                    <a:lnTo>
                      <a:pt x="3312" y="3546"/>
                    </a:lnTo>
                    <a:lnTo>
                      <a:pt x="3296" y="3568"/>
                    </a:lnTo>
                    <a:lnTo>
                      <a:pt x="3280" y="3592"/>
                    </a:lnTo>
                    <a:lnTo>
                      <a:pt x="3260" y="3612"/>
                    </a:lnTo>
                    <a:lnTo>
                      <a:pt x="3240" y="3632"/>
                    </a:lnTo>
                    <a:lnTo>
                      <a:pt x="3218" y="3650"/>
                    </a:lnTo>
                    <a:lnTo>
                      <a:pt x="3194" y="3664"/>
                    </a:lnTo>
                    <a:lnTo>
                      <a:pt x="3168" y="3678"/>
                    </a:lnTo>
                    <a:lnTo>
                      <a:pt x="3140" y="3688"/>
                    </a:lnTo>
                    <a:lnTo>
                      <a:pt x="3112" y="3694"/>
                    </a:lnTo>
                    <a:lnTo>
                      <a:pt x="3080" y="3696"/>
                    </a:lnTo>
                    <a:lnTo>
                      <a:pt x="3046" y="3696"/>
                    </a:lnTo>
                    <a:lnTo>
                      <a:pt x="3010" y="3690"/>
                    </a:lnTo>
                    <a:lnTo>
                      <a:pt x="2974" y="3680"/>
                    </a:lnTo>
                    <a:lnTo>
                      <a:pt x="2934" y="3664"/>
                    </a:lnTo>
                    <a:lnTo>
                      <a:pt x="2892" y="3644"/>
                    </a:lnTo>
                    <a:lnTo>
                      <a:pt x="2846" y="3618"/>
                    </a:lnTo>
                    <a:lnTo>
                      <a:pt x="2800" y="3586"/>
                    </a:lnTo>
                    <a:lnTo>
                      <a:pt x="2750" y="3548"/>
                    </a:lnTo>
                    <a:lnTo>
                      <a:pt x="2750" y="3548"/>
                    </a:lnTo>
                    <a:lnTo>
                      <a:pt x="2746" y="3542"/>
                    </a:lnTo>
                    <a:lnTo>
                      <a:pt x="2742" y="3534"/>
                    </a:lnTo>
                    <a:lnTo>
                      <a:pt x="2738" y="3512"/>
                    </a:lnTo>
                    <a:lnTo>
                      <a:pt x="2734" y="3482"/>
                    </a:lnTo>
                    <a:lnTo>
                      <a:pt x="2732" y="3450"/>
                    </a:lnTo>
                    <a:lnTo>
                      <a:pt x="2730" y="3386"/>
                    </a:lnTo>
                    <a:lnTo>
                      <a:pt x="2728" y="3346"/>
                    </a:lnTo>
                    <a:lnTo>
                      <a:pt x="2728" y="3346"/>
                    </a:lnTo>
                    <a:lnTo>
                      <a:pt x="2552" y="1830"/>
                    </a:lnTo>
                    <a:lnTo>
                      <a:pt x="2552" y="1830"/>
                    </a:lnTo>
                    <a:lnTo>
                      <a:pt x="2540" y="1722"/>
                    </a:lnTo>
                    <a:lnTo>
                      <a:pt x="2526" y="1614"/>
                    </a:lnTo>
                    <a:lnTo>
                      <a:pt x="2496" y="1396"/>
                    </a:lnTo>
                    <a:lnTo>
                      <a:pt x="2466" y="1176"/>
                    </a:lnTo>
                    <a:lnTo>
                      <a:pt x="2452" y="1066"/>
                    </a:lnTo>
                    <a:lnTo>
                      <a:pt x="2442" y="954"/>
                    </a:lnTo>
                    <a:lnTo>
                      <a:pt x="2432" y="844"/>
                    </a:lnTo>
                    <a:lnTo>
                      <a:pt x="2426" y="734"/>
                    </a:lnTo>
                    <a:lnTo>
                      <a:pt x="2422" y="624"/>
                    </a:lnTo>
                    <a:lnTo>
                      <a:pt x="2424" y="514"/>
                    </a:lnTo>
                    <a:lnTo>
                      <a:pt x="2428" y="406"/>
                    </a:lnTo>
                    <a:lnTo>
                      <a:pt x="2432" y="350"/>
                    </a:lnTo>
                    <a:lnTo>
                      <a:pt x="2436" y="296"/>
                    </a:lnTo>
                    <a:lnTo>
                      <a:pt x="2444" y="242"/>
                    </a:lnTo>
                    <a:lnTo>
                      <a:pt x="2452" y="188"/>
                    </a:lnTo>
                    <a:lnTo>
                      <a:pt x="2460" y="134"/>
                    </a:lnTo>
                    <a:lnTo>
                      <a:pt x="2472" y="80"/>
                    </a:lnTo>
                    <a:lnTo>
                      <a:pt x="2472" y="80"/>
                    </a:lnTo>
                    <a:lnTo>
                      <a:pt x="2450" y="112"/>
                    </a:lnTo>
                    <a:lnTo>
                      <a:pt x="2430" y="144"/>
                    </a:lnTo>
                    <a:lnTo>
                      <a:pt x="2412" y="176"/>
                    </a:lnTo>
                    <a:lnTo>
                      <a:pt x="2396" y="208"/>
                    </a:lnTo>
                    <a:lnTo>
                      <a:pt x="2382" y="240"/>
                    </a:lnTo>
                    <a:lnTo>
                      <a:pt x="2368" y="274"/>
                    </a:lnTo>
                    <a:lnTo>
                      <a:pt x="2356" y="306"/>
                    </a:lnTo>
                    <a:lnTo>
                      <a:pt x="2344" y="338"/>
                    </a:lnTo>
                    <a:lnTo>
                      <a:pt x="2326" y="404"/>
                    </a:lnTo>
                    <a:lnTo>
                      <a:pt x="2312" y="472"/>
                    </a:lnTo>
                    <a:lnTo>
                      <a:pt x="2302" y="538"/>
                    </a:lnTo>
                    <a:lnTo>
                      <a:pt x="2298" y="606"/>
                    </a:lnTo>
                    <a:lnTo>
                      <a:pt x="2294" y="674"/>
                    </a:lnTo>
                    <a:lnTo>
                      <a:pt x="2294" y="742"/>
                    </a:lnTo>
                    <a:lnTo>
                      <a:pt x="2296" y="810"/>
                    </a:lnTo>
                    <a:lnTo>
                      <a:pt x="2300" y="880"/>
                    </a:lnTo>
                    <a:lnTo>
                      <a:pt x="2312" y="1020"/>
                    </a:lnTo>
                    <a:lnTo>
                      <a:pt x="2328" y="1160"/>
                    </a:lnTo>
                    <a:lnTo>
                      <a:pt x="2328" y="1160"/>
                    </a:lnTo>
                    <a:lnTo>
                      <a:pt x="2564" y="3548"/>
                    </a:lnTo>
                    <a:lnTo>
                      <a:pt x="2564" y="3548"/>
                    </a:lnTo>
                    <a:lnTo>
                      <a:pt x="2550" y="3570"/>
                    </a:lnTo>
                    <a:lnTo>
                      <a:pt x="2534" y="3596"/>
                    </a:lnTo>
                    <a:lnTo>
                      <a:pt x="2512" y="3628"/>
                    </a:lnTo>
                    <a:lnTo>
                      <a:pt x="2484" y="3662"/>
                    </a:lnTo>
                    <a:lnTo>
                      <a:pt x="2450" y="3698"/>
                    </a:lnTo>
                    <a:lnTo>
                      <a:pt x="2430" y="3716"/>
                    </a:lnTo>
                    <a:lnTo>
                      <a:pt x="2410" y="3734"/>
                    </a:lnTo>
                    <a:lnTo>
                      <a:pt x="2388" y="3750"/>
                    </a:lnTo>
                    <a:lnTo>
                      <a:pt x="2364" y="3764"/>
                    </a:lnTo>
                    <a:lnTo>
                      <a:pt x="2338" y="3778"/>
                    </a:lnTo>
                    <a:lnTo>
                      <a:pt x="2312" y="3790"/>
                    </a:lnTo>
                    <a:lnTo>
                      <a:pt x="2284" y="3800"/>
                    </a:lnTo>
                    <a:lnTo>
                      <a:pt x="2256" y="3808"/>
                    </a:lnTo>
                    <a:lnTo>
                      <a:pt x="2224" y="3812"/>
                    </a:lnTo>
                    <a:lnTo>
                      <a:pt x="2192" y="3814"/>
                    </a:lnTo>
                    <a:lnTo>
                      <a:pt x="2160" y="3814"/>
                    </a:lnTo>
                    <a:lnTo>
                      <a:pt x="2126" y="3808"/>
                    </a:lnTo>
                    <a:lnTo>
                      <a:pt x="2090" y="3800"/>
                    </a:lnTo>
                    <a:lnTo>
                      <a:pt x="2052" y="3786"/>
                    </a:lnTo>
                    <a:lnTo>
                      <a:pt x="2014" y="3770"/>
                    </a:lnTo>
                    <a:lnTo>
                      <a:pt x="1974" y="3748"/>
                    </a:lnTo>
                    <a:lnTo>
                      <a:pt x="1934" y="3720"/>
                    </a:lnTo>
                    <a:lnTo>
                      <a:pt x="1892" y="3688"/>
                    </a:lnTo>
                    <a:lnTo>
                      <a:pt x="1848" y="3650"/>
                    </a:lnTo>
                    <a:lnTo>
                      <a:pt x="1804" y="3606"/>
                    </a:lnTo>
                    <a:lnTo>
                      <a:pt x="1804" y="3606"/>
                    </a:lnTo>
                    <a:lnTo>
                      <a:pt x="1840" y="2826"/>
                    </a:lnTo>
                    <a:lnTo>
                      <a:pt x="1840" y="2826"/>
                    </a:lnTo>
                    <a:lnTo>
                      <a:pt x="1908" y="1314"/>
                    </a:lnTo>
                    <a:lnTo>
                      <a:pt x="1908" y="1314"/>
                    </a:lnTo>
                    <a:lnTo>
                      <a:pt x="1934" y="730"/>
                    </a:lnTo>
                    <a:lnTo>
                      <a:pt x="1934" y="730"/>
                    </a:lnTo>
                    <a:lnTo>
                      <a:pt x="1942" y="558"/>
                    </a:lnTo>
                    <a:lnTo>
                      <a:pt x="1942" y="558"/>
                    </a:lnTo>
                    <a:lnTo>
                      <a:pt x="1944" y="506"/>
                    </a:lnTo>
                    <a:lnTo>
                      <a:pt x="1946" y="456"/>
                    </a:lnTo>
                    <a:lnTo>
                      <a:pt x="1946" y="432"/>
                    </a:lnTo>
                    <a:lnTo>
                      <a:pt x="1944" y="406"/>
                    </a:lnTo>
                    <a:lnTo>
                      <a:pt x="1940" y="380"/>
                    </a:lnTo>
                    <a:lnTo>
                      <a:pt x="1934" y="352"/>
                    </a:lnTo>
                    <a:lnTo>
                      <a:pt x="1934" y="352"/>
                    </a:lnTo>
                    <a:lnTo>
                      <a:pt x="1926" y="324"/>
                    </a:lnTo>
                    <a:lnTo>
                      <a:pt x="1914" y="292"/>
                    </a:lnTo>
                    <a:lnTo>
                      <a:pt x="1888" y="224"/>
                    </a:lnTo>
                    <a:lnTo>
                      <a:pt x="1878" y="188"/>
                    </a:lnTo>
                    <a:lnTo>
                      <a:pt x="1872" y="154"/>
                    </a:lnTo>
                    <a:lnTo>
                      <a:pt x="1870" y="136"/>
                    </a:lnTo>
                    <a:lnTo>
                      <a:pt x="1870" y="122"/>
                    </a:lnTo>
                    <a:lnTo>
                      <a:pt x="1872" y="106"/>
                    </a:lnTo>
                    <a:lnTo>
                      <a:pt x="1874" y="92"/>
                    </a:lnTo>
                    <a:lnTo>
                      <a:pt x="1874" y="92"/>
                    </a:lnTo>
                    <a:lnTo>
                      <a:pt x="1864" y="128"/>
                    </a:lnTo>
                    <a:lnTo>
                      <a:pt x="1854" y="166"/>
                    </a:lnTo>
                    <a:lnTo>
                      <a:pt x="1846" y="204"/>
                    </a:lnTo>
                    <a:lnTo>
                      <a:pt x="1842" y="242"/>
                    </a:lnTo>
                    <a:lnTo>
                      <a:pt x="1836" y="280"/>
                    </a:lnTo>
                    <a:lnTo>
                      <a:pt x="1834" y="320"/>
                    </a:lnTo>
                    <a:lnTo>
                      <a:pt x="1830" y="398"/>
                    </a:lnTo>
                    <a:lnTo>
                      <a:pt x="1830" y="478"/>
                    </a:lnTo>
                    <a:lnTo>
                      <a:pt x="1830" y="556"/>
                    </a:lnTo>
                    <a:lnTo>
                      <a:pt x="1830" y="636"/>
                    </a:lnTo>
                    <a:lnTo>
                      <a:pt x="1826" y="712"/>
                    </a:lnTo>
                    <a:lnTo>
                      <a:pt x="1826" y="712"/>
                    </a:lnTo>
                    <a:lnTo>
                      <a:pt x="1792" y="1226"/>
                    </a:lnTo>
                    <a:lnTo>
                      <a:pt x="1792" y="1226"/>
                    </a:lnTo>
                    <a:lnTo>
                      <a:pt x="1640" y="3524"/>
                    </a:lnTo>
                    <a:lnTo>
                      <a:pt x="1640" y="3524"/>
                    </a:lnTo>
                    <a:lnTo>
                      <a:pt x="1620" y="3544"/>
                    </a:lnTo>
                    <a:lnTo>
                      <a:pt x="1596" y="3564"/>
                    </a:lnTo>
                    <a:lnTo>
                      <a:pt x="1564" y="3590"/>
                    </a:lnTo>
                    <a:lnTo>
                      <a:pt x="1526" y="3618"/>
                    </a:lnTo>
                    <a:lnTo>
                      <a:pt x="1480" y="3644"/>
                    </a:lnTo>
                    <a:lnTo>
                      <a:pt x="1456" y="3656"/>
                    </a:lnTo>
                    <a:lnTo>
                      <a:pt x="1430" y="3668"/>
                    </a:lnTo>
                    <a:lnTo>
                      <a:pt x="1404" y="3678"/>
                    </a:lnTo>
                    <a:lnTo>
                      <a:pt x="1378" y="3686"/>
                    </a:lnTo>
                    <a:lnTo>
                      <a:pt x="1350" y="3692"/>
                    </a:lnTo>
                    <a:lnTo>
                      <a:pt x="1322" y="3696"/>
                    </a:lnTo>
                    <a:lnTo>
                      <a:pt x="1294" y="3698"/>
                    </a:lnTo>
                    <a:lnTo>
                      <a:pt x="1264" y="3696"/>
                    </a:lnTo>
                    <a:lnTo>
                      <a:pt x="1234" y="3692"/>
                    </a:lnTo>
                    <a:lnTo>
                      <a:pt x="1206" y="3684"/>
                    </a:lnTo>
                    <a:lnTo>
                      <a:pt x="1176" y="3672"/>
                    </a:lnTo>
                    <a:lnTo>
                      <a:pt x="1148" y="3658"/>
                    </a:lnTo>
                    <a:lnTo>
                      <a:pt x="1120" y="3638"/>
                    </a:lnTo>
                    <a:lnTo>
                      <a:pt x="1090" y="3612"/>
                    </a:lnTo>
                    <a:lnTo>
                      <a:pt x="1064" y="3582"/>
                    </a:lnTo>
                    <a:lnTo>
                      <a:pt x="1036" y="3548"/>
                    </a:lnTo>
                    <a:lnTo>
                      <a:pt x="1010" y="3506"/>
                    </a:lnTo>
                    <a:lnTo>
                      <a:pt x="986" y="3460"/>
                    </a:lnTo>
                    <a:lnTo>
                      <a:pt x="962" y="3408"/>
                    </a:lnTo>
                    <a:lnTo>
                      <a:pt x="940" y="3348"/>
                    </a:lnTo>
                    <a:lnTo>
                      <a:pt x="1606" y="556"/>
                    </a:lnTo>
                    <a:lnTo>
                      <a:pt x="1524" y="486"/>
                    </a:lnTo>
                    <a:lnTo>
                      <a:pt x="800" y="3326"/>
                    </a:lnTo>
                    <a:lnTo>
                      <a:pt x="800" y="3326"/>
                    </a:lnTo>
                    <a:lnTo>
                      <a:pt x="774" y="3340"/>
                    </a:lnTo>
                    <a:lnTo>
                      <a:pt x="746" y="3358"/>
                    </a:lnTo>
                    <a:lnTo>
                      <a:pt x="708" y="3376"/>
                    </a:lnTo>
                    <a:lnTo>
                      <a:pt x="664" y="3396"/>
                    </a:lnTo>
                    <a:lnTo>
                      <a:pt x="614" y="3412"/>
                    </a:lnTo>
                    <a:lnTo>
                      <a:pt x="588" y="3420"/>
                    </a:lnTo>
                    <a:lnTo>
                      <a:pt x="560" y="3426"/>
                    </a:lnTo>
                    <a:lnTo>
                      <a:pt x="532" y="3430"/>
                    </a:lnTo>
                    <a:lnTo>
                      <a:pt x="504" y="3434"/>
                    </a:lnTo>
                    <a:lnTo>
                      <a:pt x="476" y="3434"/>
                    </a:lnTo>
                    <a:lnTo>
                      <a:pt x="448" y="3432"/>
                    </a:lnTo>
                    <a:lnTo>
                      <a:pt x="418" y="3428"/>
                    </a:lnTo>
                    <a:lnTo>
                      <a:pt x="390" y="3420"/>
                    </a:lnTo>
                    <a:lnTo>
                      <a:pt x="364" y="3410"/>
                    </a:lnTo>
                    <a:lnTo>
                      <a:pt x="336" y="3396"/>
                    </a:lnTo>
                    <a:lnTo>
                      <a:pt x="310" y="3378"/>
                    </a:lnTo>
                    <a:lnTo>
                      <a:pt x="286" y="3354"/>
                    </a:lnTo>
                    <a:lnTo>
                      <a:pt x="264" y="3328"/>
                    </a:lnTo>
                    <a:lnTo>
                      <a:pt x="242" y="3298"/>
                    </a:lnTo>
                    <a:lnTo>
                      <a:pt x="222" y="3262"/>
                    </a:lnTo>
                    <a:lnTo>
                      <a:pt x="204" y="3220"/>
                    </a:lnTo>
                    <a:lnTo>
                      <a:pt x="188" y="3174"/>
                    </a:lnTo>
                    <a:lnTo>
                      <a:pt x="176" y="3122"/>
                    </a:lnTo>
                    <a:lnTo>
                      <a:pt x="164" y="3062"/>
                    </a:lnTo>
                    <a:lnTo>
                      <a:pt x="156" y="2998"/>
                    </a:lnTo>
                    <a:lnTo>
                      <a:pt x="156" y="2998"/>
                    </a:lnTo>
                    <a:lnTo>
                      <a:pt x="410" y="2402"/>
                    </a:lnTo>
                    <a:lnTo>
                      <a:pt x="410" y="2402"/>
                    </a:lnTo>
                    <a:lnTo>
                      <a:pt x="988" y="1036"/>
                    </a:lnTo>
                    <a:lnTo>
                      <a:pt x="988" y="1036"/>
                    </a:lnTo>
                    <a:lnTo>
                      <a:pt x="1222" y="482"/>
                    </a:lnTo>
                    <a:lnTo>
                      <a:pt x="1222" y="482"/>
                    </a:lnTo>
                    <a:lnTo>
                      <a:pt x="1260" y="398"/>
                    </a:lnTo>
                    <a:lnTo>
                      <a:pt x="1278" y="354"/>
                    </a:lnTo>
                    <a:lnTo>
                      <a:pt x="1294" y="312"/>
                    </a:lnTo>
                    <a:lnTo>
                      <a:pt x="1294" y="312"/>
                    </a:lnTo>
                    <a:lnTo>
                      <a:pt x="1302" y="294"/>
                    </a:lnTo>
                    <a:lnTo>
                      <a:pt x="1312" y="276"/>
                    </a:lnTo>
                    <a:lnTo>
                      <a:pt x="1320" y="258"/>
                    </a:lnTo>
                    <a:lnTo>
                      <a:pt x="1326" y="240"/>
                    </a:lnTo>
                    <a:lnTo>
                      <a:pt x="1326" y="240"/>
                    </a:lnTo>
                    <a:lnTo>
                      <a:pt x="1328" y="226"/>
                    </a:lnTo>
                    <a:lnTo>
                      <a:pt x="1328" y="212"/>
                    </a:lnTo>
                    <a:lnTo>
                      <a:pt x="1326" y="194"/>
                    </a:lnTo>
                    <a:lnTo>
                      <a:pt x="1322" y="178"/>
                    </a:lnTo>
                    <a:lnTo>
                      <a:pt x="1314" y="144"/>
                    </a:lnTo>
                    <a:lnTo>
                      <a:pt x="1302" y="108"/>
                    </a:lnTo>
                    <a:lnTo>
                      <a:pt x="1292" y="74"/>
                    </a:lnTo>
                    <a:lnTo>
                      <a:pt x="1282" y="44"/>
                    </a:lnTo>
                    <a:lnTo>
                      <a:pt x="1276" y="18"/>
                    </a:lnTo>
                    <a:lnTo>
                      <a:pt x="1276" y="8"/>
                    </a:lnTo>
                    <a:lnTo>
                      <a:pt x="1278" y="0"/>
                    </a:lnTo>
                    <a:lnTo>
                      <a:pt x="1278" y="0"/>
                    </a:lnTo>
                    <a:lnTo>
                      <a:pt x="1220" y="1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10"/>
              <p:cNvSpPr>
                <a:spLocks/>
              </p:cNvSpPr>
              <p:nvPr userDrawn="1"/>
            </p:nvSpPr>
            <p:spPr bwMode="auto">
              <a:xfrm>
                <a:off x="3545" y="2058"/>
                <a:ext cx="4324" cy="3992"/>
              </a:xfrm>
              <a:custGeom>
                <a:avLst/>
                <a:gdLst>
                  <a:gd name="T0" fmla="*/ 16 w 4324"/>
                  <a:gd name="T1" fmla="*/ 2964 h 3992"/>
                  <a:gd name="T2" fmla="*/ 8 w 4324"/>
                  <a:gd name="T3" fmla="*/ 3174 h 3992"/>
                  <a:gd name="T4" fmla="*/ 104 w 4324"/>
                  <a:gd name="T5" fmla="*/ 3386 h 3992"/>
                  <a:gd name="T6" fmla="*/ 296 w 4324"/>
                  <a:gd name="T7" fmla="*/ 3536 h 3992"/>
                  <a:gd name="T8" fmla="*/ 548 w 4324"/>
                  <a:gd name="T9" fmla="*/ 3612 h 3992"/>
                  <a:gd name="T10" fmla="*/ 744 w 4324"/>
                  <a:gd name="T11" fmla="*/ 3572 h 3992"/>
                  <a:gd name="T12" fmla="*/ 846 w 4324"/>
                  <a:gd name="T13" fmla="*/ 3518 h 3992"/>
                  <a:gd name="T14" fmla="*/ 1010 w 4324"/>
                  <a:gd name="T15" fmla="*/ 3756 h 3992"/>
                  <a:gd name="T16" fmla="*/ 1254 w 4324"/>
                  <a:gd name="T17" fmla="*/ 3872 h 3992"/>
                  <a:gd name="T18" fmla="*/ 1612 w 4324"/>
                  <a:gd name="T19" fmla="*/ 3742 h 3992"/>
                  <a:gd name="T20" fmla="*/ 1856 w 4324"/>
                  <a:gd name="T21" fmla="*/ 3874 h 3992"/>
                  <a:gd name="T22" fmla="*/ 2146 w 4324"/>
                  <a:gd name="T23" fmla="*/ 3990 h 3992"/>
                  <a:gd name="T24" fmla="*/ 2434 w 4324"/>
                  <a:gd name="T25" fmla="*/ 3928 h 3992"/>
                  <a:gd name="T26" fmla="*/ 2622 w 4324"/>
                  <a:gd name="T27" fmla="*/ 3774 h 3992"/>
                  <a:gd name="T28" fmla="*/ 2830 w 4324"/>
                  <a:gd name="T29" fmla="*/ 3766 h 3992"/>
                  <a:gd name="T30" fmla="*/ 3110 w 4324"/>
                  <a:gd name="T31" fmla="*/ 3824 h 3992"/>
                  <a:gd name="T32" fmla="*/ 3384 w 4324"/>
                  <a:gd name="T33" fmla="*/ 3702 h 3992"/>
                  <a:gd name="T34" fmla="*/ 3614 w 4324"/>
                  <a:gd name="T35" fmla="*/ 3504 h 3992"/>
                  <a:gd name="T36" fmla="*/ 3960 w 4324"/>
                  <a:gd name="T37" fmla="*/ 3542 h 3992"/>
                  <a:gd name="T38" fmla="*/ 4206 w 4324"/>
                  <a:gd name="T39" fmla="*/ 3430 h 3992"/>
                  <a:gd name="T40" fmla="*/ 4296 w 4324"/>
                  <a:gd name="T41" fmla="*/ 3272 h 3992"/>
                  <a:gd name="T42" fmla="*/ 4322 w 4324"/>
                  <a:gd name="T43" fmla="*/ 3020 h 3992"/>
                  <a:gd name="T44" fmla="*/ 3158 w 4324"/>
                  <a:gd name="T45" fmla="*/ 554 h 3992"/>
                  <a:gd name="T46" fmla="*/ 2966 w 4324"/>
                  <a:gd name="T47" fmla="*/ 92 h 3992"/>
                  <a:gd name="T48" fmla="*/ 2916 w 4324"/>
                  <a:gd name="T49" fmla="*/ 146 h 3992"/>
                  <a:gd name="T50" fmla="*/ 2912 w 4324"/>
                  <a:gd name="T51" fmla="*/ 240 h 3992"/>
                  <a:gd name="T52" fmla="*/ 3046 w 4324"/>
                  <a:gd name="T53" fmla="*/ 512 h 3992"/>
                  <a:gd name="T54" fmla="*/ 4180 w 4324"/>
                  <a:gd name="T55" fmla="*/ 3032 h 3992"/>
                  <a:gd name="T56" fmla="*/ 4074 w 4324"/>
                  <a:gd name="T57" fmla="*/ 3274 h 3992"/>
                  <a:gd name="T58" fmla="*/ 3868 w 4324"/>
                  <a:gd name="T59" fmla="*/ 3384 h 3992"/>
                  <a:gd name="T60" fmla="*/ 2716 w 4324"/>
                  <a:gd name="T61" fmla="*/ 428 h 3992"/>
                  <a:gd name="T62" fmla="*/ 3340 w 4324"/>
                  <a:gd name="T63" fmla="*/ 3496 h 3992"/>
                  <a:gd name="T64" fmla="*/ 3194 w 4324"/>
                  <a:gd name="T65" fmla="*/ 3664 h 3992"/>
                  <a:gd name="T66" fmla="*/ 2934 w 4324"/>
                  <a:gd name="T67" fmla="*/ 3664 h 3992"/>
                  <a:gd name="T68" fmla="*/ 2738 w 4324"/>
                  <a:gd name="T69" fmla="*/ 3512 h 3992"/>
                  <a:gd name="T70" fmla="*/ 2540 w 4324"/>
                  <a:gd name="T71" fmla="*/ 1722 h 3992"/>
                  <a:gd name="T72" fmla="*/ 2422 w 4324"/>
                  <a:gd name="T73" fmla="*/ 624 h 3992"/>
                  <a:gd name="T74" fmla="*/ 2472 w 4324"/>
                  <a:gd name="T75" fmla="*/ 80 h 3992"/>
                  <a:gd name="T76" fmla="*/ 2356 w 4324"/>
                  <a:gd name="T77" fmla="*/ 306 h 3992"/>
                  <a:gd name="T78" fmla="*/ 2296 w 4324"/>
                  <a:gd name="T79" fmla="*/ 810 h 3992"/>
                  <a:gd name="T80" fmla="*/ 2534 w 4324"/>
                  <a:gd name="T81" fmla="*/ 3596 h 3992"/>
                  <a:gd name="T82" fmla="*/ 2338 w 4324"/>
                  <a:gd name="T83" fmla="*/ 3778 h 3992"/>
                  <a:gd name="T84" fmla="*/ 2090 w 4324"/>
                  <a:gd name="T85" fmla="*/ 3800 h 3992"/>
                  <a:gd name="T86" fmla="*/ 1804 w 4324"/>
                  <a:gd name="T87" fmla="*/ 3606 h 3992"/>
                  <a:gd name="T88" fmla="*/ 1942 w 4324"/>
                  <a:gd name="T89" fmla="*/ 558 h 3992"/>
                  <a:gd name="T90" fmla="*/ 1926 w 4324"/>
                  <a:gd name="T91" fmla="*/ 324 h 3992"/>
                  <a:gd name="T92" fmla="*/ 1874 w 4324"/>
                  <a:gd name="T93" fmla="*/ 92 h 3992"/>
                  <a:gd name="T94" fmla="*/ 1830 w 4324"/>
                  <a:gd name="T95" fmla="*/ 398 h 3992"/>
                  <a:gd name="T96" fmla="*/ 1640 w 4324"/>
                  <a:gd name="T97" fmla="*/ 3524 h 3992"/>
                  <a:gd name="T98" fmla="*/ 1430 w 4324"/>
                  <a:gd name="T99" fmla="*/ 3668 h 3992"/>
                  <a:gd name="T100" fmla="*/ 1206 w 4324"/>
                  <a:gd name="T101" fmla="*/ 3684 h 3992"/>
                  <a:gd name="T102" fmla="*/ 986 w 4324"/>
                  <a:gd name="T103" fmla="*/ 3460 h 3992"/>
                  <a:gd name="T104" fmla="*/ 746 w 4324"/>
                  <a:gd name="T105" fmla="*/ 3358 h 3992"/>
                  <a:gd name="T106" fmla="*/ 476 w 4324"/>
                  <a:gd name="T107" fmla="*/ 3434 h 3992"/>
                  <a:gd name="T108" fmla="*/ 264 w 4324"/>
                  <a:gd name="T109" fmla="*/ 3328 h 3992"/>
                  <a:gd name="T110" fmla="*/ 156 w 4324"/>
                  <a:gd name="T111" fmla="*/ 2998 h 3992"/>
                  <a:gd name="T112" fmla="*/ 1278 w 4324"/>
                  <a:gd name="T113" fmla="*/ 354 h 3992"/>
                  <a:gd name="T114" fmla="*/ 1328 w 4324"/>
                  <a:gd name="T115" fmla="*/ 226 h 3992"/>
                  <a:gd name="T116" fmla="*/ 1276 w 4324"/>
                  <a:gd name="T117" fmla="*/ 18 h 3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324" h="3992">
                    <a:moveTo>
                      <a:pt x="1220" y="162"/>
                    </a:moveTo>
                    <a:lnTo>
                      <a:pt x="1220" y="162"/>
                    </a:lnTo>
                    <a:lnTo>
                      <a:pt x="1154" y="338"/>
                    </a:lnTo>
                    <a:lnTo>
                      <a:pt x="1086" y="512"/>
                    </a:lnTo>
                    <a:lnTo>
                      <a:pt x="1014" y="686"/>
                    </a:lnTo>
                    <a:lnTo>
                      <a:pt x="940" y="862"/>
                    </a:lnTo>
                    <a:lnTo>
                      <a:pt x="940" y="862"/>
                    </a:lnTo>
                    <a:lnTo>
                      <a:pt x="16" y="2964"/>
                    </a:lnTo>
                    <a:lnTo>
                      <a:pt x="16" y="2964"/>
                    </a:lnTo>
                    <a:lnTo>
                      <a:pt x="12" y="2980"/>
                    </a:lnTo>
                    <a:lnTo>
                      <a:pt x="8" y="2998"/>
                    </a:lnTo>
                    <a:lnTo>
                      <a:pt x="4" y="3024"/>
                    </a:lnTo>
                    <a:lnTo>
                      <a:pt x="2" y="3056"/>
                    </a:lnTo>
                    <a:lnTo>
                      <a:pt x="0" y="3092"/>
                    </a:lnTo>
                    <a:lnTo>
                      <a:pt x="2" y="3132"/>
                    </a:lnTo>
                    <a:lnTo>
                      <a:pt x="8" y="3174"/>
                    </a:lnTo>
                    <a:lnTo>
                      <a:pt x="18" y="3220"/>
                    </a:lnTo>
                    <a:lnTo>
                      <a:pt x="24" y="3244"/>
                    </a:lnTo>
                    <a:lnTo>
                      <a:pt x="34" y="3268"/>
                    </a:lnTo>
                    <a:lnTo>
                      <a:pt x="44" y="3292"/>
                    </a:lnTo>
                    <a:lnTo>
                      <a:pt x="56" y="3314"/>
                    </a:lnTo>
                    <a:lnTo>
                      <a:pt x="70" y="3338"/>
                    </a:lnTo>
                    <a:lnTo>
                      <a:pt x="86" y="3362"/>
                    </a:lnTo>
                    <a:lnTo>
                      <a:pt x="104" y="3386"/>
                    </a:lnTo>
                    <a:lnTo>
                      <a:pt x="124" y="3410"/>
                    </a:lnTo>
                    <a:lnTo>
                      <a:pt x="146" y="3432"/>
                    </a:lnTo>
                    <a:lnTo>
                      <a:pt x="170" y="3454"/>
                    </a:lnTo>
                    <a:lnTo>
                      <a:pt x="198" y="3476"/>
                    </a:lnTo>
                    <a:lnTo>
                      <a:pt x="228" y="3496"/>
                    </a:lnTo>
                    <a:lnTo>
                      <a:pt x="260" y="3516"/>
                    </a:lnTo>
                    <a:lnTo>
                      <a:pt x="296" y="3536"/>
                    </a:lnTo>
                    <a:lnTo>
                      <a:pt x="296" y="3536"/>
                    </a:lnTo>
                    <a:lnTo>
                      <a:pt x="334" y="3554"/>
                    </a:lnTo>
                    <a:lnTo>
                      <a:pt x="368" y="3568"/>
                    </a:lnTo>
                    <a:lnTo>
                      <a:pt x="402" y="3580"/>
                    </a:lnTo>
                    <a:lnTo>
                      <a:pt x="434" y="3590"/>
                    </a:lnTo>
                    <a:lnTo>
                      <a:pt x="464" y="3598"/>
                    </a:lnTo>
                    <a:lnTo>
                      <a:pt x="494" y="3606"/>
                    </a:lnTo>
                    <a:lnTo>
                      <a:pt x="522" y="3610"/>
                    </a:lnTo>
                    <a:lnTo>
                      <a:pt x="548" y="3612"/>
                    </a:lnTo>
                    <a:lnTo>
                      <a:pt x="574" y="3614"/>
                    </a:lnTo>
                    <a:lnTo>
                      <a:pt x="598" y="3612"/>
                    </a:lnTo>
                    <a:lnTo>
                      <a:pt x="620" y="3612"/>
                    </a:lnTo>
                    <a:lnTo>
                      <a:pt x="642" y="3608"/>
                    </a:lnTo>
                    <a:lnTo>
                      <a:pt x="662" y="3604"/>
                    </a:lnTo>
                    <a:lnTo>
                      <a:pt x="680" y="3600"/>
                    </a:lnTo>
                    <a:lnTo>
                      <a:pt x="714" y="3586"/>
                    </a:lnTo>
                    <a:lnTo>
                      <a:pt x="744" y="3572"/>
                    </a:lnTo>
                    <a:lnTo>
                      <a:pt x="768" y="3556"/>
                    </a:lnTo>
                    <a:lnTo>
                      <a:pt x="790" y="3540"/>
                    </a:lnTo>
                    <a:lnTo>
                      <a:pt x="806" y="3524"/>
                    </a:lnTo>
                    <a:lnTo>
                      <a:pt x="818" y="3510"/>
                    </a:lnTo>
                    <a:lnTo>
                      <a:pt x="828" y="3500"/>
                    </a:lnTo>
                    <a:lnTo>
                      <a:pt x="834" y="3488"/>
                    </a:lnTo>
                    <a:lnTo>
                      <a:pt x="834" y="3488"/>
                    </a:lnTo>
                    <a:lnTo>
                      <a:pt x="846" y="3518"/>
                    </a:lnTo>
                    <a:lnTo>
                      <a:pt x="862" y="3550"/>
                    </a:lnTo>
                    <a:lnTo>
                      <a:pt x="884" y="3590"/>
                    </a:lnTo>
                    <a:lnTo>
                      <a:pt x="912" y="3636"/>
                    </a:lnTo>
                    <a:lnTo>
                      <a:pt x="928" y="3660"/>
                    </a:lnTo>
                    <a:lnTo>
                      <a:pt x="946" y="3684"/>
                    </a:lnTo>
                    <a:lnTo>
                      <a:pt x="966" y="3710"/>
                    </a:lnTo>
                    <a:lnTo>
                      <a:pt x="986" y="3734"/>
                    </a:lnTo>
                    <a:lnTo>
                      <a:pt x="1010" y="3756"/>
                    </a:lnTo>
                    <a:lnTo>
                      <a:pt x="1034" y="3778"/>
                    </a:lnTo>
                    <a:lnTo>
                      <a:pt x="1060" y="3798"/>
                    </a:lnTo>
                    <a:lnTo>
                      <a:pt x="1088" y="3818"/>
                    </a:lnTo>
                    <a:lnTo>
                      <a:pt x="1118" y="3834"/>
                    </a:lnTo>
                    <a:lnTo>
                      <a:pt x="1150" y="3848"/>
                    </a:lnTo>
                    <a:lnTo>
                      <a:pt x="1182" y="3860"/>
                    </a:lnTo>
                    <a:lnTo>
                      <a:pt x="1218" y="3868"/>
                    </a:lnTo>
                    <a:lnTo>
                      <a:pt x="1254" y="3872"/>
                    </a:lnTo>
                    <a:lnTo>
                      <a:pt x="1292" y="3874"/>
                    </a:lnTo>
                    <a:lnTo>
                      <a:pt x="1332" y="3870"/>
                    </a:lnTo>
                    <a:lnTo>
                      <a:pt x="1374" y="3862"/>
                    </a:lnTo>
                    <a:lnTo>
                      <a:pt x="1418" y="3850"/>
                    </a:lnTo>
                    <a:lnTo>
                      <a:pt x="1464" y="3832"/>
                    </a:lnTo>
                    <a:lnTo>
                      <a:pt x="1512" y="3808"/>
                    </a:lnTo>
                    <a:lnTo>
                      <a:pt x="1560" y="3778"/>
                    </a:lnTo>
                    <a:lnTo>
                      <a:pt x="1612" y="3742"/>
                    </a:lnTo>
                    <a:lnTo>
                      <a:pt x="1664" y="3700"/>
                    </a:lnTo>
                    <a:lnTo>
                      <a:pt x="1664" y="3700"/>
                    </a:lnTo>
                    <a:lnTo>
                      <a:pt x="1688" y="3726"/>
                    </a:lnTo>
                    <a:lnTo>
                      <a:pt x="1716" y="3756"/>
                    </a:lnTo>
                    <a:lnTo>
                      <a:pt x="1754" y="3792"/>
                    </a:lnTo>
                    <a:lnTo>
                      <a:pt x="1802" y="3834"/>
                    </a:lnTo>
                    <a:lnTo>
                      <a:pt x="1828" y="3854"/>
                    </a:lnTo>
                    <a:lnTo>
                      <a:pt x="1856" y="3874"/>
                    </a:lnTo>
                    <a:lnTo>
                      <a:pt x="1888" y="3894"/>
                    </a:lnTo>
                    <a:lnTo>
                      <a:pt x="1920" y="3914"/>
                    </a:lnTo>
                    <a:lnTo>
                      <a:pt x="1954" y="3932"/>
                    </a:lnTo>
                    <a:lnTo>
                      <a:pt x="1990" y="3948"/>
                    </a:lnTo>
                    <a:lnTo>
                      <a:pt x="2026" y="3962"/>
                    </a:lnTo>
                    <a:lnTo>
                      <a:pt x="2066" y="3974"/>
                    </a:lnTo>
                    <a:lnTo>
                      <a:pt x="2106" y="3984"/>
                    </a:lnTo>
                    <a:lnTo>
                      <a:pt x="2146" y="3990"/>
                    </a:lnTo>
                    <a:lnTo>
                      <a:pt x="2188" y="3992"/>
                    </a:lnTo>
                    <a:lnTo>
                      <a:pt x="2232" y="3990"/>
                    </a:lnTo>
                    <a:lnTo>
                      <a:pt x="2276" y="3986"/>
                    </a:lnTo>
                    <a:lnTo>
                      <a:pt x="2320" y="3976"/>
                    </a:lnTo>
                    <a:lnTo>
                      <a:pt x="2364" y="3960"/>
                    </a:lnTo>
                    <a:lnTo>
                      <a:pt x="2388" y="3952"/>
                    </a:lnTo>
                    <a:lnTo>
                      <a:pt x="2410" y="3940"/>
                    </a:lnTo>
                    <a:lnTo>
                      <a:pt x="2434" y="3928"/>
                    </a:lnTo>
                    <a:lnTo>
                      <a:pt x="2458" y="3914"/>
                    </a:lnTo>
                    <a:lnTo>
                      <a:pt x="2480" y="3900"/>
                    </a:lnTo>
                    <a:lnTo>
                      <a:pt x="2504" y="3882"/>
                    </a:lnTo>
                    <a:lnTo>
                      <a:pt x="2528" y="3864"/>
                    </a:lnTo>
                    <a:lnTo>
                      <a:pt x="2550" y="3844"/>
                    </a:lnTo>
                    <a:lnTo>
                      <a:pt x="2574" y="3822"/>
                    </a:lnTo>
                    <a:lnTo>
                      <a:pt x="2598" y="3800"/>
                    </a:lnTo>
                    <a:lnTo>
                      <a:pt x="2622" y="3774"/>
                    </a:lnTo>
                    <a:lnTo>
                      <a:pt x="2646" y="3748"/>
                    </a:lnTo>
                    <a:lnTo>
                      <a:pt x="2668" y="3718"/>
                    </a:lnTo>
                    <a:lnTo>
                      <a:pt x="2692" y="3688"/>
                    </a:lnTo>
                    <a:lnTo>
                      <a:pt x="2692" y="3688"/>
                    </a:lnTo>
                    <a:lnTo>
                      <a:pt x="2716" y="3704"/>
                    </a:lnTo>
                    <a:lnTo>
                      <a:pt x="2746" y="3722"/>
                    </a:lnTo>
                    <a:lnTo>
                      <a:pt x="2784" y="3744"/>
                    </a:lnTo>
                    <a:lnTo>
                      <a:pt x="2830" y="3766"/>
                    </a:lnTo>
                    <a:lnTo>
                      <a:pt x="2884" y="3788"/>
                    </a:lnTo>
                    <a:lnTo>
                      <a:pt x="2914" y="3798"/>
                    </a:lnTo>
                    <a:lnTo>
                      <a:pt x="2944" y="3806"/>
                    </a:lnTo>
                    <a:lnTo>
                      <a:pt x="2976" y="3814"/>
                    </a:lnTo>
                    <a:lnTo>
                      <a:pt x="3008" y="3820"/>
                    </a:lnTo>
                    <a:lnTo>
                      <a:pt x="3042" y="3822"/>
                    </a:lnTo>
                    <a:lnTo>
                      <a:pt x="3074" y="3824"/>
                    </a:lnTo>
                    <a:lnTo>
                      <a:pt x="3110" y="3824"/>
                    </a:lnTo>
                    <a:lnTo>
                      <a:pt x="3144" y="3822"/>
                    </a:lnTo>
                    <a:lnTo>
                      <a:pt x="3180" y="3814"/>
                    </a:lnTo>
                    <a:lnTo>
                      <a:pt x="3214" y="3806"/>
                    </a:lnTo>
                    <a:lnTo>
                      <a:pt x="3250" y="3792"/>
                    </a:lnTo>
                    <a:lnTo>
                      <a:pt x="3284" y="3776"/>
                    </a:lnTo>
                    <a:lnTo>
                      <a:pt x="3318" y="3756"/>
                    </a:lnTo>
                    <a:lnTo>
                      <a:pt x="3352" y="3730"/>
                    </a:lnTo>
                    <a:lnTo>
                      <a:pt x="3384" y="3702"/>
                    </a:lnTo>
                    <a:lnTo>
                      <a:pt x="3416" y="3668"/>
                    </a:lnTo>
                    <a:lnTo>
                      <a:pt x="3448" y="3628"/>
                    </a:lnTo>
                    <a:lnTo>
                      <a:pt x="3478" y="3584"/>
                    </a:lnTo>
                    <a:lnTo>
                      <a:pt x="3506" y="3534"/>
                    </a:lnTo>
                    <a:lnTo>
                      <a:pt x="3534" y="3478"/>
                    </a:lnTo>
                    <a:lnTo>
                      <a:pt x="3534" y="3478"/>
                    </a:lnTo>
                    <a:lnTo>
                      <a:pt x="3572" y="3490"/>
                    </a:lnTo>
                    <a:lnTo>
                      <a:pt x="3614" y="3504"/>
                    </a:lnTo>
                    <a:lnTo>
                      <a:pt x="3670" y="3518"/>
                    </a:lnTo>
                    <a:lnTo>
                      <a:pt x="3734" y="3532"/>
                    </a:lnTo>
                    <a:lnTo>
                      <a:pt x="3770" y="3536"/>
                    </a:lnTo>
                    <a:lnTo>
                      <a:pt x="3806" y="3542"/>
                    </a:lnTo>
                    <a:lnTo>
                      <a:pt x="3844" y="3544"/>
                    </a:lnTo>
                    <a:lnTo>
                      <a:pt x="3882" y="3546"/>
                    </a:lnTo>
                    <a:lnTo>
                      <a:pt x="3922" y="3544"/>
                    </a:lnTo>
                    <a:lnTo>
                      <a:pt x="3960" y="3542"/>
                    </a:lnTo>
                    <a:lnTo>
                      <a:pt x="3998" y="3536"/>
                    </a:lnTo>
                    <a:lnTo>
                      <a:pt x="4036" y="3528"/>
                    </a:lnTo>
                    <a:lnTo>
                      <a:pt x="4074" y="3516"/>
                    </a:lnTo>
                    <a:lnTo>
                      <a:pt x="4110" y="3500"/>
                    </a:lnTo>
                    <a:lnTo>
                      <a:pt x="4144" y="3482"/>
                    </a:lnTo>
                    <a:lnTo>
                      <a:pt x="4176" y="3458"/>
                    </a:lnTo>
                    <a:lnTo>
                      <a:pt x="4192" y="3444"/>
                    </a:lnTo>
                    <a:lnTo>
                      <a:pt x="4206" y="3430"/>
                    </a:lnTo>
                    <a:lnTo>
                      <a:pt x="4220" y="3416"/>
                    </a:lnTo>
                    <a:lnTo>
                      <a:pt x="4234" y="3398"/>
                    </a:lnTo>
                    <a:lnTo>
                      <a:pt x="4246" y="3380"/>
                    </a:lnTo>
                    <a:lnTo>
                      <a:pt x="4258" y="3362"/>
                    </a:lnTo>
                    <a:lnTo>
                      <a:pt x="4268" y="3340"/>
                    </a:lnTo>
                    <a:lnTo>
                      <a:pt x="4280" y="3320"/>
                    </a:lnTo>
                    <a:lnTo>
                      <a:pt x="4288" y="3296"/>
                    </a:lnTo>
                    <a:lnTo>
                      <a:pt x="4296" y="3272"/>
                    </a:lnTo>
                    <a:lnTo>
                      <a:pt x="4304" y="3246"/>
                    </a:lnTo>
                    <a:lnTo>
                      <a:pt x="4310" y="3218"/>
                    </a:lnTo>
                    <a:lnTo>
                      <a:pt x="4314" y="3188"/>
                    </a:lnTo>
                    <a:lnTo>
                      <a:pt x="4318" y="3158"/>
                    </a:lnTo>
                    <a:lnTo>
                      <a:pt x="4322" y="3126"/>
                    </a:lnTo>
                    <a:lnTo>
                      <a:pt x="4324" y="3092"/>
                    </a:lnTo>
                    <a:lnTo>
                      <a:pt x="4324" y="3056"/>
                    </a:lnTo>
                    <a:lnTo>
                      <a:pt x="4322" y="3020"/>
                    </a:lnTo>
                    <a:lnTo>
                      <a:pt x="4320" y="2980"/>
                    </a:lnTo>
                    <a:lnTo>
                      <a:pt x="4316" y="2940"/>
                    </a:lnTo>
                    <a:lnTo>
                      <a:pt x="4316" y="2940"/>
                    </a:lnTo>
                    <a:lnTo>
                      <a:pt x="3310" y="838"/>
                    </a:lnTo>
                    <a:lnTo>
                      <a:pt x="3310" y="838"/>
                    </a:lnTo>
                    <a:lnTo>
                      <a:pt x="3266" y="750"/>
                    </a:lnTo>
                    <a:lnTo>
                      <a:pt x="3214" y="654"/>
                    </a:lnTo>
                    <a:lnTo>
                      <a:pt x="3158" y="554"/>
                    </a:lnTo>
                    <a:lnTo>
                      <a:pt x="3104" y="452"/>
                    </a:lnTo>
                    <a:lnTo>
                      <a:pt x="3078" y="400"/>
                    </a:lnTo>
                    <a:lnTo>
                      <a:pt x="3052" y="348"/>
                    </a:lnTo>
                    <a:lnTo>
                      <a:pt x="3030" y="294"/>
                    </a:lnTo>
                    <a:lnTo>
                      <a:pt x="3008" y="244"/>
                    </a:lnTo>
                    <a:lnTo>
                      <a:pt x="2992" y="192"/>
                    </a:lnTo>
                    <a:lnTo>
                      <a:pt x="2976" y="142"/>
                    </a:lnTo>
                    <a:lnTo>
                      <a:pt x="2966" y="92"/>
                    </a:lnTo>
                    <a:lnTo>
                      <a:pt x="2960" y="42"/>
                    </a:lnTo>
                    <a:lnTo>
                      <a:pt x="2960" y="42"/>
                    </a:lnTo>
                    <a:lnTo>
                      <a:pt x="2960" y="52"/>
                    </a:lnTo>
                    <a:lnTo>
                      <a:pt x="2958" y="62"/>
                    </a:lnTo>
                    <a:lnTo>
                      <a:pt x="2950" y="80"/>
                    </a:lnTo>
                    <a:lnTo>
                      <a:pt x="2938" y="100"/>
                    </a:lnTo>
                    <a:lnTo>
                      <a:pt x="2926" y="122"/>
                    </a:lnTo>
                    <a:lnTo>
                      <a:pt x="2916" y="146"/>
                    </a:lnTo>
                    <a:lnTo>
                      <a:pt x="2910" y="158"/>
                    </a:lnTo>
                    <a:lnTo>
                      <a:pt x="2906" y="170"/>
                    </a:lnTo>
                    <a:lnTo>
                      <a:pt x="2904" y="184"/>
                    </a:lnTo>
                    <a:lnTo>
                      <a:pt x="2904" y="198"/>
                    </a:lnTo>
                    <a:lnTo>
                      <a:pt x="2904" y="214"/>
                    </a:lnTo>
                    <a:lnTo>
                      <a:pt x="2908" y="230"/>
                    </a:lnTo>
                    <a:lnTo>
                      <a:pt x="2908" y="230"/>
                    </a:lnTo>
                    <a:lnTo>
                      <a:pt x="2912" y="240"/>
                    </a:lnTo>
                    <a:lnTo>
                      <a:pt x="2916" y="252"/>
                    </a:lnTo>
                    <a:lnTo>
                      <a:pt x="2930" y="276"/>
                    </a:lnTo>
                    <a:lnTo>
                      <a:pt x="2946" y="300"/>
                    </a:lnTo>
                    <a:lnTo>
                      <a:pt x="2958" y="324"/>
                    </a:lnTo>
                    <a:lnTo>
                      <a:pt x="2958" y="324"/>
                    </a:lnTo>
                    <a:lnTo>
                      <a:pt x="3002" y="418"/>
                    </a:lnTo>
                    <a:lnTo>
                      <a:pt x="3046" y="512"/>
                    </a:lnTo>
                    <a:lnTo>
                      <a:pt x="3046" y="512"/>
                    </a:lnTo>
                    <a:lnTo>
                      <a:pt x="3316" y="1094"/>
                    </a:lnTo>
                    <a:lnTo>
                      <a:pt x="3316" y="1094"/>
                    </a:lnTo>
                    <a:lnTo>
                      <a:pt x="3950" y="2462"/>
                    </a:lnTo>
                    <a:lnTo>
                      <a:pt x="3950" y="2462"/>
                    </a:lnTo>
                    <a:lnTo>
                      <a:pt x="4188" y="2974"/>
                    </a:lnTo>
                    <a:lnTo>
                      <a:pt x="4188" y="2974"/>
                    </a:lnTo>
                    <a:lnTo>
                      <a:pt x="4184" y="3002"/>
                    </a:lnTo>
                    <a:lnTo>
                      <a:pt x="4180" y="3032"/>
                    </a:lnTo>
                    <a:lnTo>
                      <a:pt x="4172" y="3068"/>
                    </a:lnTo>
                    <a:lnTo>
                      <a:pt x="4160" y="3112"/>
                    </a:lnTo>
                    <a:lnTo>
                      <a:pt x="4142" y="3158"/>
                    </a:lnTo>
                    <a:lnTo>
                      <a:pt x="4132" y="3182"/>
                    </a:lnTo>
                    <a:lnTo>
                      <a:pt x="4120" y="3206"/>
                    </a:lnTo>
                    <a:lnTo>
                      <a:pt x="4106" y="3230"/>
                    </a:lnTo>
                    <a:lnTo>
                      <a:pt x="4092" y="3252"/>
                    </a:lnTo>
                    <a:lnTo>
                      <a:pt x="4074" y="3274"/>
                    </a:lnTo>
                    <a:lnTo>
                      <a:pt x="4056" y="3296"/>
                    </a:lnTo>
                    <a:lnTo>
                      <a:pt x="4036" y="3314"/>
                    </a:lnTo>
                    <a:lnTo>
                      <a:pt x="4014" y="3332"/>
                    </a:lnTo>
                    <a:lnTo>
                      <a:pt x="3988" y="3348"/>
                    </a:lnTo>
                    <a:lnTo>
                      <a:pt x="3962" y="3360"/>
                    </a:lnTo>
                    <a:lnTo>
                      <a:pt x="3934" y="3372"/>
                    </a:lnTo>
                    <a:lnTo>
                      <a:pt x="3902" y="3380"/>
                    </a:lnTo>
                    <a:lnTo>
                      <a:pt x="3868" y="3384"/>
                    </a:lnTo>
                    <a:lnTo>
                      <a:pt x="3832" y="3384"/>
                    </a:lnTo>
                    <a:lnTo>
                      <a:pt x="3794" y="3382"/>
                    </a:lnTo>
                    <a:lnTo>
                      <a:pt x="3752" y="3376"/>
                    </a:lnTo>
                    <a:lnTo>
                      <a:pt x="3708" y="3364"/>
                    </a:lnTo>
                    <a:lnTo>
                      <a:pt x="3660" y="3348"/>
                    </a:lnTo>
                    <a:lnTo>
                      <a:pt x="3610" y="3328"/>
                    </a:lnTo>
                    <a:lnTo>
                      <a:pt x="3558" y="3302"/>
                    </a:lnTo>
                    <a:lnTo>
                      <a:pt x="2716" y="428"/>
                    </a:lnTo>
                    <a:lnTo>
                      <a:pt x="2634" y="520"/>
                    </a:lnTo>
                    <a:lnTo>
                      <a:pt x="3406" y="3302"/>
                    </a:lnTo>
                    <a:lnTo>
                      <a:pt x="3406" y="3302"/>
                    </a:lnTo>
                    <a:lnTo>
                      <a:pt x="3400" y="3330"/>
                    </a:lnTo>
                    <a:lnTo>
                      <a:pt x="3390" y="3362"/>
                    </a:lnTo>
                    <a:lnTo>
                      <a:pt x="3378" y="3402"/>
                    </a:lnTo>
                    <a:lnTo>
                      <a:pt x="3362" y="3448"/>
                    </a:lnTo>
                    <a:lnTo>
                      <a:pt x="3340" y="3496"/>
                    </a:lnTo>
                    <a:lnTo>
                      <a:pt x="3326" y="3522"/>
                    </a:lnTo>
                    <a:lnTo>
                      <a:pt x="3312" y="3546"/>
                    </a:lnTo>
                    <a:lnTo>
                      <a:pt x="3296" y="3568"/>
                    </a:lnTo>
                    <a:lnTo>
                      <a:pt x="3280" y="3592"/>
                    </a:lnTo>
                    <a:lnTo>
                      <a:pt x="3260" y="3612"/>
                    </a:lnTo>
                    <a:lnTo>
                      <a:pt x="3240" y="3632"/>
                    </a:lnTo>
                    <a:lnTo>
                      <a:pt x="3218" y="3650"/>
                    </a:lnTo>
                    <a:lnTo>
                      <a:pt x="3194" y="3664"/>
                    </a:lnTo>
                    <a:lnTo>
                      <a:pt x="3168" y="3678"/>
                    </a:lnTo>
                    <a:lnTo>
                      <a:pt x="3140" y="3688"/>
                    </a:lnTo>
                    <a:lnTo>
                      <a:pt x="3112" y="3694"/>
                    </a:lnTo>
                    <a:lnTo>
                      <a:pt x="3080" y="3696"/>
                    </a:lnTo>
                    <a:lnTo>
                      <a:pt x="3046" y="3696"/>
                    </a:lnTo>
                    <a:lnTo>
                      <a:pt x="3010" y="3690"/>
                    </a:lnTo>
                    <a:lnTo>
                      <a:pt x="2974" y="3680"/>
                    </a:lnTo>
                    <a:lnTo>
                      <a:pt x="2934" y="3664"/>
                    </a:lnTo>
                    <a:lnTo>
                      <a:pt x="2892" y="3644"/>
                    </a:lnTo>
                    <a:lnTo>
                      <a:pt x="2846" y="3618"/>
                    </a:lnTo>
                    <a:lnTo>
                      <a:pt x="2800" y="3586"/>
                    </a:lnTo>
                    <a:lnTo>
                      <a:pt x="2750" y="3548"/>
                    </a:lnTo>
                    <a:lnTo>
                      <a:pt x="2750" y="3548"/>
                    </a:lnTo>
                    <a:lnTo>
                      <a:pt x="2746" y="3542"/>
                    </a:lnTo>
                    <a:lnTo>
                      <a:pt x="2742" y="3534"/>
                    </a:lnTo>
                    <a:lnTo>
                      <a:pt x="2738" y="3512"/>
                    </a:lnTo>
                    <a:lnTo>
                      <a:pt x="2734" y="3482"/>
                    </a:lnTo>
                    <a:lnTo>
                      <a:pt x="2732" y="3450"/>
                    </a:lnTo>
                    <a:lnTo>
                      <a:pt x="2730" y="3386"/>
                    </a:lnTo>
                    <a:lnTo>
                      <a:pt x="2728" y="3346"/>
                    </a:lnTo>
                    <a:lnTo>
                      <a:pt x="2728" y="3346"/>
                    </a:lnTo>
                    <a:lnTo>
                      <a:pt x="2552" y="1830"/>
                    </a:lnTo>
                    <a:lnTo>
                      <a:pt x="2552" y="1830"/>
                    </a:lnTo>
                    <a:lnTo>
                      <a:pt x="2540" y="1722"/>
                    </a:lnTo>
                    <a:lnTo>
                      <a:pt x="2526" y="1614"/>
                    </a:lnTo>
                    <a:lnTo>
                      <a:pt x="2496" y="1396"/>
                    </a:lnTo>
                    <a:lnTo>
                      <a:pt x="2466" y="1176"/>
                    </a:lnTo>
                    <a:lnTo>
                      <a:pt x="2452" y="1066"/>
                    </a:lnTo>
                    <a:lnTo>
                      <a:pt x="2442" y="954"/>
                    </a:lnTo>
                    <a:lnTo>
                      <a:pt x="2432" y="844"/>
                    </a:lnTo>
                    <a:lnTo>
                      <a:pt x="2426" y="734"/>
                    </a:lnTo>
                    <a:lnTo>
                      <a:pt x="2422" y="624"/>
                    </a:lnTo>
                    <a:lnTo>
                      <a:pt x="2424" y="514"/>
                    </a:lnTo>
                    <a:lnTo>
                      <a:pt x="2428" y="406"/>
                    </a:lnTo>
                    <a:lnTo>
                      <a:pt x="2432" y="350"/>
                    </a:lnTo>
                    <a:lnTo>
                      <a:pt x="2436" y="296"/>
                    </a:lnTo>
                    <a:lnTo>
                      <a:pt x="2444" y="242"/>
                    </a:lnTo>
                    <a:lnTo>
                      <a:pt x="2452" y="188"/>
                    </a:lnTo>
                    <a:lnTo>
                      <a:pt x="2460" y="134"/>
                    </a:lnTo>
                    <a:lnTo>
                      <a:pt x="2472" y="80"/>
                    </a:lnTo>
                    <a:lnTo>
                      <a:pt x="2472" y="80"/>
                    </a:lnTo>
                    <a:lnTo>
                      <a:pt x="2450" y="112"/>
                    </a:lnTo>
                    <a:lnTo>
                      <a:pt x="2430" y="144"/>
                    </a:lnTo>
                    <a:lnTo>
                      <a:pt x="2412" y="176"/>
                    </a:lnTo>
                    <a:lnTo>
                      <a:pt x="2396" y="208"/>
                    </a:lnTo>
                    <a:lnTo>
                      <a:pt x="2382" y="240"/>
                    </a:lnTo>
                    <a:lnTo>
                      <a:pt x="2368" y="274"/>
                    </a:lnTo>
                    <a:lnTo>
                      <a:pt x="2356" y="306"/>
                    </a:lnTo>
                    <a:lnTo>
                      <a:pt x="2344" y="338"/>
                    </a:lnTo>
                    <a:lnTo>
                      <a:pt x="2326" y="404"/>
                    </a:lnTo>
                    <a:lnTo>
                      <a:pt x="2312" y="472"/>
                    </a:lnTo>
                    <a:lnTo>
                      <a:pt x="2302" y="538"/>
                    </a:lnTo>
                    <a:lnTo>
                      <a:pt x="2298" y="606"/>
                    </a:lnTo>
                    <a:lnTo>
                      <a:pt x="2294" y="674"/>
                    </a:lnTo>
                    <a:lnTo>
                      <a:pt x="2294" y="742"/>
                    </a:lnTo>
                    <a:lnTo>
                      <a:pt x="2296" y="810"/>
                    </a:lnTo>
                    <a:lnTo>
                      <a:pt x="2300" y="880"/>
                    </a:lnTo>
                    <a:lnTo>
                      <a:pt x="2312" y="1020"/>
                    </a:lnTo>
                    <a:lnTo>
                      <a:pt x="2328" y="1160"/>
                    </a:lnTo>
                    <a:lnTo>
                      <a:pt x="2328" y="1160"/>
                    </a:lnTo>
                    <a:lnTo>
                      <a:pt x="2564" y="3548"/>
                    </a:lnTo>
                    <a:lnTo>
                      <a:pt x="2564" y="3548"/>
                    </a:lnTo>
                    <a:lnTo>
                      <a:pt x="2550" y="3570"/>
                    </a:lnTo>
                    <a:lnTo>
                      <a:pt x="2534" y="3596"/>
                    </a:lnTo>
                    <a:lnTo>
                      <a:pt x="2512" y="3628"/>
                    </a:lnTo>
                    <a:lnTo>
                      <a:pt x="2484" y="3662"/>
                    </a:lnTo>
                    <a:lnTo>
                      <a:pt x="2450" y="3698"/>
                    </a:lnTo>
                    <a:lnTo>
                      <a:pt x="2430" y="3716"/>
                    </a:lnTo>
                    <a:lnTo>
                      <a:pt x="2410" y="3734"/>
                    </a:lnTo>
                    <a:lnTo>
                      <a:pt x="2388" y="3750"/>
                    </a:lnTo>
                    <a:lnTo>
                      <a:pt x="2364" y="3764"/>
                    </a:lnTo>
                    <a:lnTo>
                      <a:pt x="2338" y="3778"/>
                    </a:lnTo>
                    <a:lnTo>
                      <a:pt x="2312" y="3790"/>
                    </a:lnTo>
                    <a:lnTo>
                      <a:pt x="2284" y="3800"/>
                    </a:lnTo>
                    <a:lnTo>
                      <a:pt x="2256" y="3808"/>
                    </a:lnTo>
                    <a:lnTo>
                      <a:pt x="2224" y="3812"/>
                    </a:lnTo>
                    <a:lnTo>
                      <a:pt x="2192" y="3814"/>
                    </a:lnTo>
                    <a:lnTo>
                      <a:pt x="2160" y="3814"/>
                    </a:lnTo>
                    <a:lnTo>
                      <a:pt x="2126" y="3808"/>
                    </a:lnTo>
                    <a:lnTo>
                      <a:pt x="2090" y="3800"/>
                    </a:lnTo>
                    <a:lnTo>
                      <a:pt x="2052" y="3786"/>
                    </a:lnTo>
                    <a:lnTo>
                      <a:pt x="2014" y="3770"/>
                    </a:lnTo>
                    <a:lnTo>
                      <a:pt x="1974" y="3748"/>
                    </a:lnTo>
                    <a:lnTo>
                      <a:pt x="1934" y="3720"/>
                    </a:lnTo>
                    <a:lnTo>
                      <a:pt x="1892" y="3688"/>
                    </a:lnTo>
                    <a:lnTo>
                      <a:pt x="1848" y="3650"/>
                    </a:lnTo>
                    <a:lnTo>
                      <a:pt x="1804" y="3606"/>
                    </a:lnTo>
                    <a:lnTo>
                      <a:pt x="1804" y="3606"/>
                    </a:lnTo>
                    <a:lnTo>
                      <a:pt x="1840" y="2826"/>
                    </a:lnTo>
                    <a:lnTo>
                      <a:pt x="1840" y="2826"/>
                    </a:lnTo>
                    <a:lnTo>
                      <a:pt x="1908" y="1314"/>
                    </a:lnTo>
                    <a:lnTo>
                      <a:pt x="1908" y="1314"/>
                    </a:lnTo>
                    <a:lnTo>
                      <a:pt x="1934" y="730"/>
                    </a:lnTo>
                    <a:lnTo>
                      <a:pt x="1934" y="730"/>
                    </a:lnTo>
                    <a:lnTo>
                      <a:pt x="1942" y="558"/>
                    </a:lnTo>
                    <a:lnTo>
                      <a:pt x="1942" y="558"/>
                    </a:lnTo>
                    <a:lnTo>
                      <a:pt x="1944" y="506"/>
                    </a:lnTo>
                    <a:lnTo>
                      <a:pt x="1946" y="456"/>
                    </a:lnTo>
                    <a:lnTo>
                      <a:pt x="1946" y="432"/>
                    </a:lnTo>
                    <a:lnTo>
                      <a:pt x="1944" y="406"/>
                    </a:lnTo>
                    <a:lnTo>
                      <a:pt x="1940" y="380"/>
                    </a:lnTo>
                    <a:lnTo>
                      <a:pt x="1934" y="352"/>
                    </a:lnTo>
                    <a:lnTo>
                      <a:pt x="1934" y="352"/>
                    </a:lnTo>
                    <a:lnTo>
                      <a:pt x="1926" y="324"/>
                    </a:lnTo>
                    <a:lnTo>
                      <a:pt x="1914" y="292"/>
                    </a:lnTo>
                    <a:lnTo>
                      <a:pt x="1888" y="224"/>
                    </a:lnTo>
                    <a:lnTo>
                      <a:pt x="1878" y="188"/>
                    </a:lnTo>
                    <a:lnTo>
                      <a:pt x="1872" y="154"/>
                    </a:lnTo>
                    <a:lnTo>
                      <a:pt x="1870" y="136"/>
                    </a:lnTo>
                    <a:lnTo>
                      <a:pt x="1870" y="122"/>
                    </a:lnTo>
                    <a:lnTo>
                      <a:pt x="1872" y="106"/>
                    </a:lnTo>
                    <a:lnTo>
                      <a:pt x="1874" y="92"/>
                    </a:lnTo>
                    <a:lnTo>
                      <a:pt x="1874" y="92"/>
                    </a:lnTo>
                    <a:lnTo>
                      <a:pt x="1864" y="128"/>
                    </a:lnTo>
                    <a:lnTo>
                      <a:pt x="1854" y="166"/>
                    </a:lnTo>
                    <a:lnTo>
                      <a:pt x="1846" y="204"/>
                    </a:lnTo>
                    <a:lnTo>
                      <a:pt x="1842" y="242"/>
                    </a:lnTo>
                    <a:lnTo>
                      <a:pt x="1836" y="280"/>
                    </a:lnTo>
                    <a:lnTo>
                      <a:pt x="1834" y="320"/>
                    </a:lnTo>
                    <a:lnTo>
                      <a:pt x="1830" y="398"/>
                    </a:lnTo>
                    <a:lnTo>
                      <a:pt x="1830" y="478"/>
                    </a:lnTo>
                    <a:lnTo>
                      <a:pt x="1830" y="556"/>
                    </a:lnTo>
                    <a:lnTo>
                      <a:pt x="1830" y="636"/>
                    </a:lnTo>
                    <a:lnTo>
                      <a:pt x="1826" y="712"/>
                    </a:lnTo>
                    <a:lnTo>
                      <a:pt x="1826" y="712"/>
                    </a:lnTo>
                    <a:lnTo>
                      <a:pt x="1792" y="1226"/>
                    </a:lnTo>
                    <a:lnTo>
                      <a:pt x="1792" y="1226"/>
                    </a:lnTo>
                    <a:lnTo>
                      <a:pt x="1640" y="3524"/>
                    </a:lnTo>
                    <a:lnTo>
                      <a:pt x="1640" y="3524"/>
                    </a:lnTo>
                    <a:lnTo>
                      <a:pt x="1620" y="3544"/>
                    </a:lnTo>
                    <a:lnTo>
                      <a:pt x="1596" y="3564"/>
                    </a:lnTo>
                    <a:lnTo>
                      <a:pt x="1564" y="3590"/>
                    </a:lnTo>
                    <a:lnTo>
                      <a:pt x="1526" y="3618"/>
                    </a:lnTo>
                    <a:lnTo>
                      <a:pt x="1480" y="3644"/>
                    </a:lnTo>
                    <a:lnTo>
                      <a:pt x="1456" y="3656"/>
                    </a:lnTo>
                    <a:lnTo>
                      <a:pt x="1430" y="3668"/>
                    </a:lnTo>
                    <a:lnTo>
                      <a:pt x="1404" y="3678"/>
                    </a:lnTo>
                    <a:lnTo>
                      <a:pt x="1378" y="3686"/>
                    </a:lnTo>
                    <a:lnTo>
                      <a:pt x="1350" y="3692"/>
                    </a:lnTo>
                    <a:lnTo>
                      <a:pt x="1322" y="3696"/>
                    </a:lnTo>
                    <a:lnTo>
                      <a:pt x="1294" y="3698"/>
                    </a:lnTo>
                    <a:lnTo>
                      <a:pt x="1264" y="3696"/>
                    </a:lnTo>
                    <a:lnTo>
                      <a:pt x="1234" y="3692"/>
                    </a:lnTo>
                    <a:lnTo>
                      <a:pt x="1206" y="3684"/>
                    </a:lnTo>
                    <a:lnTo>
                      <a:pt x="1176" y="3672"/>
                    </a:lnTo>
                    <a:lnTo>
                      <a:pt x="1148" y="3658"/>
                    </a:lnTo>
                    <a:lnTo>
                      <a:pt x="1120" y="3638"/>
                    </a:lnTo>
                    <a:lnTo>
                      <a:pt x="1090" y="3612"/>
                    </a:lnTo>
                    <a:lnTo>
                      <a:pt x="1064" y="3582"/>
                    </a:lnTo>
                    <a:lnTo>
                      <a:pt x="1036" y="3548"/>
                    </a:lnTo>
                    <a:lnTo>
                      <a:pt x="1010" y="3506"/>
                    </a:lnTo>
                    <a:lnTo>
                      <a:pt x="986" y="3460"/>
                    </a:lnTo>
                    <a:lnTo>
                      <a:pt x="962" y="3408"/>
                    </a:lnTo>
                    <a:lnTo>
                      <a:pt x="940" y="3348"/>
                    </a:lnTo>
                    <a:lnTo>
                      <a:pt x="1606" y="556"/>
                    </a:lnTo>
                    <a:lnTo>
                      <a:pt x="1524" y="486"/>
                    </a:lnTo>
                    <a:lnTo>
                      <a:pt x="800" y="3326"/>
                    </a:lnTo>
                    <a:lnTo>
                      <a:pt x="800" y="3326"/>
                    </a:lnTo>
                    <a:lnTo>
                      <a:pt x="774" y="3340"/>
                    </a:lnTo>
                    <a:lnTo>
                      <a:pt x="746" y="3358"/>
                    </a:lnTo>
                    <a:lnTo>
                      <a:pt x="708" y="3376"/>
                    </a:lnTo>
                    <a:lnTo>
                      <a:pt x="664" y="3396"/>
                    </a:lnTo>
                    <a:lnTo>
                      <a:pt x="614" y="3412"/>
                    </a:lnTo>
                    <a:lnTo>
                      <a:pt x="588" y="3420"/>
                    </a:lnTo>
                    <a:lnTo>
                      <a:pt x="560" y="3426"/>
                    </a:lnTo>
                    <a:lnTo>
                      <a:pt x="532" y="3430"/>
                    </a:lnTo>
                    <a:lnTo>
                      <a:pt x="504" y="3434"/>
                    </a:lnTo>
                    <a:lnTo>
                      <a:pt x="476" y="3434"/>
                    </a:lnTo>
                    <a:lnTo>
                      <a:pt x="448" y="3432"/>
                    </a:lnTo>
                    <a:lnTo>
                      <a:pt x="418" y="3428"/>
                    </a:lnTo>
                    <a:lnTo>
                      <a:pt x="390" y="3420"/>
                    </a:lnTo>
                    <a:lnTo>
                      <a:pt x="364" y="3410"/>
                    </a:lnTo>
                    <a:lnTo>
                      <a:pt x="336" y="3396"/>
                    </a:lnTo>
                    <a:lnTo>
                      <a:pt x="310" y="3378"/>
                    </a:lnTo>
                    <a:lnTo>
                      <a:pt x="286" y="3354"/>
                    </a:lnTo>
                    <a:lnTo>
                      <a:pt x="264" y="3328"/>
                    </a:lnTo>
                    <a:lnTo>
                      <a:pt x="242" y="3298"/>
                    </a:lnTo>
                    <a:lnTo>
                      <a:pt x="222" y="3262"/>
                    </a:lnTo>
                    <a:lnTo>
                      <a:pt x="204" y="3220"/>
                    </a:lnTo>
                    <a:lnTo>
                      <a:pt x="188" y="3174"/>
                    </a:lnTo>
                    <a:lnTo>
                      <a:pt x="176" y="3122"/>
                    </a:lnTo>
                    <a:lnTo>
                      <a:pt x="164" y="3062"/>
                    </a:lnTo>
                    <a:lnTo>
                      <a:pt x="156" y="2998"/>
                    </a:lnTo>
                    <a:lnTo>
                      <a:pt x="156" y="2998"/>
                    </a:lnTo>
                    <a:lnTo>
                      <a:pt x="410" y="2402"/>
                    </a:lnTo>
                    <a:lnTo>
                      <a:pt x="410" y="2402"/>
                    </a:lnTo>
                    <a:lnTo>
                      <a:pt x="988" y="1036"/>
                    </a:lnTo>
                    <a:lnTo>
                      <a:pt x="988" y="1036"/>
                    </a:lnTo>
                    <a:lnTo>
                      <a:pt x="1222" y="482"/>
                    </a:lnTo>
                    <a:lnTo>
                      <a:pt x="1222" y="482"/>
                    </a:lnTo>
                    <a:lnTo>
                      <a:pt x="1260" y="398"/>
                    </a:lnTo>
                    <a:lnTo>
                      <a:pt x="1278" y="354"/>
                    </a:lnTo>
                    <a:lnTo>
                      <a:pt x="1294" y="312"/>
                    </a:lnTo>
                    <a:lnTo>
                      <a:pt x="1294" y="312"/>
                    </a:lnTo>
                    <a:lnTo>
                      <a:pt x="1302" y="294"/>
                    </a:lnTo>
                    <a:lnTo>
                      <a:pt x="1312" y="276"/>
                    </a:lnTo>
                    <a:lnTo>
                      <a:pt x="1320" y="258"/>
                    </a:lnTo>
                    <a:lnTo>
                      <a:pt x="1326" y="240"/>
                    </a:lnTo>
                    <a:lnTo>
                      <a:pt x="1326" y="240"/>
                    </a:lnTo>
                    <a:lnTo>
                      <a:pt x="1328" y="226"/>
                    </a:lnTo>
                    <a:lnTo>
                      <a:pt x="1328" y="212"/>
                    </a:lnTo>
                    <a:lnTo>
                      <a:pt x="1326" y="194"/>
                    </a:lnTo>
                    <a:lnTo>
                      <a:pt x="1322" y="178"/>
                    </a:lnTo>
                    <a:lnTo>
                      <a:pt x="1314" y="144"/>
                    </a:lnTo>
                    <a:lnTo>
                      <a:pt x="1302" y="108"/>
                    </a:lnTo>
                    <a:lnTo>
                      <a:pt x="1292" y="74"/>
                    </a:lnTo>
                    <a:lnTo>
                      <a:pt x="1282" y="44"/>
                    </a:lnTo>
                    <a:lnTo>
                      <a:pt x="1276" y="18"/>
                    </a:lnTo>
                    <a:lnTo>
                      <a:pt x="1276" y="8"/>
                    </a:lnTo>
                    <a:lnTo>
                      <a:pt x="1278" y="0"/>
                    </a:lnTo>
                    <a:lnTo>
                      <a:pt x="1278" y="0"/>
                    </a:lnTo>
                    <a:lnTo>
                      <a:pt x="1220" y="16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11"/>
              <p:cNvSpPr>
                <a:spLocks/>
              </p:cNvSpPr>
              <p:nvPr userDrawn="1"/>
            </p:nvSpPr>
            <p:spPr bwMode="auto">
              <a:xfrm>
                <a:off x="4765" y="1982"/>
                <a:ext cx="1800" cy="902"/>
              </a:xfrm>
              <a:custGeom>
                <a:avLst/>
                <a:gdLst>
                  <a:gd name="T0" fmla="*/ 58 w 1800"/>
                  <a:gd name="T1" fmla="*/ 220 h 902"/>
                  <a:gd name="T2" fmla="*/ 202 w 1800"/>
                  <a:gd name="T3" fmla="*/ 478 h 902"/>
                  <a:gd name="T4" fmla="*/ 322 w 1800"/>
                  <a:gd name="T5" fmla="*/ 640 h 902"/>
                  <a:gd name="T6" fmla="*/ 412 w 1800"/>
                  <a:gd name="T7" fmla="*/ 716 h 902"/>
                  <a:gd name="T8" fmla="*/ 472 w 1800"/>
                  <a:gd name="T9" fmla="*/ 736 h 902"/>
                  <a:gd name="T10" fmla="*/ 526 w 1800"/>
                  <a:gd name="T11" fmla="*/ 722 h 902"/>
                  <a:gd name="T12" fmla="*/ 576 w 1800"/>
                  <a:gd name="T13" fmla="*/ 668 h 902"/>
                  <a:gd name="T14" fmla="*/ 618 w 1800"/>
                  <a:gd name="T15" fmla="*/ 568 h 902"/>
                  <a:gd name="T16" fmla="*/ 650 w 1800"/>
                  <a:gd name="T17" fmla="*/ 414 h 902"/>
                  <a:gd name="T18" fmla="*/ 678 w 1800"/>
                  <a:gd name="T19" fmla="*/ 70 h 902"/>
                  <a:gd name="T20" fmla="*/ 678 w 1800"/>
                  <a:gd name="T21" fmla="*/ 340 h 902"/>
                  <a:gd name="T22" fmla="*/ 712 w 1800"/>
                  <a:gd name="T23" fmla="*/ 648 h 902"/>
                  <a:gd name="T24" fmla="*/ 752 w 1800"/>
                  <a:gd name="T25" fmla="*/ 780 h 902"/>
                  <a:gd name="T26" fmla="*/ 812 w 1800"/>
                  <a:gd name="T27" fmla="*/ 872 h 902"/>
                  <a:gd name="T28" fmla="*/ 876 w 1800"/>
                  <a:gd name="T29" fmla="*/ 900 h 902"/>
                  <a:gd name="T30" fmla="*/ 924 w 1800"/>
                  <a:gd name="T31" fmla="*/ 896 h 902"/>
                  <a:gd name="T32" fmla="*/ 1012 w 1800"/>
                  <a:gd name="T33" fmla="*/ 836 h 902"/>
                  <a:gd name="T34" fmla="*/ 1082 w 1800"/>
                  <a:gd name="T35" fmla="*/ 726 h 902"/>
                  <a:gd name="T36" fmla="*/ 1150 w 1800"/>
                  <a:gd name="T37" fmla="*/ 544 h 902"/>
                  <a:gd name="T38" fmla="*/ 1214 w 1800"/>
                  <a:gd name="T39" fmla="*/ 240 h 902"/>
                  <a:gd name="T40" fmla="*/ 1238 w 1800"/>
                  <a:gd name="T41" fmla="*/ 48 h 902"/>
                  <a:gd name="T42" fmla="*/ 1210 w 1800"/>
                  <a:gd name="T43" fmla="*/ 278 h 902"/>
                  <a:gd name="T44" fmla="*/ 1202 w 1800"/>
                  <a:gd name="T45" fmla="*/ 548 h 902"/>
                  <a:gd name="T46" fmla="*/ 1226 w 1800"/>
                  <a:gd name="T47" fmla="*/ 694 h 902"/>
                  <a:gd name="T48" fmla="*/ 1270 w 1800"/>
                  <a:gd name="T49" fmla="*/ 772 h 902"/>
                  <a:gd name="T50" fmla="*/ 1320 w 1800"/>
                  <a:gd name="T51" fmla="*/ 796 h 902"/>
                  <a:gd name="T52" fmla="*/ 1402 w 1800"/>
                  <a:gd name="T53" fmla="*/ 774 h 902"/>
                  <a:gd name="T54" fmla="*/ 1484 w 1800"/>
                  <a:gd name="T55" fmla="*/ 700 h 902"/>
                  <a:gd name="T56" fmla="*/ 1602 w 1800"/>
                  <a:gd name="T57" fmla="*/ 530 h 902"/>
                  <a:gd name="T58" fmla="*/ 1730 w 1800"/>
                  <a:gd name="T59" fmla="*/ 280 h 902"/>
                  <a:gd name="T60" fmla="*/ 1670 w 1800"/>
                  <a:gd name="T61" fmla="*/ 48 h 902"/>
                  <a:gd name="T62" fmla="*/ 1618 w 1800"/>
                  <a:gd name="T63" fmla="*/ 222 h 902"/>
                  <a:gd name="T64" fmla="*/ 1538 w 1800"/>
                  <a:gd name="T65" fmla="*/ 426 h 902"/>
                  <a:gd name="T66" fmla="*/ 1462 w 1800"/>
                  <a:gd name="T67" fmla="*/ 552 h 902"/>
                  <a:gd name="T68" fmla="*/ 1408 w 1800"/>
                  <a:gd name="T69" fmla="*/ 600 h 902"/>
                  <a:gd name="T70" fmla="*/ 1366 w 1800"/>
                  <a:gd name="T71" fmla="*/ 608 h 902"/>
                  <a:gd name="T72" fmla="*/ 1322 w 1800"/>
                  <a:gd name="T73" fmla="*/ 572 h 902"/>
                  <a:gd name="T74" fmla="*/ 1290 w 1800"/>
                  <a:gd name="T75" fmla="*/ 472 h 902"/>
                  <a:gd name="T76" fmla="*/ 1274 w 1800"/>
                  <a:gd name="T77" fmla="*/ 252 h 902"/>
                  <a:gd name="T78" fmla="*/ 1286 w 1800"/>
                  <a:gd name="T79" fmla="*/ 0 h 902"/>
                  <a:gd name="T80" fmla="*/ 1172 w 1800"/>
                  <a:gd name="T81" fmla="*/ 112 h 902"/>
                  <a:gd name="T82" fmla="*/ 1098 w 1800"/>
                  <a:gd name="T83" fmla="*/ 426 h 902"/>
                  <a:gd name="T84" fmla="*/ 1016 w 1800"/>
                  <a:gd name="T85" fmla="*/ 632 h 902"/>
                  <a:gd name="T86" fmla="*/ 958 w 1800"/>
                  <a:gd name="T87" fmla="*/ 704 h 902"/>
                  <a:gd name="T88" fmla="*/ 912 w 1800"/>
                  <a:gd name="T89" fmla="*/ 726 h 902"/>
                  <a:gd name="T90" fmla="*/ 852 w 1800"/>
                  <a:gd name="T91" fmla="*/ 698 h 902"/>
                  <a:gd name="T92" fmla="*/ 804 w 1800"/>
                  <a:gd name="T93" fmla="*/ 618 h 902"/>
                  <a:gd name="T94" fmla="*/ 752 w 1800"/>
                  <a:gd name="T95" fmla="*/ 440 h 902"/>
                  <a:gd name="T96" fmla="*/ 710 w 1800"/>
                  <a:gd name="T97" fmla="*/ 126 h 902"/>
                  <a:gd name="T98" fmla="*/ 560 w 1800"/>
                  <a:gd name="T99" fmla="*/ 24 h 902"/>
                  <a:gd name="T100" fmla="*/ 570 w 1800"/>
                  <a:gd name="T101" fmla="*/ 300 h 902"/>
                  <a:gd name="T102" fmla="*/ 550 w 1800"/>
                  <a:gd name="T103" fmla="*/ 492 h 902"/>
                  <a:gd name="T104" fmla="*/ 520 w 1800"/>
                  <a:gd name="T105" fmla="*/ 568 h 902"/>
                  <a:gd name="T106" fmla="*/ 490 w 1800"/>
                  <a:gd name="T107" fmla="*/ 586 h 902"/>
                  <a:gd name="T108" fmla="*/ 442 w 1800"/>
                  <a:gd name="T109" fmla="*/ 574 h 902"/>
                  <a:gd name="T110" fmla="*/ 326 w 1800"/>
                  <a:gd name="T111" fmla="*/ 478 h 902"/>
                  <a:gd name="T112" fmla="*/ 212 w 1800"/>
                  <a:gd name="T113" fmla="*/ 322 h 902"/>
                  <a:gd name="T114" fmla="*/ 126 w 1800"/>
                  <a:gd name="T115" fmla="*/ 154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00" h="902">
                    <a:moveTo>
                      <a:pt x="0" y="94"/>
                    </a:moveTo>
                    <a:lnTo>
                      <a:pt x="0" y="94"/>
                    </a:lnTo>
                    <a:lnTo>
                      <a:pt x="28" y="154"/>
                    </a:lnTo>
                    <a:lnTo>
                      <a:pt x="58" y="220"/>
                    </a:lnTo>
                    <a:lnTo>
                      <a:pt x="100" y="300"/>
                    </a:lnTo>
                    <a:lnTo>
                      <a:pt x="148" y="388"/>
                    </a:lnTo>
                    <a:lnTo>
                      <a:pt x="174" y="434"/>
                    </a:lnTo>
                    <a:lnTo>
                      <a:pt x="202" y="478"/>
                    </a:lnTo>
                    <a:lnTo>
                      <a:pt x="230" y="522"/>
                    </a:lnTo>
                    <a:lnTo>
                      <a:pt x="260" y="564"/>
                    </a:lnTo>
                    <a:lnTo>
                      <a:pt x="290" y="604"/>
                    </a:lnTo>
                    <a:lnTo>
                      <a:pt x="322" y="640"/>
                    </a:lnTo>
                    <a:lnTo>
                      <a:pt x="352" y="670"/>
                    </a:lnTo>
                    <a:lnTo>
                      <a:pt x="382" y="696"/>
                    </a:lnTo>
                    <a:lnTo>
                      <a:pt x="398" y="708"/>
                    </a:lnTo>
                    <a:lnTo>
                      <a:pt x="412" y="716"/>
                    </a:lnTo>
                    <a:lnTo>
                      <a:pt x="428" y="724"/>
                    </a:lnTo>
                    <a:lnTo>
                      <a:pt x="442" y="730"/>
                    </a:lnTo>
                    <a:lnTo>
                      <a:pt x="458" y="734"/>
                    </a:lnTo>
                    <a:lnTo>
                      <a:pt x="472" y="736"/>
                    </a:lnTo>
                    <a:lnTo>
                      <a:pt x="486" y="736"/>
                    </a:lnTo>
                    <a:lnTo>
                      <a:pt x="500" y="734"/>
                    </a:lnTo>
                    <a:lnTo>
                      <a:pt x="514" y="730"/>
                    </a:lnTo>
                    <a:lnTo>
                      <a:pt x="526" y="722"/>
                    </a:lnTo>
                    <a:lnTo>
                      <a:pt x="540" y="712"/>
                    </a:lnTo>
                    <a:lnTo>
                      <a:pt x="552" y="700"/>
                    </a:lnTo>
                    <a:lnTo>
                      <a:pt x="564" y="686"/>
                    </a:lnTo>
                    <a:lnTo>
                      <a:pt x="576" y="668"/>
                    </a:lnTo>
                    <a:lnTo>
                      <a:pt x="588" y="648"/>
                    </a:lnTo>
                    <a:lnTo>
                      <a:pt x="598" y="624"/>
                    </a:lnTo>
                    <a:lnTo>
                      <a:pt x="608" y="598"/>
                    </a:lnTo>
                    <a:lnTo>
                      <a:pt x="618" y="568"/>
                    </a:lnTo>
                    <a:lnTo>
                      <a:pt x="626" y="534"/>
                    </a:lnTo>
                    <a:lnTo>
                      <a:pt x="636" y="498"/>
                    </a:lnTo>
                    <a:lnTo>
                      <a:pt x="642" y="458"/>
                    </a:lnTo>
                    <a:lnTo>
                      <a:pt x="650" y="414"/>
                    </a:lnTo>
                    <a:lnTo>
                      <a:pt x="662" y="316"/>
                    </a:lnTo>
                    <a:lnTo>
                      <a:pt x="672" y="202"/>
                    </a:lnTo>
                    <a:lnTo>
                      <a:pt x="678" y="70"/>
                    </a:lnTo>
                    <a:lnTo>
                      <a:pt x="678" y="70"/>
                    </a:lnTo>
                    <a:lnTo>
                      <a:pt x="676" y="108"/>
                    </a:lnTo>
                    <a:lnTo>
                      <a:pt x="674" y="204"/>
                    </a:lnTo>
                    <a:lnTo>
                      <a:pt x="676" y="268"/>
                    </a:lnTo>
                    <a:lnTo>
                      <a:pt x="678" y="340"/>
                    </a:lnTo>
                    <a:lnTo>
                      <a:pt x="682" y="416"/>
                    </a:lnTo>
                    <a:lnTo>
                      <a:pt x="688" y="494"/>
                    </a:lnTo>
                    <a:lnTo>
                      <a:pt x="698" y="572"/>
                    </a:lnTo>
                    <a:lnTo>
                      <a:pt x="712" y="648"/>
                    </a:lnTo>
                    <a:lnTo>
                      <a:pt x="720" y="684"/>
                    </a:lnTo>
                    <a:lnTo>
                      <a:pt x="730" y="718"/>
                    </a:lnTo>
                    <a:lnTo>
                      <a:pt x="740" y="750"/>
                    </a:lnTo>
                    <a:lnTo>
                      <a:pt x="752" y="780"/>
                    </a:lnTo>
                    <a:lnTo>
                      <a:pt x="764" y="808"/>
                    </a:lnTo>
                    <a:lnTo>
                      <a:pt x="780" y="832"/>
                    </a:lnTo>
                    <a:lnTo>
                      <a:pt x="796" y="854"/>
                    </a:lnTo>
                    <a:lnTo>
                      <a:pt x="812" y="872"/>
                    </a:lnTo>
                    <a:lnTo>
                      <a:pt x="832" y="886"/>
                    </a:lnTo>
                    <a:lnTo>
                      <a:pt x="852" y="896"/>
                    </a:lnTo>
                    <a:lnTo>
                      <a:pt x="864" y="898"/>
                    </a:lnTo>
                    <a:lnTo>
                      <a:pt x="876" y="900"/>
                    </a:lnTo>
                    <a:lnTo>
                      <a:pt x="888" y="902"/>
                    </a:lnTo>
                    <a:lnTo>
                      <a:pt x="900" y="900"/>
                    </a:lnTo>
                    <a:lnTo>
                      <a:pt x="900" y="900"/>
                    </a:lnTo>
                    <a:lnTo>
                      <a:pt x="924" y="896"/>
                    </a:lnTo>
                    <a:lnTo>
                      <a:pt x="948" y="888"/>
                    </a:lnTo>
                    <a:lnTo>
                      <a:pt x="970" y="874"/>
                    </a:lnTo>
                    <a:lnTo>
                      <a:pt x="992" y="858"/>
                    </a:lnTo>
                    <a:lnTo>
                      <a:pt x="1012" y="836"/>
                    </a:lnTo>
                    <a:lnTo>
                      <a:pt x="1030" y="814"/>
                    </a:lnTo>
                    <a:lnTo>
                      <a:pt x="1048" y="786"/>
                    </a:lnTo>
                    <a:lnTo>
                      <a:pt x="1066" y="758"/>
                    </a:lnTo>
                    <a:lnTo>
                      <a:pt x="1082" y="726"/>
                    </a:lnTo>
                    <a:lnTo>
                      <a:pt x="1098" y="692"/>
                    </a:lnTo>
                    <a:lnTo>
                      <a:pt x="1112" y="658"/>
                    </a:lnTo>
                    <a:lnTo>
                      <a:pt x="1126" y="620"/>
                    </a:lnTo>
                    <a:lnTo>
                      <a:pt x="1150" y="544"/>
                    </a:lnTo>
                    <a:lnTo>
                      <a:pt x="1170" y="466"/>
                    </a:lnTo>
                    <a:lnTo>
                      <a:pt x="1188" y="386"/>
                    </a:lnTo>
                    <a:lnTo>
                      <a:pt x="1202" y="312"/>
                    </a:lnTo>
                    <a:lnTo>
                      <a:pt x="1214" y="240"/>
                    </a:lnTo>
                    <a:lnTo>
                      <a:pt x="1224" y="178"/>
                    </a:lnTo>
                    <a:lnTo>
                      <a:pt x="1236" y="84"/>
                    </a:lnTo>
                    <a:lnTo>
                      <a:pt x="1238" y="48"/>
                    </a:lnTo>
                    <a:lnTo>
                      <a:pt x="1238" y="48"/>
                    </a:lnTo>
                    <a:lnTo>
                      <a:pt x="1234" y="78"/>
                    </a:lnTo>
                    <a:lnTo>
                      <a:pt x="1222" y="162"/>
                    </a:lnTo>
                    <a:lnTo>
                      <a:pt x="1216" y="216"/>
                    </a:lnTo>
                    <a:lnTo>
                      <a:pt x="1210" y="278"/>
                    </a:lnTo>
                    <a:lnTo>
                      <a:pt x="1204" y="344"/>
                    </a:lnTo>
                    <a:lnTo>
                      <a:pt x="1200" y="412"/>
                    </a:lnTo>
                    <a:lnTo>
                      <a:pt x="1200" y="482"/>
                    </a:lnTo>
                    <a:lnTo>
                      <a:pt x="1202" y="548"/>
                    </a:lnTo>
                    <a:lnTo>
                      <a:pt x="1208" y="612"/>
                    </a:lnTo>
                    <a:lnTo>
                      <a:pt x="1212" y="642"/>
                    </a:lnTo>
                    <a:lnTo>
                      <a:pt x="1218" y="668"/>
                    </a:lnTo>
                    <a:lnTo>
                      <a:pt x="1226" y="694"/>
                    </a:lnTo>
                    <a:lnTo>
                      <a:pt x="1234" y="718"/>
                    </a:lnTo>
                    <a:lnTo>
                      <a:pt x="1244" y="738"/>
                    </a:lnTo>
                    <a:lnTo>
                      <a:pt x="1256" y="756"/>
                    </a:lnTo>
                    <a:lnTo>
                      <a:pt x="1270" y="772"/>
                    </a:lnTo>
                    <a:lnTo>
                      <a:pt x="1284" y="784"/>
                    </a:lnTo>
                    <a:lnTo>
                      <a:pt x="1302" y="792"/>
                    </a:lnTo>
                    <a:lnTo>
                      <a:pt x="1320" y="796"/>
                    </a:lnTo>
                    <a:lnTo>
                      <a:pt x="1320" y="796"/>
                    </a:lnTo>
                    <a:lnTo>
                      <a:pt x="1340" y="796"/>
                    </a:lnTo>
                    <a:lnTo>
                      <a:pt x="1360" y="792"/>
                    </a:lnTo>
                    <a:lnTo>
                      <a:pt x="1380" y="784"/>
                    </a:lnTo>
                    <a:lnTo>
                      <a:pt x="1402" y="774"/>
                    </a:lnTo>
                    <a:lnTo>
                      <a:pt x="1422" y="758"/>
                    </a:lnTo>
                    <a:lnTo>
                      <a:pt x="1442" y="742"/>
                    </a:lnTo>
                    <a:lnTo>
                      <a:pt x="1464" y="722"/>
                    </a:lnTo>
                    <a:lnTo>
                      <a:pt x="1484" y="700"/>
                    </a:lnTo>
                    <a:lnTo>
                      <a:pt x="1504" y="674"/>
                    </a:lnTo>
                    <a:lnTo>
                      <a:pt x="1524" y="648"/>
                    </a:lnTo>
                    <a:lnTo>
                      <a:pt x="1564" y="592"/>
                    </a:lnTo>
                    <a:lnTo>
                      <a:pt x="1602" y="530"/>
                    </a:lnTo>
                    <a:lnTo>
                      <a:pt x="1638" y="466"/>
                    </a:lnTo>
                    <a:lnTo>
                      <a:pt x="1672" y="400"/>
                    </a:lnTo>
                    <a:lnTo>
                      <a:pt x="1704" y="338"/>
                    </a:lnTo>
                    <a:lnTo>
                      <a:pt x="1730" y="280"/>
                    </a:lnTo>
                    <a:lnTo>
                      <a:pt x="1754" y="226"/>
                    </a:lnTo>
                    <a:lnTo>
                      <a:pt x="1788" y="148"/>
                    </a:lnTo>
                    <a:lnTo>
                      <a:pt x="1800" y="118"/>
                    </a:lnTo>
                    <a:lnTo>
                      <a:pt x="1670" y="48"/>
                    </a:lnTo>
                    <a:lnTo>
                      <a:pt x="1670" y="48"/>
                    </a:lnTo>
                    <a:lnTo>
                      <a:pt x="1664" y="72"/>
                    </a:lnTo>
                    <a:lnTo>
                      <a:pt x="1646" y="134"/>
                    </a:lnTo>
                    <a:lnTo>
                      <a:pt x="1618" y="222"/>
                    </a:lnTo>
                    <a:lnTo>
                      <a:pt x="1602" y="272"/>
                    </a:lnTo>
                    <a:lnTo>
                      <a:pt x="1582" y="324"/>
                    </a:lnTo>
                    <a:lnTo>
                      <a:pt x="1560" y="376"/>
                    </a:lnTo>
                    <a:lnTo>
                      <a:pt x="1538" y="426"/>
                    </a:lnTo>
                    <a:lnTo>
                      <a:pt x="1514" y="474"/>
                    </a:lnTo>
                    <a:lnTo>
                      <a:pt x="1488" y="516"/>
                    </a:lnTo>
                    <a:lnTo>
                      <a:pt x="1476" y="536"/>
                    </a:lnTo>
                    <a:lnTo>
                      <a:pt x="1462" y="552"/>
                    </a:lnTo>
                    <a:lnTo>
                      <a:pt x="1448" y="568"/>
                    </a:lnTo>
                    <a:lnTo>
                      <a:pt x="1434" y="582"/>
                    </a:lnTo>
                    <a:lnTo>
                      <a:pt x="1422" y="592"/>
                    </a:lnTo>
                    <a:lnTo>
                      <a:pt x="1408" y="600"/>
                    </a:lnTo>
                    <a:lnTo>
                      <a:pt x="1394" y="606"/>
                    </a:lnTo>
                    <a:lnTo>
                      <a:pt x="1378" y="608"/>
                    </a:lnTo>
                    <a:lnTo>
                      <a:pt x="1378" y="608"/>
                    </a:lnTo>
                    <a:lnTo>
                      <a:pt x="1366" y="608"/>
                    </a:lnTo>
                    <a:lnTo>
                      <a:pt x="1352" y="604"/>
                    </a:lnTo>
                    <a:lnTo>
                      <a:pt x="1342" y="596"/>
                    </a:lnTo>
                    <a:lnTo>
                      <a:pt x="1332" y="586"/>
                    </a:lnTo>
                    <a:lnTo>
                      <a:pt x="1322" y="572"/>
                    </a:lnTo>
                    <a:lnTo>
                      <a:pt x="1314" y="556"/>
                    </a:lnTo>
                    <a:lnTo>
                      <a:pt x="1306" y="538"/>
                    </a:lnTo>
                    <a:lnTo>
                      <a:pt x="1300" y="518"/>
                    </a:lnTo>
                    <a:lnTo>
                      <a:pt x="1290" y="472"/>
                    </a:lnTo>
                    <a:lnTo>
                      <a:pt x="1282" y="422"/>
                    </a:lnTo>
                    <a:lnTo>
                      <a:pt x="1278" y="366"/>
                    </a:lnTo>
                    <a:lnTo>
                      <a:pt x="1276" y="308"/>
                    </a:lnTo>
                    <a:lnTo>
                      <a:pt x="1274" y="252"/>
                    </a:lnTo>
                    <a:lnTo>
                      <a:pt x="1274" y="196"/>
                    </a:lnTo>
                    <a:lnTo>
                      <a:pt x="1278" y="98"/>
                    </a:lnTo>
                    <a:lnTo>
                      <a:pt x="1284" y="28"/>
                    </a:lnTo>
                    <a:lnTo>
                      <a:pt x="1286" y="0"/>
                    </a:lnTo>
                    <a:lnTo>
                      <a:pt x="1192" y="0"/>
                    </a:lnTo>
                    <a:lnTo>
                      <a:pt x="1192" y="0"/>
                    </a:lnTo>
                    <a:lnTo>
                      <a:pt x="1186" y="32"/>
                    </a:lnTo>
                    <a:lnTo>
                      <a:pt x="1172" y="112"/>
                    </a:lnTo>
                    <a:lnTo>
                      <a:pt x="1150" y="228"/>
                    </a:lnTo>
                    <a:lnTo>
                      <a:pt x="1134" y="292"/>
                    </a:lnTo>
                    <a:lnTo>
                      <a:pt x="1118" y="358"/>
                    </a:lnTo>
                    <a:lnTo>
                      <a:pt x="1098" y="426"/>
                    </a:lnTo>
                    <a:lnTo>
                      <a:pt x="1078" y="492"/>
                    </a:lnTo>
                    <a:lnTo>
                      <a:pt x="1054" y="552"/>
                    </a:lnTo>
                    <a:lnTo>
                      <a:pt x="1030" y="608"/>
                    </a:lnTo>
                    <a:lnTo>
                      <a:pt x="1016" y="632"/>
                    </a:lnTo>
                    <a:lnTo>
                      <a:pt x="1002" y="654"/>
                    </a:lnTo>
                    <a:lnTo>
                      <a:pt x="988" y="674"/>
                    </a:lnTo>
                    <a:lnTo>
                      <a:pt x="974" y="690"/>
                    </a:lnTo>
                    <a:lnTo>
                      <a:pt x="958" y="704"/>
                    </a:lnTo>
                    <a:lnTo>
                      <a:pt x="944" y="716"/>
                    </a:lnTo>
                    <a:lnTo>
                      <a:pt x="928" y="722"/>
                    </a:lnTo>
                    <a:lnTo>
                      <a:pt x="912" y="726"/>
                    </a:lnTo>
                    <a:lnTo>
                      <a:pt x="912" y="726"/>
                    </a:lnTo>
                    <a:lnTo>
                      <a:pt x="896" y="724"/>
                    </a:lnTo>
                    <a:lnTo>
                      <a:pt x="880" y="720"/>
                    </a:lnTo>
                    <a:lnTo>
                      <a:pt x="866" y="710"/>
                    </a:lnTo>
                    <a:lnTo>
                      <a:pt x="852" y="698"/>
                    </a:lnTo>
                    <a:lnTo>
                      <a:pt x="840" y="682"/>
                    </a:lnTo>
                    <a:lnTo>
                      <a:pt x="826" y="664"/>
                    </a:lnTo>
                    <a:lnTo>
                      <a:pt x="816" y="642"/>
                    </a:lnTo>
                    <a:lnTo>
                      <a:pt x="804" y="618"/>
                    </a:lnTo>
                    <a:lnTo>
                      <a:pt x="794" y="592"/>
                    </a:lnTo>
                    <a:lnTo>
                      <a:pt x="784" y="566"/>
                    </a:lnTo>
                    <a:lnTo>
                      <a:pt x="768" y="504"/>
                    </a:lnTo>
                    <a:lnTo>
                      <a:pt x="752" y="440"/>
                    </a:lnTo>
                    <a:lnTo>
                      <a:pt x="740" y="374"/>
                    </a:lnTo>
                    <a:lnTo>
                      <a:pt x="730" y="306"/>
                    </a:lnTo>
                    <a:lnTo>
                      <a:pt x="722" y="242"/>
                    </a:lnTo>
                    <a:lnTo>
                      <a:pt x="710" y="126"/>
                    </a:lnTo>
                    <a:lnTo>
                      <a:pt x="702" y="44"/>
                    </a:lnTo>
                    <a:lnTo>
                      <a:pt x="700" y="12"/>
                    </a:lnTo>
                    <a:lnTo>
                      <a:pt x="620" y="24"/>
                    </a:lnTo>
                    <a:lnTo>
                      <a:pt x="560" y="24"/>
                    </a:lnTo>
                    <a:lnTo>
                      <a:pt x="560" y="24"/>
                    </a:lnTo>
                    <a:lnTo>
                      <a:pt x="566" y="110"/>
                    </a:lnTo>
                    <a:lnTo>
                      <a:pt x="570" y="198"/>
                    </a:lnTo>
                    <a:lnTo>
                      <a:pt x="570" y="300"/>
                    </a:lnTo>
                    <a:lnTo>
                      <a:pt x="568" y="352"/>
                    </a:lnTo>
                    <a:lnTo>
                      <a:pt x="564" y="402"/>
                    </a:lnTo>
                    <a:lnTo>
                      <a:pt x="558" y="450"/>
                    </a:lnTo>
                    <a:lnTo>
                      <a:pt x="550" y="492"/>
                    </a:lnTo>
                    <a:lnTo>
                      <a:pt x="540" y="530"/>
                    </a:lnTo>
                    <a:lnTo>
                      <a:pt x="534" y="544"/>
                    </a:lnTo>
                    <a:lnTo>
                      <a:pt x="528" y="558"/>
                    </a:lnTo>
                    <a:lnTo>
                      <a:pt x="520" y="568"/>
                    </a:lnTo>
                    <a:lnTo>
                      <a:pt x="510" y="576"/>
                    </a:lnTo>
                    <a:lnTo>
                      <a:pt x="502" y="582"/>
                    </a:lnTo>
                    <a:lnTo>
                      <a:pt x="490" y="586"/>
                    </a:lnTo>
                    <a:lnTo>
                      <a:pt x="490" y="586"/>
                    </a:lnTo>
                    <a:lnTo>
                      <a:pt x="480" y="586"/>
                    </a:lnTo>
                    <a:lnTo>
                      <a:pt x="468" y="584"/>
                    </a:lnTo>
                    <a:lnTo>
                      <a:pt x="456" y="580"/>
                    </a:lnTo>
                    <a:lnTo>
                      <a:pt x="442" y="574"/>
                    </a:lnTo>
                    <a:lnTo>
                      <a:pt x="414" y="558"/>
                    </a:lnTo>
                    <a:lnTo>
                      <a:pt x="386" y="536"/>
                    </a:lnTo>
                    <a:lnTo>
                      <a:pt x="356" y="510"/>
                    </a:lnTo>
                    <a:lnTo>
                      <a:pt x="326" y="478"/>
                    </a:lnTo>
                    <a:lnTo>
                      <a:pt x="296" y="442"/>
                    </a:lnTo>
                    <a:lnTo>
                      <a:pt x="268" y="404"/>
                    </a:lnTo>
                    <a:lnTo>
                      <a:pt x="238" y="364"/>
                    </a:lnTo>
                    <a:lnTo>
                      <a:pt x="212" y="322"/>
                    </a:lnTo>
                    <a:lnTo>
                      <a:pt x="186" y="280"/>
                    </a:lnTo>
                    <a:lnTo>
                      <a:pt x="164" y="236"/>
                    </a:lnTo>
                    <a:lnTo>
                      <a:pt x="144" y="196"/>
                    </a:lnTo>
                    <a:lnTo>
                      <a:pt x="126" y="154"/>
                    </a:lnTo>
                    <a:lnTo>
                      <a:pt x="114" y="118"/>
                    </a:lnTo>
                    <a:lnTo>
                      <a:pt x="106" y="82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Freeform 12"/>
              <p:cNvSpPr>
                <a:spLocks/>
              </p:cNvSpPr>
              <p:nvPr userDrawn="1"/>
            </p:nvSpPr>
            <p:spPr bwMode="auto">
              <a:xfrm>
                <a:off x="4275" y="1176"/>
                <a:ext cx="2710" cy="902"/>
              </a:xfrm>
              <a:custGeom>
                <a:avLst/>
                <a:gdLst>
                  <a:gd name="T0" fmla="*/ 142 w 2710"/>
                  <a:gd name="T1" fmla="*/ 382 h 902"/>
                  <a:gd name="T2" fmla="*/ 380 w 2710"/>
                  <a:gd name="T3" fmla="*/ 766 h 902"/>
                  <a:gd name="T4" fmla="*/ 520 w 2710"/>
                  <a:gd name="T5" fmla="*/ 894 h 902"/>
                  <a:gd name="T6" fmla="*/ 586 w 2710"/>
                  <a:gd name="T7" fmla="*/ 894 h 902"/>
                  <a:gd name="T8" fmla="*/ 652 w 2710"/>
                  <a:gd name="T9" fmla="*/ 822 h 902"/>
                  <a:gd name="T10" fmla="*/ 716 w 2710"/>
                  <a:gd name="T11" fmla="*/ 634 h 902"/>
                  <a:gd name="T12" fmla="*/ 736 w 2710"/>
                  <a:gd name="T13" fmla="*/ 302 h 902"/>
                  <a:gd name="T14" fmla="*/ 834 w 2710"/>
                  <a:gd name="T15" fmla="*/ 516 h 902"/>
                  <a:gd name="T16" fmla="*/ 998 w 2710"/>
                  <a:gd name="T17" fmla="*/ 776 h 902"/>
                  <a:gd name="T18" fmla="*/ 1094 w 2710"/>
                  <a:gd name="T19" fmla="*/ 832 h 902"/>
                  <a:gd name="T20" fmla="*/ 1214 w 2710"/>
                  <a:gd name="T21" fmla="*/ 774 h 902"/>
                  <a:gd name="T22" fmla="*/ 1318 w 2710"/>
                  <a:gd name="T23" fmla="*/ 572 h 902"/>
                  <a:gd name="T24" fmla="*/ 1390 w 2710"/>
                  <a:gd name="T25" fmla="*/ 210 h 902"/>
                  <a:gd name="T26" fmla="*/ 1426 w 2710"/>
                  <a:gd name="T27" fmla="*/ 486 h 902"/>
                  <a:gd name="T28" fmla="*/ 1516 w 2710"/>
                  <a:gd name="T29" fmla="*/ 710 h 902"/>
                  <a:gd name="T30" fmla="*/ 1624 w 2710"/>
                  <a:gd name="T31" fmla="*/ 800 h 902"/>
                  <a:gd name="T32" fmla="*/ 1698 w 2710"/>
                  <a:gd name="T33" fmla="*/ 812 h 902"/>
                  <a:gd name="T34" fmla="*/ 1798 w 2710"/>
                  <a:gd name="T35" fmla="*/ 752 h 902"/>
                  <a:gd name="T36" fmla="*/ 1894 w 2710"/>
                  <a:gd name="T37" fmla="*/ 620 h 902"/>
                  <a:gd name="T38" fmla="*/ 1998 w 2710"/>
                  <a:gd name="T39" fmla="*/ 372 h 902"/>
                  <a:gd name="T40" fmla="*/ 2010 w 2710"/>
                  <a:gd name="T41" fmla="*/ 384 h 902"/>
                  <a:gd name="T42" fmla="*/ 2014 w 2710"/>
                  <a:gd name="T43" fmla="*/ 646 h 902"/>
                  <a:gd name="T44" fmla="*/ 2074 w 2710"/>
                  <a:gd name="T45" fmla="*/ 790 h 902"/>
                  <a:gd name="T46" fmla="*/ 2208 w 2710"/>
                  <a:gd name="T47" fmla="*/ 876 h 902"/>
                  <a:gd name="T48" fmla="*/ 2286 w 2710"/>
                  <a:gd name="T49" fmla="*/ 852 h 902"/>
                  <a:gd name="T50" fmla="*/ 2476 w 2710"/>
                  <a:gd name="T51" fmla="*/ 620 h 902"/>
                  <a:gd name="T52" fmla="*/ 2618 w 2710"/>
                  <a:gd name="T53" fmla="*/ 326 h 902"/>
                  <a:gd name="T54" fmla="*/ 2616 w 2710"/>
                  <a:gd name="T55" fmla="*/ 0 h 902"/>
                  <a:gd name="T56" fmla="*/ 2458 w 2710"/>
                  <a:gd name="T57" fmla="*/ 422 h 902"/>
                  <a:gd name="T58" fmla="*/ 2302 w 2710"/>
                  <a:gd name="T59" fmla="*/ 694 h 902"/>
                  <a:gd name="T60" fmla="*/ 2228 w 2710"/>
                  <a:gd name="T61" fmla="*/ 738 h 902"/>
                  <a:gd name="T62" fmla="*/ 2160 w 2710"/>
                  <a:gd name="T63" fmla="*/ 712 h 902"/>
                  <a:gd name="T64" fmla="*/ 2096 w 2710"/>
                  <a:gd name="T65" fmla="*/ 576 h 902"/>
                  <a:gd name="T66" fmla="*/ 2074 w 2710"/>
                  <a:gd name="T67" fmla="*/ 310 h 902"/>
                  <a:gd name="T68" fmla="*/ 1942 w 2710"/>
                  <a:gd name="T69" fmla="*/ 240 h 902"/>
                  <a:gd name="T70" fmla="*/ 1820 w 2710"/>
                  <a:gd name="T71" fmla="*/ 576 h 902"/>
                  <a:gd name="T72" fmla="*/ 1726 w 2710"/>
                  <a:gd name="T73" fmla="*/ 682 h 902"/>
                  <a:gd name="T74" fmla="*/ 1670 w 2710"/>
                  <a:gd name="T75" fmla="*/ 692 h 902"/>
                  <a:gd name="T76" fmla="*/ 1586 w 2710"/>
                  <a:gd name="T77" fmla="*/ 622 h 902"/>
                  <a:gd name="T78" fmla="*/ 1468 w 2710"/>
                  <a:gd name="T79" fmla="*/ 276 h 902"/>
                  <a:gd name="T80" fmla="*/ 1288 w 2710"/>
                  <a:gd name="T81" fmla="*/ 294 h 902"/>
                  <a:gd name="T82" fmla="*/ 1238 w 2710"/>
                  <a:gd name="T83" fmla="*/ 582 h 902"/>
                  <a:gd name="T84" fmla="*/ 1168 w 2710"/>
                  <a:gd name="T85" fmla="*/ 684 h 902"/>
                  <a:gd name="T86" fmla="*/ 1090 w 2710"/>
                  <a:gd name="T87" fmla="*/ 678 h 902"/>
                  <a:gd name="T88" fmla="*/ 950 w 2710"/>
                  <a:gd name="T89" fmla="*/ 576 h 902"/>
                  <a:gd name="T90" fmla="*/ 862 w 2710"/>
                  <a:gd name="T91" fmla="*/ 432 h 902"/>
                  <a:gd name="T92" fmla="*/ 794 w 2710"/>
                  <a:gd name="T93" fmla="*/ 200 h 902"/>
                  <a:gd name="T94" fmla="*/ 682 w 2710"/>
                  <a:gd name="T95" fmla="*/ 380 h 902"/>
                  <a:gd name="T96" fmla="*/ 654 w 2710"/>
                  <a:gd name="T97" fmla="*/ 652 h 902"/>
                  <a:gd name="T98" fmla="*/ 596 w 2710"/>
                  <a:gd name="T99" fmla="*/ 736 h 902"/>
                  <a:gd name="T100" fmla="*/ 528 w 2710"/>
                  <a:gd name="T101" fmla="*/ 744 h 902"/>
                  <a:gd name="T102" fmla="*/ 432 w 2710"/>
                  <a:gd name="T103" fmla="*/ 650 h 902"/>
                  <a:gd name="T104" fmla="*/ 228 w 2710"/>
                  <a:gd name="T105" fmla="*/ 222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710" h="902">
                    <a:moveTo>
                      <a:pt x="0" y="94"/>
                    </a:moveTo>
                    <a:lnTo>
                      <a:pt x="0" y="94"/>
                    </a:lnTo>
                    <a:lnTo>
                      <a:pt x="18" y="134"/>
                    </a:lnTo>
                    <a:lnTo>
                      <a:pt x="68" y="238"/>
                    </a:lnTo>
                    <a:lnTo>
                      <a:pt x="102" y="306"/>
                    </a:lnTo>
                    <a:lnTo>
                      <a:pt x="142" y="382"/>
                    </a:lnTo>
                    <a:lnTo>
                      <a:pt x="184" y="462"/>
                    </a:lnTo>
                    <a:lnTo>
                      <a:pt x="232" y="544"/>
                    </a:lnTo>
                    <a:lnTo>
                      <a:pt x="280" y="624"/>
                    </a:lnTo>
                    <a:lnTo>
                      <a:pt x="330" y="698"/>
                    </a:lnTo>
                    <a:lnTo>
                      <a:pt x="354" y="734"/>
                    </a:lnTo>
                    <a:lnTo>
                      <a:pt x="380" y="766"/>
                    </a:lnTo>
                    <a:lnTo>
                      <a:pt x="404" y="796"/>
                    </a:lnTo>
                    <a:lnTo>
                      <a:pt x="428" y="824"/>
                    </a:lnTo>
                    <a:lnTo>
                      <a:pt x="452" y="848"/>
                    </a:lnTo>
                    <a:lnTo>
                      <a:pt x="474" y="868"/>
                    </a:lnTo>
                    <a:lnTo>
                      <a:pt x="498" y="884"/>
                    </a:lnTo>
                    <a:lnTo>
                      <a:pt x="520" y="894"/>
                    </a:lnTo>
                    <a:lnTo>
                      <a:pt x="540" y="902"/>
                    </a:lnTo>
                    <a:lnTo>
                      <a:pt x="550" y="902"/>
                    </a:lnTo>
                    <a:lnTo>
                      <a:pt x="560" y="902"/>
                    </a:lnTo>
                    <a:lnTo>
                      <a:pt x="568" y="902"/>
                    </a:lnTo>
                    <a:lnTo>
                      <a:pt x="578" y="898"/>
                    </a:lnTo>
                    <a:lnTo>
                      <a:pt x="586" y="894"/>
                    </a:lnTo>
                    <a:lnTo>
                      <a:pt x="596" y="888"/>
                    </a:lnTo>
                    <a:lnTo>
                      <a:pt x="596" y="888"/>
                    </a:lnTo>
                    <a:lnTo>
                      <a:pt x="610" y="874"/>
                    </a:lnTo>
                    <a:lnTo>
                      <a:pt x="626" y="858"/>
                    </a:lnTo>
                    <a:lnTo>
                      <a:pt x="640" y="842"/>
                    </a:lnTo>
                    <a:lnTo>
                      <a:pt x="652" y="822"/>
                    </a:lnTo>
                    <a:lnTo>
                      <a:pt x="662" y="802"/>
                    </a:lnTo>
                    <a:lnTo>
                      <a:pt x="674" y="780"/>
                    </a:lnTo>
                    <a:lnTo>
                      <a:pt x="682" y="758"/>
                    </a:lnTo>
                    <a:lnTo>
                      <a:pt x="690" y="734"/>
                    </a:lnTo>
                    <a:lnTo>
                      <a:pt x="706" y="686"/>
                    </a:lnTo>
                    <a:lnTo>
                      <a:pt x="716" y="634"/>
                    </a:lnTo>
                    <a:lnTo>
                      <a:pt x="724" y="584"/>
                    </a:lnTo>
                    <a:lnTo>
                      <a:pt x="730" y="532"/>
                    </a:lnTo>
                    <a:lnTo>
                      <a:pt x="734" y="482"/>
                    </a:lnTo>
                    <a:lnTo>
                      <a:pt x="738" y="436"/>
                    </a:lnTo>
                    <a:lnTo>
                      <a:pt x="738" y="356"/>
                    </a:lnTo>
                    <a:lnTo>
                      <a:pt x="736" y="302"/>
                    </a:lnTo>
                    <a:lnTo>
                      <a:pt x="736" y="280"/>
                    </a:lnTo>
                    <a:lnTo>
                      <a:pt x="736" y="280"/>
                    </a:lnTo>
                    <a:lnTo>
                      <a:pt x="744" y="306"/>
                    </a:lnTo>
                    <a:lnTo>
                      <a:pt x="770" y="372"/>
                    </a:lnTo>
                    <a:lnTo>
                      <a:pt x="810" y="464"/>
                    </a:lnTo>
                    <a:lnTo>
                      <a:pt x="834" y="516"/>
                    </a:lnTo>
                    <a:lnTo>
                      <a:pt x="860" y="568"/>
                    </a:lnTo>
                    <a:lnTo>
                      <a:pt x="890" y="622"/>
                    </a:lnTo>
                    <a:lnTo>
                      <a:pt x="920" y="672"/>
                    </a:lnTo>
                    <a:lnTo>
                      <a:pt x="950" y="718"/>
                    </a:lnTo>
                    <a:lnTo>
                      <a:pt x="982" y="760"/>
                    </a:lnTo>
                    <a:lnTo>
                      <a:pt x="998" y="776"/>
                    </a:lnTo>
                    <a:lnTo>
                      <a:pt x="1014" y="792"/>
                    </a:lnTo>
                    <a:lnTo>
                      <a:pt x="1030" y="806"/>
                    </a:lnTo>
                    <a:lnTo>
                      <a:pt x="1046" y="816"/>
                    </a:lnTo>
                    <a:lnTo>
                      <a:pt x="1062" y="824"/>
                    </a:lnTo>
                    <a:lnTo>
                      <a:pt x="1078" y="830"/>
                    </a:lnTo>
                    <a:lnTo>
                      <a:pt x="1094" y="832"/>
                    </a:lnTo>
                    <a:lnTo>
                      <a:pt x="1110" y="830"/>
                    </a:lnTo>
                    <a:lnTo>
                      <a:pt x="1110" y="830"/>
                    </a:lnTo>
                    <a:lnTo>
                      <a:pt x="1138" y="822"/>
                    </a:lnTo>
                    <a:lnTo>
                      <a:pt x="1166" y="810"/>
                    </a:lnTo>
                    <a:lnTo>
                      <a:pt x="1190" y="794"/>
                    </a:lnTo>
                    <a:lnTo>
                      <a:pt x="1214" y="774"/>
                    </a:lnTo>
                    <a:lnTo>
                      <a:pt x="1236" y="752"/>
                    </a:lnTo>
                    <a:lnTo>
                      <a:pt x="1254" y="724"/>
                    </a:lnTo>
                    <a:lnTo>
                      <a:pt x="1272" y="692"/>
                    </a:lnTo>
                    <a:lnTo>
                      <a:pt x="1288" y="656"/>
                    </a:lnTo>
                    <a:lnTo>
                      <a:pt x="1304" y="616"/>
                    </a:lnTo>
                    <a:lnTo>
                      <a:pt x="1318" y="572"/>
                    </a:lnTo>
                    <a:lnTo>
                      <a:pt x="1332" y="524"/>
                    </a:lnTo>
                    <a:lnTo>
                      <a:pt x="1344" y="470"/>
                    </a:lnTo>
                    <a:lnTo>
                      <a:pt x="1356" y="412"/>
                    </a:lnTo>
                    <a:lnTo>
                      <a:pt x="1368" y="350"/>
                    </a:lnTo>
                    <a:lnTo>
                      <a:pt x="1390" y="210"/>
                    </a:lnTo>
                    <a:lnTo>
                      <a:pt x="1390" y="210"/>
                    </a:lnTo>
                    <a:lnTo>
                      <a:pt x="1390" y="234"/>
                    </a:lnTo>
                    <a:lnTo>
                      <a:pt x="1396" y="296"/>
                    </a:lnTo>
                    <a:lnTo>
                      <a:pt x="1400" y="338"/>
                    </a:lnTo>
                    <a:lnTo>
                      <a:pt x="1406" y="384"/>
                    </a:lnTo>
                    <a:lnTo>
                      <a:pt x="1414" y="434"/>
                    </a:lnTo>
                    <a:lnTo>
                      <a:pt x="1426" y="486"/>
                    </a:lnTo>
                    <a:lnTo>
                      <a:pt x="1440" y="540"/>
                    </a:lnTo>
                    <a:lnTo>
                      <a:pt x="1458" y="592"/>
                    </a:lnTo>
                    <a:lnTo>
                      <a:pt x="1478" y="642"/>
                    </a:lnTo>
                    <a:lnTo>
                      <a:pt x="1490" y="666"/>
                    </a:lnTo>
                    <a:lnTo>
                      <a:pt x="1504" y="690"/>
                    </a:lnTo>
                    <a:lnTo>
                      <a:pt x="1516" y="710"/>
                    </a:lnTo>
                    <a:lnTo>
                      <a:pt x="1532" y="730"/>
                    </a:lnTo>
                    <a:lnTo>
                      <a:pt x="1548" y="748"/>
                    </a:lnTo>
                    <a:lnTo>
                      <a:pt x="1566" y="764"/>
                    </a:lnTo>
                    <a:lnTo>
                      <a:pt x="1584" y="778"/>
                    </a:lnTo>
                    <a:lnTo>
                      <a:pt x="1604" y="790"/>
                    </a:lnTo>
                    <a:lnTo>
                      <a:pt x="1624" y="800"/>
                    </a:lnTo>
                    <a:lnTo>
                      <a:pt x="1646" y="806"/>
                    </a:lnTo>
                    <a:lnTo>
                      <a:pt x="1646" y="806"/>
                    </a:lnTo>
                    <a:lnTo>
                      <a:pt x="1656" y="810"/>
                    </a:lnTo>
                    <a:lnTo>
                      <a:pt x="1666" y="812"/>
                    </a:lnTo>
                    <a:lnTo>
                      <a:pt x="1680" y="814"/>
                    </a:lnTo>
                    <a:lnTo>
                      <a:pt x="1698" y="812"/>
                    </a:lnTo>
                    <a:lnTo>
                      <a:pt x="1720" y="806"/>
                    </a:lnTo>
                    <a:lnTo>
                      <a:pt x="1744" y="794"/>
                    </a:lnTo>
                    <a:lnTo>
                      <a:pt x="1756" y="788"/>
                    </a:lnTo>
                    <a:lnTo>
                      <a:pt x="1770" y="778"/>
                    </a:lnTo>
                    <a:lnTo>
                      <a:pt x="1784" y="766"/>
                    </a:lnTo>
                    <a:lnTo>
                      <a:pt x="1798" y="752"/>
                    </a:lnTo>
                    <a:lnTo>
                      <a:pt x="1812" y="738"/>
                    </a:lnTo>
                    <a:lnTo>
                      <a:pt x="1828" y="718"/>
                    </a:lnTo>
                    <a:lnTo>
                      <a:pt x="1844" y="698"/>
                    </a:lnTo>
                    <a:lnTo>
                      <a:pt x="1860" y="674"/>
                    </a:lnTo>
                    <a:lnTo>
                      <a:pt x="1876" y="648"/>
                    </a:lnTo>
                    <a:lnTo>
                      <a:pt x="1894" y="620"/>
                    </a:lnTo>
                    <a:lnTo>
                      <a:pt x="1910" y="588"/>
                    </a:lnTo>
                    <a:lnTo>
                      <a:pt x="1928" y="552"/>
                    </a:lnTo>
                    <a:lnTo>
                      <a:pt x="1944" y="512"/>
                    </a:lnTo>
                    <a:lnTo>
                      <a:pt x="1962" y="470"/>
                    </a:lnTo>
                    <a:lnTo>
                      <a:pt x="1980" y="422"/>
                    </a:lnTo>
                    <a:lnTo>
                      <a:pt x="1998" y="372"/>
                    </a:lnTo>
                    <a:lnTo>
                      <a:pt x="2014" y="316"/>
                    </a:lnTo>
                    <a:lnTo>
                      <a:pt x="2032" y="258"/>
                    </a:lnTo>
                    <a:lnTo>
                      <a:pt x="2032" y="258"/>
                    </a:lnTo>
                    <a:lnTo>
                      <a:pt x="2028" y="280"/>
                    </a:lnTo>
                    <a:lnTo>
                      <a:pt x="2016" y="342"/>
                    </a:lnTo>
                    <a:lnTo>
                      <a:pt x="2010" y="384"/>
                    </a:lnTo>
                    <a:lnTo>
                      <a:pt x="2004" y="432"/>
                    </a:lnTo>
                    <a:lnTo>
                      <a:pt x="2002" y="484"/>
                    </a:lnTo>
                    <a:lnTo>
                      <a:pt x="2002" y="536"/>
                    </a:lnTo>
                    <a:lnTo>
                      <a:pt x="2006" y="592"/>
                    </a:lnTo>
                    <a:lnTo>
                      <a:pt x="2008" y="618"/>
                    </a:lnTo>
                    <a:lnTo>
                      <a:pt x="2014" y="646"/>
                    </a:lnTo>
                    <a:lnTo>
                      <a:pt x="2020" y="672"/>
                    </a:lnTo>
                    <a:lnTo>
                      <a:pt x="2028" y="698"/>
                    </a:lnTo>
                    <a:lnTo>
                      <a:pt x="2036" y="722"/>
                    </a:lnTo>
                    <a:lnTo>
                      <a:pt x="2048" y="746"/>
                    </a:lnTo>
                    <a:lnTo>
                      <a:pt x="2060" y="768"/>
                    </a:lnTo>
                    <a:lnTo>
                      <a:pt x="2074" y="790"/>
                    </a:lnTo>
                    <a:lnTo>
                      <a:pt x="2090" y="810"/>
                    </a:lnTo>
                    <a:lnTo>
                      <a:pt x="2110" y="826"/>
                    </a:lnTo>
                    <a:lnTo>
                      <a:pt x="2130" y="842"/>
                    </a:lnTo>
                    <a:lnTo>
                      <a:pt x="2154" y="856"/>
                    </a:lnTo>
                    <a:lnTo>
                      <a:pt x="2180" y="868"/>
                    </a:lnTo>
                    <a:lnTo>
                      <a:pt x="2208" y="876"/>
                    </a:lnTo>
                    <a:lnTo>
                      <a:pt x="2208" y="876"/>
                    </a:lnTo>
                    <a:lnTo>
                      <a:pt x="2216" y="878"/>
                    </a:lnTo>
                    <a:lnTo>
                      <a:pt x="2228" y="876"/>
                    </a:lnTo>
                    <a:lnTo>
                      <a:pt x="2244" y="874"/>
                    </a:lnTo>
                    <a:lnTo>
                      <a:pt x="2262" y="866"/>
                    </a:lnTo>
                    <a:lnTo>
                      <a:pt x="2286" y="852"/>
                    </a:lnTo>
                    <a:lnTo>
                      <a:pt x="2312" y="832"/>
                    </a:lnTo>
                    <a:lnTo>
                      <a:pt x="2344" y="804"/>
                    </a:lnTo>
                    <a:lnTo>
                      <a:pt x="2378" y="766"/>
                    </a:lnTo>
                    <a:lnTo>
                      <a:pt x="2414" y="718"/>
                    </a:lnTo>
                    <a:lnTo>
                      <a:pt x="2456" y="656"/>
                    </a:lnTo>
                    <a:lnTo>
                      <a:pt x="2476" y="620"/>
                    </a:lnTo>
                    <a:lnTo>
                      <a:pt x="2498" y="582"/>
                    </a:lnTo>
                    <a:lnTo>
                      <a:pt x="2522" y="538"/>
                    </a:lnTo>
                    <a:lnTo>
                      <a:pt x="2544" y="492"/>
                    </a:lnTo>
                    <a:lnTo>
                      <a:pt x="2568" y="440"/>
                    </a:lnTo>
                    <a:lnTo>
                      <a:pt x="2594" y="384"/>
                    </a:lnTo>
                    <a:lnTo>
                      <a:pt x="2618" y="326"/>
                    </a:lnTo>
                    <a:lnTo>
                      <a:pt x="2644" y="260"/>
                    </a:lnTo>
                    <a:lnTo>
                      <a:pt x="2672" y="192"/>
                    </a:lnTo>
                    <a:lnTo>
                      <a:pt x="2698" y="118"/>
                    </a:lnTo>
                    <a:lnTo>
                      <a:pt x="2710" y="36"/>
                    </a:lnTo>
                    <a:lnTo>
                      <a:pt x="2616" y="0"/>
                    </a:lnTo>
                    <a:lnTo>
                      <a:pt x="2616" y="0"/>
                    </a:lnTo>
                    <a:lnTo>
                      <a:pt x="2606" y="30"/>
                    </a:lnTo>
                    <a:lnTo>
                      <a:pt x="2580" y="110"/>
                    </a:lnTo>
                    <a:lnTo>
                      <a:pt x="2538" y="224"/>
                    </a:lnTo>
                    <a:lnTo>
                      <a:pt x="2514" y="288"/>
                    </a:lnTo>
                    <a:lnTo>
                      <a:pt x="2486" y="356"/>
                    </a:lnTo>
                    <a:lnTo>
                      <a:pt x="2458" y="422"/>
                    </a:lnTo>
                    <a:lnTo>
                      <a:pt x="2428" y="488"/>
                    </a:lnTo>
                    <a:lnTo>
                      <a:pt x="2396" y="550"/>
                    </a:lnTo>
                    <a:lnTo>
                      <a:pt x="2366" y="606"/>
                    </a:lnTo>
                    <a:lnTo>
                      <a:pt x="2334" y="656"/>
                    </a:lnTo>
                    <a:lnTo>
                      <a:pt x="2318" y="676"/>
                    </a:lnTo>
                    <a:lnTo>
                      <a:pt x="2302" y="694"/>
                    </a:lnTo>
                    <a:lnTo>
                      <a:pt x="2288" y="710"/>
                    </a:lnTo>
                    <a:lnTo>
                      <a:pt x="2272" y="722"/>
                    </a:lnTo>
                    <a:lnTo>
                      <a:pt x="2258" y="732"/>
                    </a:lnTo>
                    <a:lnTo>
                      <a:pt x="2242" y="736"/>
                    </a:lnTo>
                    <a:lnTo>
                      <a:pt x="2242" y="736"/>
                    </a:lnTo>
                    <a:lnTo>
                      <a:pt x="2228" y="738"/>
                    </a:lnTo>
                    <a:lnTo>
                      <a:pt x="2216" y="740"/>
                    </a:lnTo>
                    <a:lnTo>
                      <a:pt x="2204" y="738"/>
                    </a:lnTo>
                    <a:lnTo>
                      <a:pt x="2192" y="734"/>
                    </a:lnTo>
                    <a:lnTo>
                      <a:pt x="2180" y="728"/>
                    </a:lnTo>
                    <a:lnTo>
                      <a:pt x="2170" y="722"/>
                    </a:lnTo>
                    <a:lnTo>
                      <a:pt x="2160" y="712"/>
                    </a:lnTo>
                    <a:lnTo>
                      <a:pt x="2150" y="702"/>
                    </a:lnTo>
                    <a:lnTo>
                      <a:pt x="2142" y="690"/>
                    </a:lnTo>
                    <a:lnTo>
                      <a:pt x="2132" y="678"/>
                    </a:lnTo>
                    <a:lnTo>
                      <a:pt x="2118" y="648"/>
                    </a:lnTo>
                    <a:lnTo>
                      <a:pt x="2106" y="614"/>
                    </a:lnTo>
                    <a:lnTo>
                      <a:pt x="2096" y="576"/>
                    </a:lnTo>
                    <a:lnTo>
                      <a:pt x="2086" y="536"/>
                    </a:lnTo>
                    <a:lnTo>
                      <a:pt x="2080" y="492"/>
                    </a:lnTo>
                    <a:lnTo>
                      <a:pt x="2076" y="448"/>
                    </a:lnTo>
                    <a:lnTo>
                      <a:pt x="2074" y="402"/>
                    </a:lnTo>
                    <a:lnTo>
                      <a:pt x="2072" y="356"/>
                    </a:lnTo>
                    <a:lnTo>
                      <a:pt x="2074" y="310"/>
                    </a:lnTo>
                    <a:lnTo>
                      <a:pt x="2076" y="266"/>
                    </a:lnTo>
                    <a:lnTo>
                      <a:pt x="2080" y="222"/>
                    </a:lnTo>
                    <a:lnTo>
                      <a:pt x="1962" y="152"/>
                    </a:lnTo>
                    <a:lnTo>
                      <a:pt x="1962" y="152"/>
                    </a:lnTo>
                    <a:lnTo>
                      <a:pt x="1956" y="176"/>
                    </a:lnTo>
                    <a:lnTo>
                      <a:pt x="1942" y="240"/>
                    </a:lnTo>
                    <a:lnTo>
                      <a:pt x="1916" y="328"/>
                    </a:lnTo>
                    <a:lnTo>
                      <a:pt x="1902" y="378"/>
                    </a:lnTo>
                    <a:lnTo>
                      <a:pt x="1884" y="430"/>
                    </a:lnTo>
                    <a:lnTo>
                      <a:pt x="1864" y="482"/>
                    </a:lnTo>
                    <a:lnTo>
                      <a:pt x="1842" y="530"/>
                    </a:lnTo>
                    <a:lnTo>
                      <a:pt x="1820" y="576"/>
                    </a:lnTo>
                    <a:lnTo>
                      <a:pt x="1794" y="616"/>
                    </a:lnTo>
                    <a:lnTo>
                      <a:pt x="1782" y="634"/>
                    </a:lnTo>
                    <a:lnTo>
                      <a:pt x="1768" y="650"/>
                    </a:lnTo>
                    <a:lnTo>
                      <a:pt x="1754" y="662"/>
                    </a:lnTo>
                    <a:lnTo>
                      <a:pt x="1740" y="674"/>
                    </a:lnTo>
                    <a:lnTo>
                      <a:pt x="1726" y="682"/>
                    </a:lnTo>
                    <a:lnTo>
                      <a:pt x="1712" y="688"/>
                    </a:lnTo>
                    <a:lnTo>
                      <a:pt x="1698" y="690"/>
                    </a:lnTo>
                    <a:lnTo>
                      <a:pt x="1682" y="690"/>
                    </a:lnTo>
                    <a:lnTo>
                      <a:pt x="1682" y="690"/>
                    </a:lnTo>
                    <a:lnTo>
                      <a:pt x="1676" y="692"/>
                    </a:lnTo>
                    <a:lnTo>
                      <a:pt x="1670" y="692"/>
                    </a:lnTo>
                    <a:lnTo>
                      <a:pt x="1660" y="690"/>
                    </a:lnTo>
                    <a:lnTo>
                      <a:pt x="1648" y="686"/>
                    </a:lnTo>
                    <a:lnTo>
                      <a:pt x="1636" y="678"/>
                    </a:lnTo>
                    <a:lnTo>
                      <a:pt x="1620" y="666"/>
                    </a:lnTo>
                    <a:lnTo>
                      <a:pt x="1604" y="648"/>
                    </a:lnTo>
                    <a:lnTo>
                      <a:pt x="1586" y="622"/>
                    </a:lnTo>
                    <a:lnTo>
                      <a:pt x="1568" y="590"/>
                    </a:lnTo>
                    <a:lnTo>
                      <a:pt x="1548" y="548"/>
                    </a:lnTo>
                    <a:lnTo>
                      <a:pt x="1528" y="498"/>
                    </a:lnTo>
                    <a:lnTo>
                      <a:pt x="1508" y="436"/>
                    </a:lnTo>
                    <a:lnTo>
                      <a:pt x="1488" y="362"/>
                    </a:lnTo>
                    <a:lnTo>
                      <a:pt x="1468" y="276"/>
                    </a:lnTo>
                    <a:lnTo>
                      <a:pt x="1448" y="176"/>
                    </a:lnTo>
                    <a:lnTo>
                      <a:pt x="1296" y="130"/>
                    </a:lnTo>
                    <a:lnTo>
                      <a:pt x="1296" y="130"/>
                    </a:lnTo>
                    <a:lnTo>
                      <a:pt x="1296" y="152"/>
                    </a:lnTo>
                    <a:lnTo>
                      <a:pt x="1294" y="210"/>
                    </a:lnTo>
                    <a:lnTo>
                      <a:pt x="1288" y="294"/>
                    </a:lnTo>
                    <a:lnTo>
                      <a:pt x="1284" y="342"/>
                    </a:lnTo>
                    <a:lnTo>
                      <a:pt x="1278" y="392"/>
                    </a:lnTo>
                    <a:lnTo>
                      <a:pt x="1272" y="442"/>
                    </a:lnTo>
                    <a:lnTo>
                      <a:pt x="1262" y="492"/>
                    </a:lnTo>
                    <a:lnTo>
                      <a:pt x="1250" y="540"/>
                    </a:lnTo>
                    <a:lnTo>
                      <a:pt x="1238" y="582"/>
                    </a:lnTo>
                    <a:lnTo>
                      <a:pt x="1220" y="620"/>
                    </a:lnTo>
                    <a:lnTo>
                      <a:pt x="1212" y="638"/>
                    </a:lnTo>
                    <a:lnTo>
                      <a:pt x="1202" y="652"/>
                    </a:lnTo>
                    <a:lnTo>
                      <a:pt x="1192" y="666"/>
                    </a:lnTo>
                    <a:lnTo>
                      <a:pt x="1180" y="676"/>
                    </a:lnTo>
                    <a:lnTo>
                      <a:pt x="1168" y="684"/>
                    </a:lnTo>
                    <a:lnTo>
                      <a:pt x="1156" y="690"/>
                    </a:lnTo>
                    <a:lnTo>
                      <a:pt x="1156" y="690"/>
                    </a:lnTo>
                    <a:lnTo>
                      <a:pt x="1144" y="690"/>
                    </a:lnTo>
                    <a:lnTo>
                      <a:pt x="1130" y="688"/>
                    </a:lnTo>
                    <a:lnTo>
                      <a:pt x="1112" y="684"/>
                    </a:lnTo>
                    <a:lnTo>
                      <a:pt x="1090" y="678"/>
                    </a:lnTo>
                    <a:lnTo>
                      <a:pt x="1066" y="668"/>
                    </a:lnTo>
                    <a:lnTo>
                      <a:pt x="1038" y="652"/>
                    </a:lnTo>
                    <a:lnTo>
                      <a:pt x="1010" y="632"/>
                    </a:lnTo>
                    <a:lnTo>
                      <a:pt x="980" y="608"/>
                    </a:lnTo>
                    <a:lnTo>
                      <a:pt x="964" y="592"/>
                    </a:lnTo>
                    <a:lnTo>
                      <a:pt x="950" y="576"/>
                    </a:lnTo>
                    <a:lnTo>
                      <a:pt x="934" y="556"/>
                    </a:lnTo>
                    <a:lnTo>
                      <a:pt x="920" y="536"/>
                    </a:lnTo>
                    <a:lnTo>
                      <a:pt x="904" y="512"/>
                    </a:lnTo>
                    <a:lnTo>
                      <a:pt x="890" y="488"/>
                    </a:lnTo>
                    <a:lnTo>
                      <a:pt x="876" y="460"/>
                    </a:lnTo>
                    <a:lnTo>
                      <a:pt x="862" y="432"/>
                    </a:lnTo>
                    <a:lnTo>
                      <a:pt x="848" y="400"/>
                    </a:lnTo>
                    <a:lnTo>
                      <a:pt x="836" y="364"/>
                    </a:lnTo>
                    <a:lnTo>
                      <a:pt x="824" y="328"/>
                    </a:lnTo>
                    <a:lnTo>
                      <a:pt x="814" y="288"/>
                    </a:lnTo>
                    <a:lnTo>
                      <a:pt x="804" y="244"/>
                    </a:lnTo>
                    <a:lnTo>
                      <a:pt x="794" y="200"/>
                    </a:lnTo>
                    <a:lnTo>
                      <a:pt x="666" y="188"/>
                    </a:lnTo>
                    <a:lnTo>
                      <a:pt x="666" y="188"/>
                    </a:lnTo>
                    <a:lnTo>
                      <a:pt x="668" y="208"/>
                    </a:lnTo>
                    <a:lnTo>
                      <a:pt x="674" y="260"/>
                    </a:lnTo>
                    <a:lnTo>
                      <a:pt x="680" y="336"/>
                    </a:lnTo>
                    <a:lnTo>
                      <a:pt x="682" y="380"/>
                    </a:lnTo>
                    <a:lnTo>
                      <a:pt x="682" y="426"/>
                    </a:lnTo>
                    <a:lnTo>
                      <a:pt x="682" y="474"/>
                    </a:lnTo>
                    <a:lnTo>
                      <a:pt x="678" y="522"/>
                    </a:lnTo>
                    <a:lnTo>
                      <a:pt x="674" y="568"/>
                    </a:lnTo>
                    <a:lnTo>
                      <a:pt x="666" y="612"/>
                    </a:lnTo>
                    <a:lnTo>
                      <a:pt x="654" y="652"/>
                    </a:lnTo>
                    <a:lnTo>
                      <a:pt x="646" y="670"/>
                    </a:lnTo>
                    <a:lnTo>
                      <a:pt x="638" y="686"/>
                    </a:lnTo>
                    <a:lnTo>
                      <a:pt x="630" y="702"/>
                    </a:lnTo>
                    <a:lnTo>
                      <a:pt x="620" y="716"/>
                    </a:lnTo>
                    <a:lnTo>
                      <a:pt x="608" y="726"/>
                    </a:lnTo>
                    <a:lnTo>
                      <a:pt x="596" y="736"/>
                    </a:lnTo>
                    <a:lnTo>
                      <a:pt x="596" y="736"/>
                    </a:lnTo>
                    <a:lnTo>
                      <a:pt x="582" y="744"/>
                    </a:lnTo>
                    <a:lnTo>
                      <a:pt x="568" y="748"/>
                    </a:lnTo>
                    <a:lnTo>
                      <a:pt x="556" y="750"/>
                    </a:lnTo>
                    <a:lnTo>
                      <a:pt x="542" y="748"/>
                    </a:lnTo>
                    <a:lnTo>
                      <a:pt x="528" y="744"/>
                    </a:lnTo>
                    <a:lnTo>
                      <a:pt x="514" y="736"/>
                    </a:lnTo>
                    <a:lnTo>
                      <a:pt x="500" y="726"/>
                    </a:lnTo>
                    <a:lnTo>
                      <a:pt x="486" y="716"/>
                    </a:lnTo>
                    <a:lnTo>
                      <a:pt x="474" y="702"/>
                    </a:lnTo>
                    <a:lnTo>
                      <a:pt x="460" y="686"/>
                    </a:lnTo>
                    <a:lnTo>
                      <a:pt x="432" y="650"/>
                    </a:lnTo>
                    <a:lnTo>
                      <a:pt x="404" y="606"/>
                    </a:lnTo>
                    <a:lnTo>
                      <a:pt x="378" y="558"/>
                    </a:lnTo>
                    <a:lnTo>
                      <a:pt x="350" y="506"/>
                    </a:lnTo>
                    <a:lnTo>
                      <a:pt x="324" y="450"/>
                    </a:lnTo>
                    <a:lnTo>
                      <a:pt x="274" y="336"/>
                    </a:lnTo>
                    <a:lnTo>
                      <a:pt x="228" y="222"/>
                    </a:lnTo>
                    <a:lnTo>
                      <a:pt x="186" y="118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Freeform 13"/>
              <p:cNvSpPr>
                <a:spLocks/>
              </p:cNvSpPr>
              <p:nvPr userDrawn="1"/>
            </p:nvSpPr>
            <p:spPr bwMode="auto">
              <a:xfrm>
                <a:off x="4017" y="336"/>
                <a:ext cx="3226" cy="1146"/>
              </a:xfrm>
              <a:custGeom>
                <a:avLst/>
                <a:gdLst>
                  <a:gd name="T0" fmla="*/ 40 w 3226"/>
                  <a:gd name="T1" fmla="*/ 390 h 1146"/>
                  <a:gd name="T2" fmla="*/ 142 w 3226"/>
                  <a:gd name="T3" fmla="*/ 776 h 1146"/>
                  <a:gd name="T4" fmla="*/ 272 w 3226"/>
                  <a:gd name="T5" fmla="*/ 950 h 1146"/>
                  <a:gd name="T6" fmla="*/ 344 w 3226"/>
                  <a:gd name="T7" fmla="*/ 972 h 1146"/>
                  <a:gd name="T8" fmla="*/ 458 w 3226"/>
                  <a:gd name="T9" fmla="*/ 960 h 1146"/>
                  <a:gd name="T10" fmla="*/ 654 w 3226"/>
                  <a:gd name="T11" fmla="*/ 736 h 1146"/>
                  <a:gd name="T12" fmla="*/ 784 w 3226"/>
                  <a:gd name="T13" fmla="*/ 988 h 1146"/>
                  <a:gd name="T14" fmla="*/ 940 w 3226"/>
                  <a:gd name="T15" fmla="*/ 1132 h 1146"/>
                  <a:gd name="T16" fmla="*/ 1064 w 3226"/>
                  <a:gd name="T17" fmla="*/ 1136 h 1146"/>
                  <a:gd name="T18" fmla="*/ 1200 w 3226"/>
                  <a:gd name="T19" fmla="*/ 1022 h 1146"/>
                  <a:gd name="T20" fmla="*/ 1358 w 3226"/>
                  <a:gd name="T21" fmla="*/ 946 h 1146"/>
                  <a:gd name="T22" fmla="*/ 1544 w 3226"/>
                  <a:gd name="T23" fmla="*/ 1090 h 1146"/>
                  <a:gd name="T24" fmla="*/ 1740 w 3226"/>
                  <a:gd name="T25" fmla="*/ 1096 h 1146"/>
                  <a:gd name="T26" fmla="*/ 1956 w 3226"/>
                  <a:gd name="T27" fmla="*/ 884 h 1146"/>
                  <a:gd name="T28" fmla="*/ 2074 w 3226"/>
                  <a:gd name="T29" fmla="*/ 994 h 1146"/>
                  <a:gd name="T30" fmla="*/ 2214 w 3226"/>
                  <a:gd name="T31" fmla="*/ 1116 h 1146"/>
                  <a:gd name="T32" fmla="*/ 2412 w 3226"/>
                  <a:gd name="T33" fmla="*/ 1080 h 1146"/>
                  <a:gd name="T34" fmla="*/ 2664 w 3226"/>
                  <a:gd name="T35" fmla="*/ 748 h 1146"/>
                  <a:gd name="T36" fmla="*/ 2794 w 3226"/>
                  <a:gd name="T37" fmla="*/ 914 h 1146"/>
                  <a:gd name="T38" fmla="*/ 2942 w 3226"/>
                  <a:gd name="T39" fmla="*/ 980 h 1146"/>
                  <a:gd name="T40" fmla="*/ 3026 w 3226"/>
                  <a:gd name="T41" fmla="*/ 934 h 1146"/>
                  <a:gd name="T42" fmla="*/ 3134 w 3226"/>
                  <a:gd name="T43" fmla="*/ 710 h 1146"/>
                  <a:gd name="T44" fmla="*/ 3096 w 3226"/>
                  <a:gd name="T45" fmla="*/ 34 h 1146"/>
                  <a:gd name="T46" fmla="*/ 3066 w 3226"/>
                  <a:gd name="T47" fmla="*/ 478 h 1146"/>
                  <a:gd name="T48" fmla="*/ 2992 w 3226"/>
                  <a:gd name="T49" fmla="*/ 778 h 1146"/>
                  <a:gd name="T50" fmla="*/ 2922 w 3226"/>
                  <a:gd name="T51" fmla="*/ 832 h 1146"/>
                  <a:gd name="T52" fmla="*/ 2852 w 3226"/>
                  <a:gd name="T53" fmla="*/ 786 h 1146"/>
                  <a:gd name="T54" fmla="*/ 2744 w 3226"/>
                  <a:gd name="T55" fmla="*/ 590 h 1146"/>
                  <a:gd name="T56" fmla="*/ 2654 w 3226"/>
                  <a:gd name="T57" fmla="*/ 130 h 1146"/>
                  <a:gd name="T58" fmla="*/ 2520 w 3226"/>
                  <a:gd name="T59" fmla="*/ 402 h 1146"/>
                  <a:gd name="T60" fmla="*/ 2444 w 3226"/>
                  <a:gd name="T61" fmla="*/ 838 h 1146"/>
                  <a:gd name="T62" fmla="*/ 2360 w 3226"/>
                  <a:gd name="T63" fmla="*/ 960 h 1146"/>
                  <a:gd name="T64" fmla="*/ 2302 w 3226"/>
                  <a:gd name="T65" fmla="*/ 958 h 1146"/>
                  <a:gd name="T66" fmla="*/ 2200 w 3226"/>
                  <a:gd name="T67" fmla="*/ 924 h 1146"/>
                  <a:gd name="T68" fmla="*/ 2118 w 3226"/>
                  <a:gd name="T69" fmla="*/ 790 h 1146"/>
                  <a:gd name="T70" fmla="*/ 2044 w 3226"/>
                  <a:gd name="T71" fmla="*/ 500 h 1146"/>
                  <a:gd name="T72" fmla="*/ 1916 w 3226"/>
                  <a:gd name="T73" fmla="*/ 332 h 1146"/>
                  <a:gd name="T74" fmla="*/ 1862 w 3226"/>
                  <a:gd name="T75" fmla="*/ 742 h 1146"/>
                  <a:gd name="T76" fmla="*/ 1762 w 3226"/>
                  <a:gd name="T77" fmla="*/ 924 h 1146"/>
                  <a:gd name="T78" fmla="*/ 1632 w 3226"/>
                  <a:gd name="T79" fmla="*/ 956 h 1146"/>
                  <a:gd name="T80" fmla="*/ 1478 w 3226"/>
                  <a:gd name="T81" fmla="*/ 864 h 1146"/>
                  <a:gd name="T82" fmla="*/ 1382 w 3226"/>
                  <a:gd name="T83" fmla="*/ 696 h 1146"/>
                  <a:gd name="T84" fmla="*/ 1340 w 3226"/>
                  <a:gd name="T85" fmla="*/ 396 h 1146"/>
                  <a:gd name="T86" fmla="*/ 1246 w 3226"/>
                  <a:gd name="T87" fmla="*/ 434 h 1146"/>
                  <a:gd name="T88" fmla="*/ 1152 w 3226"/>
                  <a:gd name="T89" fmla="*/ 838 h 1146"/>
                  <a:gd name="T90" fmla="*/ 1036 w 3226"/>
                  <a:gd name="T91" fmla="*/ 982 h 1146"/>
                  <a:gd name="T92" fmla="*/ 928 w 3226"/>
                  <a:gd name="T93" fmla="*/ 980 h 1146"/>
                  <a:gd name="T94" fmla="*/ 810 w 3226"/>
                  <a:gd name="T95" fmla="*/ 854 h 1146"/>
                  <a:gd name="T96" fmla="*/ 734 w 3226"/>
                  <a:gd name="T97" fmla="*/ 632 h 1146"/>
                  <a:gd name="T98" fmla="*/ 702 w 3226"/>
                  <a:gd name="T99" fmla="*/ 244 h 1146"/>
                  <a:gd name="T100" fmla="*/ 594 w 3226"/>
                  <a:gd name="T101" fmla="*/ 450 h 1146"/>
                  <a:gd name="T102" fmla="*/ 498 w 3226"/>
                  <a:gd name="T103" fmla="*/ 756 h 1146"/>
                  <a:gd name="T104" fmla="*/ 382 w 3226"/>
                  <a:gd name="T105" fmla="*/ 824 h 1146"/>
                  <a:gd name="T106" fmla="*/ 286 w 3226"/>
                  <a:gd name="T107" fmla="*/ 788 h 1146"/>
                  <a:gd name="T108" fmla="*/ 200 w 3226"/>
                  <a:gd name="T109" fmla="*/ 656 h 1146"/>
                  <a:gd name="T110" fmla="*/ 146 w 3226"/>
                  <a:gd name="T111" fmla="*/ 394 h 1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226" h="1146">
                    <a:moveTo>
                      <a:pt x="0" y="0"/>
                    </a:moveTo>
                    <a:lnTo>
                      <a:pt x="0" y="0"/>
                    </a:lnTo>
                    <a:lnTo>
                      <a:pt x="2" y="40"/>
                    </a:lnTo>
                    <a:lnTo>
                      <a:pt x="10" y="150"/>
                    </a:lnTo>
                    <a:lnTo>
                      <a:pt x="18" y="222"/>
                    </a:lnTo>
                    <a:lnTo>
                      <a:pt x="28" y="302"/>
                    </a:lnTo>
                    <a:lnTo>
                      <a:pt x="40" y="390"/>
                    </a:lnTo>
                    <a:lnTo>
                      <a:pt x="56" y="480"/>
                    </a:lnTo>
                    <a:lnTo>
                      <a:pt x="74" y="570"/>
                    </a:lnTo>
                    <a:lnTo>
                      <a:pt x="86" y="614"/>
                    </a:lnTo>
                    <a:lnTo>
                      <a:pt x="98" y="656"/>
                    </a:lnTo>
                    <a:lnTo>
                      <a:pt x="112" y="698"/>
                    </a:lnTo>
                    <a:lnTo>
                      <a:pt x="126" y="738"/>
                    </a:lnTo>
                    <a:lnTo>
                      <a:pt x="142" y="776"/>
                    </a:lnTo>
                    <a:lnTo>
                      <a:pt x="158" y="812"/>
                    </a:lnTo>
                    <a:lnTo>
                      <a:pt x="176" y="846"/>
                    </a:lnTo>
                    <a:lnTo>
                      <a:pt x="194" y="876"/>
                    </a:lnTo>
                    <a:lnTo>
                      <a:pt x="216" y="902"/>
                    </a:lnTo>
                    <a:lnTo>
                      <a:pt x="238" y="924"/>
                    </a:lnTo>
                    <a:lnTo>
                      <a:pt x="260" y="942"/>
                    </a:lnTo>
                    <a:lnTo>
                      <a:pt x="272" y="950"/>
                    </a:lnTo>
                    <a:lnTo>
                      <a:pt x="286" y="956"/>
                    </a:lnTo>
                    <a:lnTo>
                      <a:pt x="298" y="962"/>
                    </a:lnTo>
                    <a:lnTo>
                      <a:pt x="312" y="966"/>
                    </a:lnTo>
                    <a:lnTo>
                      <a:pt x="324" y="968"/>
                    </a:lnTo>
                    <a:lnTo>
                      <a:pt x="338" y="970"/>
                    </a:lnTo>
                    <a:lnTo>
                      <a:pt x="338" y="970"/>
                    </a:lnTo>
                    <a:lnTo>
                      <a:pt x="344" y="972"/>
                    </a:lnTo>
                    <a:lnTo>
                      <a:pt x="362" y="976"/>
                    </a:lnTo>
                    <a:lnTo>
                      <a:pt x="372" y="976"/>
                    </a:lnTo>
                    <a:lnTo>
                      <a:pt x="386" y="978"/>
                    </a:lnTo>
                    <a:lnTo>
                      <a:pt x="402" y="976"/>
                    </a:lnTo>
                    <a:lnTo>
                      <a:pt x="420" y="974"/>
                    </a:lnTo>
                    <a:lnTo>
                      <a:pt x="438" y="968"/>
                    </a:lnTo>
                    <a:lnTo>
                      <a:pt x="458" y="960"/>
                    </a:lnTo>
                    <a:lnTo>
                      <a:pt x="480" y="950"/>
                    </a:lnTo>
                    <a:lnTo>
                      <a:pt x="502" y="934"/>
                    </a:lnTo>
                    <a:lnTo>
                      <a:pt x="524" y="916"/>
                    </a:lnTo>
                    <a:lnTo>
                      <a:pt x="548" y="892"/>
                    </a:lnTo>
                    <a:lnTo>
                      <a:pt x="572" y="864"/>
                    </a:lnTo>
                    <a:lnTo>
                      <a:pt x="596" y="828"/>
                    </a:lnTo>
                    <a:lnTo>
                      <a:pt x="654" y="736"/>
                    </a:lnTo>
                    <a:lnTo>
                      <a:pt x="654" y="736"/>
                    </a:lnTo>
                    <a:lnTo>
                      <a:pt x="668" y="770"/>
                    </a:lnTo>
                    <a:lnTo>
                      <a:pt x="684" y="808"/>
                    </a:lnTo>
                    <a:lnTo>
                      <a:pt x="706" y="854"/>
                    </a:lnTo>
                    <a:lnTo>
                      <a:pt x="732" y="906"/>
                    </a:lnTo>
                    <a:lnTo>
                      <a:pt x="766" y="960"/>
                    </a:lnTo>
                    <a:lnTo>
                      <a:pt x="784" y="988"/>
                    </a:lnTo>
                    <a:lnTo>
                      <a:pt x="802" y="1014"/>
                    </a:lnTo>
                    <a:lnTo>
                      <a:pt x="824" y="1040"/>
                    </a:lnTo>
                    <a:lnTo>
                      <a:pt x="844" y="1062"/>
                    </a:lnTo>
                    <a:lnTo>
                      <a:pt x="866" y="1084"/>
                    </a:lnTo>
                    <a:lnTo>
                      <a:pt x="890" y="1102"/>
                    </a:lnTo>
                    <a:lnTo>
                      <a:pt x="914" y="1118"/>
                    </a:lnTo>
                    <a:lnTo>
                      <a:pt x="940" y="1132"/>
                    </a:lnTo>
                    <a:lnTo>
                      <a:pt x="966" y="1140"/>
                    </a:lnTo>
                    <a:lnTo>
                      <a:pt x="992" y="1144"/>
                    </a:lnTo>
                    <a:lnTo>
                      <a:pt x="1006" y="1146"/>
                    </a:lnTo>
                    <a:lnTo>
                      <a:pt x="1020" y="1144"/>
                    </a:lnTo>
                    <a:lnTo>
                      <a:pt x="1034" y="1142"/>
                    </a:lnTo>
                    <a:lnTo>
                      <a:pt x="1048" y="1140"/>
                    </a:lnTo>
                    <a:lnTo>
                      <a:pt x="1064" y="1136"/>
                    </a:lnTo>
                    <a:lnTo>
                      <a:pt x="1078" y="1130"/>
                    </a:lnTo>
                    <a:lnTo>
                      <a:pt x="1092" y="1122"/>
                    </a:lnTo>
                    <a:lnTo>
                      <a:pt x="1108" y="1112"/>
                    </a:lnTo>
                    <a:lnTo>
                      <a:pt x="1122" y="1102"/>
                    </a:lnTo>
                    <a:lnTo>
                      <a:pt x="1138" y="1090"/>
                    </a:lnTo>
                    <a:lnTo>
                      <a:pt x="1168" y="1060"/>
                    </a:lnTo>
                    <a:lnTo>
                      <a:pt x="1200" y="1022"/>
                    </a:lnTo>
                    <a:lnTo>
                      <a:pt x="1232" y="978"/>
                    </a:lnTo>
                    <a:lnTo>
                      <a:pt x="1264" y="926"/>
                    </a:lnTo>
                    <a:lnTo>
                      <a:pt x="1298" y="864"/>
                    </a:lnTo>
                    <a:lnTo>
                      <a:pt x="1298" y="864"/>
                    </a:lnTo>
                    <a:lnTo>
                      <a:pt x="1314" y="888"/>
                    </a:lnTo>
                    <a:lnTo>
                      <a:pt x="1332" y="914"/>
                    </a:lnTo>
                    <a:lnTo>
                      <a:pt x="1358" y="946"/>
                    </a:lnTo>
                    <a:lnTo>
                      <a:pt x="1392" y="980"/>
                    </a:lnTo>
                    <a:lnTo>
                      <a:pt x="1430" y="1016"/>
                    </a:lnTo>
                    <a:lnTo>
                      <a:pt x="1450" y="1034"/>
                    </a:lnTo>
                    <a:lnTo>
                      <a:pt x="1472" y="1050"/>
                    </a:lnTo>
                    <a:lnTo>
                      <a:pt x="1496" y="1064"/>
                    </a:lnTo>
                    <a:lnTo>
                      <a:pt x="1520" y="1078"/>
                    </a:lnTo>
                    <a:lnTo>
                      <a:pt x="1544" y="1090"/>
                    </a:lnTo>
                    <a:lnTo>
                      <a:pt x="1570" y="1100"/>
                    </a:lnTo>
                    <a:lnTo>
                      <a:pt x="1598" y="1108"/>
                    </a:lnTo>
                    <a:lnTo>
                      <a:pt x="1624" y="1112"/>
                    </a:lnTo>
                    <a:lnTo>
                      <a:pt x="1652" y="1114"/>
                    </a:lnTo>
                    <a:lnTo>
                      <a:pt x="1682" y="1112"/>
                    </a:lnTo>
                    <a:lnTo>
                      <a:pt x="1712" y="1106"/>
                    </a:lnTo>
                    <a:lnTo>
                      <a:pt x="1740" y="1096"/>
                    </a:lnTo>
                    <a:lnTo>
                      <a:pt x="1770" y="1082"/>
                    </a:lnTo>
                    <a:lnTo>
                      <a:pt x="1802" y="1062"/>
                    </a:lnTo>
                    <a:lnTo>
                      <a:pt x="1832" y="1038"/>
                    </a:lnTo>
                    <a:lnTo>
                      <a:pt x="1864" y="1008"/>
                    </a:lnTo>
                    <a:lnTo>
                      <a:pt x="1894" y="972"/>
                    </a:lnTo>
                    <a:lnTo>
                      <a:pt x="1924" y="932"/>
                    </a:lnTo>
                    <a:lnTo>
                      <a:pt x="1956" y="884"/>
                    </a:lnTo>
                    <a:lnTo>
                      <a:pt x="1986" y="828"/>
                    </a:lnTo>
                    <a:lnTo>
                      <a:pt x="1986" y="828"/>
                    </a:lnTo>
                    <a:lnTo>
                      <a:pt x="1998" y="858"/>
                    </a:lnTo>
                    <a:lnTo>
                      <a:pt x="2014" y="890"/>
                    </a:lnTo>
                    <a:lnTo>
                      <a:pt x="2034" y="930"/>
                    </a:lnTo>
                    <a:lnTo>
                      <a:pt x="2060" y="972"/>
                    </a:lnTo>
                    <a:lnTo>
                      <a:pt x="2074" y="994"/>
                    </a:lnTo>
                    <a:lnTo>
                      <a:pt x="2090" y="1016"/>
                    </a:lnTo>
                    <a:lnTo>
                      <a:pt x="2108" y="1036"/>
                    </a:lnTo>
                    <a:lnTo>
                      <a:pt x="2126" y="1056"/>
                    </a:lnTo>
                    <a:lnTo>
                      <a:pt x="2146" y="1074"/>
                    </a:lnTo>
                    <a:lnTo>
                      <a:pt x="2168" y="1090"/>
                    </a:lnTo>
                    <a:lnTo>
                      <a:pt x="2190" y="1104"/>
                    </a:lnTo>
                    <a:lnTo>
                      <a:pt x="2214" y="1116"/>
                    </a:lnTo>
                    <a:lnTo>
                      <a:pt x="2238" y="1122"/>
                    </a:lnTo>
                    <a:lnTo>
                      <a:pt x="2266" y="1128"/>
                    </a:lnTo>
                    <a:lnTo>
                      <a:pt x="2292" y="1128"/>
                    </a:lnTo>
                    <a:lnTo>
                      <a:pt x="2320" y="1124"/>
                    </a:lnTo>
                    <a:lnTo>
                      <a:pt x="2350" y="1114"/>
                    </a:lnTo>
                    <a:lnTo>
                      <a:pt x="2382" y="1100"/>
                    </a:lnTo>
                    <a:lnTo>
                      <a:pt x="2412" y="1080"/>
                    </a:lnTo>
                    <a:lnTo>
                      <a:pt x="2446" y="1054"/>
                    </a:lnTo>
                    <a:lnTo>
                      <a:pt x="2480" y="1022"/>
                    </a:lnTo>
                    <a:lnTo>
                      <a:pt x="2514" y="982"/>
                    </a:lnTo>
                    <a:lnTo>
                      <a:pt x="2550" y="936"/>
                    </a:lnTo>
                    <a:lnTo>
                      <a:pt x="2588" y="880"/>
                    </a:lnTo>
                    <a:lnTo>
                      <a:pt x="2626" y="818"/>
                    </a:lnTo>
                    <a:lnTo>
                      <a:pt x="2664" y="748"/>
                    </a:lnTo>
                    <a:lnTo>
                      <a:pt x="2664" y="748"/>
                    </a:lnTo>
                    <a:lnTo>
                      <a:pt x="2684" y="780"/>
                    </a:lnTo>
                    <a:lnTo>
                      <a:pt x="2708" y="814"/>
                    </a:lnTo>
                    <a:lnTo>
                      <a:pt x="2738" y="854"/>
                    </a:lnTo>
                    <a:lnTo>
                      <a:pt x="2754" y="874"/>
                    </a:lnTo>
                    <a:lnTo>
                      <a:pt x="2774" y="894"/>
                    </a:lnTo>
                    <a:lnTo>
                      <a:pt x="2794" y="914"/>
                    </a:lnTo>
                    <a:lnTo>
                      <a:pt x="2814" y="932"/>
                    </a:lnTo>
                    <a:lnTo>
                      <a:pt x="2836" y="948"/>
                    </a:lnTo>
                    <a:lnTo>
                      <a:pt x="2858" y="962"/>
                    </a:lnTo>
                    <a:lnTo>
                      <a:pt x="2882" y="972"/>
                    </a:lnTo>
                    <a:lnTo>
                      <a:pt x="2906" y="978"/>
                    </a:lnTo>
                    <a:lnTo>
                      <a:pt x="2930" y="980"/>
                    </a:lnTo>
                    <a:lnTo>
                      <a:pt x="2942" y="980"/>
                    </a:lnTo>
                    <a:lnTo>
                      <a:pt x="2954" y="978"/>
                    </a:lnTo>
                    <a:lnTo>
                      <a:pt x="2966" y="974"/>
                    </a:lnTo>
                    <a:lnTo>
                      <a:pt x="2978" y="968"/>
                    </a:lnTo>
                    <a:lnTo>
                      <a:pt x="2990" y="962"/>
                    </a:lnTo>
                    <a:lnTo>
                      <a:pt x="3002" y="954"/>
                    </a:lnTo>
                    <a:lnTo>
                      <a:pt x="3014" y="946"/>
                    </a:lnTo>
                    <a:lnTo>
                      <a:pt x="3026" y="934"/>
                    </a:lnTo>
                    <a:lnTo>
                      <a:pt x="3036" y="920"/>
                    </a:lnTo>
                    <a:lnTo>
                      <a:pt x="3048" y="906"/>
                    </a:lnTo>
                    <a:lnTo>
                      <a:pt x="3060" y="888"/>
                    </a:lnTo>
                    <a:lnTo>
                      <a:pt x="3072" y="870"/>
                    </a:lnTo>
                    <a:lnTo>
                      <a:pt x="3094" y="826"/>
                    </a:lnTo>
                    <a:lnTo>
                      <a:pt x="3114" y="772"/>
                    </a:lnTo>
                    <a:lnTo>
                      <a:pt x="3134" y="710"/>
                    </a:lnTo>
                    <a:lnTo>
                      <a:pt x="3154" y="638"/>
                    </a:lnTo>
                    <a:lnTo>
                      <a:pt x="3170" y="554"/>
                    </a:lnTo>
                    <a:lnTo>
                      <a:pt x="3188" y="460"/>
                    </a:lnTo>
                    <a:lnTo>
                      <a:pt x="3202" y="354"/>
                    </a:lnTo>
                    <a:lnTo>
                      <a:pt x="3214" y="236"/>
                    </a:lnTo>
                    <a:lnTo>
                      <a:pt x="3226" y="104"/>
                    </a:lnTo>
                    <a:lnTo>
                      <a:pt x="3096" y="34"/>
                    </a:lnTo>
                    <a:lnTo>
                      <a:pt x="3096" y="34"/>
                    </a:lnTo>
                    <a:lnTo>
                      <a:pt x="3096" y="74"/>
                    </a:lnTo>
                    <a:lnTo>
                      <a:pt x="3092" y="176"/>
                    </a:lnTo>
                    <a:lnTo>
                      <a:pt x="3088" y="244"/>
                    </a:lnTo>
                    <a:lnTo>
                      <a:pt x="3082" y="318"/>
                    </a:lnTo>
                    <a:lnTo>
                      <a:pt x="3076" y="398"/>
                    </a:lnTo>
                    <a:lnTo>
                      <a:pt x="3066" y="478"/>
                    </a:lnTo>
                    <a:lnTo>
                      <a:pt x="3054" y="556"/>
                    </a:lnTo>
                    <a:lnTo>
                      <a:pt x="3040" y="632"/>
                    </a:lnTo>
                    <a:lnTo>
                      <a:pt x="3032" y="666"/>
                    </a:lnTo>
                    <a:lnTo>
                      <a:pt x="3024" y="698"/>
                    </a:lnTo>
                    <a:lnTo>
                      <a:pt x="3014" y="728"/>
                    </a:lnTo>
                    <a:lnTo>
                      <a:pt x="3004" y="754"/>
                    </a:lnTo>
                    <a:lnTo>
                      <a:pt x="2992" y="778"/>
                    </a:lnTo>
                    <a:lnTo>
                      <a:pt x="2980" y="796"/>
                    </a:lnTo>
                    <a:lnTo>
                      <a:pt x="2966" y="812"/>
                    </a:lnTo>
                    <a:lnTo>
                      <a:pt x="2952" y="824"/>
                    </a:lnTo>
                    <a:lnTo>
                      <a:pt x="2946" y="828"/>
                    </a:lnTo>
                    <a:lnTo>
                      <a:pt x="2938" y="830"/>
                    </a:lnTo>
                    <a:lnTo>
                      <a:pt x="2930" y="832"/>
                    </a:lnTo>
                    <a:lnTo>
                      <a:pt x="2922" y="832"/>
                    </a:lnTo>
                    <a:lnTo>
                      <a:pt x="2914" y="830"/>
                    </a:lnTo>
                    <a:lnTo>
                      <a:pt x="2904" y="828"/>
                    </a:lnTo>
                    <a:lnTo>
                      <a:pt x="2896" y="822"/>
                    </a:lnTo>
                    <a:lnTo>
                      <a:pt x="2886" y="818"/>
                    </a:lnTo>
                    <a:lnTo>
                      <a:pt x="2886" y="818"/>
                    </a:lnTo>
                    <a:lnTo>
                      <a:pt x="2868" y="802"/>
                    </a:lnTo>
                    <a:lnTo>
                      <a:pt x="2852" y="786"/>
                    </a:lnTo>
                    <a:lnTo>
                      <a:pt x="2834" y="768"/>
                    </a:lnTo>
                    <a:lnTo>
                      <a:pt x="2820" y="746"/>
                    </a:lnTo>
                    <a:lnTo>
                      <a:pt x="2804" y="724"/>
                    </a:lnTo>
                    <a:lnTo>
                      <a:pt x="2792" y="700"/>
                    </a:lnTo>
                    <a:lnTo>
                      <a:pt x="2778" y="674"/>
                    </a:lnTo>
                    <a:lnTo>
                      <a:pt x="2766" y="646"/>
                    </a:lnTo>
                    <a:lnTo>
                      <a:pt x="2744" y="590"/>
                    </a:lnTo>
                    <a:lnTo>
                      <a:pt x="2726" y="530"/>
                    </a:lnTo>
                    <a:lnTo>
                      <a:pt x="2708" y="468"/>
                    </a:lnTo>
                    <a:lnTo>
                      <a:pt x="2696" y="408"/>
                    </a:lnTo>
                    <a:lnTo>
                      <a:pt x="2684" y="348"/>
                    </a:lnTo>
                    <a:lnTo>
                      <a:pt x="2674" y="292"/>
                    </a:lnTo>
                    <a:lnTo>
                      <a:pt x="2662" y="196"/>
                    </a:lnTo>
                    <a:lnTo>
                      <a:pt x="2654" y="130"/>
                    </a:lnTo>
                    <a:lnTo>
                      <a:pt x="2652" y="104"/>
                    </a:lnTo>
                    <a:lnTo>
                      <a:pt x="2536" y="104"/>
                    </a:lnTo>
                    <a:lnTo>
                      <a:pt x="2536" y="104"/>
                    </a:lnTo>
                    <a:lnTo>
                      <a:pt x="2534" y="146"/>
                    </a:lnTo>
                    <a:lnTo>
                      <a:pt x="2530" y="252"/>
                    </a:lnTo>
                    <a:lnTo>
                      <a:pt x="2526" y="324"/>
                    </a:lnTo>
                    <a:lnTo>
                      <a:pt x="2520" y="402"/>
                    </a:lnTo>
                    <a:lnTo>
                      <a:pt x="2512" y="486"/>
                    </a:lnTo>
                    <a:lnTo>
                      <a:pt x="2502" y="570"/>
                    </a:lnTo>
                    <a:lnTo>
                      <a:pt x="2490" y="654"/>
                    </a:lnTo>
                    <a:lnTo>
                      <a:pt x="2474" y="734"/>
                    </a:lnTo>
                    <a:lnTo>
                      <a:pt x="2464" y="770"/>
                    </a:lnTo>
                    <a:lnTo>
                      <a:pt x="2454" y="806"/>
                    </a:lnTo>
                    <a:lnTo>
                      <a:pt x="2444" y="838"/>
                    </a:lnTo>
                    <a:lnTo>
                      <a:pt x="2432" y="868"/>
                    </a:lnTo>
                    <a:lnTo>
                      <a:pt x="2420" y="894"/>
                    </a:lnTo>
                    <a:lnTo>
                      <a:pt x="2406" y="918"/>
                    </a:lnTo>
                    <a:lnTo>
                      <a:pt x="2392" y="936"/>
                    </a:lnTo>
                    <a:lnTo>
                      <a:pt x="2376" y="950"/>
                    </a:lnTo>
                    <a:lnTo>
                      <a:pt x="2368" y="956"/>
                    </a:lnTo>
                    <a:lnTo>
                      <a:pt x="2360" y="960"/>
                    </a:lnTo>
                    <a:lnTo>
                      <a:pt x="2350" y="964"/>
                    </a:lnTo>
                    <a:lnTo>
                      <a:pt x="2342" y="966"/>
                    </a:lnTo>
                    <a:lnTo>
                      <a:pt x="2332" y="966"/>
                    </a:lnTo>
                    <a:lnTo>
                      <a:pt x="2322" y="964"/>
                    </a:lnTo>
                    <a:lnTo>
                      <a:pt x="2312" y="962"/>
                    </a:lnTo>
                    <a:lnTo>
                      <a:pt x="2302" y="958"/>
                    </a:lnTo>
                    <a:lnTo>
                      <a:pt x="2302" y="958"/>
                    </a:lnTo>
                    <a:lnTo>
                      <a:pt x="2292" y="960"/>
                    </a:lnTo>
                    <a:lnTo>
                      <a:pt x="2282" y="962"/>
                    </a:lnTo>
                    <a:lnTo>
                      <a:pt x="2268" y="960"/>
                    </a:lnTo>
                    <a:lnTo>
                      <a:pt x="2252" y="956"/>
                    </a:lnTo>
                    <a:lnTo>
                      <a:pt x="2232" y="948"/>
                    </a:lnTo>
                    <a:lnTo>
                      <a:pt x="2210" y="934"/>
                    </a:lnTo>
                    <a:lnTo>
                      <a:pt x="2200" y="924"/>
                    </a:lnTo>
                    <a:lnTo>
                      <a:pt x="2188" y="912"/>
                    </a:lnTo>
                    <a:lnTo>
                      <a:pt x="2176" y="898"/>
                    </a:lnTo>
                    <a:lnTo>
                      <a:pt x="2164" y="882"/>
                    </a:lnTo>
                    <a:lnTo>
                      <a:pt x="2154" y="862"/>
                    </a:lnTo>
                    <a:lnTo>
                      <a:pt x="2142" y="842"/>
                    </a:lnTo>
                    <a:lnTo>
                      <a:pt x="2130" y="818"/>
                    </a:lnTo>
                    <a:lnTo>
                      <a:pt x="2118" y="790"/>
                    </a:lnTo>
                    <a:lnTo>
                      <a:pt x="2106" y="760"/>
                    </a:lnTo>
                    <a:lnTo>
                      <a:pt x="2096" y="726"/>
                    </a:lnTo>
                    <a:lnTo>
                      <a:pt x="2084" y="688"/>
                    </a:lnTo>
                    <a:lnTo>
                      <a:pt x="2074" y="648"/>
                    </a:lnTo>
                    <a:lnTo>
                      <a:pt x="2064" y="602"/>
                    </a:lnTo>
                    <a:lnTo>
                      <a:pt x="2054" y="554"/>
                    </a:lnTo>
                    <a:lnTo>
                      <a:pt x="2044" y="500"/>
                    </a:lnTo>
                    <a:lnTo>
                      <a:pt x="2036" y="444"/>
                    </a:lnTo>
                    <a:lnTo>
                      <a:pt x="2028" y="382"/>
                    </a:lnTo>
                    <a:lnTo>
                      <a:pt x="2022" y="314"/>
                    </a:lnTo>
                    <a:lnTo>
                      <a:pt x="1916" y="210"/>
                    </a:lnTo>
                    <a:lnTo>
                      <a:pt x="1916" y="210"/>
                    </a:lnTo>
                    <a:lnTo>
                      <a:pt x="1916" y="244"/>
                    </a:lnTo>
                    <a:lnTo>
                      <a:pt x="1916" y="332"/>
                    </a:lnTo>
                    <a:lnTo>
                      <a:pt x="1914" y="392"/>
                    </a:lnTo>
                    <a:lnTo>
                      <a:pt x="1908" y="458"/>
                    </a:lnTo>
                    <a:lnTo>
                      <a:pt x="1902" y="528"/>
                    </a:lnTo>
                    <a:lnTo>
                      <a:pt x="1892" y="602"/>
                    </a:lnTo>
                    <a:lnTo>
                      <a:pt x="1878" y="672"/>
                    </a:lnTo>
                    <a:lnTo>
                      <a:pt x="1870" y="708"/>
                    </a:lnTo>
                    <a:lnTo>
                      <a:pt x="1862" y="742"/>
                    </a:lnTo>
                    <a:lnTo>
                      <a:pt x="1850" y="774"/>
                    </a:lnTo>
                    <a:lnTo>
                      <a:pt x="1840" y="804"/>
                    </a:lnTo>
                    <a:lnTo>
                      <a:pt x="1826" y="834"/>
                    </a:lnTo>
                    <a:lnTo>
                      <a:pt x="1812" y="860"/>
                    </a:lnTo>
                    <a:lnTo>
                      <a:pt x="1798" y="884"/>
                    </a:lnTo>
                    <a:lnTo>
                      <a:pt x="1780" y="906"/>
                    </a:lnTo>
                    <a:lnTo>
                      <a:pt x="1762" y="924"/>
                    </a:lnTo>
                    <a:lnTo>
                      <a:pt x="1744" y="938"/>
                    </a:lnTo>
                    <a:lnTo>
                      <a:pt x="1722" y="950"/>
                    </a:lnTo>
                    <a:lnTo>
                      <a:pt x="1698" y="956"/>
                    </a:lnTo>
                    <a:lnTo>
                      <a:pt x="1674" y="960"/>
                    </a:lnTo>
                    <a:lnTo>
                      <a:pt x="1648" y="958"/>
                    </a:lnTo>
                    <a:lnTo>
                      <a:pt x="1648" y="958"/>
                    </a:lnTo>
                    <a:lnTo>
                      <a:pt x="1632" y="956"/>
                    </a:lnTo>
                    <a:lnTo>
                      <a:pt x="1616" y="950"/>
                    </a:lnTo>
                    <a:lnTo>
                      <a:pt x="1594" y="944"/>
                    </a:lnTo>
                    <a:lnTo>
                      <a:pt x="1568" y="932"/>
                    </a:lnTo>
                    <a:lnTo>
                      <a:pt x="1540" y="916"/>
                    </a:lnTo>
                    <a:lnTo>
                      <a:pt x="1510" y="894"/>
                    </a:lnTo>
                    <a:lnTo>
                      <a:pt x="1494" y="880"/>
                    </a:lnTo>
                    <a:lnTo>
                      <a:pt x="1478" y="864"/>
                    </a:lnTo>
                    <a:lnTo>
                      <a:pt x="1464" y="846"/>
                    </a:lnTo>
                    <a:lnTo>
                      <a:pt x="1448" y="826"/>
                    </a:lnTo>
                    <a:lnTo>
                      <a:pt x="1434" y="806"/>
                    </a:lnTo>
                    <a:lnTo>
                      <a:pt x="1420" y="782"/>
                    </a:lnTo>
                    <a:lnTo>
                      <a:pt x="1406" y="756"/>
                    </a:lnTo>
                    <a:lnTo>
                      <a:pt x="1394" y="726"/>
                    </a:lnTo>
                    <a:lnTo>
                      <a:pt x="1382" y="696"/>
                    </a:lnTo>
                    <a:lnTo>
                      <a:pt x="1372" y="662"/>
                    </a:lnTo>
                    <a:lnTo>
                      <a:pt x="1362" y="624"/>
                    </a:lnTo>
                    <a:lnTo>
                      <a:pt x="1354" y="586"/>
                    </a:lnTo>
                    <a:lnTo>
                      <a:pt x="1348" y="542"/>
                    </a:lnTo>
                    <a:lnTo>
                      <a:pt x="1344" y="496"/>
                    </a:lnTo>
                    <a:lnTo>
                      <a:pt x="1340" y="448"/>
                    </a:lnTo>
                    <a:lnTo>
                      <a:pt x="1340" y="396"/>
                    </a:lnTo>
                    <a:lnTo>
                      <a:pt x="1340" y="340"/>
                    </a:lnTo>
                    <a:lnTo>
                      <a:pt x="1344" y="280"/>
                    </a:lnTo>
                    <a:lnTo>
                      <a:pt x="1262" y="256"/>
                    </a:lnTo>
                    <a:lnTo>
                      <a:pt x="1262" y="256"/>
                    </a:lnTo>
                    <a:lnTo>
                      <a:pt x="1260" y="290"/>
                    </a:lnTo>
                    <a:lnTo>
                      <a:pt x="1252" y="376"/>
                    </a:lnTo>
                    <a:lnTo>
                      <a:pt x="1246" y="434"/>
                    </a:lnTo>
                    <a:lnTo>
                      <a:pt x="1238" y="498"/>
                    </a:lnTo>
                    <a:lnTo>
                      <a:pt x="1226" y="566"/>
                    </a:lnTo>
                    <a:lnTo>
                      <a:pt x="1212" y="638"/>
                    </a:lnTo>
                    <a:lnTo>
                      <a:pt x="1196" y="708"/>
                    </a:lnTo>
                    <a:lnTo>
                      <a:pt x="1176" y="774"/>
                    </a:lnTo>
                    <a:lnTo>
                      <a:pt x="1164" y="806"/>
                    </a:lnTo>
                    <a:lnTo>
                      <a:pt x="1152" y="838"/>
                    </a:lnTo>
                    <a:lnTo>
                      <a:pt x="1138" y="866"/>
                    </a:lnTo>
                    <a:lnTo>
                      <a:pt x="1124" y="892"/>
                    </a:lnTo>
                    <a:lnTo>
                      <a:pt x="1108" y="916"/>
                    </a:lnTo>
                    <a:lnTo>
                      <a:pt x="1092" y="938"/>
                    </a:lnTo>
                    <a:lnTo>
                      <a:pt x="1074" y="956"/>
                    </a:lnTo>
                    <a:lnTo>
                      <a:pt x="1056" y="970"/>
                    </a:lnTo>
                    <a:lnTo>
                      <a:pt x="1036" y="982"/>
                    </a:lnTo>
                    <a:lnTo>
                      <a:pt x="1016" y="990"/>
                    </a:lnTo>
                    <a:lnTo>
                      <a:pt x="994" y="994"/>
                    </a:lnTo>
                    <a:lnTo>
                      <a:pt x="970" y="992"/>
                    </a:lnTo>
                    <a:lnTo>
                      <a:pt x="970" y="992"/>
                    </a:lnTo>
                    <a:lnTo>
                      <a:pt x="958" y="990"/>
                    </a:lnTo>
                    <a:lnTo>
                      <a:pt x="946" y="986"/>
                    </a:lnTo>
                    <a:lnTo>
                      <a:pt x="928" y="980"/>
                    </a:lnTo>
                    <a:lnTo>
                      <a:pt x="908" y="968"/>
                    </a:lnTo>
                    <a:lnTo>
                      <a:pt x="884" y="950"/>
                    </a:lnTo>
                    <a:lnTo>
                      <a:pt x="860" y="926"/>
                    </a:lnTo>
                    <a:lnTo>
                      <a:pt x="848" y="912"/>
                    </a:lnTo>
                    <a:lnTo>
                      <a:pt x="836" y="894"/>
                    </a:lnTo>
                    <a:lnTo>
                      <a:pt x="824" y="876"/>
                    </a:lnTo>
                    <a:lnTo>
                      <a:pt x="810" y="854"/>
                    </a:lnTo>
                    <a:lnTo>
                      <a:pt x="798" y="830"/>
                    </a:lnTo>
                    <a:lnTo>
                      <a:pt x="786" y="804"/>
                    </a:lnTo>
                    <a:lnTo>
                      <a:pt x="774" y="776"/>
                    </a:lnTo>
                    <a:lnTo>
                      <a:pt x="764" y="744"/>
                    </a:lnTo>
                    <a:lnTo>
                      <a:pt x="754" y="710"/>
                    </a:lnTo>
                    <a:lnTo>
                      <a:pt x="744" y="672"/>
                    </a:lnTo>
                    <a:lnTo>
                      <a:pt x="734" y="632"/>
                    </a:lnTo>
                    <a:lnTo>
                      <a:pt x="726" y="586"/>
                    </a:lnTo>
                    <a:lnTo>
                      <a:pt x="718" y="540"/>
                    </a:lnTo>
                    <a:lnTo>
                      <a:pt x="712" y="488"/>
                    </a:lnTo>
                    <a:lnTo>
                      <a:pt x="708" y="434"/>
                    </a:lnTo>
                    <a:lnTo>
                      <a:pt x="704" y="374"/>
                    </a:lnTo>
                    <a:lnTo>
                      <a:pt x="702" y="312"/>
                    </a:lnTo>
                    <a:lnTo>
                      <a:pt x="702" y="244"/>
                    </a:lnTo>
                    <a:lnTo>
                      <a:pt x="632" y="140"/>
                    </a:lnTo>
                    <a:lnTo>
                      <a:pt x="632" y="140"/>
                    </a:lnTo>
                    <a:lnTo>
                      <a:pt x="628" y="172"/>
                    </a:lnTo>
                    <a:lnTo>
                      <a:pt x="620" y="260"/>
                    </a:lnTo>
                    <a:lnTo>
                      <a:pt x="614" y="318"/>
                    </a:lnTo>
                    <a:lnTo>
                      <a:pt x="604" y="382"/>
                    </a:lnTo>
                    <a:lnTo>
                      <a:pt x="594" y="450"/>
                    </a:lnTo>
                    <a:lnTo>
                      <a:pt x="580" y="518"/>
                    </a:lnTo>
                    <a:lnTo>
                      <a:pt x="564" y="586"/>
                    </a:lnTo>
                    <a:lnTo>
                      <a:pt x="544" y="648"/>
                    </a:lnTo>
                    <a:lnTo>
                      <a:pt x="534" y="678"/>
                    </a:lnTo>
                    <a:lnTo>
                      <a:pt x="522" y="706"/>
                    </a:lnTo>
                    <a:lnTo>
                      <a:pt x="510" y="732"/>
                    </a:lnTo>
                    <a:lnTo>
                      <a:pt x="498" y="756"/>
                    </a:lnTo>
                    <a:lnTo>
                      <a:pt x="484" y="776"/>
                    </a:lnTo>
                    <a:lnTo>
                      <a:pt x="470" y="794"/>
                    </a:lnTo>
                    <a:lnTo>
                      <a:pt x="454" y="808"/>
                    </a:lnTo>
                    <a:lnTo>
                      <a:pt x="438" y="818"/>
                    </a:lnTo>
                    <a:lnTo>
                      <a:pt x="420" y="824"/>
                    </a:lnTo>
                    <a:lnTo>
                      <a:pt x="402" y="826"/>
                    </a:lnTo>
                    <a:lnTo>
                      <a:pt x="382" y="824"/>
                    </a:lnTo>
                    <a:lnTo>
                      <a:pt x="362" y="818"/>
                    </a:lnTo>
                    <a:lnTo>
                      <a:pt x="362" y="818"/>
                    </a:lnTo>
                    <a:lnTo>
                      <a:pt x="352" y="818"/>
                    </a:lnTo>
                    <a:lnTo>
                      <a:pt x="340" y="816"/>
                    </a:lnTo>
                    <a:lnTo>
                      <a:pt x="324" y="810"/>
                    </a:lnTo>
                    <a:lnTo>
                      <a:pt x="306" y="802"/>
                    </a:lnTo>
                    <a:lnTo>
                      <a:pt x="286" y="788"/>
                    </a:lnTo>
                    <a:lnTo>
                      <a:pt x="264" y="768"/>
                    </a:lnTo>
                    <a:lnTo>
                      <a:pt x="254" y="754"/>
                    </a:lnTo>
                    <a:lnTo>
                      <a:pt x="242" y="740"/>
                    </a:lnTo>
                    <a:lnTo>
                      <a:pt x="232" y="722"/>
                    </a:lnTo>
                    <a:lnTo>
                      <a:pt x="220" y="702"/>
                    </a:lnTo>
                    <a:lnTo>
                      <a:pt x="210" y="680"/>
                    </a:lnTo>
                    <a:lnTo>
                      <a:pt x="200" y="656"/>
                    </a:lnTo>
                    <a:lnTo>
                      <a:pt x="190" y="628"/>
                    </a:lnTo>
                    <a:lnTo>
                      <a:pt x="182" y="598"/>
                    </a:lnTo>
                    <a:lnTo>
                      <a:pt x="172" y="564"/>
                    </a:lnTo>
                    <a:lnTo>
                      <a:pt x="166" y="526"/>
                    </a:lnTo>
                    <a:lnTo>
                      <a:pt x="158" y="486"/>
                    </a:lnTo>
                    <a:lnTo>
                      <a:pt x="152" y="442"/>
                    </a:lnTo>
                    <a:lnTo>
                      <a:pt x="146" y="394"/>
                    </a:lnTo>
                    <a:lnTo>
                      <a:pt x="144" y="342"/>
                    </a:lnTo>
                    <a:lnTo>
                      <a:pt x="140" y="286"/>
                    </a:lnTo>
                    <a:lnTo>
                      <a:pt x="138" y="226"/>
                    </a:lnTo>
                    <a:lnTo>
                      <a:pt x="138" y="162"/>
                    </a:lnTo>
                    <a:lnTo>
                      <a:pt x="14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14"/>
              <p:cNvSpPr>
                <a:spLocks/>
              </p:cNvSpPr>
              <p:nvPr userDrawn="1"/>
            </p:nvSpPr>
            <p:spPr bwMode="auto">
              <a:xfrm>
                <a:off x="3879" y="-564"/>
                <a:ext cx="3474" cy="1208"/>
              </a:xfrm>
              <a:custGeom>
                <a:avLst/>
                <a:gdLst>
                  <a:gd name="T0" fmla="*/ 2 w 3474"/>
                  <a:gd name="T1" fmla="*/ 426 h 1208"/>
                  <a:gd name="T2" fmla="*/ 56 w 3474"/>
                  <a:gd name="T3" fmla="*/ 820 h 1208"/>
                  <a:gd name="T4" fmla="*/ 156 w 3474"/>
                  <a:gd name="T5" fmla="*/ 982 h 1208"/>
                  <a:gd name="T6" fmla="*/ 232 w 3474"/>
                  <a:gd name="T7" fmla="*/ 1004 h 1208"/>
                  <a:gd name="T8" fmla="*/ 390 w 3474"/>
                  <a:gd name="T9" fmla="*/ 968 h 1208"/>
                  <a:gd name="T10" fmla="*/ 510 w 3474"/>
                  <a:gd name="T11" fmla="*/ 848 h 1208"/>
                  <a:gd name="T12" fmla="*/ 548 w 3474"/>
                  <a:gd name="T13" fmla="*/ 776 h 1208"/>
                  <a:gd name="T14" fmla="*/ 700 w 3474"/>
                  <a:gd name="T15" fmla="*/ 1032 h 1208"/>
                  <a:gd name="T16" fmla="*/ 844 w 3474"/>
                  <a:gd name="T17" fmla="*/ 1110 h 1208"/>
                  <a:gd name="T18" fmla="*/ 1004 w 3474"/>
                  <a:gd name="T19" fmla="*/ 980 h 1208"/>
                  <a:gd name="T20" fmla="*/ 1148 w 3474"/>
                  <a:gd name="T21" fmla="*/ 1032 h 1208"/>
                  <a:gd name="T22" fmla="*/ 1332 w 3474"/>
                  <a:gd name="T23" fmla="*/ 1186 h 1208"/>
                  <a:gd name="T24" fmla="*/ 1518 w 3474"/>
                  <a:gd name="T25" fmla="*/ 1186 h 1208"/>
                  <a:gd name="T26" fmla="*/ 1710 w 3474"/>
                  <a:gd name="T27" fmla="*/ 960 h 1208"/>
                  <a:gd name="T28" fmla="*/ 1884 w 3474"/>
                  <a:gd name="T29" fmla="*/ 1080 h 1208"/>
                  <a:gd name="T30" fmla="*/ 2060 w 3474"/>
                  <a:gd name="T31" fmla="*/ 1188 h 1208"/>
                  <a:gd name="T32" fmla="*/ 2232 w 3474"/>
                  <a:gd name="T33" fmla="*/ 1152 h 1208"/>
                  <a:gd name="T34" fmla="*/ 2428 w 3474"/>
                  <a:gd name="T35" fmla="*/ 840 h 1208"/>
                  <a:gd name="T36" fmla="*/ 2570 w 3474"/>
                  <a:gd name="T37" fmla="*/ 1002 h 1208"/>
                  <a:gd name="T38" fmla="*/ 2718 w 3474"/>
                  <a:gd name="T39" fmla="*/ 1058 h 1208"/>
                  <a:gd name="T40" fmla="*/ 2872 w 3474"/>
                  <a:gd name="T41" fmla="*/ 938 h 1208"/>
                  <a:gd name="T42" fmla="*/ 2990 w 3474"/>
                  <a:gd name="T43" fmla="*/ 720 h 1208"/>
                  <a:gd name="T44" fmla="*/ 3192 w 3474"/>
                  <a:gd name="T45" fmla="*/ 980 h 1208"/>
                  <a:gd name="T46" fmla="*/ 3306 w 3474"/>
                  <a:gd name="T47" fmla="*/ 1024 h 1208"/>
                  <a:gd name="T48" fmla="*/ 3382 w 3474"/>
                  <a:gd name="T49" fmla="*/ 968 h 1208"/>
                  <a:gd name="T50" fmla="*/ 3448 w 3474"/>
                  <a:gd name="T51" fmla="*/ 768 h 1208"/>
                  <a:gd name="T52" fmla="*/ 3328 w 3474"/>
                  <a:gd name="T53" fmla="*/ 0 h 1208"/>
                  <a:gd name="T54" fmla="*/ 3364 w 3474"/>
                  <a:gd name="T55" fmla="*/ 524 h 1208"/>
                  <a:gd name="T56" fmla="*/ 3326 w 3474"/>
                  <a:gd name="T57" fmla="*/ 794 h 1208"/>
                  <a:gd name="T58" fmla="*/ 3266 w 3474"/>
                  <a:gd name="T59" fmla="*/ 820 h 1208"/>
                  <a:gd name="T60" fmla="*/ 3174 w 3474"/>
                  <a:gd name="T61" fmla="*/ 740 h 1208"/>
                  <a:gd name="T62" fmla="*/ 3004 w 3474"/>
                  <a:gd name="T63" fmla="*/ 378 h 1208"/>
                  <a:gd name="T64" fmla="*/ 2820 w 3474"/>
                  <a:gd name="T65" fmla="*/ 168 h 1208"/>
                  <a:gd name="T66" fmla="*/ 2850 w 3474"/>
                  <a:gd name="T67" fmla="*/ 608 h 1208"/>
                  <a:gd name="T68" fmla="*/ 2796 w 3474"/>
                  <a:gd name="T69" fmla="*/ 832 h 1208"/>
                  <a:gd name="T70" fmla="*/ 2694 w 3474"/>
                  <a:gd name="T71" fmla="*/ 910 h 1208"/>
                  <a:gd name="T72" fmla="*/ 2576 w 3474"/>
                  <a:gd name="T73" fmla="*/ 822 h 1208"/>
                  <a:gd name="T74" fmla="*/ 2446 w 3474"/>
                  <a:gd name="T75" fmla="*/ 474 h 1208"/>
                  <a:gd name="T76" fmla="*/ 2282 w 3474"/>
                  <a:gd name="T77" fmla="*/ 274 h 1208"/>
                  <a:gd name="T78" fmla="*/ 2304 w 3474"/>
                  <a:gd name="T79" fmla="*/ 708 h 1208"/>
                  <a:gd name="T80" fmla="*/ 2248 w 3474"/>
                  <a:gd name="T81" fmla="*/ 918 h 1208"/>
                  <a:gd name="T82" fmla="*/ 2124 w 3474"/>
                  <a:gd name="T83" fmla="*/ 1016 h 1208"/>
                  <a:gd name="T84" fmla="*/ 1968 w 3474"/>
                  <a:gd name="T85" fmla="*/ 970 h 1208"/>
                  <a:gd name="T86" fmla="*/ 1874 w 3474"/>
                  <a:gd name="T87" fmla="*/ 798 h 1208"/>
                  <a:gd name="T88" fmla="*/ 1810 w 3474"/>
                  <a:gd name="T89" fmla="*/ 408 h 1208"/>
                  <a:gd name="T90" fmla="*/ 1660 w 3474"/>
                  <a:gd name="T91" fmla="*/ 618 h 1208"/>
                  <a:gd name="T92" fmla="*/ 1580 w 3474"/>
                  <a:gd name="T93" fmla="*/ 904 h 1208"/>
                  <a:gd name="T94" fmla="*/ 1448 w 3474"/>
                  <a:gd name="T95" fmla="*/ 1022 h 1208"/>
                  <a:gd name="T96" fmla="*/ 1316 w 3474"/>
                  <a:gd name="T97" fmla="*/ 1000 h 1208"/>
                  <a:gd name="T98" fmla="*/ 1234 w 3474"/>
                  <a:gd name="T99" fmla="*/ 838 h 1208"/>
                  <a:gd name="T100" fmla="*/ 1206 w 3474"/>
                  <a:gd name="T101" fmla="*/ 472 h 1208"/>
                  <a:gd name="T102" fmla="*/ 1086 w 3474"/>
                  <a:gd name="T103" fmla="*/ 444 h 1208"/>
                  <a:gd name="T104" fmla="*/ 980 w 3474"/>
                  <a:gd name="T105" fmla="*/ 812 h 1208"/>
                  <a:gd name="T106" fmla="*/ 860 w 3474"/>
                  <a:gd name="T107" fmla="*/ 940 h 1208"/>
                  <a:gd name="T108" fmla="*/ 730 w 3474"/>
                  <a:gd name="T109" fmla="*/ 916 h 1208"/>
                  <a:gd name="T110" fmla="*/ 646 w 3474"/>
                  <a:gd name="T111" fmla="*/ 752 h 1208"/>
                  <a:gd name="T112" fmla="*/ 632 w 3474"/>
                  <a:gd name="T113" fmla="*/ 362 h 1208"/>
                  <a:gd name="T114" fmla="*/ 546 w 3474"/>
                  <a:gd name="T115" fmla="*/ 250 h 1208"/>
                  <a:gd name="T116" fmla="*/ 456 w 3474"/>
                  <a:gd name="T117" fmla="*/ 648 h 1208"/>
                  <a:gd name="T118" fmla="*/ 362 w 3474"/>
                  <a:gd name="T119" fmla="*/ 798 h 1208"/>
                  <a:gd name="T120" fmla="*/ 254 w 3474"/>
                  <a:gd name="T121" fmla="*/ 804 h 1208"/>
                  <a:gd name="T122" fmla="*/ 166 w 3474"/>
                  <a:gd name="T123" fmla="*/ 664 h 1208"/>
                  <a:gd name="T124" fmla="*/ 122 w 3474"/>
                  <a:gd name="T125" fmla="*/ 262 h 1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74" h="1208">
                    <a:moveTo>
                      <a:pt x="10" y="22"/>
                    </a:moveTo>
                    <a:lnTo>
                      <a:pt x="10" y="22"/>
                    </a:lnTo>
                    <a:lnTo>
                      <a:pt x="6" y="66"/>
                    </a:lnTo>
                    <a:lnTo>
                      <a:pt x="2" y="178"/>
                    </a:lnTo>
                    <a:lnTo>
                      <a:pt x="0" y="252"/>
                    </a:lnTo>
                    <a:lnTo>
                      <a:pt x="0" y="336"/>
                    </a:lnTo>
                    <a:lnTo>
                      <a:pt x="2" y="426"/>
                    </a:lnTo>
                    <a:lnTo>
                      <a:pt x="6" y="518"/>
                    </a:lnTo>
                    <a:lnTo>
                      <a:pt x="14" y="610"/>
                    </a:lnTo>
                    <a:lnTo>
                      <a:pt x="20" y="654"/>
                    </a:lnTo>
                    <a:lnTo>
                      <a:pt x="28" y="698"/>
                    </a:lnTo>
                    <a:lnTo>
                      <a:pt x="36" y="742"/>
                    </a:lnTo>
                    <a:lnTo>
                      <a:pt x="46" y="782"/>
                    </a:lnTo>
                    <a:lnTo>
                      <a:pt x="56" y="820"/>
                    </a:lnTo>
                    <a:lnTo>
                      <a:pt x="68" y="856"/>
                    </a:lnTo>
                    <a:lnTo>
                      <a:pt x="82" y="888"/>
                    </a:lnTo>
                    <a:lnTo>
                      <a:pt x="98" y="918"/>
                    </a:lnTo>
                    <a:lnTo>
                      <a:pt x="116" y="944"/>
                    </a:lnTo>
                    <a:lnTo>
                      <a:pt x="134" y="966"/>
                    </a:lnTo>
                    <a:lnTo>
                      <a:pt x="144" y="974"/>
                    </a:lnTo>
                    <a:lnTo>
                      <a:pt x="156" y="982"/>
                    </a:lnTo>
                    <a:lnTo>
                      <a:pt x="168" y="990"/>
                    </a:lnTo>
                    <a:lnTo>
                      <a:pt x="178" y="996"/>
                    </a:lnTo>
                    <a:lnTo>
                      <a:pt x="192" y="1000"/>
                    </a:lnTo>
                    <a:lnTo>
                      <a:pt x="204" y="1002"/>
                    </a:lnTo>
                    <a:lnTo>
                      <a:pt x="218" y="1004"/>
                    </a:lnTo>
                    <a:lnTo>
                      <a:pt x="232" y="1004"/>
                    </a:lnTo>
                    <a:lnTo>
                      <a:pt x="232" y="1004"/>
                    </a:lnTo>
                    <a:lnTo>
                      <a:pt x="260" y="1002"/>
                    </a:lnTo>
                    <a:lnTo>
                      <a:pt x="284" y="1000"/>
                    </a:lnTo>
                    <a:lnTo>
                      <a:pt x="310" y="996"/>
                    </a:lnTo>
                    <a:lnTo>
                      <a:pt x="332" y="990"/>
                    </a:lnTo>
                    <a:lnTo>
                      <a:pt x="352" y="984"/>
                    </a:lnTo>
                    <a:lnTo>
                      <a:pt x="372" y="976"/>
                    </a:lnTo>
                    <a:lnTo>
                      <a:pt x="390" y="968"/>
                    </a:lnTo>
                    <a:lnTo>
                      <a:pt x="408" y="960"/>
                    </a:lnTo>
                    <a:lnTo>
                      <a:pt x="422" y="950"/>
                    </a:lnTo>
                    <a:lnTo>
                      <a:pt x="436" y="940"/>
                    </a:lnTo>
                    <a:lnTo>
                      <a:pt x="462" y="918"/>
                    </a:lnTo>
                    <a:lnTo>
                      <a:pt x="482" y="894"/>
                    </a:lnTo>
                    <a:lnTo>
                      <a:pt x="498" y="872"/>
                    </a:lnTo>
                    <a:lnTo>
                      <a:pt x="510" y="848"/>
                    </a:lnTo>
                    <a:lnTo>
                      <a:pt x="520" y="826"/>
                    </a:lnTo>
                    <a:lnTo>
                      <a:pt x="526" y="804"/>
                    </a:lnTo>
                    <a:lnTo>
                      <a:pt x="530" y="786"/>
                    </a:lnTo>
                    <a:lnTo>
                      <a:pt x="534" y="758"/>
                    </a:lnTo>
                    <a:lnTo>
                      <a:pt x="536" y="748"/>
                    </a:lnTo>
                    <a:lnTo>
                      <a:pt x="536" y="748"/>
                    </a:lnTo>
                    <a:lnTo>
                      <a:pt x="548" y="776"/>
                    </a:lnTo>
                    <a:lnTo>
                      <a:pt x="562" y="810"/>
                    </a:lnTo>
                    <a:lnTo>
                      <a:pt x="582" y="850"/>
                    </a:lnTo>
                    <a:lnTo>
                      <a:pt x="606" y="896"/>
                    </a:lnTo>
                    <a:lnTo>
                      <a:pt x="634" y="942"/>
                    </a:lnTo>
                    <a:lnTo>
                      <a:pt x="666" y="990"/>
                    </a:lnTo>
                    <a:lnTo>
                      <a:pt x="682" y="1012"/>
                    </a:lnTo>
                    <a:lnTo>
                      <a:pt x="700" y="1032"/>
                    </a:lnTo>
                    <a:lnTo>
                      <a:pt x="720" y="1052"/>
                    </a:lnTo>
                    <a:lnTo>
                      <a:pt x="738" y="1068"/>
                    </a:lnTo>
                    <a:lnTo>
                      <a:pt x="758" y="1082"/>
                    </a:lnTo>
                    <a:lnTo>
                      <a:pt x="778" y="1094"/>
                    </a:lnTo>
                    <a:lnTo>
                      <a:pt x="800" y="1104"/>
                    </a:lnTo>
                    <a:lnTo>
                      <a:pt x="822" y="1108"/>
                    </a:lnTo>
                    <a:lnTo>
                      <a:pt x="844" y="1110"/>
                    </a:lnTo>
                    <a:lnTo>
                      <a:pt x="866" y="1108"/>
                    </a:lnTo>
                    <a:lnTo>
                      <a:pt x="888" y="1100"/>
                    </a:lnTo>
                    <a:lnTo>
                      <a:pt x="910" y="1088"/>
                    </a:lnTo>
                    <a:lnTo>
                      <a:pt x="934" y="1070"/>
                    </a:lnTo>
                    <a:lnTo>
                      <a:pt x="956" y="1046"/>
                    </a:lnTo>
                    <a:lnTo>
                      <a:pt x="980" y="1016"/>
                    </a:lnTo>
                    <a:lnTo>
                      <a:pt x="1004" y="980"/>
                    </a:lnTo>
                    <a:lnTo>
                      <a:pt x="1026" y="938"/>
                    </a:lnTo>
                    <a:lnTo>
                      <a:pt x="1050" y="888"/>
                    </a:lnTo>
                    <a:lnTo>
                      <a:pt x="1050" y="888"/>
                    </a:lnTo>
                    <a:lnTo>
                      <a:pt x="1066" y="916"/>
                    </a:lnTo>
                    <a:lnTo>
                      <a:pt x="1088" y="948"/>
                    </a:lnTo>
                    <a:lnTo>
                      <a:pt x="1114" y="988"/>
                    </a:lnTo>
                    <a:lnTo>
                      <a:pt x="1148" y="1032"/>
                    </a:lnTo>
                    <a:lnTo>
                      <a:pt x="1188" y="1076"/>
                    </a:lnTo>
                    <a:lnTo>
                      <a:pt x="1210" y="1098"/>
                    </a:lnTo>
                    <a:lnTo>
                      <a:pt x="1232" y="1118"/>
                    </a:lnTo>
                    <a:lnTo>
                      <a:pt x="1256" y="1138"/>
                    </a:lnTo>
                    <a:lnTo>
                      <a:pt x="1280" y="1156"/>
                    </a:lnTo>
                    <a:lnTo>
                      <a:pt x="1306" y="1172"/>
                    </a:lnTo>
                    <a:lnTo>
                      <a:pt x="1332" y="1186"/>
                    </a:lnTo>
                    <a:lnTo>
                      <a:pt x="1360" y="1196"/>
                    </a:lnTo>
                    <a:lnTo>
                      <a:pt x="1388" y="1204"/>
                    </a:lnTo>
                    <a:lnTo>
                      <a:pt x="1416" y="1208"/>
                    </a:lnTo>
                    <a:lnTo>
                      <a:pt x="1444" y="1208"/>
                    </a:lnTo>
                    <a:lnTo>
                      <a:pt x="1474" y="1202"/>
                    </a:lnTo>
                    <a:lnTo>
                      <a:pt x="1504" y="1194"/>
                    </a:lnTo>
                    <a:lnTo>
                      <a:pt x="1518" y="1186"/>
                    </a:lnTo>
                    <a:lnTo>
                      <a:pt x="1532" y="1178"/>
                    </a:lnTo>
                    <a:lnTo>
                      <a:pt x="1562" y="1158"/>
                    </a:lnTo>
                    <a:lnTo>
                      <a:pt x="1592" y="1132"/>
                    </a:lnTo>
                    <a:lnTo>
                      <a:pt x="1622" y="1100"/>
                    </a:lnTo>
                    <a:lnTo>
                      <a:pt x="1652" y="1060"/>
                    </a:lnTo>
                    <a:lnTo>
                      <a:pt x="1682" y="1014"/>
                    </a:lnTo>
                    <a:lnTo>
                      <a:pt x="1710" y="960"/>
                    </a:lnTo>
                    <a:lnTo>
                      <a:pt x="1740" y="900"/>
                    </a:lnTo>
                    <a:lnTo>
                      <a:pt x="1740" y="900"/>
                    </a:lnTo>
                    <a:lnTo>
                      <a:pt x="1758" y="928"/>
                    </a:lnTo>
                    <a:lnTo>
                      <a:pt x="1778" y="958"/>
                    </a:lnTo>
                    <a:lnTo>
                      <a:pt x="1808" y="996"/>
                    </a:lnTo>
                    <a:lnTo>
                      <a:pt x="1842" y="1038"/>
                    </a:lnTo>
                    <a:lnTo>
                      <a:pt x="1884" y="1080"/>
                    </a:lnTo>
                    <a:lnTo>
                      <a:pt x="1906" y="1102"/>
                    </a:lnTo>
                    <a:lnTo>
                      <a:pt x="1928" y="1120"/>
                    </a:lnTo>
                    <a:lnTo>
                      <a:pt x="1954" y="1138"/>
                    </a:lnTo>
                    <a:lnTo>
                      <a:pt x="1978" y="1154"/>
                    </a:lnTo>
                    <a:lnTo>
                      <a:pt x="2004" y="1168"/>
                    </a:lnTo>
                    <a:lnTo>
                      <a:pt x="2032" y="1180"/>
                    </a:lnTo>
                    <a:lnTo>
                      <a:pt x="2060" y="1188"/>
                    </a:lnTo>
                    <a:lnTo>
                      <a:pt x="2088" y="1192"/>
                    </a:lnTo>
                    <a:lnTo>
                      <a:pt x="2116" y="1194"/>
                    </a:lnTo>
                    <a:lnTo>
                      <a:pt x="2144" y="1190"/>
                    </a:lnTo>
                    <a:lnTo>
                      <a:pt x="2174" y="1184"/>
                    </a:lnTo>
                    <a:lnTo>
                      <a:pt x="2202" y="1170"/>
                    </a:lnTo>
                    <a:lnTo>
                      <a:pt x="2218" y="1162"/>
                    </a:lnTo>
                    <a:lnTo>
                      <a:pt x="2232" y="1152"/>
                    </a:lnTo>
                    <a:lnTo>
                      <a:pt x="2260" y="1128"/>
                    </a:lnTo>
                    <a:lnTo>
                      <a:pt x="2290" y="1098"/>
                    </a:lnTo>
                    <a:lnTo>
                      <a:pt x="2318" y="1062"/>
                    </a:lnTo>
                    <a:lnTo>
                      <a:pt x="2346" y="1018"/>
                    </a:lnTo>
                    <a:lnTo>
                      <a:pt x="2374" y="966"/>
                    </a:lnTo>
                    <a:lnTo>
                      <a:pt x="2402" y="908"/>
                    </a:lnTo>
                    <a:lnTo>
                      <a:pt x="2428" y="840"/>
                    </a:lnTo>
                    <a:lnTo>
                      <a:pt x="2428" y="840"/>
                    </a:lnTo>
                    <a:lnTo>
                      <a:pt x="2444" y="864"/>
                    </a:lnTo>
                    <a:lnTo>
                      <a:pt x="2462" y="890"/>
                    </a:lnTo>
                    <a:lnTo>
                      <a:pt x="2488" y="920"/>
                    </a:lnTo>
                    <a:lnTo>
                      <a:pt x="2518" y="954"/>
                    </a:lnTo>
                    <a:lnTo>
                      <a:pt x="2552" y="986"/>
                    </a:lnTo>
                    <a:lnTo>
                      <a:pt x="2570" y="1002"/>
                    </a:lnTo>
                    <a:lnTo>
                      <a:pt x="2590" y="1016"/>
                    </a:lnTo>
                    <a:lnTo>
                      <a:pt x="2610" y="1028"/>
                    </a:lnTo>
                    <a:lnTo>
                      <a:pt x="2632" y="1040"/>
                    </a:lnTo>
                    <a:lnTo>
                      <a:pt x="2652" y="1048"/>
                    </a:lnTo>
                    <a:lnTo>
                      <a:pt x="2674" y="1054"/>
                    </a:lnTo>
                    <a:lnTo>
                      <a:pt x="2696" y="1058"/>
                    </a:lnTo>
                    <a:lnTo>
                      <a:pt x="2718" y="1058"/>
                    </a:lnTo>
                    <a:lnTo>
                      <a:pt x="2742" y="1054"/>
                    </a:lnTo>
                    <a:lnTo>
                      <a:pt x="2764" y="1046"/>
                    </a:lnTo>
                    <a:lnTo>
                      <a:pt x="2786" y="1034"/>
                    </a:lnTo>
                    <a:lnTo>
                      <a:pt x="2808" y="1018"/>
                    </a:lnTo>
                    <a:lnTo>
                      <a:pt x="2830" y="996"/>
                    </a:lnTo>
                    <a:lnTo>
                      <a:pt x="2852" y="970"/>
                    </a:lnTo>
                    <a:lnTo>
                      <a:pt x="2872" y="938"/>
                    </a:lnTo>
                    <a:lnTo>
                      <a:pt x="2892" y="898"/>
                    </a:lnTo>
                    <a:lnTo>
                      <a:pt x="2912" y="854"/>
                    </a:lnTo>
                    <a:lnTo>
                      <a:pt x="2930" y="802"/>
                    </a:lnTo>
                    <a:lnTo>
                      <a:pt x="2948" y="744"/>
                    </a:lnTo>
                    <a:lnTo>
                      <a:pt x="2966" y="678"/>
                    </a:lnTo>
                    <a:lnTo>
                      <a:pt x="2966" y="678"/>
                    </a:lnTo>
                    <a:lnTo>
                      <a:pt x="2990" y="720"/>
                    </a:lnTo>
                    <a:lnTo>
                      <a:pt x="3018" y="766"/>
                    </a:lnTo>
                    <a:lnTo>
                      <a:pt x="3054" y="820"/>
                    </a:lnTo>
                    <a:lnTo>
                      <a:pt x="3096" y="878"/>
                    </a:lnTo>
                    <a:lnTo>
                      <a:pt x="3120" y="906"/>
                    </a:lnTo>
                    <a:lnTo>
                      <a:pt x="3144" y="932"/>
                    </a:lnTo>
                    <a:lnTo>
                      <a:pt x="3168" y="958"/>
                    </a:lnTo>
                    <a:lnTo>
                      <a:pt x="3192" y="980"/>
                    </a:lnTo>
                    <a:lnTo>
                      <a:pt x="3218" y="998"/>
                    </a:lnTo>
                    <a:lnTo>
                      <a:pt x="3244" y="1012"/>
                    </a:lnTo>
                    <a:lnTo>
                      <a:pt x="3256" y="1016"/>
                    </a:lnTo>
                    <a:lnTo>
                      <a:pt x="3268" y="1020"/>
                    </a:lnTo>
                    <a:lnTo>
                      <a:pt x="3280" y="1024"/>
                    </a:lnTo>
                    <a:lnTo>
                      <a:pt x="3294" y="1024"/>
                    </a:lnTo>
                    <a:lnTo>
                      <a:pt x="3306" y="1024"/>
                    </a:lnTo>
                    <a:lnTo>
                      <a:pt x="3318" y="1022"/>
                    </a:lnTo>
                    <a:lnTo>
                      <a:pt x="3328" y="1018"/>
                    </a:lnTo>
                    <a:lnTo>
                      <a:pt x="3340" y="1012"/>
                    </a:lnTo>
                    <a:lnTo>
                      <a:pt x="3352" y="1004"/>
                    </a:lnTo>
                    <a:lnTo>
                      <a:pt x="3362" y="994"/>
                    </a:lnTo>
                    <a:lnTo>
                      <a:pt x="3372" y="982"/>
                    </a:lnTo>
                    <a:lnTo>
                      <a:pt x="3382" y="968"/>
                    </a:lnTo>
                    <a:lnTo>
                      <a:pt x="3392" y="952"/>
                    </a:lnTo>
                    <a:lnTo>
                      <a:pt x="3402" y="934"/>
                    </a:lnTo>
                    <a:lnTo>
                      <a:pt x="3412" y="912"/>
                    </a:lnTo>
                    <a:lnTo>
                      <a:pt x="3420" y="890"/>
                    </a:lnTo>
                    <a:lnTo>
                      <a:pt x="3428" y="862"/>
                    </a:lnTo>
                    <a:lnTo>
                      <a:pt x="3434" y="834"/>
                    </a:lnTo>
                    <a:lnTo>
                      <a:pt x="3448" y="768"/>
                    </a:lnTo>
                    <a:lnTo>
                      <a:pt x="3458" y="688"/>
                    </a:lnTo>
                    <a:lnTo>
                      <a:pt x="3466" y="598"/>
                    </a:lnTo>
                    <a:lnTo>
                      <a:pt x="3472" y="494"/>
                    </a:lnTo>
                    <a:lnTo>
                      <a:pt x="3474" y="374"/>
                    </a:lnTo>
                    <a:lnTo>
                      <a:pt x="3474" y="242"/>
                    </a:lnTo>
                    <a:lnTo>
                      <a:pt x="3468" y="92"/>
                    </a:lnTo>
                    <a:lnTo>
                      <a:pt x="3328" y="0"/>
                    </a:lnTo>
                    <a:lnTo>
                      <a:pt x="3328" y="0"/>
                    </a:lnTo>
                    <a:lnTo>
                      <a:pt x="3332" y="38"/>
                    </a:lnTo>
                    <a:lnTo>
                      <a:pt x="3344" y="140"/>
                    </a:lnTo>
                    <a:lnTo>
                      <a:pt x="3356" y="282"/>
                    </a:lnTo>
                    <a:lnTo>
                      <a:pt x="3360" y="362"/>
                    </a:lnTo>
                    <a:lnTo>
                      <a:pt x="3364" y="444"/>
                    </a:lnTo>
                    <a:lnTo>
                      <a:pt x="3364" y="524"/>
                    </a:lnTo>
                    <a:lnTo>
                      <a:pt x="3362" y="600"/>
                    </a:lnTo>
                    <a:lnTo>
                      <a:pt x="3358" y="670"/>
                    </a:lnTo>
                    <a:lnTo>
                      <a:pt x="3354" y="700"/>
                    </a:lnTo>
                    <a:lnTo>
                      <a:pt x="3348" y="728"/>
                    </a:lnTo>
                    <a:lnTo>
                      <a:pt x="3342" y="754"/>
                    </a:lnTo>
                    <a:lnTo>
                      <a:pt x="3334" y="776"/>
                    </a:lnTo>
                    <a:lnTo>
                      <a:pt x="3326" y="794"/>
                    </a:lnTo>
                    <a:lnTo>
                      <a:pt x="3314" y="810"/>
                    </a:lnTo>
                    <a:lnTo>
                      <a:pt x="3302" y="818"/>
                    </a:lnTo>
                    <a:lnTo>
                      <a:pt x="3296" y="822"/>
                    </a:lnTo>
                    <a:lnTo>
                      <a:pt x="3290" y="824"/>
                    </a:lnTo>
                    <a:lnTo>
                      <a:pt x="3282" y="824"/>
                    </a:lnTo>
                    <a:lnTo>
                      <a:pt x="3274" y="824"/>
                    </a:lnTo>
                    <a:lnTo>
                      <a:pt x="3266" y="820"/>
                    </a:lnTo>
                    <a:lnTo>
                      <a:pt x="3258" y="818"/>
                    </a:lnTo>
                    <a:lnTo>
                      <a:pt x="3258" y="818"/>
                    </a:lnTo>
                    <a:lnTo>
                      <a:pt x="3240" y="808"/>
                    </a:lnTo>
                    <a:lnTo>
                      <a:pt x="3224" y="794"/>
                    </a:lnTo>
                    <a:lnTo>
                      <a:pt x="3206" y="778"/>
                    </a:lnTo>
                    <a:lnTo>
                      <a:pt x="3190" y="760"/>
                    </a:lnTo>
                    <a:lnTo>
                      <a:pt x="3174" y="740"/>
                    </a:lnTo>
                    <a:lnTo>
                      <a:pt x="3158" y="718"/>
                    </a:lnTo>
                    <a:lnTo>
                      <a:pt x="3128" y="670"/>
                    </a:lnTo>
                    <a:lnTo>
                      <a:pt x="3100" y="616"/>
                    </a:lnTo>
                    <a:lnTo>
                      <a:pt x="3072" y="558"/>
                    </a:lnTo>
                    <a:lnTo>
                      <a:pt x="3048" y="498"/>
                    </a:lnTo>
                    <a:lnTo>
                      <a:pt x="3024" y="438"/>
                    </a:lnTo>
                    <a:lnTo>
                      <a:pt x="3004" y="378"/>
                    </a:lnTo>
                    <a:lnTo>
                      <a:pt x="2986" y="322"/>
                    </a:lnTo>
                    <a:lnTo>
                      <a:pt x="2956" y="222"/>
                    </a:lnTo>
                    <a:lnTo>
                      <a:pt x="2938" y="154"/>
                    </a:lnTo>
                    <a:lnTo>
                      <a:pt x="2930" y="128"/>
                    </a:lnTo>
                    <a:lnTo>
                      <a:pt x="2814" y="140"/>
                    </a:lnTo>
                    <a:lnTo>
                      <a:pt x="2814" y="140"/>
                    </a:lnTo>
                    <a:lnTo>
                      <a:pt x="2820" y="168"/>
                    </a:lnTo>
                    <a:lnTo>
                      <a:pt x="2830" y="242"/>
                    </a:lnTo>
                    <a:lnTo>
                      <a:pt x="2838" y="292"/>
                    </a:lnTo>
                    <a:lnTo>
                      <a:pt x="2844" y="350"/>
                    </a:lnTo>
                    <a:lnTo>
                      <a:pt x="2848" y="410"/>
                    </a:lnTo>
                    <a:lnTo>
                      <a:pt x="2852" y="476"/>
                    </a:lnTo>
                    <a:lnTo>
                      <a:pt x="2852" y="542"/>
                    </a:lnTo>
                    <a:lnTo>
                      <a:pt x="2850" y="608"/>
                    </a:lnTo>
                    <a:lnTo>
                      <a:pt x="2844" y="672"/>
                    </a:lnTo>
                    <a:lnTo>
                      <a:pt x="2840" y="702"/>
                    </a:lnTo>
                    <a:lnTo>
                      <a:pt x="2834" y="732"/>
                    </a:lnTo>
                    <a:lnTo>
                      <a:pt x="2826" y="760"/>
                    </a:lnTo>
                    <a:lnTo>
                      <a:pt x="2818" y="786"/>
                    </a:lnTo>
                    <a:lnTo>
                      <a:pt x="2808" y="810"/>
                    </a:lnTo>
                    <a:lnTo>
                      <a:pt x="2796" y="832"/>
                    </a:lnTo>
                    <a:lnTo>
                      <a:pt x="2782" y="854"/>
                    </a:lnTo>
                    <a:lnTo>
                      <a:pt x="2768" y="872"/>
                    </a:lnTo>
                    <a:lnTo>
                      <a:pt x="2750" y="886"/>
                    </a:lnTo>
                    <a:lnTo>
                      <a:pt x="2732" y="900"/>
                    </a:lnTo>
                    <a:lnTo>
                      <a:pt x="2732" y="900"/>
                    </a:lnTo>
                    <a:lnTo>
                      <a:pt x="2712" y="908"/>
                    </a:lnTo>
                    <a:lnTo>
                      <a:pt x="2694" y="910"/>
                    </a:lnTo>
                    <a:lnTo>
                      <a:pt x="2676" y="910"/>
                    </a:lnTo>
                    <a:lnTo>
                      <a:pt x="2658" y="904"/>
                    </a:lnTo>
                    <a:lnTo>
                      <a:pt x="2640" y="894"/>
                    </a:lnTo>
                    <a:lnTo>
                      <a:pt x="2622" y="882"/>
                    </a:lnTo>
                    <a:lnTo>
                      <a:pt x="2606" y="864"/>
                    </a:lnTo>
                    <a:lnTo>
                      <a:pt x="2590" y="844"/>
                    </a:lnTo>
                    <a:lnTo>
                      <a:pt x="2576" y="822"/>
                    </a:lnTo>
                    <a:lnTo>
                      <a:pt x="2560" y="796"/>
                    </a:lnTo>
                    <a:lnTo>
                      <a:pt x="2546" y="770"/>
                    </a:lnTo>
                    <a:lnTo>
                      <a:pt x="2532" y="740"/>
                    </a:lnTo>
                    <a:lnTo>
                      <a:pt x="2508" y="676"/>
                    </a:lnTo>
                    <a:lnTo>
                      <a:pt x="2484" y="610"/>
                    </a:lnTo>
                    <a:lnTo>
                      <a:pt x="2464" y="542"/>
                    </a:lnTo>
                    <a:lnTo>
                      <a:pt x="2446" y="474"/>
                    </a:lnTo>
                    <a:lnTo>
                      <a:pt x="2430" y="412"/>
                    </a:lnTo>
                    <a:lnTo>
                      <a:pt x="2416" y="354"/>
                    </a:lnTo>
                    <a:lnTo>
                      <a:pt x="2400" y="266"/>
                    </a:lnTo>
                    <a:lnTo>
                      <a:pt x="2394" y="234"/>
                    </a:lnTo>
                    <a:lnTo>
                      <a:pt x="2276" y="244"/>
                    </a:lnTo>
                    <a:lnTo>
                      <a:pt x="2276" y="244"/>
                    </a:lnTo>
                    <a:lnTo>
                      <a:pt x="2282" y="274"/>
                    </a:lnTo>
                    <a:lnTo>
                      <a:pt x="2294" y="356"/>
                    </a:lnTo>
                    <a:lnTo>
                      <a:pt x="2300" y="410"/>
                    </a:lnTo>
                    <a:lnTo>
                      <a:pt x="2306" y="470"/>
                    </a:lnTo>
                    <a:lnTo>
                      <a:pt x="2310" y="536"/>
                    </a:lnTo>
                    <a:lnTo>
                      <a:pt x="2310" y="604"/>
                    </a:lnTo>
                    <a:lnTo>
                      <a:pt x="2308" y="674"/>
                    </a:lnTo>
                    <a:lnTo>
                      <a:pt x="2304" y="708"/>
                    </a:lnTo>
                    <a:lnTo>
                      <a:pt x="2302" y="742"/>
                    </a:lnTo>
                    <a:lnTo>
                      <a:pt x="2296" y="774"/>
                    </a:lnTo>
                    <a:lnTo>
                      <a:pt x="2290" y="806"/>
                    </a:lnTo>
                    <a:lnTo>
                      <a:pt x="2282" y="836"/>
                    </a:lnTo>
                    <a:lnTo>
                      <a:pt x="2272" y="866"/>
                    </a:lnTo>
                    <a:lnTo>
                      <a:pt x="2260" y="894"/>
                    </a:lnTo>
                    <a:lnTo>
                      <a:pt x="2248" y="918"/>
                    </a:lnTo>
                    <a:lnTo>
                      <a:pt x="2232" y="942"/>
                    </a:lnTo>
                    <a:lnTo>
                      <a:pt x="2214" y="962"/>
                    </a:lnTo>
                    <a:lnTo>
                      <a:pt x="2196" y="980"/>
                    </a:lnTo>
                    <a:lnTo>
                      <a:pt x="2174" y="996"/>
                    </a:lnTo>
                    <a:lnTo>
                      <a:pt x="2150" y="1008"/>
                    </a:lnTo>
                    <a:lnTo>
                      <a:pt x="2124" y="1016"/>
                    </a:lnTo>
                    <a:lnTo>
                      <a:pt x="2124" y="1016"/>
                    </a:lnTo>
                    <a:lnTo>
                      <a:pt x="2098" y="1020"/>
                    </a:lnTo>
                    <a:lnTo>
                      <a:pt x="2072" y="1020"/>
                    </a:lnTo>
                    <a:lnTo>
                      <a:pt x="2050" y="1018"/>
                    </a:lnTo>
                    <a:lnTo>
                      <a:pt x="2028" y="1010"/>
                    </a:lnTo>
                    <a:lnTo>
                      <a:pt x="2006" y="1000"/>
                    </a:lnTo>
                    <a:lnTo>
                      <a:pt x="1986" y="986"/>
                    </a:lnTo>
                    <a:lnTo>
                      <a:pt x="1968" y="970"/>
                    </a:lnTo>
                    <a:lnTo>
                      <a:pt x="1952" y="950"/>
                    </a:lnTo>
                    <a:lnTo>
                      <a:pt x="1936" y="930"/>
                    </a:lnTo>
                    <a:lnTo>
                      <a:pt x="1922" y="906"/>
                    </a:lnTo>
                    <a:lnTo>
                      <a:pt x="1908" y="882"/>
                    </a:lnTo>
                    <a:lnTo>
                      <a:pt x="1896" y="854"/>
                    </a:lnTo>
                    <a:lnTo>
                      <a:pt x="1886" y="826"/>
                    </a:lnTo>
                    <a:lnTo>
                      <a:pt x="1874" y="798"/>
                    </a:lnTo>
                    <a:lnTo>
                      <a:pt x="1858" y="738"/>
                    </a:lnTo>
                    <a:lnTo>
                      <a:pt x="1844" y="678"/>
                    </a:lnTo>
                    <a:lnTo>
                      <a:pt x="1832" y="620"/>
                    </a:lnTo>
                    <a:lnTo>
                      <a:pt x="1824" y="564"/>
                    </a:lnTo>
                    <a:lnTo>
                      <a:pt x="1818" y="514"/>
                    </a:lnTo>
                    <a:lnTo>
                      <a:pt x="1810" y="438"/>
                    </a:lnTo>
                    <a:lnTo>
                      <a:pt x="1810" y="408"/>
                    </a:lnTo>
                    <a:lnTo>
                      <a:pt x="1668" y="362"/>
                    </a:lnTo>
                    <a:lnTo>
                      <a:pt x="1668" y="362"/>
                    </a:lnTo>
                    <a:lnTo>
                      <a:pt x="1670" y="388"/>
                    </a:lnTo>
                    <a:lnTo>
                      <a:pt x="1670" y="460"/>
                    </a:lnTo>
                    <a:lnTo>
                      <a:pt x="1668" y="506"/>
                    </a:lnTo>
                    <a:lnTo>
                      <a:pt x="1666" y="560"/>
                    </a:lnTo>
                    <a:lnTo>
                      <a:pt x="1660" y="618"/>
                    </a:lnTo>
                    <a:lnTo>
                      <a:pt x="1652" y="678"/>
                    </a:lnTo>
                    <a:lnTo>
                      <a:pt x="1640" y="738"/>
                    </a:lnTo>
                    <a:lnTo>
                      <a:pt x="1624" y="796"/>
                    </a:lnTo>
                    <a:lnTo>
                      <a:pt x="1616" y="824"/>
                    </a:lnTo>
                    <a:lnTo>
                      <a:pt x="1604" y="852"/>
                    </a:lnTo>
                    <a:lnTo>
                      <a:pt x="1594" y="878"/>
                    </a:lnTo>
                    <a:lnTo>
                      <a:pt x="1580" y="904"/>
                    </a:lnTo>
                    <a:lnTo>
                      <a:pt x="1566" y="928"/>
                    </a:lnTo>
                    <a:lnTo>
                      <a:pt x="1550" y="948"/>
                    </a:lnTo>
                    <a:lnTo>
                      <a:pt x="1534" y="968"/>
                    </a:lnTo>
                    <a:lnTo>
                      <a:pt x="1514" y="986"/>
                    </a:lnTo>
                    <a:lnTo>
                      <a:pt x="1494" y="1000"/>
                    </a:lnTo>
                    <a:lnTo>
                      <a:pt x="1472" y="1012"/>
                    </a:lnTo>
                    <a:lnTo>
                      <a:pt x="1448" y="1022"/>
                    </a:lnTo>
                    <a:lnTo>
                      <a:pt x="1424" y="1028"/>
                    </a:lnTo>
                    <a:lnTo>
                      <a:pt x="1424" y="1028"/>
                    </a:lnTo>
                    <a:lnTo>
                      <a:pt x="1398" y="1030"/>
                    </a:lnTo>
                    <a:lnTo>
                      <a:pt x="1374" y="1028"/>
                    </a:lnTo>
                    <a:lnTo>
                      <a:pt x="1354" y="1022"/>
                    </a:lnTo>
                    <a:lnTo>
                      <a:pt x="1334" y="1012"/>
                    </a:lnTo>
                    <a:lnTo>
                      <a:pt x="1316" y="1000"/>
                    </a:lnTo>
                    <a:lnTo>
                      <a:pt x="1300" y="984"/>
                    </a:lnTo>
                    <a:lnTo>
                      <a:pt x="1286" y="964"/>
                    </a:lnTo>
                    <a:lnTo>
                      <a:pt x="1272" y="944"/>
                    </a:lnTo>
                    <a:lnTo>
                      <a:pt x="1260" y="920"/>
                    </a:lnTo>
                    <a:lnTo>
                      <a:pt x="1250" y="894"/>
                    </a:lnTo>
                    <a:lnTo>
                      <a:pt x="1242" y="866"/>
                    </a:lnTo>
                    <a:lnTo>
                      <a:pt x="1234" y="838"/>
                    </a:lnTo>
                    <a:lnTo>
                      <a:pt x="1228" y="808"/>
                    </a:lnTo>
                    <a:lnTo>
                      <a:pt x="1222" y="776"/>
                    </a:lnTo>
                    <a:lnTo>
                      <a:pt x="1214" y="712"/>
                    </a:lnTo>
                    <a:lnTo>
                      <a:pt x="1208" y="648"/>
                    </a:lnTo>
                    <a:lnTo>
                      <a:pt x="1206" y="584"/>
                    </a:lnTo>
                    <a:lnTo>
                      <a:pt x="1206" y="526"/>
                    </a:lnTo>
                    <a:lnTo>
                      <a:pt x="1206" y="472"/>
                    </a:lnTo>
                    <a:lnTo>
                      <a:pt x="1210" y="392"/>
                    </a:lnTo>
                    <a:lnTo>
                      <a:pt x="1214" y="362"/>
                    </a:lnTo>
                    <a:lnTo>
                      <a:pt x="1108" y="280"/>
                    </a:lnTo>
                    <a:lnTo>
                      <a:pt x="1108" y="280"/>
                    </a:lnTo>
                    <a:lnTo>
                      <a:pt x="1104" y="310"/>
                    </a:lnTo>
                    <a:lnTo>
                      <a:pt x="1094" y="390"/>
                    </a:lnTo>
                    <a:lnTo>
                      <a:pt x="1086" y="444"/>
                    </a:lnTo>
                    <a:lnTo>
                      <a:pt x="1076" y="502"/>
                    </a:lnTo>
                    <a:lnTo>
                      <a:pt x="1062" y="566"/>
                    </a:lnTo>
                    <a:lnTo>
                      <a:pt x="1046" y="630"/>
                    </a:lnTo>
                    <a:lnTo>
                      <a:pt x="1028" y="694"/>
                    </a:lnTo>
                    <a:lnTo>
                      <a:pt x="1006" y="756"/>
                    </a:lnTo>
                    <a:lnTo>
                      <a:pt x="992" y="784"/>
                    </a:lnTo>
                    <a:lnTo>
                      <a:pt x="980" y="812"/>
                    </a:lnTo>
                    <a:lnTo>
                      <a:pt x="966" y="838"/>
                    </a:lnTo>
                    <a:lnTo>
                      <a:pt x="950" y="862"/>
                    </a:lnTo>
                    <a:lnTo>
                      <a:pt x="934" y="882"/>
                    </a:lnTo>
                    <a:lnTo>
                      <a:pt x="918" y="902"/>
                    </a:lnTo>
                    <a:lnTo>
                      <a:pt x="898" y="918"/>
                    </a:lnTo>
                    <a:lnTo>
                      <a:pt x="880" y="930"/>
                    </a:lnTo>
                    <a:lnTo>
                      <a:pt x="860" y="940"/>
                    </a:lnTo>
                    <a:lnTo>
                      <a:pt x="838" y="946"/>
                    </a:lnTo>
                    <a:lnTo>
                      <a:pt x="816" y="948"/>
                    </a:lnTo>
                    <a:lnTo>
                      <a:pt x="792" y="946"/>
                    </a:lnTo>
                    <a:lnTo>
                      <a:pt x="792" y="946"/>
                    </a:lnTo>
                    <a:lnTo>
                      <a:pt x="770" y="940"/>
                    </a:lnTo>
                    <a:lnTo>
                      <a:pt x="748" y="930"/>
                    </a:lnTo>
                    <a:lnTo>
                      <a:pt x="730" y="916"/>
                    </a:lnTo>
                    <a:lnTo>
                      <a:pt x="712" y="900"/>
                    </a:lnTo>
                    <a:lnTo>
                      <a:pt x="698" y="882"/>
                    </a:lnTo>
                    <a:lnTo>
                      <a:pt x="684" y="860"/>
                    </a:lnTo>
                    <a:lnTo>
                      <a:pt x="672" y="836"/>
                    </a:lnTo>
                    <a:lnTo>
                      <a:pt x="662" y="810"/>
                    </a:lnTo>
                    <a:lnTo>
                      <a:pt x="654" y="782"/>
                    </a:lnTo>
                    <a:lnTo>
                      <a:pt x="646" y="752"/>
                    </a:lnTo>
                    <a:lnTo>
                      <a:pt x="640" y="720"/>
                    </a:lnTo>
                    <a:lnTo>
                      <a:pt x="636" y="688"/>
                    </a:lnTo>
                    <a:lnTo>
                      <a:pt x="628" y="622"/>
                    </a:lnTo>
                    <a:lnTo>
                      <a:pt x="626" y="554"/>
                    </a:lnTo>
                    <a:lnTo>
                      <a:pt x="626" y="488"/>
                    </a:lnTo>
                    <a:lnTo>
                      <a:pt x="628" y="422"/>
                    </a:lnTo>
                    <a:lnTo>
                      <a:pt x="632" y="362"/>
                    </a:lnTo>
                    <a:lnTo>
                      <a:pt x="638" y="308"/>
                    </a:lnTo>
                    <a:lnTo>
                      <a:pt x="648" y="228"/>
                    </a:lnTo>
                    <a:lnTo>
                      <a:pt x="652" y="198"/>
                    </a:lnTo>
                    <a:lnTo>
                      <a:pt x="558" y="140"/>
                    </a:lnTo>
                    <a:lnTo>
                      <a:pt x="558" y="140"/>
                    </a:lnTo>
                    <a:lnTo>
                      <a:pt x="556" y="170"/>
                    </a:lnTo>
                    <a:lnTo>
                      <a:pt x="546" y="250"/>
                    </a:lnTo>
                    <a:lnTo>
                      <a:pt x="538" y="304"/>
                    </a:lnTo>
                    <a:lnTo>
                      <a:pt x="530" y="364"/>
                    </a:lnTo>
                    <a:lnTo>
                      <a:pt x="518" y="426"/>
                    </a:lnTo>
                    <a:lnTo>
                      <a:pt x="504" y="492"/>
                    </a:lnTo>
                    <a:lnTo>
                      <a:pt x="486" y="556"/>
                    </a:lnTo>
                    <a:lnTo>
                      <a:pt x="468" y="618"/>
                    </a:lnTo>
                    <a:lnTo>
                      <a:pt x="456" y="648"/>
                    </a:lnTo>
                    <a:lnTo>
                      <a:pt x="446" y="676"/>
                    </a:lnTo>
                    <a:lnTo>
                      <a:pt x="434" y="702"/>
                    </a:lnTo>
                    <a:lnTo>
                      <a:pt x="420" y="726"/>
                    </a:lnTo>
                    <a:lnTo>
                      <a:pt x="408" y="748"/>
                    </a:lnTo>
                    <a:lnTo>
                      <a:pt x="392" y="768"/>
                    </a:lnTo>
                    <a:lnTo>
                      <a:pt x="378" y="784"/>
                    </a:lnTo>
                    <a:lnTo>
                      <a:pt x="362" y="798"/>
                    </a:lnTo>
                    <a:lnTo>
                      <a:pt x="346" y="808"/>
                    </a:lnTo>
                    <a:lnTo>
                      <a:pt x="328" y="816"/>
                    </a:lnTo>
                    <a:lnTo>
                      <a:pt x="310" y="818"/>
                    </a:lnTo>
                    <a:lnTo>
                      <a:pt x="290" y="818"/>
                    </a:lnTo>
                    <a:lnTo>
                      <a:pt x="290" y="818"/>
                    </a:lnTo>
                    <a:lnTo>
                      <a:pt x="270" y="812"/>
                    </a:lnTo>
                    <a:lnTo>
                      <a:pt x="254" y="804"/>
                    </a:lnTo>
                    <a:lnTo>
                      <a:pt x="238" y="792"/>
                    </a:lnTo>
                    <a:lnTo>
                      <a:pt x="222" y="776"/>
                    </a:lnTo>
                    <a:lnTo>
                      <a:pt x="208" y="758"/>
                    </a:lnTo>
                    <a:lnTo>
                      <a:pt x="196" y="738"/>
                    </a:lnTo>
                    <a:lnTo>
                      <a:pt x="186" y="716"/>
                    </a:lnTo>
                    <a:lnTo>
                      <a:pt x="176" y="692"/>
                    </a:lnTo>
                    <a:lnTo>
                      <a:pt x="166" y="664"/>
                    </a:lnTo>
                    <a:lnTo>
                      <a:pt x="158" y="636"/>
                    </a:lnTo>
                    <a:lnTo>
                      <a:pt x="146" y="576"/>
                    </a:lnTo>
                    <a:lnTo>
                      <a:pt x="136" y="512"/>
                    </a:lnTo>
                    <a:lnTo>
                      <a:pt x="130" y="448"/>
                    </a:lnTo>
                    <a:lnTo>
                      <a:pt x="124" y="384"/>
                    </a:lnTo>
                    <a:lnTo>
                      <a:pt x="122" y="320"/>
                    </a:lnTo>
                    <a:lnTo>
                      <a:pt x="122" y="262"/>
                    </a:lnTo>
                    <a:lnTo>
                      <a:pt x="122" y="210"/>
                    </a:lnTo>
                    <a:lnTo>
                      <a:pt x="124" y="134"/>
                    </a:lnTo>
                    <a:lnTo>
                      <a:pt x="126" y="104"/>
                    </a:lnTo>
                    <a:lnTo>
                      <a:pt x="10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" name="Freeform 15"/>
              <p:cNvSpPr>
                <a:spLocks/>
              </p:cNvSpPr>
              <p:nvPr userDrawn="1"/>
            </p:nvSpPr>
            <p:spPr bwMode="auto">
              <a:xfrm>
                <a:off x="3841" y="-1908"/>
                <a:ext cx="3532" cy="1786"/>
              </a:xfrm>
              <a:custGeom>
                <a:avLst/>
                <a:gdLst>
                  <a:gd name="T0" fmla="*/ 158 w 3532"/>
                  <a:gd name="T1" fmla="*/ 478 h 1786"/>
                  <a:gd name="T2" fmla="*/ 4 w 3532"/>
                  <a:gd name="T3" fmla="*/ 1010 h 1786"/>
                  <a:gd name="T4" fmla="*/ 50 w 3532"/>
                  <a:gd name="T5" fmla="*/ 1358 h 1786"/>
                  <a:gd name="T6" fmla="*/ 130 w 3532"/>
                  <a:gd name="T7" fmla="*/ 1482 h 1786"/>
                  <a:gd name="T8" fmla="*/ 360 w 3532"/>
                  <a:gd name="T9" fmla="*/ 1412 h 1786"/>
                  <a:gd name="T10" fmla="*/ 536 w 3532"/>
                  <a:gd name="T11" fmla="*/ 1510 h 1786"/>
                  <a:gd name="T12" fmla="*/ 690 w 3532"/>
                  <a:gd name="T13" fmla="*/ 1600 h 1786"/>
                  <a:gd name="T14" fmla="*/ 948 w 3532"/>
                  <a:gd name="T15" fmla="*/ 1436 h 1786"/>
                  <a:gd name="T16" fmla="*/ 1072 w 3532"/>
                  <a:gd name="T17" fmla="*/ 1658 h 1786"/>
                  <a:gd name="T18" fmla="*/ 1258 w 3532"/>
                  <a:gd name="T19" fmla="*/ 1712 h 1786"/>
                  <a:gd name="T20" fmla="*/ 1484 w 3532"/>
                  <a:gd name="T21" fmla="*/ 1472 h 1786"/>
                  <a:gd name="T22" fmla="*/ 1680 w 3532"/>
                  <a:gd name="T23" fmla="*/ 1736 h 1786"/>
                  <a:gd name="T24" fmla="*/ 1900 w 3532"/>
                  <a:gd name="T25" fmla="*/ 1758 h 1786"/>
                  <a:gd name="T26" fmla="*/ 2106 w 3532"/>
                  <a:gd name="T27" fmla="*/ 1504 h 1786"/>
                  <a:gd name="T28" fmla="*/ 2284 w 3532"/>
                  <a:gd name="T29" fmla="*/ 1662 h 1786"/>
                  <a:gd name="T30" fmla="*/ 2470 w 3532"/>
                  <a:gd name="T31" fmla="*/ 1618 h 1786"/>
                  <a:gd name="T32" fmla="*/ 2630 w 3532"/>
                  <a:gd name="T33" fmla="*/ 1442 h 1786"/>
                  <a:gd name="T34" fmla="*/ 2834 w 3532"/>
                  <a:gd name="T35" fmla="*/ 1572 h 1786"/>
                  <a:gd name="T36" fmla="*/ 3018 w 3532"/>
                  <a:gd name="T37" fmla="*/ 1464 h 1786"/>
                  <a:gd name="T38" fmla="*/ 3188 w 3532"/>
                  <a:gd name="T39" fmla="*/ 1336 h 1786"/>
                  <a:gd name="T40" fmla="*/ 3412 w 3532"/>
                  <a:gd name="T41" fmla="*/ 1474 h 1786"/>
                  <a:gd name="T42" fmla="*/ 3498 w 3532"/>
                  <a:gd name="T43" fmla="*/ 1400 h 1786"/>
                  <a:gd name="T44" fmla="*/ 3532 w 3532"/>
                  <a:gd name="T45" fmla="*/ 1096 h 1786"/>
                  <a:gd name="T46" fmla="*/ 3462 w 3532"/>
                  <a:gd name="T47" fmla="*/ 656 h 1786"/>
                  <a:gd name="T48" fmla="*/ 3242 w 3532"/>
                  <a:gd name="T49" fmla="*/ 206 h 1786"/>
                  <a:gd name="T50" fmla="*/ 3158 w 3532"/>
                  <a:gd name="T51" fmla="*/ 284 h 1786"/>
                  <a:gd name="T52" fmla="*/ 3392 w 3532"/>
                  <a:gd name="T53" fmla="*/ 776 h 1786"/>
                  <a:gd name="T54" fmla="*/ 3404 w 3532"/>
                  <a:gd name="T55" fmla="*/ 1254 h 1786"/>
                  <a:gd name="T56" fmla="*/ 3268 w 3532"/>
                  <a:gd name="T57" fmla="*/ 1252 h 1786"/>
                  <a:gd name="T58" fmla="*/ 3114 w 3532"/>
                  <a:gd name="T59" fmla="*/ 1008 h 1786"/>
                  <a:gd name="T60" fmla="*/ 2888 w 3532"/>
                  <a:gd name="T61" fmla="*/ 514 h 1786"/>
                  <a:gd name="T62" fmla="*/ 3000 w 3532"/>
                  <a:gd name="T63" fmla="*/ 1072 h 1786"/>
                  <a:gd name="T64" fmla="*/ 2946 w 3532"/>
                  <a:gd name="T65" fmla="*/ 1362 h 1786"/>
                  <a:gd name="T66" fmla="*/ 2782 w 3532"/>
                  <a:gd name="T67" fmla="*/ 1412 h 1786"/>
                  <a:gd name="T68" fmla="*/ 2656 w 3532"/>
                  <a:gd name="T69" fmla="*/ 1196 h 1786"/>
                  <a:gd name="T70" fmla="*/ 2478 w 3532"/>
                  <a:gd name="T71" fmla="*/ 736 h 1786"/>
                  <a:gd name="T72" fmla="*/ 2500 w 3532"/>
                  <a:gd name="T73" fmla="*/ 1276 h 1786"/>
                  <a:gd name="T74" fmla="*/ 2410 w 3532"/>
                  <a:gd name="T75" fmla="*/ 1490 h 1786"/>
                  <a:gd name="T76" fmla="*/ 2262 w 3532"/>
                  <a:gd name="T77" fmla="*/ 1462 h 1786"/>
                  <a:gd name="T78" fmla="*/ 2120 w 3532"/>
                  <a:gd name="T79" fmla="*/ 1120 h 1786"/>
                  <a:gd name="T80" fmla="*/ 1990 w 3532"/>
                  <a:gd name="T81" fmla="*/ 864 h 1786"/>
                  <a:gd name="T82" fmla="*/ 2008 w 3532"/>
                  <a:gd name="T83" fmla="*/ 1304 h 1786"/>
                  <a:gd name="T84" fmla="*/ 1870 w 3532"/>
                  <a:gd name="T85" fmla="*/ 1570 h 1786"/>
                  <a:gd name="T86" fmla="*/ 1718 w 3532"/>
                  <a:gd name="T87" fmla="*/ 1594 h 1786"/>
                  <a:gd name="T88" fmla="*/ 1610 w 3532"/>
                  <a:gd name="T89" fmla="*/ 1430 h 1786"/>
                  <a:gd name="T90" fmla="*/ 1578 w 3532"/>
                  <a:gd name="T91" fmla="*/ 990 h 1786"/>
                  <a:gd name="T92" fmla="*/ 1424 w 3532"/>
                  <a:gd name="T93" fmla="*/ 1180 h 1786"/>
                  <a:gd name="T94" fmla="*/ 1274 w 3532"/>
                  <a:gd name="T95" fmla="*/ 1532 h 1786"/>
                  <a:gd name="T96" fmla="*/ 1156 w 3532"/>
                  <a:gd name="T97" fmla="*/ 1546 h 1786"/>
                  <a:gd name="T98" fmla="*/ 1058 w 3532"/>
                  <a:gd name="T99" fmla="*/ 1328 h 1786"/>
                  <a:gd name="T100" fmla="*/ 1038 w 3532"/>
                  <a:gd name="T101" fmla="*/ 876 h 1786"/>
                  <a:gd name="T102" fmla="*/ 938 w 3532"/>
                  <a:gd name="T103" fmla="*/ 1094 h 1786"/>
                  <a:gd name="T104" fmla="*/ 810 w 3532"/>
                  <a:gd name="T105" fmla="*/ 1408 h 1786"/>
                  <a:gd name="T106" fmla="*/ 664 w 3532"/>
                  <a:gd name="T107" fmla="*/ 1446 h 1786"/>
                  <a:gd name="T108" fmla="*/ 582 w 3532"/>
                  <a:gd name="T109" fmla="*/ 1304 h 1786"/>
                  <a:gd name="T110" fmla="*/ 584 w 3532"/>
                  <a:gd name="T111" fmla="*/ 934 h 1786"/>
                  <a:gd name="T112" fmla="*/ 532 w 3532"/>
                  <a:gd name="T113" fmla="*/ 648 h 1786"/>
                  <a:gd name="T114" fmla="*/ 416 w 3532"/>
                  <a:gd name="T115" fmla="*/ 1138 h 1786"/>
                  <a:gd name="T116" fmla="*/ 222 w 3532"/>
                  <a:gd name="T117" fmla="*/ 1332 h 1786"/>
                  <a:gd name="T118" fmla="*/ 140 w 3532"/>
                  <a:gd name="T119" fmla="*/ 1318 h 1786"/>
                  <a:gd name="T120" fmla="*/ 126 w 3532"/>
                  <a:gd name="T121" fmla="*/ 1066 h 1786"/>
                  <a:gd name="T122" fmla="*/ 358 w 3532"/>
                  <a:gd name="T123" fmla="*/ 364 h 1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532" h="1786">
                    <a:moveTo>
                      <a:pt x="434" y="0"/>
                    </a:moveTo>
                    <a:lnTo>
                      <a:pt x="434" y="0"/>
                    </a:lnTo>
                    <a:lnTo>
                      <a:pt x="404" y="40"/>
                    </a:lnTo>
                    <a:lnTo>
                      <a:pt x="372" y="90"/>
                    </a:lnTo>
                    <a:lnTo>
                      <a:pt x="330" y="154"/>
                    </a:lnTo>
                    <a:lnTo>
                      <a:pt x="284" y="232"/>
                    </a:lnTo>
                    <a:lnTo>
                      <a:pt x="234" y="322"/>
                    </a:lnTo>
                    <a:lnTo>
                      <a:pt x="182" y="424"/>
                    </a:lnTo>
                    <a:lnTo>
                      <a:pt x="158" y="478"/>
                    </a:lnTo>
                    <a:lnTo>
                      <a:pt x="134" y="532"/>
                    </a:lnTo>
                    <a:lnTo>
                      <a:pt x="110" y="590"/>
                    </a:lnTo>
                    <a:lnTo>
                      <a:pt x="88" y="648"/>
                    </a:lnTo>
                    <a:lnTo>
                      <a:pt x="68" y="706"/>
                    </a:lnTo>
                    <a:lnTo>
                      <a:pt x="50" y="766"/>
                    </a:lnTo>
                    <a:lnTo>
                      <a:pt x="34" y="828"/>
                    </a:lnTo>
                    <a:lnTo>
                      <a:pt x="22" y="888"/>
                    </a:lnTo>
                    <a:lnTo>
                      <a:pt x="12" y="950"/>
                    </a:lnTo>
                    <a:lnTo>
                      <a:pt x="4" y="1010"/>
                    </a:lnTo>
                    <a:lnTo>
                      <a:pt x="0" y="1070"/>
                    </a:lnTo>
                    <a:lnTo>
                      <a:pt x="2" y="1130"/>
                    </a:lnTo>
                    <a:lnTo>
                      <a:pt x="6" y="1188"/>
                    </a:lnTo>
                    <a:lnTo>
                      <a:pt x="10" y="1218"/>
                    </a:lnTo>
                    <a:lnTo>
                      <a:pt x="16" y="1246"/>
                    </a:lnTo>
                    <a:lnTo>
                      <a:pt x="22" y="1274"/>
                    </a:lnTo>
                    <a:lnTo>
                      <a:pt x="30" y="1302"/>
                    </a:lnTo>
                    <a:lnTo>
                      <a:pt x="40" y="1330"/>
                    </a:lnTo>
                    <a:lnTo>
                      <a:pt x="50" y="1358"/>
                    </a:lnTo>
                    <a:lnTo>
                      <a:pt x="62" y="1384"/>
                    </a:lnTo>
                    <a:lnTo>
                      <a:pt x="74" y="1410"/>
                    </a:lnTo>
                    <a:lnTo>
                      <a:pt x="90" y="1436"/>
                    </a:lnTo>
                    <a:lnTo>
                      <a:pt x="106" y="1460"/>
                    </a:lnTo>
                    <a:lnTo>
                      <a:pt x="106" y="1460"/>
                    </a:lnTo>
                    <a:lnTo>
                      <a:pt x="110" y="1466"/>
                    </a:lnTo>
                    <a:lnTo>
                      <a:pt x="114" y="1470"/>
                    </a:lnTo>
                    <a:lnTo>
                      <a:pt x="122" y="1476"/>
                    </a:lnTo>
                    <a:lnTo>
                      <a:pt x="130" y="1482"/>
                    </a:lnTo>
                    <a:lnTo>
                      <a:pt x="142" y="1488"/>
                    </a:lnTo>
                    <a:lnTo>
                      <a:pt x="158" y="1490"/>
                    </a:lnTo>
                    <a:lnTo>
                      <a:pt x="176" y="1492"/>
                    </a:lnTo>
                    <a:lnTo>
                      <a:pt x="198" y="1490"/>
                    </a:lnTo>
                    <a:lnTo>
                      <a:pt x="222" y="1486"/>
                    </a:lnTo>
                    <a:lnTo>
                      <a:pt x="250" y="1476"/>
                    </a:lnTo>
                    <a:lnTo>
                      <a:pt x="284" y="1460"/>
                    </a:lnTo>
                    <a:lnTo>
                      <a:pt x="320" y="1440"/>
                    </a:lnTo>
                    <a:lnTo>
                      <a:pt x="360" y="1412"/>
                    </a:lnTo>
                    <a:lnTo>
                      <a:pt x="406" y="1376"/>
                    </a:lnTo>
                    <a:lnTo>
                      <a:pt x="456" y="1332"/>
                    </a:lnTo>
                    <a:lnTo>
                      <a:pt x="456" y="1332"/>
                    </a:lnTo>
                    <a:lnTo>
                      <a:pt x="462" y="1354"/>
                    </a:lnTo>
                    <a:lnTo>
                      <a:pt x="470" y="1378"/>
                    </a:lnTo>
                    <a:lnTo>
                      <a:pt x="480" y="1408"/>
                    </a:lnTo>
                    <a:lnTo>
                      <a:pt x="496" y="1440"/>
                    </a:lnTo>
                    <a:lnTo>
                      <a:pt x="514" y="1476"/>
                    </a:lnTo>
                    <a:lnTo>
                      <a:pt x="536" y="1510"/>
                    </a:lnTo>
                    <a:lnTo>
                      <a:pt x="548" y="1526"/>
                    </a:lnTo>
                    <a:lnTo>
                      <a:pt x="562" y="1542"/>
                    </a:lnTo>
                    <a:lnTo>
                      <a:pt x="576" y="1556"/>
                    </a:lnTo>
                    <a:lnTo>
                      <a:pt x="592" y="1568"/>
                    </a:lnTo>
                    <a:lnTo>
                      <a:pt x="610" y="1580"/>
                    </a:lnTo>
                    <a:lnTo>
                      <a:pt x="628" y="1588"/>
                    </a:lnTo>
                    <a:lnTo>
                      <a:pt x="648" y="1594"/>
                    </a:lnTo>
                    <a:lnTo>
                      <a:pt x="668" y="1598"/>
                    </a:lnTo>
                    <a:lnTo>
                      <a:pt x="690" y="1600"/>
                    </a:lnTo>
                    <a:lnTo>
                      <a:pt x="712" y="1598"/>
                    </a:lnTo>
                    <a:lnTo>
                      <a:pt x="738" y="1592"/>
                    </a:lnTo>
                    <a:lnTo>
                      <a:pt x="764" y="1584"/>
                    </a:lnTo>
                    <a:lnTo>
                      <a:pt x="790" y="1570"/>
                    </a:lnTo>
                    <a:lnTo>
                      <a:pt x="818" y="1554"/>
                    </a:lnTo>
                    <a:lnTo>
                      <a:pt x="848" y="1532"/>
                    </a:lnTo>
                    <a:lnTo>
                      <a:pt x="880" y="1504"/>
                    </a:lnTo>
                    <a:lnTo>
                      <a:pt x="914" y="1474"/>
                    </a:lnTo>
                    <a:lnTo>
                      <a:pt x="948" y="1436"/>
                    </a:lnTo>
                    <a:lnTo>
                      <a:pt x="948" y="1436"/>
                    </a:lnTo>
                    <a:lnTo>
                      <a:pt x="956" y="1462"/>
                    </a:lnTo>
                    <a:lnTo>
                      <a:pt x="968" y="1490"/>
                    </a:lnTo>
                    <a:lnTo>
                      <a:pt x="984" y="1524"/>
                    </a:lnTo>
                    <a:lnTo>
                      <a:pt x="1004" y="1562"/>
                    </a:lnTo>
                    <a:lnTo>
                      <a:pt x="1028" y="1602"/>
                    </a:lnTo>
                    <a:lnTo>
                      <a:pt x="1042" y="1622"/>
                    </a:lnTo>
                    <a:lnTo>
                      <a:pt x="1056" y="1640"/>
                    </a:lnTo>
                    <a:lnTo>
                      <a:pt x="1072" y="1658"/>
                    </a:lnTo>
                    <a:lnTo>
                      <a:pt x="1090" y="1674"/>
                    </a:lnTo>
                    <a:lnTo>
                      <a:pt x="1106" y="1688"/>
                    </a:lnTo>
                    <a:lnTo>
                      <a:pt x="1126" y="1700"/>
                    </a:lnTo>
                    <a:lnTo>
                      <a:pt x="1146" y="1710"/>
                    </a:lnTo>
                    <a:lnTo>
                      <a:pt x="1166" y="1718"/>
                    </a:lnTo>
                    <a:lnTo>
                      <a:pt x="1188" y="1722"/>
                    </a:lnTo>
                    <a:lnTo>
                      <a:pt x="1210" y="1722"/>
                    </a:lnTo>
                    <a:lnTo>
                      <a:pt x="1234" y="1720"/>
                    </a:lnTo>
                    <a:lnTo>
                      <a:pt x="1258" y="1712"/>
                    </a:lnTo>
                    <a:lnTo>
                      <a:pt x="1284" y="1702"/>
                    </a:lnTo>
                    <a:lnTo>
                      <a:pt x="1310" y="1686"/>
                    </a:lnTo>
                    <a:lnTo>
                      <a:pt x="1336" y="1664"/>
                    </a:lnTo>
                    <a:lnTo>
                      <a:pt x="1364" y="1638"/>
                    </a:lnTo>
                    <a:lnTo>
                      <a:pt x="1394" y="1606"/>
                    </a:lnTo>
                    <a:lnTo>
                      <a:pt x="1422" y="1568"/>
                    </a:lnTo>
                    <a:lnTo>
                      <a:pt x="1454" y="1524"/>
                    </a:lnTo>
                    <a:lnTo>
                      <a:pt x="1484" y="1472"/>
                    </a:lnTo>
                    <a:lnTo>
                      <a:pt x="1484" y="1472"/>
                    </a:lnTo>
                    <a:lnTo>
                      <a:pt x="1498" y="1500"/>
                    </a:lnTo>
                    <a:lnTo>
                      <a:pt x="1516" y="1532"/>
                    </a:lnTo>
                    <a:lnTo>
                      <a:pt x="1538" y="1570"/>
                    </a:lnTo>
                    <a:lnTo>
                      <a:pt x="1566" y="1614"/>
                    </a:lnTo>
                    <a:lnTo>
                      <a:pt x="1600" y="1658"/>
                    </a:lnTo>
                    <a:lnTo>
                      <a:pt x="1618" y="1678"/>
                    </a:lnTo>
                    <a:lnTo>
                      <a:pt x="1638" y="1700"/>
                    </a:lnTo>
                    <a:lnTo>
                      <a:pt x="1658" y="1718"/>
                    </a:lnTo>
                    <a:lnTo>
                      <a:pt x="1680" y="1736"/>
                    </a:lnTo>
                    <a:lnTo>
                      <a:pt x="1702" y="1752"/>
                    </a:lnTo>
                    <a:lnTo>
                      <a:pt x="1724" y="1766"/>
                    </a:lnTo>
                    <a:lnTo>
                      <a:pt x="1748" y="1776"/>
                    </a:lnTo>
                    <a:lnTo>
                      <a:pt x="1772" y="1782"/>
                    </a:lnTo>
                    <a:lnTo>
                      <a:pt x="1796" y="1786"/>
                    </a:lnTo>
                    <a:lnTo>
                      <a:pt x="1822" y="1786"/>
                    </a:lnTo>
                    <a:lnTo>
                      <a:pt x="1848" y="1782"/>
                    </a:lnTo>
                    <a:lnTo>
                      <a:pt x="1874" y="1772"/>
                    </a:lnTo>
                    <a:lnTo>
                      <a:pt x="1900" y="1758"/>
                    </a:lnTo>
                    <a:lnTo>
                      <a:pt x="1928" y="1738"/>
                    </a:lnTo>
                    <a:lnTo>
                      <a:pt x="1956" y="1712"/>
                    </a:lnTo>
                    <a:lnTo>
                      <a:pt x="1982" y="1682"/>
                    </a:lnTo>
                    <a:lnTo>
                      <a:pt x="2010" y="1642"/>
                    </a:lnTo>
                    <a:lnTo>
                      <a:pt x="2038" y="1598"/>
                    </a:lnTo>
                    <a:lnTo>
                      <a:pt x="2066" y="1544"/>
                    </a:lnTo>
                    <a:lnTo>
                      <a:pt x="2092" y="1484"/>
                    </a:lnTo>
                    <a:lnTo>
                      <a:pt x="2092" y="1484"/>
                    </a:lnTo>
                    <a:lnTo>
                      <a:pt x="2106" y="1504"/>
                    </a:lnTo>
                    <a:lnTo>
                      <a:pt x="2120" y="1524"/>
                    </a:lnTo>
                    <a:lnTo>
                      <a:pt x="2142" y="1550"/>
                    </a:lnTo>
                    <a:lnTo>
                      <a:pt x="2166" y="1578"/>
                    </a:lnTo>
                    <a:lnTo>
                      <a:pt x="2196" y="1606"/>
                    </a:lnTo>
                    <a:lnTo>
                      <a:pt x="2212" y="1620"/>
                    </a:lnTo>
                    <a:lnTo>
                      <a:pt x="2228" y="1632"/>
                    </a:lnTo>
                    <a:lnTo>
                      <a:pt x="2246" y="1642"/>
                    </a:lnTo>
                    <a:lnTo>
                      <a:pt x="2264" y="1654"/>
                    </a:lnTo>
                    <a:lnTo>
                      <a:pt x="2284" y="1662"/>
                    </a:lnTo>
                    <a:lnTo>
                      <a:pt x="2304" y="1668"/>
                    </a:lnTo>
                    <a:lnTo>
                      <a:pt x="2324" y="1672"/>
                    </a:lnTo>
                    <a:lnTo>
                      <a:pt x="2344" y="1674"/>
                    </a:lnTo>
                    <a:lnTo>
                      <a:pt x="2364" y="1674"/>
                    </a:lnTo>
                    <a:lnTo>
                      <a:pt x="2386" y="1670"/>
                    </a:lnTo>
                    <a:lnTo>
                      <a:pt x="2406" y="1662"/>
                    </a:lnTo>
                    <a:lnTo>
                      <a:pt x="2428" y="1652"/>
                    </a:lnTo>
                    <a:lnTo>
                      <a:pt x="2450" y="1636"/>
                    </a:lnTo>
                    <a:lnTo>
                      <a:pt x="2470" y="1618"/>
                    </a:lnTo>
                    <a:lnTo>
                      <a:pt x="2492" y="1594"/>
                    </a:lnTo>
                    <a:lnTo>
                      <a:pt x="2514" y="1566"/>
                    </a:lnTo>
                    <a:lnTo>
                      <a:pt x="2534" y="1534"/>
                    </a:lnTo>
                    <a:lnTo>
                      <a:pt x="2554" y="1496"/>
                    </a:lnTo>
                    <a:lnTo>
                      <a:pt x="2576" y="1452"/>
                    </a:lnTo>
                    <a:lnTo>
                      <a:pt x="2596" y="1402"/>
                    </a:lnTo>
                    <a:lnTo>
                      <a:pt x="2596" y="1402"/>
                    </a:lnTo>
                    <a:lnTo>
                      <a:pt x="2610" y="1422"/>
                    </a:lnTo>
                    <a:lnTo>
                      <a:pt x="2630" y="1442"/>
                    </a:lnTo>
                    <a:lnTo>
                      <a:pt x="2654" y="1466"/>
                    </a:lnTo>
                    <a:lnTo>
                      <a:pt x="2684" y="1494"/>
                    </a:lnTo>
                    <a:lnTo>
                      <a:pt x="2718" y="1520"/>
                    </a:lnTo>
                    <a:lnTo>
                      <a:pt x="2736" y="1532"/>
                    </a:lnTo>
                    <a:lnTo>
                      <a:pt x="2754" y="1542"/>
                    </a:lnTo>
                    <a:lnTo>
                      <a:pt x="2774" y="1552"/>
                    </a:lnTo>
                    <a:lnTo>
                      <a:pt x="2794" y="1560"/>
                    </a:lnTo>
                    <a:lnTo>
                      <a:pt x="2814" y="1568"/>
                    </a:lnTo>
                    <a:lnTo>
                      <a:pt x="2834" y="1572"/>
                    </a:lnTo>
                    <a:lnTo>
                      <a:pt x="2856" y="1574"/>
                    </a:lnTo>
                    <a:lnTo>
                      <a:pt x="2876" y="1572"/>
                    </a:lnTo>
                    <a:lnTo>
                      <a:pt x="2898" y="1568"/>
                    </a:lnTo>
                    <a:lnTo>
                      <a:pt x="2918" y="1560"/>
                    </a:lnTo>
                    <a:lnTo>
                      <a:pt x="2940" y="1550"/>
                    </a:lnTo>
                    <a:lnTo>
                      <a:pt x="2960" y="1534"/>
                    </a:lnTo>
                    <a:lnTo>
                      <a:pt x="2980" y="1516"/>
                    </a:lnTo>
                    <a:lnTo>
                      <a:pt x="2998" y="1492"/>
                    </a:lnTo>
                    <a:lnTo>
                      <a:pt x="3018" y="1464"/>
                    </a:lnTo>
                    <a:lnTo>
                      <a:pt x="3036" y="1430"/>
                    </a:lnTo>
                    <a:lnTo>
                      <a:pt x="3052" y="1390"/>
                    </a:lnTo>
                    <a:lnTo>
                      <a:pt x="3068" y="1346"/>
                    </a:lnTo>
                    <a:lnTo>
                      <a:pt x="3084" y="1296"/>
                    </a:lnTo>
                    <a:lnTo>
                      <a:pt x="3098" y="1238"/>
                    </a:lnTo>
                    <a:lnTo>
                      <a:pt x="3098" y="1238"/>
                    </a:lnTo>
                    <a:lnTo>
                      <a:pt x="3110" y="1252"/>
                    </a:lnTo>
                    <a:lnTo>
                      <a:pt x="3142" y="1288"/>
                    </a:lnTo>
                    <a:lnTo>
                      <a:pt x="3188" y="1336"/>
                    </a:lnTo>
                    <a:lnTo>
                      <a:pt x="3216" y="1362"/>
                    </a:lnTo>
                    <a:lnTo>
                      <a:pt x="3244" y="1388"/>
                    </a:lnTo>
                    <a:lnTo>
                      <a:pt x="3276" y="1412"/>
                    </a:lnTo>
                    <a:lnTo>
                      <a:pt x="3306" y="1434"/>
                    </a:lnTo>
                    <a:lnTo>
                      <a:pt x="3338" y="1452"/>
                    </a:lnTo>
                    <a:lnTo>
                      <a:pt x="3368" y="1464"/>
                    </a:lnTo>
                    <a:lnTo>
                      <a:pt x="3384" y="1470"/>
                    </a:lnTo>
                    <a:lnTo>
                      <a:pt x="3398" y="1472"/>
                    </a:lnTo>
                    <a:lnTo>
                      <a:pt x="3412" y="1474"/>
                    </a:lnTo>
                    <a:lnTo>
                      <a:pt x="3426" y="1472"/>
                    </a:lnTo>
                    <a:lnTo>
                      <a:pt x="3438" y="1470"/>
                    </a:lnTo>
                    <a:lnTo>
                      <a:pt x="3450" y="1466"/>
                    </a:lnTo>
                    <a:lnTo>
                      <a:pt x="3460" y="1458"/>
                    </a:lnTo>
                    <a:lnTo>
                      <a:pt x="3472" y="1448"/>
                    </a:lnTo>
                    <a:lnTo>
                      <a:pt x="3472" y="1448"/>
                    </a:lnTo>
                    <a:lnTo>
                      <a:pt x="3480" y="1436"/>
                    </a:lnTo>
                    <a:lnTo>
                      <a:pt x="3490" y="1420"/>
                    </a:lnTo>
                    <a:lnTo>
                      <a:pt x="3498" y="1400"/>
                    </a:lnTo>
                    <a:lnTo>
                      <a:pt x="3506" y="1376"/>
                    </a:lnTo>
                    <a:lnTo>
                      <a:pt x="3512" y="1350"/>
                    </a:lnTo>
                    <a:lnTo>
                      <a:pt x="3518" y="1322"/>
                    </a:lnTo>
                    <a:lnTo>
                      <a:pt x="3524" y="1290"/>
                    </a:lnTo>
                    <a:lnTo>
                      <a:pt x="3528" y="1256"/>
                    </a:lnTo>
                    <a:lnTo>
                      <a:pt x="3530" y="1218"/>
                    </a:lnTo>
                    <a:lnTo>
                      <a:pt x="3532" y="1180"/>
                    </a:lnTo>
                    <a:lnTo>
                      <a:pt x="3532" y="1138"/>
                    </a:lnTo>
                    <a:lnTo>
                      <a:pt x="3532" y="1096"/>
                    </a:lnTo>
                    <a:lnTo>
                      <a:pt x="3530" y="1052"/>
                    </a:lnTo>
                    <a:lnTo>
                      <a:pt x="3528" y="1006"/>
                    </a:lnTo>
                    <a:lnTo>
                      <a:pt x="3522" y="958"/>
                    </a:lnTo>
                    <a:lnTo>
                      <a:pt x="3516" y="910"/>
                    </a:lnTo>
                    <a:lnTo>
                      <a:pt x="3510" y="860"/>
                    </a:lnTo>
                    <a:lnTo>
                      <a:pt x="3500" y="810"/>
                    </a:lnTo>
                    <a:lnTo>
                      <a:pt x="3488" y="758"/>
                    </a:lnTo>
                    <a:lnTo>
                      <a:pt x="3476" y="708"/>
                    </a:lnTo>
                    <a:lnTo>
                      <a:pt x="3462" y="656"/>
                    </a:lnTo>
                    <a:lnTo>
                      <a:pt x="3446" y="604"/>
                    </a:lnTo>
                    <a:lnTo>
                      <a:pt x="3428" y="552"/>
                    </a:lnTo>
                    <a:lnTo>
                      <a:pt x="3408" y="500"/>
                    </a:lnTo>
                    <a:lnTo>
                      <a:pt x="3386" y="450"/>
                    </a:lnTo>
                    <a:lnTo>
                      <a:pt x="3360" y="398"/>
                    </a:lnTo>
                    <a:lnTo>
                      <a:pt x="3334" y="348"/>
                    </a:lnTo>
                    <a:lnTo>
                      <a:pt x="3306" y="300"/>
                    </a:lnTo>
                    <a:lnTo>
                      <a:pt x="3274" y="252"/>
                    </a:lnTo>
                    <a:lnTo>
                      <a:pt x="3242" y="206"/>
                    </a:lnTo>
                    <a:lnTo>
                      <a:pt x="3206" y="160"/>
                    </a:lnTo>
                    <a:lnTo>
                      <a:pt x="3168" y="116"/>
                    </a:lnTo>
                    <a:lnTo>
                      <a:pt x="3062" y="34"/>
                    </a:lnTo>
                    <a:lnTo>
                      <a:pt x="3038" y="128"/>
                    </a:lnTo>
                    <a:lnTo>
                      <a:pt x="3038" y="128"/>
                    </a:lnTo>
                    <a:lnTo>
                      <a:pt x="3062" y="154"/>
                    </a:lnTo>
                    <a:lnTo>
                      <a:pt x="3088" y="186"/>
                    </a:lnTo>
                    <a:lnTo>
                      <a:pt x="3120" y="230"/>
                    </a:lnTo>
                    <a:lnTo>
                      <a:pt x="3158" y="284"/>
                    </a:lnTo>
                    <a:lnTo>
                      <a:pt x="3200" y="348"/>
                    </a:lnTo>
                    <a:lnTo>
                      <a:pt x="3242" y="420"/>
                    </a:lnTo>
                    <a:lnTo>
                      <a:pt x="3284" y="500"/>
                    </a:lnTo>
                    <a:lnTo>
                      <a:pt x="3304" y="542"/>
                    </a:lnTo>
                    <a:lnTo>
                      <a:pt x="3324" y="586"/>
                    </a:lnTo>
                    <a:lnTo>
                      <a:pt x="3344" y="632"/>
                    </a:lnTo>
                    <a:lnTo>
                      <a:pt x="3360" y="678"/>
                    </a:lnTo>
                    <a:lnTo>
                      <a:pt x="3376" y="726"/>
                    </a:lnTo>
                    <a:lnTo>
                      <a:pt x="3392" y="776"/>
                    </a:lnTo>
                    <a:lnTo>
                      <a:pt x="3404" y="826"/>
                    </a:lnTo>
                    <a:lnTo>
                      <a:pt x="3414" y="878"/>
                    </a:lnTo>
                    <a:lnTo>
                      <a:pt x="3422" y="930"/>
                    </a:lnTo>
                    <a:lnTo>
                      <a:pt x="3426" y="982"/>
                    </a:lnTo>
                    <a:lnTo>
                      <a:pt x="3428" y="1036"/>
                    </a:lnTo>
                    <a:lnTo>
                      <a:pt x="3428" y="1090"/>
                    </a:lnTo>
                    <a:lnTo>
                      <a:pt x="3424" y="1144"/>
                    </a:lnTo>
                    <a:lnTo>
                      <a:pt x="3416" y="1198"/>
                    </a:lnTo>
                    <a:lnTo>
                      <a:pt x="3404" y="1254"/>
                    </a:lnTo>
                    <a:lnTo>
                      <a:pt x="3390" y="1308"/>
                    </a:lnTo>
                    <a:lnTo>
                      <a:pt x="3390" y="1308"/>
                    </a:lnTo>
                    <a:lnTo>
                      <a:pt x="3380" y="1310"/>
                    </a:lnTo>
                    <a:lnTo>
                      <a:pt x="3368" y="1310"/>
                    </a:lnTo>
                    <a:lnTo>
                      <a:pt x="3352" y="1306"/>
                    </a:lnTo>
                    <a:lnTo>
                      <a:pt x="3332" y="1298"/>
                    </a:lnTo>
                    <a:lnTo>
                      <a:pt x="3308" y="1286"/>
                    </a:lnTo>
                    <a:lnTo>
                      <a:pt x="3282" y="1266"/>
                    </a:lnTo>
                    <a:lnTo>
                      <a:pt x="3268" y="1252"/>
                    </a:lnTo>
                    <a:lnTo>
                      <a:pt x="3252" y="1236"/>
                    </a:lnTo>
                    <a:lnTo>
                      <a:pt x="3236" y="1218"/>
                    </a:lnTo>
                    <a:lnTo>
                      <a:pt x="3220" y="1198"/>
                    </a:lnTo>
                    <a:lnTo>
                      <a:pt x="3204" y="1174"/>
                    </a:lnTo>
                    <a:lnTo>
                      <a:pt x="3186" y="1148"/>
                    </a:lnTo>
                    <a:lnTo>
                      <a:pt x="3168" y="1118"/>
                    </a:lnTo>
                    <a:lnTo>
                      <a:pt x="3150" y="1084"/>
                    </a:lnTo>
                    <a:lnTo>
                      <a:pt x="3132" y="1048"/>
                    </a:lnTo>
                    <a:lnTo>
                      <a:pt x="3114" y="1008"/>
                    </a:lnTo>
                    <a:lnTo>
                      <a:pt x="3094" y="962"/>
                    </a:lnTo>
                    <a:lnTo>
                      <a:pt x="3076" y="914"/>
                    </a:lnTo>
                    <a:lnTo>
                      <a:pt x="3056" y="862"/>
                    </a:lnTo>
                    <a:lnTo>
                      <a:pt x="3036" y="804"/>
                    </a:lnTo>
                    <a:lnTo>
                      <a:pt x="3016" y="742"/>
                    </a:lnTo>
                    <a:lnTo>
                      <a:pt x="2996" y="674"/>
                    </a:lnTo>
                    <a:lnTo>
                      <a:pt x="2978" y="602"/>
                    </a:lnTo>
                    <a:lnTo>
                      <a:pt x="2958" y="526"/>
                    </a:lnTo>
                    <a:lnTo>
                      <a:pt x="2888" y="514"/>
                    </a:lnTo>
                    <a:lnTo>
                      <a:pt x="2888" y="514"/>
                    </a:lnTo>
                    <a:lnTo>
                      <a:pt x="2898" y="548"/>
                    </a:lnTo>
                    <a:lnTo>
                      <a:pt x="2924" y="636"/>
                    </a:lnTo>
                    <a:lnTo>
                      <a:pt x="2938" y="696"/>
                    </a:lnTo>
                    <a:lnTo>
                      <a:pt x="2954" y="764"/>
                    </a:lnTo>
                    <a:lnTo>
                      <a:pt x="2970" y="838"/>
                    </a:lnTo>
                    <a:lnTo>
                      <a:pt x="2984" y="916"/>
                    </a:lnTo>
                    <a:lnTo>
                      <a:pt x="2994" y="994"/>
                    </a:lnTo>
                    <a:lnTo>
                      <a:pt x="3000" y="1072"/>
                    </a:lnTo>
                    <a:lnTo>
                      <a:pt x="3002" y="1110"/>
                    </a:lnTo>
                    <a:lnTo>
                      <a:pt x="3000" y="1148"/>
                    </a:lnTo>
                    <a:lnTo>
                      <a:pt x="3000" y="1184"/>
                    </a:lnTo>
                    <a:lnTo>
                      <a:pt x="2996" y="1218"/>
                    </a:lnTo>
                    <a:lnTo>
                      <a:pt x="2990" y="1252"/>
                    </a:lnTo>
                    <a:lnTo>
                      <a:pt x="2982" y="1282"/>
                    </a:lnTo>
                    <a:lnTo>
                      <a:pt x="2972" y="1312"/>
                    </a:lnTo>
                    <a:lnTo>
                      <a:pt x="2960" y="1338"/>
                    </a:lnTo>
                    <a:lnTo>
                      <a:pt x="2946" y="1362"/>
                    </a:lnTo>
                    <a:lnTo>
                      <a:pt x="2930" y="1382"/>
                    </a:lnTo>
                    <a:lnTo>
                      <a:pt x="2910" y="1400"/>
                    </a:lnTo>
                    <a:lnTo>
                      <a:pt x="2888" y="1414"/>
                    </a:lnTo>
                    <a:lnTo>
                      <a:pt x="2888" y="1414"/>
                    </a:lnTo>
                    <a:lnTo>
                      <a:pt x="2864" y="1422"/>
                    </a:lnTo>
                    <a:lnTo>
                      <a:pt x="2842" y="1428"/>
                    </a:lnTo>
                    <a:lnTo>
                      <a:pt x="2820" y="1426"/>
                    </a:lnTo>
                    <a:lnTo>
                      <a:pt x="2800" y="1422"/>
                    </a:lnTo>
                    <a:lnTo>
                      <a:pt x="2782" y="1412"/>
                    </a:lnTo>
                    <a:lnTo>
                      <a:pt x="2764" y="1400"/>
                    </a:lnTo>
                    <a:lnTo>
                      <a:pt x="2746" y="1384"/>
                    </a:lnTo>
                    <a:lnTo>
                      <a:pt x="2732" y="1364"/>
                    </a:lnTo>
                    <a:lnTo>
                      <a:pt x="2716" y="1340"/>
                    </a:lnTo>
                    <a:lnTo>
                      <a:pt x="2702" y="1316"/>
                    </a:lnTo>
                    <a:lnTo>
                      <a:pt x="2690" y="1288"/>
                    </a:lnTo>
                    <a:lnTo>
                      <a:pt x="2678" y="1260"/>
                    </a:lnTo>
                    <a:lnTo>
                      <a:pt x="2666" y="1228"/>
                    </a:lnTo>
                    <a:lnTo>
                      <a:pt x="2656" y="1196"/>
                    </a:lnTo>
                    <a:lnTo>
                      <a:pt x="2638" y="1128"/>
                    </a:lnTo>
                    <a:lnTo>
                      <a:pt x="2624" y="1060"/>
                    </a:lnTo>
                    <a:lnTo>
                      <a:pt x="2612" y="992"/>
                    </a:lnTo>
                    <a:lnTo>
                      <a:pt x="2602" y="928"/>
                    </a:lnTo>
                    <a:lnTo>
                      <a:pt x="2594" y="870"/>
                    </a:lnTo>
                    <a:lnTo>
                      <a:pt x="2586" y="782"/>
                    </a:lnTo>
                    <a:lnTo>
                      <a:pt x="2584" y="748"/>
                    </a:lnTo>
                    <a:lnTo>
                      <a:pt x="2478" y="736"/>
                    </a:lnTo>
                    <a:lnTo>
                      <a:pt x="2478" y="736"/>
                    </a:lnTo>
                    <a:lnTo>
                      <a:pt x="2482" y="766"/>
                    </a:lnTo>
                    <a:lnTo>
                      <a:pt x="2492" y="850"/>
                    </a:lnTo>
                    <a:lnTo>
                      <a:pt x="2498" y="906"/>
                    </a:lnTo>
                    <a:lnTo>
                      <a:pt x="2504" y="968"/>
                    </a:lnTo>
                    <a:lnTo>
                      <a:pt x="2508" y="1034"/>
                    </a:lnTo>
                    <a:lnTo>
                      <a:pt x="2508" y="1104"/>
                    </a:lnTo>
                    <a:lnTo>
                      <a:pt x="2508" y="1174"/>
                    </a:lnTo>
                    <a:lnTo>
                      <a:pt x="2504" y="1242"/>
                    </a:lnTo>
                    <a:lnTo>
                      <a:pt x="2500" y="1276"/>
                    </a:lnTo>
                    <a:lnTo>
                      <a:pt x="2496" y="1308"/>
                    </a:lnTo>
                    <a:lnTo>
                      <a:pt x="2490" y="1338"/>
                    </a:lnTo>
                    <a:lnTo>
                      <a:pt x="2484" y="1366"/>
                    </a:lnTo>
                    <a:lnTo>
                      <a:pt x="2474" y="1394"/>
                    </a:lnTo>
                    <a:lnTo>
                      <a:pt x="2466" y="1418"/>
                    </a:lnTo>
                    <a:lnTo>
                      <a:pt x="2454" y="1440"/>
                    </a:lnTo>
                    <a:lnTo>
                      <a:pt x="2442" y="1460"/>
                    </a:lnTo>
                    <a:lnTo>
                      <a:pt x="2426" y="1478"/>
                    </a:lnTo>
                    <a:lnTo>
                      <a:pt x="2410" y="1490"/>
                    </a:lnTo>
                    <a:lnTo>
                      <a:pt x="2392" y="1500"/>
                    </a:lnTo>
                    <a:lnTo>
                      <a:pt x="2374" y="1506"/>
                    </a:lnTo>
                    <a:lnTo>
                      <a:pt x="2374" y="1506"/>
                    </a:lnTo>
                    <a:lnTo>
                      <a:pt x="2352" y="1510"/>
                    </a:lnTo>
                    <a:lnTo>
                      <a:pt x="2332" y="1506"/>
                    </a:lnTo>
                    <a:lnTo>
                      <a:pt x="2314" y="1500"/>
                    </a:lnTo>
                    <a:lnTo>
                      <a:pt x="2296" y="1492"/>
                    </a:lnTo>
                    <a:lnTo>
                      <a:pt x="2278" y="1478"/>
                    </a:lnTo>
                    <a:lnTo>
                      <a:pt x="2262" y="1462"/>
                    </a:lnTo>
                    <a:lnTo>
                      <a:pt x="2246" y="1442"/>
                    </a:lnTo>
                    <a:lnTo>
                      <a:pt x="2232" y="1420"/>
                    </a:lnTo>
                    <a:lnTo>
                      <a:pt x="2218" y="1396"/>
                    </a:lnTo>
                    <a:lnTo>
                      <a:pt x="2204" y="1370"/>
                    </a:lnTo>
                    <a:lnTo>
                      <a:pt x="2192" y="1342"/>
                    </a:lnTo>
                    <a:lnTo>
                      <a:pt x="2180" y="1312"/>
                    </a:lnTo>
                    <a:lnTo>
                      <a:pt x="2158" y="1250"/>
                    </a:lnTo>
                    <a:lnTo>
                      <a:pt x="2138" y="1186"/>
                    </a:lnTo>
                    <a:lnTo>
                      <a:pt x="2120" y="1120"/>
                    </a:lnTo>
                    <a:lnTo>
                      <a:pt x="2106" y="1056"/>
                    </a:lnTo>
                    <a:lnTo>
                      <a:pt x="2094" y="996"/>
                    </a:lnTo>
                    <a:lnTo>
                      <a:pt x="2086" y="942"/>
                    </a:lnTo>
                    <a:lnTo>
                      <a:pt x="2072" y="860"/>
                    </a:lnTo>
                    <a:lnTo>
                      <a:pt x="2068" y="830"/>
                    </a:lnTo>
                    <a:lnTo>
                      <a:pt x="1976" y="806"/>
                    </a:lnTo>
                    <a:lnTo>
                      <a:pt x="1976" y="806"/>
                    </a:lnTo>
                    <a:lnTo>
                      <a:pt x="1982" y="832"/>
                    </a:lnTo>
                    <a:lnTo>
                      <a:pt x="1990" y="864"/>
                    </a:lnTo>
                    <a:lnTo>
                      <a:pt x="1998" y="904"/>
                    </a:lnTo>
                    <a:lnTo>
                      <a:pt x="2006" y="952"/>
                    </a:lnTo>
                    <a:lnTo>
                      <a:pt x="2014" y="1008"/>
                    </a:lnTo>
                    <a:lnTo>
                      <a:pt x="2018" y="1070"/>
                    </a:lnTo>
                    <a:lnTo>
                      <a:pt x="2020" y="1134"/>
                    </a:lnTo>
                    <a:lnTo>
                      <a:pt x="2020" y="1202"/>
                    </a:lnTo>
                    <a:lnTo>
                      <a:pt x="2016" y="1236"/>
                    </a:lnTo>
                    <a:lnTo>
                      <a:pt x="2012" y="1270"/>
                    </a:lnTo>
                    <a:lnTo>
                      <a:pt x="2008" y="1304"/>
                    </a:lnTo>
                    <a:lnTo>
                      <a:pt x="2000" y="1338"/>
                    </a:lnTo>
                    <a:lnTo>
                      <a:pt x="1992" y="1370"/>
                    </a:lnTo>
                    <a:lnTo>
                      <a:pt x="1980" y="1402"/>
                    </a:lnTo>
                    <a:lnTo>
                      <a:pt x="1968" y="1434"/>
                    </a:lnTo>
                    <a:lnTo>
                      <a:pt x="1952" y="1464"/>
                    </a:lnTo>
                    <a:lnTo>
                      <a:pt x="1936" y="1492"/>
                    </a:lnTo>
                    <a:lnTo>
                      <a:pt x="1916" y="1520"/>
                    </a:lnTo>
                    <a:lnTo>
                      <a:pt x="1894" y="1546"/>
                    </a:lnTo>
                    <a:lnTo>
                      <a:pt x="1870" y="1570"/>
                    </a:lnTo>
                    <a:lnTo>
                      <a:pt x="1842" y="1592"/>
                    </a:lnTo>
                    <a:lnTo>
                      <a:pt x="1812" y="1612"/>
                    </a:lnTo>
                    <a:lnTo>
                      <a:pt x="1812" y="1612"/>
                    </a:lnTo>
                    <a:lnTo>
                      <a:pt x="1798" y="1614"/>
                    </a:lnTo>
                    <a:lnTo>
                      <a:pt x="1784" y="1614"/>
                    </a:lnTo>
                    <a:lnTo>
                      <a:pt x="1764" y="1612"/>
                    </a:lnTo>
                    <a:lnTo>
                      <a:pt x="1742" y="1606"/>
                    </a:lnTo>
                    <a:lnTo>
                      <a:pt x="1730" y="1600"/>
                    </a:lnTo>
                    <a:lnTo>
                      <a:pt x="1718" y="1594"/>
                    </a:lnTo>
                    <a:lnTo>
                      <a:pt x="1704" y="1584"/>
                    </a:lnTo>
                    <a:lnTo>
                      <a:pt x="1692" y="1574"/>
                    </a:lnTo>
                    <a:lnTo>
                      <a:pt x="1678" y="1562"/>
                    </a:lnTo>
                    <a:lnTo>
                      <a:pt x="1666" y="1546"/>
                    </a:lnTo>
                    <a:lnTo>
                      <a:pt x="1654" y="1528"/>
                    </a:lnTo>
                    <a:lnTo>
                      <a:pt x="1642" y="1508"/>
                    </a:lnTo>
                    <a:lnTo>
                      <a:pt x="1630" y="1486"/>
                    </a:lnTo>
                    <a:lnTo>
                      <a:pt x="1620" y="1460"/>
                    </a:lnTo>
                    <a:lnTo>
                      <a:pt x="1610" y="1430"/>
                    </a:lnTo>
                    <a:lnTo>
                      <a:pt x="1600" y="1398"/>
                    </a:lnTo>
                    <a:lnTo>
                      <a:pt x="1592" y="1362"/>
                    </a:lnTo>
                    <a:lnTo>
                      <a:pt x="1586" y="1322"/>
                    </a:lnTo>
                    <a:lnTo>
                      <a:pt x="1580" y="1278"/>
                    </a:lnTo>
                    <a:lnTo>
                      <a:pt x="1576" y="1228"/>
                    </a:lnTo>
                    <a:lnTo>
                      <a:pt x="1574" y="1176"/>
                    </a:lnTo>
                    <a:lnTo>
                      <a:pt x="1572" y="1118"/>
                    </a:lnTo>
                    <a:lnTo>
                      <a:pt x="1574" y="1056"/>
                    </a:lnTo>
                    <a:lnTo>
                      <a:pt x="1578" y="990"/>
                    </a:lnTo>
                    <a:lnTo>
                      <a:pt x="1582" y="918"/>
                    </a:lnTo>
                    <a:lnTo>
                      <a:pt x="1590" y="840"/>
                    </a:lnTo>
                    <a:lnTo>
                      <a:pt x="1496" y="794"/>
                    </a:lnTo>
                    <a:lnTo>
                      <a:pt x="1496" y="794"/>
                    </a:lnTo>
                    <a:lnTo>
                      <a:pt x="1492" y="828"/>
                    </a:lnTo>
                    <a:lnTo>
                      <a:pt x="1478" y="914"/>
                    </a:lnTo>
                    <a:lnTo>
                      <a:pt x="1456" y="1038"/>
                    </a:lnTo>
                    <a:lnTo>
                      <a:pt x="1442" y="1108"/>
                    </a:lnTo>
                    <a:lnTo>
                      <a:pt x="1424" y="1180"/>
                    </a:lnTo>
                    <a:lnTo>
                      <a:pt x="1406" y="1252"/>
                    </a:lnTo>
                    <a:lnTo>
                      <a:pt x="1384" y="1322"/>
                    </a:lnTo>
                    <a:lnTo>
                      <a:pt x="1360" y="1386"/>
                    </a:lnTo>
                    <a:lnTo>
                      <a:pt x="1348" y="1416"/>
                    </a:lnTo>
                    <a:lnTo>
                      <a:pt x="1334" y="1444"/>
                    </a:lnTo>
                    <a:lnTo>
                      <a:pt x="1320" y="1470"/>
                    </a:lnTo>
                    <a:lnTo>
                      <a:pt x="1306" y="1494"/>
                    </a:lnTo>
                    <a:lnTo>
                      <a:pt x="1290" y="1514"/>
                    </a:lnTo>
                    <a:lnTo>
                      <a:pt x="1274" y="1532"/>
                    </a:lnTo>
                    <a:lnTo>
                      <a:pt x="1258" y="1546"/>
                    </a:lnTo>
                    <a:lnTo>
                      <a:pt x="1240" y="1556"/>
                    </a:lnTo>
                    <a:lnTo>
                      <a:pt x="1222" y="1564"/>
                    </a:lnTo>
                    <a:lnTo>
                      <a:pt x="1204" y="1566"/>
                    </a:lnTo>
                    <a:lnTo>
                      <a:pt x="1204" y="1566"/>
                    </a:lnTo>
                    <a:lnTo>
                      <a:pt x="1196" y="1564"/>
                    </a:lnTo>
                    <a:lnTo>
                      <a:pt x="1186" y="1562"/>
                    </a:lnTo>
                    <a:lnTo>
                      <a:pt x="1172" y="1556"/>
                    </a:lnTo>
                    <a:lnTo>
                      <a:pt x="1156" y="1546"/>
                    </a:lnTo>
                    <a:lnTo>
                      <a:pt x="1140" y="1532"/>
                    </a:lnTo>
                    <a:lnTo>
                      <a:pt x="1122" y="1510"/>
                    </a:lnTo>
                    <a:lnTo>
                      <a:pt x="1106" y="1480"/>
                    </a:lnTo>
                    <a:lnTo>
                      <a:pt x="1096" y="1460"/>
                    </a:lnTo>
                    <a:lnTo>
                      <a:pt x="1088" y="1440"/>
                    </a:lnTo>
                    <a:lnTo>
                      <a:pt x="1080" y="1416"/>
                    </a:lnTo>
                    <a:lnTo>
                      <a:pt x="1072" y="1390"/>
                    </a:lnTo>
                    <a:lnTo>
                      <a:pt x="1064" y="1362"/>
                    </a:lnTo>
                    <a:lnTo>
                      <a:pt x="1058" y="1328"/>
                    </a:lnTo>
                    <a:lnTo>
                      <a:pt x="1052" y="1294"/>
                    </a:lnTo>
                    <a:lnTo>
                      <a:pt x="1046" y="1254"/>
                    </a:lnTo>
                    <a:lnTo>
                      <a:pt x="1042" y="1212"/>
                    </a:lnTo>
                    <a:lnTo>
                      <a:pt x="1038" y="1166"/>
                    </a:lnTo>
                    <a:lnTo>
                      <a:pt x="1036" y="1116"/>
                    </a:lnTo>
                    <a:lnTo>
                      <a:pt x="1034" y="1064"/>
                    </a:lnTo>
                    <a:lnTo>
                      <a:pt x="1034" y="1006"/>
                    </a:lnTo>
                    <a:lnTo>
                      <a:pt x="1034" y="944"/>
                    </a:lnTo>
                    <a:lnTo>
                      <a:pt x="1038" y="876"/>
                    </a:lnTo>
                    <a:lnTo>
                      <a:pt x="1040" y="806"/>
                    </a:lnTo>
                    <a:lnTo>
                      <a:pt x="970" y="736"/>
                    </a:lnTo>
                    <a:lnTo>
                      <a:pt x="970" y="736"/>
                    </a:lnTo>
                    <a:lnTo>
                      <a:pt x="970" y="766"/>
                    </a:lnTo>
                    <a:lnTo>
                      <a:pt x="966" y="848"/>
                    </a:lnTo>
                    <a:lnTo>
                      <a:pt x="962" y="902"/>
                    </a:lnTo>
                    <a:lnTo>
                      <a:pt x="956" y="962"/>
                    </a:lnTo>
                    <a:lnTo>
                      <a:pt x="948" y="1026"/>
                    </a:lnTo>
                    <a:lnTo>
                      <a:pt x="938" y="1094"/>
                    </a:lnTo>
                    <a:lnTo>
                      <a:pt x="922" y="1160"/>
                    </a:lnTo>
                    <a:lnTo>
                      <a:pt x="906" y="1226"/>
                    </a:lnTo>
                    <a:lnTo>
                      <a:pt x="894" y="1256"/>
                    </a:lnTo>
                    <a:lnTo>
                      <a:pt x="884" y="1286"/>
                    </a:lnTo>
                    <a:lnTo>
                      <a:pt x="870" y="1316"/>
                    </a:lnTo>
                    <a:lnTo>
                      <a:pt x="858" y="1342"/>
                    </a:lnTo>
                    <a:lnTo>
                      <a:pt x="842" y="1366"/>
                    </a:lnTo>
                    <a:lnTo>
                      <a:pt x="826" y="1388"/>
                    </a:lnTo>
                    <a:lnTo>
                      <a:pt x="810" y="1408"/>
                    </a:lnTo>
                    <a:lnTo>
                      <a:pt x="790" y="1426"/>
                    </a:lnTo>
                    <a:lnTo>
                      <a:pt x="770" y="1440"/>
                    </a:lnTo>
                    <a:lnTo>
                      <a:pt x="750" y="1450"/>
                    </a:lnTo>
                    <a:lnTo>
                      <a:pt x="726" y="1458"/>
                    </a:lnTo>
                    <a:lnTo>
                      <a:pt x="702" y="1460"/>
                    </a:lnTo>
                    <a:lnTo>
                      <a:pt x="702" y="1460"/>
                    </a:lnTo>
                    <a:lnTo>
                      <a:pt x="690" y="1458"/>
                    </a:lnTo>
                    <a:lnTo>
                      <a:pt x="678" y="1454"/>
                    </a:lnTo>
                    <a:lnTo>
                      <a:pt x="664" y="1446"/>
                    </a:lnTo>
                    <a:lnTo>
                      <a:pt x="646" y="1434"/>
                    </a:lnTo>
                    <a:lnTo>
                      <a:pt x="638" y="1424"/>
                    </a:lnTo>
                    <a:lnTo>
                      <a:pt x="628" y="1414"/>
                    </a:lnTo>
                    <a:lnTo>
                      <a:pt x="620" y="1402"/>
                    </a:lnTo>
                    <a:lnTo>
                      <a:pt x="612" y="1386"/>
                    </a:lnTo>
                    <a:lnTo>
                      <a:pt x="602" y="1370"/>
                    </a:lnTo>
                    <a:lnTo>
                      <a:pt x="596" y="1350"/>
                    </a:lnTo>
                    <a:lnTo>
                      <a:pt x="588" y="1328"/>
                    </a:lnTo>
                    <a:lnTo>
                      <a:pt x="582" y="1304"/>
                    </a:lnTo>
                    <a:lnTo>
                      <a:pt x="576" y="1276"/>
                    </a:lnTo>
                    <a:lnTo>
                      <a:pt x="572" y="1246"/>
                    </a:lnTo>
                    <a:lnTo>
                      <a:pt x="570" y="1212"/>
                    </a:lnTo>
                    <a:lnTo>
                      <a:pt x="568" y="1176"/>
                    </a:lnTo>
                    <a:lnTo>
                      <a:pt x="568" y="1134"/>
                    </a:lnTo>
                    <a:lnTo>
                      <a:pt x="568" y="1090"/>
                    </a:lnTo>
                    <a:lnTo>
                      <a:pt x="572" y="1042"/>
                    </a:lnTo>
                    <a:lnTo>
                      <a:pt x="576" y="990"/>
                    </a:lnTo>
                    <a:lnTo>
                      <a:pt x="584" y="934"/>
                    </a:lnTo>
                    <a:lnTo>
                      <a:pt x="594" y="874"/>
                    </a:lnTo>
                    <a:lnTo>
                      <a:pt x="604" y="808"/>
                    </a:lnTo>
                    <a:lnTo>
                      <a:pt x="620" y="738"/>
                    </a:lnTo>
                    <a:lnTo>
                      <a:pt x="636" y="664"/>
                    </a:lnTo>
                    <a:lnTo>
                      <a:pt x="656" y="584"/>
                    </a:lnTo>
                    <a:lnTo>
                      <a:pt x="538" y="538"/>
                    </a:lnTo>
                    <a:lnTo>
                      <a:pt x="538" y="538"/>
                    </a:lnTo>
                    <a:lnTo>
                      <a:pt x="538" y="568"/>
                    </a:lnTo>
                    <a:lnTo>
                      <a:pt x="532" y="648"/>
                    </a:lnTo>
                    <a:lnTo>
                      <a:pt x="526" y="702"/>
                    </a:lnTo>
                    <a:lnTo>
                      <a:pt x="518" y="764"/>
                    </a:lnTo>
                    <a:lnTo>
                      <a:pt x="508" y="830"/>
                    </a:lnTo>
                    <a:lnTo>
                      <a:pt x="494" y="900"/>
                    </a:lnTo>
                    <a:lnTo>
                      <a:pt x="478" y="970"/>
                    </a:lnTo>
                    <a:lnTo>
                      <a:pt x="456" y="1040"/>
                    </a:lnTo>
                    <a:lnTo>
                      <a:pt x="444" y="1074"/>
                    </a:lnTo>
                    <a:lnTo>
                      <a:pt x="430" y="1106"/>
                    </a:lnTo>
                    <a:lnTo>
                      <a:pt x="416" y="1138"/>
                    </a:lnTo>
                    <a:lnTo>
                      <a:pt x="400" y="1168"/>
                    </a:lnTo>
                    <a:lnTo>
                      <a:pt x="384" y="1196"/>
                    </a:lnTo>
                    <a:lnTo>
                      <a:pt x="364" y="1224"/>
                    </a:lnTo>
                    <a:lnTo>
                      <a:pt x="344" y="1248"/>
                    </a:lnTo>
                    <a:lnTo>
                      <a:pt x="324" y="1270"/>
                    </a:lnTo>
                    <a:lnTo>
                      <a:pt x="300" y="1290"/>
                    </a:lnTo>
                    <a:lnTo>
                      <a:pt x="276" y="1308"/>
                    </a:lnTo>
                    <a:lnTo>
                      <a:pt x="250" y="1322"/>
                    </a:lnTo>
                    <a:lnTo>
                      <a:pt x="222" y="1332"/>
                    </a:lnTo>
                    <a:lnTo>
                      <a:pt x="222" y="1332"/>
                    </a:lnTo>
                    <a:lnTo>
                      <a:pt x="210" y="1336"/>
                    </a:lnTo>
                    <a:lnTo>
                      <a:pt x="196" y="1338"/>
                    </a:lnTo>
                    <a:lnTo>
                      <a:pt x="184" y="1338"/>
                    </a:lnTo>
                    <a:lnTo>
                      <a:pt x="174" y="1336"/>
                    </a:lnTo>
                    <a:lnTo>
                      <a:pt x="164" y="1334"/>
                    </a:lnTo>
                    <a:lnTo>
                      <a:pt x="156" y="1330"/>
                    </a:lnTo>
                    <a:lnTo>
                      <a:pt x="148" y="1324"/>
                    </a:lnTo>
                    <a:lnTo>
                      <a:pt x="140" y="1318"/>
                    </a:lnTo>
                    <a:lnTo>
                      <a:pt x="134" y="1310"/>
                    </a:lnTo>
                    <a:lnTo>
                      <a:pt x="128" y="1300"/>
                    </a:lnTo>
                    <a:lnTo>
                      <a:pt x="120" y="1278"/>
                    </a:lnTo>
                    <a:lnTo>
                      <a:pt x="114" y="1250"/>
                    </a:lnTo>
                    <a:lnTo>
                      <a:pt x="112" y="1220"/>
                    </a:lnTo>
                    <a:lnTo>
                      <a:pt x="112" y="1186"/>
                    </a:lnTo>
                    <a:lnTo>
                      <a:pt x="114" y="1148"/>
                    </a:lnTo>
                    <a:lnTo>
                      <a:pt x="120" y="1108"/>
                    </a:lnTo>
                    <a:lnTo>
                      <a:pt x="126" y="1066"/>
                    </a:lnTo>
                    <a:lnTo>
                      <a:pt x="134" y="1020"/>
                    </a:lnTo>
                    <a:lnTo>
                      <a:pt x="146" y="974"/>
                    </a:lnTo>
                    <a:lnTo>
                      <a:pt x="170" y="878"/>
                    </a:lnTo>
                    <a:lnTo>
                      <a:pt x="200" y="778"/>
                    </a:lnTo>
                    <a:lnTo>
                      <a:pt x="232" y="682"/>
                    </a:lnTo>
                    <a:lnTo>
                      <a:pt x="266" y="588"/>
                    </a:lnTo>
                    <a:lnTo>
                      <a:pt x="298" y="502"/>
                    </a:lnTo>
                    <a:lnTo>
                      <a:pt x="330" y="426"/>
                    </a:lnTo>
                    <a:lnTo>
                      <a:pt x="358" y="364"/>
                    </a:lnTo>
                    <a:lnTo>
                      <a:pt x="382" y="318"/>
                    </a:lnTo>
                    <a:lnTo>
                      <a:pt x="390" y="302"/>
                    </a:lnTo>
                    <a:lnTo>
                      <a:pt x="398" y="292"/>
                    </a:lnTo>
                    <a:lnTo>
                      <a:pt x="456" y="222"/>
                    </a:lnTo>
                    <a:lnTo>
                      <a:pt x="4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Freeform 16"/>
              <p:cNvSpPr>
                <a:spLocks/>
              </p:cNvSpPr>
              <p:nvPr userDrawn="1"/>
            </p:nvSpPr>
            <p:spPr bwMode="auto">
              <a:xfrm>
                <a:off x="641" y="-3158"/>
                <a:ext cx="3504" cy="2760"/>
              </a:xfrm>
              <a:custGeom>
                <a:avLst/>
                <a:gdLst>
                  <a:gd name="T0" fmla="*/ 3018 w 3504"/>
                  <a:gd name="T1" fmla="*/ 1890 h 2760"/>
                  <a:gd name="T2" fmla="*/ 2436 w 3504"/>
                  <a:gd name="T3" fmla="*/ 1596 h 2760"/>
                  <a:gd name="T4" fmla="*/ 2510 w 3504"/>
                  <a:gd name="T5" fmla="*/ 1102 h 2760"/>
                  <a:gd name="T6" fmla="*/ 2332 w 3504"/>
                  <a:gd name="T7" fmla="*/ 376 h 2760"/>
                  <a:gd name="T8" fmla="*/ 1680 w 3504"/>
                  <a:gd name="T9" fmla="*/ 22 h 2760"/>
                  <a:gd name="T10" fmla="*/ 808 w 3504"/>
                  <a:gd name="T11" fmla="*/ 88 h 2760"/>
                  <a:gd name="T12" fmla="*/ 142 w 3504"/>
                  <a:gd name="T13" fmla="*/ 310 h 2760"/>
                  <a:gd name="T14" fmla="*/ 22 w 3504"/>
                  <a:gd name="T15" fmla="*/ 222 h 2760"/>
                  <a:gd name="T16" fmla="*/ 126 w 3504"/>
                  <a:gd name="T17" fmla="*/ 510 h 2760"/>
                  <a:gd name="T18" fmla="*/ 536 w 3504"/>
                  <a:gd name="T19" fmla="*/ 642 h 2760"/>
                  <a:gd name="T20" fmla="*/ 776 w 3504"/>
                  <a:gd name="T21" fmla="*/ 898 h 2760"/>
                  <a:gd name="T22" fmla="*/ 1050 w 3504"/>
                  <a:gd name="T23" fmla="*/ 1052 h 2760"/>
                  <a:gd name="T24" fmla="*/ 1298 w 3504"/>
                  <a:gd name="T25" fmla="*/ 1116 h 2760"/>
                  <a:gd name="T26" fmla="*/ 1536 w 3504"/>
                  <a:gd name="T27" fmla="*/ 1294 h 2760"/>
                  <a:gd name="T28" fmla="*/ 1688 w 3504"/>
                  <a:gd name="T29" fmla="*/ 1548 h 2760"/>
                  <a:gd name="T30" fmla="*/ 1734 w 3504"/>
                  <a:gd name="T31" fmla="*/ 1916 h 2760"/>
                  <a:gd name="T32" fmla="*/ 1940 w 3504"/>
                  <a:gd name="T33" fmla="*/ 2072 h 2760"/>
                  <a:gd name="T34" fmla="*/ 2160 w 3504"/>
                  <a:gd name="T35" fmla="*/ 2346 h 2760"/>
                  <a:gd name="T36" fmla="*/ 2440 w 3504"/>
                  <a:gd name="T37" fmla="*/ 2510 h 2760"/>
                  <a:gd name="T38" fmla="*/ 2682 w 3504"/>
                  <a:gd name="T39" fmla="*/ 2526 h 2760"/>
                  <a:gd name="T40" fmla="*/ 2936 w 3504"/>
                  <a:gd name="T41" fmla="*/ 2644 h 2760"/>
                  <a:gd name="T42" fmla="*/ 3148 w 3504"/>
                  <a:gd name="T43" fmla="*/ 2752 h 2760"/>
                  <a:gd name="T44" fmla="*/ 3236 w 3504"/>
                  <a:gd name="T45" fmla="*/ 2546 h 2760"/>
                  <a:gd name="T46" fmla="*/ 3088 w 3504"/>
                  <a:gd name="T47" fmla="*/ 2442 h 2760"/>
                  <a:gd name="T48" fmla="*/ 2986 w 3504"/>
                  <a:gd name="T49" fmla="*/ 2374 h 2760"/>
                  <a:gd name="T50" fmla="*/ 2784 w 3504"/>
                  <a:gd name="T51" fmla="*/ 2482 h 2760"/>
                  <a:gd name="T52" fmla="*/ 2702 w 3504"/>
                  <a:gd name="T53" fmla="*/ 2236 h 2760"/>
                  <a:gd name="T54" fmla="*/ 2592 w 3504"/>
                  <a:gd name="T55" fmla="*/ 2358 h 2760"/>
                  <a:gd name="T56" fmla="*/ 2430 w 3504"/>
                  <a:gd name="T57" fmla="*/ 2330 h 2760"/>
                  <a:gd name="T58" fmla="*/ 2318 w 3504"/>
                  <a:gd name="T59" fmla="*/ 2042 h 2760"/>
                  <a:gd name="T60" fmla="*/ 2200 w 3504"/>
                  <a:gd name="T61" fmla="*/ 2182 h 2760"/>
                  <a:gd name="T62" fmla="*/ 2084 w 3504"/>
                  <a:gd name="T63" fmla="*/ 2100 h 2760"/>
                  <a:gd name="T64" fmla="*/ 2026 w 3504"/>
                  <a:gd name="T65" fmla="*/ 1882 h 2760"/>
                  <a:gd name="T66" fmla="*/ 1886 w 3504"/>
                  <a:gd name="T67" fmla="*/ 1916 h 2760"/>
                  <a:gd name="T68" fmla="*/ 1878 w 3504"/>
                  <a:gd name="T69" fmla="*/ 1548 h 2760"/>
                  <a:gd name="T70" fmla="*/ 1980 w 3504"/>
                  <a:gd name="T71" fmla="*/ 1190 h 2760"/>
                  <a:gd name="T72" fmla="*/ 1782 w 3504"/>
                  <a:gd name="T73" fmla="*/ 1418 h 2760"/>
                  <a:gd name="T74" fmla="*/ 1712 w 3504"/>
                  <a:gd name="T75" fmla="*/ 1232 h 2760"/>
                  <a:gd name="T76" fmla="*/ 1860 w 3504"/>
                  <a:gd name="T77" fmla="*/ 882 h 2760"/>
                  <a:gd name="T78" fmla="*/ 1612 w 3504"/>
                  <a:gd name="T79" fmla="*/ 1112 h 2760"/>
                  <a:gd name="T80" fmla="*/ 1460 w 3504"/>
                  <a:gd name="T81" fmla="*/ 1070 h 2760"/>
                  <a:gd name="T82" fmla="*/ 1634 w 3504"/>
                  <a:gd name="T83" fmla="*/ 606 h 2760"/>
                  <a:gd name="T84" fmla="*/ 1506 w 3504"/>
                  <a:gd name="T85" fmla="*/ 478 h 2760"/>
                  <a:gd name="T86" fmla="*/ 1250 w 3504"/>
                  <a:gd name="T87" fmla="*/ 686 h 2760"/>
                  <a:gd name="T88" fmla="*/ 1482 w 3504"/>
                  <a:gd name="T89" fmla="*/ 584 h 2760"/>
                  <a:gd name="T90" fmla="*/ 1472 w 3504"/>
                  <a:gd name="T91" fmla="*/ 716 h 2760"/>
                  <a:gd name="T92" fmla="*/ 1162 w 3504"/>
                  <a:gd name="T93" fmla="*/ 928 h 2760"/>
                  <a:gd name="T94" fmla="*/ 1202 w 3504"/>
                  <a:gd name="T95" fmla="*/ 568 h 2760"/>
                  <a:gd name="T96" fmla="*/ 1132 w 3504"/>
                  <a:gd name="T97" fmla="*/ 548 h 2760"/>
                  <a:gd name="T98" fmla="*/ 808 w 3504"/>
                  <a:gd name="T99" fmla="*/ 752 h 2760"/>
                  <a:gd name="T100" fmla="*/ 762 w 3504"/>
                  <a:gd name="T101" fmla="*/ 484 h 2760"/>
                  <a:gd name="T102" fmla="*/ 806 w 3504"/>
                  <a:gd name="T103" fmla="*/ 318 h 2760"/>
                  <a:gd name="T104" fmla="*/ 520 w 3504"/>
                  <a:gd name="T105" fmla="*/ 530 h 2760"/>
                  <a:gd name="T106" fmla="*/ 258 w 3504"/>
                  <a:gd name="T107" fmla="*/ 438 h 2760"/>
                  <a:gd name="T108" fmla="*/ 452 w 3504"/>
                  <a:gd name="T109" fmla="*/ 346 h 2760"/>
                  <a:gd name="T110" fmla="*/ 1604 w 3504"/>
                  <a:gd name="T111" fmla="*/ 106 h 2760"/>
                  <a:gd name="T112" fmla="*/ 2140 w 3504"/>
                  <a:gd name="T113" fmla="*/ 394 h 2760"/>
                  <a:gd name="T114" fmla="*/ 2332 w 3504"/>
                  <a:gd name="T115" fmla="*/ 1034 h 2760"/>
                  <a:gd name="T116" fmla="*/ 2164 w 3504"/>
                  <a:gd name="T117" fmla="*/ 1546 h 2760"/>
                  <a:gd name="T118" fmla="*/ 2764 w 3504"/>
                  <a:gd name="T119" fmla="*/ 1994 h 2760"/>
                  <a:gd name="T120" fmla="*/ 3126 w 3504"/>
                  <a:gd name="T121" fmla="*/ 2042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504" h="2760">
                    <a:moveTo>
                      <a:pt x="3422" y="1636"/>
                    </a:moveTo>
                    <a:lnTo>
                      <a:pt x="3422" y="1636"/>
                    </a:lnTo>
                    <a:lnTo>
                      <a:pt x="3374" y="1676"/>
                    </a:lnTo>
                    <a:lnTo>
                      <a:pt x="3322" y="1716"/>
                    </a:lnTo>
                    <a:lnTo>
                      <a:pt x="3260" y="1764"/>
                    </a:lnTo>
                    <a:lnTo>
                      <a:pt x="3196" y="1810"/>
                    </a:lnTo>
                    <a:lnTo>
                      <a:pt x="3162" y="1832"/>
                    </a:lnTo>
                    <a:lnTo>
                      <a:pt x="3132" y="1852"/>
                    </a:lnTo>
                    <a:lnTo>
                      <a:pt x="3104" y="1868"/>
                    </a:lnTo>
                    <a:lnTo>
                      <a:pt x="3078" y="1882"/>
                    </a:lnTo>
                    <a:lnTo>
                      <a:pt x="3056" y="1890"/>
                    </a:lnTo>
                    <a:lnTo>
                      <a:pt x="3046" y="1892"/>
                    </a:lnTo>
                    <a:lnTo>
                      <a:pt x="3038" y="1892"/>
                    </a:lnTo>
                    <a:lnTo>
                      <a:pt x="3038" y="1892"/>
                    </a:lnTo>
                    <a:lnTo>
                      <a:pt x="3018" y="1890"/>
                    </a:lnTo>
                    <a:lnTo>
                      <a:pt x="2988" y="1886"/>
                    </a:lnTo>
                    <a:lnTo>
                      <a:pt x="2952" y="1876"/>
                    </a:lnTo>
                    <a:lnTo>
                      <a:pt x="2910" y="1864"/>
                    </a:lnTo>
                    <a:lnTo>
                      <a:pt x="2862" y="1850"/>
                    </a:lnTo>
                    <a:lnTo>
                      <a:pt x="2812" y="1830"/>
                    </a:lnTo>
                    <a:lnTo>
                      <a:pt x="2758" y="1808"/>
                    </a:lnTo>
                    <a:lnTo>
                      <a:pt x="2704" y="1784"/>
                    </a:lnTo>
                    <a:lnTo>
                      <a:pt x="2650" y="1756"/>
                    </a:lnTo>
                    <a:lnTo>
                      <a:pt x="2596" y="1726"/>
                    </a:lnTo>
                    <a:lnTo>
                      <a:pt x="2546" y="1692"/>
                    </a:lnTo>
                    <a:lnTo>
                      <a:pt x="2522" y="1674"/>
                    </a:lnTo>
                    <a:lnTo>
                      <a:pt x="2498" y="1656"/>
                    </a:lnTo>
                    <a:lnTo>
                      <a:pt x="2476" y="1636"/>
                    </a:lnTo>
                    <a:lnTo>
                      <a:pt x="2456" y="1616"/>
                    </a:lnTo>
                    <a:lnTo>
                      <a:pt x="2436" y="1596"/>
                    </a:lnTo>
                    <a:lnTo>
                      <a:pt x="2420" y="1574"/>
                    </a:lnTo>
                    <a:lnTo>
                      <a:pt x="2404" y="1552"/>
                    </a:lnTo>
                    <a:lnTo>
                      <a:pt x="2392" y="1530"/>
                    </a:lnTo>
                    <a:lnTo>
                      <a:pt x="2380" y="1508"/>
                    </a:lnTo>
                    <a:lnTo>
                      <a:pt x="2372" y="1484"/>
                    </a:lnTo>
                    <a:lnTo>
                      <a:pt x="2372" y="1484"/>
                    </a:lnTo>
                    <a:lnTo>
                      <a:pt x="2388" y="1456"/>
                    </a:lnTo>
                    <a:lnTo>
                      <a:pt x="2404" y="1422"/>
                    </a:lnTo>
                    <a:lnTo>
                      <a:pt x="2426" y="1376"/>
                    </a:lnTo>
                    <a:lnTo>
                      <a:pt x="2448" y="1320"/>
                    </a:lnTo>
                    <a:lnTo>
                      <a:pt x="2472" y="1256"/>
                    </a:lnTo>
                    <a:lnTo>
                      <a:pt x="2482" y="1220"/>
                    </a:lnTo>
                    <a:lnTo>
                      <a:pt x="2492" y="1182"/>
                    </a:lnTo>
                    <a:lnTo>
                      <a:pt x="2502" y="1144"/>
                    </a:lnTo>
                    <a:lnTo>
                      <a:pt x="2510" y="1102"/>
                    </a:lnTo>
                    <a:lnTo>
                      <a:pt x="2516" y="1060"/>
                    </a:lnTo>
                    <a:lnTo>
                      <a:pt x="2522" y="1016"/>
                    </a:lnTo>
                    <a:lnTo>
                      <a:pt x="2524" y="970"/>
                    </a:lnTo>
                    <a:lnTo>
                      <a:pt x="2526" y="924"/>
                    </a:lnTo>
                    <a:lnTo>
                      <a:pt x="2524" y="876"/>
                    </a:lnTo>
                    <a:lnTo>
                      <a:pt x="2520" y="828"/>
                    </a:lnTo>
                    <a:lnTo>
                      <a:pt x="2514" y="778"/>
                    </a:lnTo>
                    <a:lnTo>
                      <a:pt x="2504" y="728"/>
                    </a:lnTo>
                    <a:lnTo>
                      <a:pt x="2492" y="678"/>
                    </a:lnTo>
                    <a:lnTo>
                      <a:pt x="2474" y="628"/>
                    </a:lnTo>
                    <a:lnTo>
                      <a:pt x="2454" y="578"/>
                    </a:lnTo>
                    <a:lnTo>
                      <a:pt x="2430" y="528"/>
                    </a:lnTo>
                    <a:lnTo>
                      <a:pt x="2402" y="476"/>
                    </a:lnTo>
                    <a:lnTo>
                      <a:pt x="2370" y="426"/>
                    </a:lnTo>
                    <a:lnTo>
                      <a:pt x="2332" y="376"/>
                    </a:lnTo>
                    <a:lnTo>
                      <a:pt x="2290" y="326"/>
                    </a:lnTo>
                    <a:lnTo>
                      <a:pt x="2290" y="326"/>
                    </a:lnTo>
                    <a:lnTo>
                      <a:pt x="2266" y="302"/>
                    </a:lnTo>
                    <a:lnTo>
                      <a:pt x="2242" y="280"/>
                    </a:lnTo>
                    <a:lnTo>
                      <a:pt x="2218" y="258"/>
                    </a:lnTo>
                    <a:lnTo>
                      <a:pt x="2194" y="236"/>
                    </a:lnTo>
                    <a:lnTo>
                      <a:pt x="2142" y="198"/>
                    </a:lnTo>
                    <a:lnTo>
                      <a:pt x="2090" y="164"/>
                    </a:lnTo>
                    <a:lnTo>
                      <a:pt x="2034" y="134"/>
                    </a:lnTo>
                    <a:lnTo>
                      <a:pt x="1978" y="108"/>
                    </a:lnTo>
                    <a:lnTo>
                      <a:pt x="1920" y="84"/>
                    </a:lnTo>
                    <a:lnTo>
                      <a:pt x="1860" y="64"/>
                    </a:lnTo>
                    <a:lnTo>
                      <a:pt x="1802" y="48"/>
                    </a:lnTo>
                    <a:lnTo>
                      <a:pt x="1740" y="34"/>
                    </a:lnTo>
                    <a:lnTo>
                      <a:pt x="1680" y="22"/>
                    </a:lnTo>
                    <a:lnTo>
                      <a:pt x="1620" y="14"/>
                    </a:lnTo>
                    <a:lnTo>
                      <a:pt x="1560" y="8"/>
                    </a:lnTo>
                    <a:lnTo>
                      <a:pt x="1500" y="4"/>
                    </a:lnTo>
                    <a:lnTo>
                      <a:pt x="1442" y="2"/>
                    </a:lnTo>
                    <a:lnTo>
                      <a:pt x="1386" y="0"/>
                    </a:lnTo>
                    <a:lnTo>
                      <a:pt x="1330" y="2"/>
                    </a:lnTo>
                    <a:lnTo>
                      <a:pt x="1274" y="4"/>
                    </a:lnTo>
                    <a:lnTo>
                      <a:pt x="1172" y="12"/>
                    </a:lnTo>
                    <a:lnTo>
                      <a:pt x="1080" y="22"/>
                    </a:lnTo>
                    <a:lnTo>
                      <a:pt x="1000" y="36"/>
                    </a:lnTo>
                    <a:lnTo>
                      <a:pt x="932" y="48"/>
                    </a:lnTo>
                    <a:lnTo>
                      <a:pt x="882" y="58"/>
                    </a:lnTo>
                    <a:lnTo>
                      <a:pt x="840" y="70"/>
                    </a:lnTo>
                    <a:lnTo>
                      <a:pt x="840" y="70"/>
                    </a:lnTo>
                    <a:lnTo>
                      <a:pt x="808" y="88"/>
                    </a:lnTo>
                    <a:lnTo>
                      <a:pt x="724" y="138"/>
                    </a:lnTo>
                    <a:lnTo>
                      <a:pt x="666" y="168"/>
                    </a:lnTo>
                    <a:lnTo>
                      <a:pt x="604" y="200"/>
                    </a:lnTo>
                    <a:lnTo>
                      <a:pt x="536" y="232"/>
                    </a:lnTo>
                    <a:lnTo>
                      <a:pt x="466" y="262"/>
                    </a:lnTo>
                    <a:lnTo>
                      <a:pt x="396" y="288"/>
                    </a:lnTo>
                    <a:lnTo>
                      <a:pt x="362" y="300"/>
                    </a:lnTo>
                    <a:lnTo>
                      <a:pt x="328" y="308"/>
                    </a:lnTo>
                    <a:lnTo>
                      <a:pt x="296" y="316"/>
                    </a:lnTo>
                    <a:lnTo>
                      <a:pt x="266" y="322"/>
                    </a:lnTo>
                    <a:lnTo>
                      <a:pt x="236" y="326"/>
                    </a:lnTo>
                    <a:lnTo>
                      <a:pt x="210" y="326"/>
                    </a:lnTo>
                    <a:lnTo>
                      <a:pt x="184" y="324"/>
                    </a:lnTo>
                    <a:lnTo>
                      <a:pt x="162" y="318"/>
                    </a:lnTo>
                    <a:lnTo>
                      <a:pt x="142" y="310"/>
                    </a:lnTo>
                    <a:lnTo>
                      <a:pt x="132" y="304"/>
                    </a:lnTo>
                    <a:lnTo>
                      <a:pt x="124" y="298"/>
                    </a:lnTo>
                    <a:lnTo>
                      <a:pt x="118" y="290"/>
                    </a:lnTo>
                    <a:lnTo>
                      <a:pt x="110" y="282"/>
                    </a:lnTo>
                    <a:lnTo>
                      <a:pt x="106" y="272"/>
                    </a:lnTo>
                    <a:lnTo>
                      <a:pt x="100" y="262"/>
                    </a:lnTo>
                    <a:lnTo>
                      <a:pt x="98" y="250"/>
                    </a:lnTo>
                    <a:lnTo>
                      <a:pt x="94" y="238"/>
                    </a:lnTo>
                    <a:lnTo>
                      <a:pt x="92" y="210"/>
                    </a:lnTo>
                    <a:lnTo>
                      <a:pt x="92" y="210"/>
                    </a:lnTo>
                    <a:lnTo>
                      <a:pt x="84" y="208"/>
                    </a:lnTo>
                    <a:lnTo>
                      <a:pt x="62" y="210"/>
                    </a:lnTo>
                    <a:lnTo>
                      <a:pt x="48" y="212"/>
                    </a:lnTo>
                    <a:lnTo>
                      <a:pt x="34" y="216"/>
                    </a:lnTo>
                    <a:lnTo>
                      <a:pt x="22" y="222"/>
                    </a:lnTo>
                    <a:lnTo>
                      <a:pt x="12" y="232"/>
                    </a:lnTo>
                    <a:lnTo>
                      <a:pt x="8" y="240"/>
                    </a:lnTo>
                    <a:lnTo>
                      <a:pt x="4" y="246"/>
                    </a:lnTo>
                    <a:lnTo>
                      <a:pt x="2" y="256"/>
                    </a:lnTo>
                    <a:lnTo>
                      <a:pt x="0" y="266"/>
                    </a:lnTo>
                    <a:lnTo>
                      <a:pt x="0" y="276"/>
                    </a:lnTo>
                    <a:lnTo>
                      <a:pt x="2" y="288"/>
                    </a:lnTo>
                    <a:lnTo>
                      <a:pt x="4" y="302"/>
                    </a:lnTo>
                    <a:lnTo>
                      <a:pt x="8" y="318"/>
                    </a:lnTo>
                    <a:lnTo>
                      <a:pt x="22" y="354"/>
                    </a:lnTo>
                    <a:lnTo>
                      <a:pt x="44" y="396"/>
                    </a:lnTo>
                    <a:lnTo>
                      <a:pt x="76" y="444"/>
                    </a:lnTo>
                    <a:lnTo>
                      <a:pt x="116" y="502"/>
                    </a:lnTo>
                    <a:lnTo>
                      <a:pt x="116" y="502"/>
                    </a:lnTo>
                    <a:lnTo>
                      <a:pt x="126" y="510"/>
                    </a:lnTo>
                    <a:lnTo>
                      <a:pt x="154" y="532"/>
                    </a:lnTo>
                    <a:lnTo>
                      <a:pt x="196" y="562"/>
                    </a:lnTo>
                    <a:lnTo>
                      <a:pt x="222" y="578"/>
                    </a:lnTo>
                    <a:lnTo>
                      <a:pt x="252" y="594"/>
                    </a:lnTo>
                    <a:lnTo>
                      <a:pt x="282" y="610"/>
                    </a:lnTo>
                    <a:lnTo>
                      <a:pt x="316" y="624"/>
                    </a:lnTo>
                    <a:lnTo>
                      <a:pt x="350" y="636"/>
                    </a:lnTo>
                    <a:lnTo>
                      <a:pt x="386" y="644"/>
                    </a:lnTo>
                    <a:lnTo>
                      <a:pt x="424" y="650"/>
                    </a:lnTo>
                    <a:lnTo>
                      <a:pt x="462" y="652"/>
                    </a:lnTo>
                    <a:lnTo>
                      <a:pt x="480" y="652"/>
                    </a:lnTo>
                    <a:lnTo>
                      <a:pt x="498" y="650"/>
                    </a:lnTo>
                    <a:lnTo>
                      <a:pt x="518" y="646"/>
                    </a:lnTo>
                    <a:lnTo>
                      <a:pt x="536" y="642"/>
                    </a:lnTo>
                    <a:lnTo>
                      <a:pt x="536" y="642"/>
                    </a:lnTo>
                    <a:lnTo>
                      <a:pt x="540" y="656"/>
                    </a:lnTo>
                    <a:lnTo>
                      <a:pt x="552" y="694"/>
                    </a:lnTo>
                    <a:lnTo>
                      <a:pt x="562" y="720"/>
                    </a:lnTo>
                    <a:lnTo>
                      <a:pt x="576" y="746"/>
                    </a:lnTo>
                    <a:lnTo>
                      <a:pt x="592" y="774"/>
                    </a:lnTo>
                    <a:lnTo>
                      <a:pt x="612" y="802"/>
                    </a:lnTo>
                    <a:lnTo>
                      <a:pt x="636" y="828"/>
                    </a:lnTo>
                    <a:lnTo>
                      <a:pt x="650" y="842"/>
                    </a:lnTo>
                    <a:lnTo>
                      <a:pt x="664" y="852"/>
                    </a:lnTo>
                    <a:lnTo>
                      <a:pt x="680" y="864"/>
                    </a:lnTo>
                    <a:lnTo>
                      <a:pt x="696" y="874"/>
                    </a:lnTo>
                    <a:lnTo>
                      <a:pt x="714" y="882"/>
                    </a:lnTo>
                    <a:lnTo>
                      <a:pt x="734" y="888"/>
                    </a:lnTo>
                    <a:lnTo>
                      <a:pt x="754" y="894"/>
                    </a:lnTo>
                    <a:lnTo>
                      <a:pt x="776" y="898"/>
                    </a:lnTo>
                    <a:lnTo>
                      <a:pt x="798" y="900"/>
                    </a:lnTo>
                    <a:lnTo>
                      <a:pt x="822" y="900"/>
                    </a:lnTo>
                    <a:lnTo>
                      <a:pt x="848" y="896"/>
                    </a:lnTo>
                    <a:lnTo>
                      <a:pt x="876" y="892"/>
                    </a:lnTo>
                    <a:lnTo>
                      <a:pt x="904" y="886"/>
                    </a:lnTo>
                    <a:lnTo>
                      <a:pt x="934" y="876"/>
                    </a:lnTo>
                    <a:lnTo>
                      <a:pt x="934" y="876"/>
                    </a:lnTo>
                    <a:lnTo>
                      <a:pt x="938" y="888"/>
                    </a:lnTo>
                    <a:lnTo>
                      <a:pt x="948" y="920"/>
                    </a:lnTo>
                    <a:lnTo>
                      <a:pt x="958" y="940"/>
                    </a:lnTo>
                    <a:lnTo>
                      <a:pt x="970" y="964"/>
                    </a:lnTo>
                    <a:lnTo>
                      <a:pt x="986" y="986"/>
                    </a:lnTo>
                    <a:lnTo>
                      <a:pt x="1004" y="1010"/>
                    </a:lnTo>
                    <a:lnTo>
                      <a:pt x="1026" y="1032"/>
                    </a:lnTo>
                    <a:lnTo>
                      <a:pt x="1050" y="1052"/>
                    </a:lnTo>
                    <a:lnTo>
                      <a:pt x="1064" y="1062"/>
                    </a:lnTo>
                    <a:lnTo>
                      <a:pt x="1078" y="1070"/>
                    </a:lnTo>
                    <a:lnTo>
                      <a:pt x="1094" y="1076"/>
                    </a:lnTo>
                    <a:lnTo>
                      <a:pt x="1112" y="1082"/>
                    </a:lnTo>
                    <a:lnTo>
                      <a:pt x="1128" y="1088"/>
                    </a:lnTo>
                    <a:lnTo>
                      <a:pt x="1148" y="1090"/>
                    </a:lnTo>
                    <a:lnTo>
                      <a:pt x="1168" y="1092"/>
                    </a:lnTo>
                    <a:lnTo>
                      <a:pt x="1188" y="1092"/>
                    </a:lnTo>
                    <a:lnTo>
                      <a:pt x="1210" y="1090"/>
                    </a:lnTo>
                    <a:lnTo>
                      <a:pt x="1234" y="1088"/>
                    </a:lnTo>
                    <a:lnTo>
                      <a:pt x="1258" y="1082"/>
                    </a:lnTo>
                    <a:lnTo>
                      <a:pt x="1284" y="1074"/>
                    </a:lnTo>
                    <a:lnTo>
                      <a:pt x="1284" y="1074"/>
                    </a:lnTo>
                    <a:lnTo>
                      <a:pt x="1288" y="1086"/>
                    </a:lnTo>
                    <a:lnTo>
                      <a:pt x="1298" y="1116"/>
                    </a:lnTo>
                    <a:lnTo>
                      <a:pt x="1308" y="1138"/>
                    </a:lnTo>
                    <a:lnTo>
                      <a:pt x="1318" y="1160"/>
                    </a:lnTo>
                    <a:lnTo>
                      <a:pt x="1332" y="1182"/>
                    </a:lnTo>
                    <a:lnTo>
                      <a:pt x="1348" y="1206"/>
                    </a:lnTo>
                    <a:lnTo>
                      <a:pt x="1366" y="1228"/>
                    </a:lnTo>
                    <a:lnTo>
                      <a:pt x="1386" y="1248"/>
                    </a:lnTo>
                    <a:lnTo>
                      <a:pt x="1410" y="1266"/>
                    </a:lnTo>
                    <a:lnTo>
                      <a:pt x="1424" y="1274"/>
                    </a:lnTo>
                    <a:lnTo>
                      <a:pt x="1438" y="1282"/>
                    </a:lnTo>
                    <a:lnTo>
                      <a:pt x="1452" y="1286"/>
                    </a:lnTo>
                    <a:lnTo>
                      <a:pt x="1466" y="1292"/>
                    </a:lnTo>
                    <a:lnTo>
                      <a:pt x="1484" y="1294"/>
                    </a:lnTo>
                    <a:lnTo>
                      <a:pt x="1500" y="1296"/>
                    </a:lnTo>
                    <a:lnTo>
                      <a:pt x="1518" y="1296"/>
                    </a:lnTo>
                    <a:lnTo>
                      <a:pt x="1536" y="1294"/>
                    </a:lnTo>
                    <a:lnTo>
                      <a:pt x="1556" y="1290"/>
                    </a:lnTo>
                    <a:lnTo>
                      <a:pt x="1576" y="1284"/>
                    </a:lnTo>
                    <a:lnTo>
                      <a:pt x="1576" y="1284"/>
                    </a:lnTo>
                    <a:lnTo>
                      <a:pt x="1578" y="1300"/>
                    </a:lnTo>
                    <a:lnTo>
                      <a:pt x="1582" y="1336"/>
                    </a:lnTo>
                    <a:lnTo>
                      <a:pt x="1590" y="1388"/>
                    </a:lnTo>
                    <a:lnTo>
                      <a:pt x="1596" y="1416"/>
                    </a:lnTo>
                    <a:lnTo>
                      <a:pt x="1606" y="1444"/>
                    </a:lnTo>
                    <a:lnTo>
                      <a:pt x="1616" y="1472"/>
                    </a:lnTo>
                    <a:lnTo>
                      <a:pt x="1630" y="1496"/>
                    </a:lnTo>
                    <a:lnTo>
                      <a:pt x="1646" y="1518"/>
                    </a:lnTo>
                    <a:lnTo>
                      <a:pt x="1656" y="1528"/>
                    </a:lnTo>
                    <a:lnTo>
                      <a:pt x="1666" y="1536"/>
                    </a:lnTo>
                    <a:lnTo>
                      <a:pt x="1676" y="1542"/>
                    </a:lnTo>
                    <a:lnTo>
                      <a:pt x="1688" y="1548"/>
                    </a:lnTo>
                    <a:lnTo>
                      <a:pt x="1700" y="1552"/>
                    </a:lnTo>
                    <a:lnTo>
                      <a:pt x="1712" y="1554"/>
                    </a:lnTo>
                    <a:lnTo>
                      <a:pt x="1728" y="1554"/>
                    </a:lnTo>
                    <a:lnTo>
                      <a:pt x="1742" y="1552"/>
                    </a:lnTo>
                    <a:lnTo>
                      <a:pt x="1758" y="1548"/>
                    </a:lnTo>
                    <a:lnTo>
                      <a:pt x="1776" y="1542"/>
                    </a:lnTo>
                    <a:lnTo>
                      <a:pt x="1776" y="1542"/>
                    </a:lnTo>
                    <a:lnTo>
                      <a:pt x="1768" y="1568"/>
                    </a:lnTo>
                    <a:lnTo>
                      <a:pt x="1754" y="1636"/>
                    </a:lnTo>
                    <a:lnTo>
                      <a:pt x="1744" y="1682"/>
                    </a:lnTo>
                    <a:lnTo>
                      <a:pt x="1738" y="1732"/>
                    </a:lnTo>
                    <a:lnTo>
                      <a:pt x="1732" y="1784"/>
                    </a:lnTo>
                    <a:lnTo>
                      <a:pt x="1730" y="1838"/>
                    </a:lnTo>
                    <a:lnTo>
                      <a:pt x="1732" y="1890"/>
                    </a:lnTo>
                    <a:lnTo>
                      <a:pt x="1734" y="1916"/>
                    </a:lnTo>
                    <a:lnTo>
                      <a:pt x="1738" y="1940"/>
                    </a:lnTo>
                    <a:lnTo>
                      <a:pt x="1744" y="1962"/>
                    </a:lnTo>
                    <a:lnTo>
                      <a:pt x="1750" y="1984"/>
                    </a:lnTo>
                    <a:lnTo>
                      <a:pt x="1760" y="2002"/>
                    </a:lnTo>
                    <a:lnTo>
                      <a:pt x="1770" y="2020"/>
                    </a:lnTo>
                    <a:lnTo>
                      <a:pt x="1782" y="2034"/>
                    </a:lnTo>
                    <a:lnTo>
                      <a:pt x="1798" y="2048"/>
                    </a:lnTo>
                    <a:lnTo>
                      <a:pt x="1814" y="2058"/>
                    </a:lnTo>
                    <a:lnTo>
                      <a:pt x="1834" y="2064"/>
                    </a:lnTo>
                    <a:lnTo>
                      <a:pt x="1856" y="2068"/>
                    </a:lnTo>
                    <a:lnTo>
                      <a:pt x="1882" y="2068"/>
                    </a:lnTo>
                    <a:lnTo>
                      <a:pt x="1908" y="2064"/>
                    </a:lnTo>
                    <a:lnTo>
                      <a:pt x="1938" y="2056"/>
                    </a:lnTo>
                    <a:lnTo>
                      <a:pt x="1938" y="2056"/>
                    </a:lnTo>
                    <a:lnTo>
                      <a:pt x="1940" y="2072"/>
                    </a:lnTo>
                    <a:lnTo>
                      <a:pt x="1950" y="2114"/>
                    </a:lnTo>
                    <a:lnTo>
                      <a:pt x="1956" y="2142"/>
                    </a:lnTo>
                    <a:lnTo>
                      <a:pt x="1966" y="2172"/>
                    </a:lnTo>
                    <a:lnTo>
                      <a:pt x="1980" y="2202"/>
                    </a:lnTo>
                    <a:lnTo>
                      <a:pt x="1996" y="2234"/>
                    </a:lnTo>
                    <a:lnTo>
                      <a:pt x="2016" y="2264"/>
                    </a:lnTo>
                    <a:lnTo>
                      <a:pt x="2028" y="2278"/>
                    </a:lnTo>
                    <a:lnTo>
                      <a:pt x="2040" y="2290"/>
                    </a:lnTo>
                    <a:lnTo>
                      <a:pt x="2054" y="2304"/>
                    </a:lnTo>
                    <a:lnTo>
                      <a:pt x="2068" y="2314"/>
                    </a:lnTo>
                    <a:lnTo>
                      <a:pt x="2084" y="2324"/>
                    </a:lnTo>
                    <a:lnTo>
                      <a:pt x="2102" y="2332"/>
                    </a:lnTo>
                    <a:lnTo>
                      <a:pt x="2120" y="2338"/>
                    </a:lnTo>
                    <a:lnTo>
                      <a:pt x="2140" y="2344"/>
                    </a:lnTo>
                    <a:lnTo>
                      <a:pt x="2160" y="2346"/>
                    </a:lnTo>
                    <a:lnTo>
                      <a:pt x="2184" y="2346"/>
                    </a:lnTo>
                    <a:lnTo>
                      <a:pt x="2208" y="2344"/>
                    </a:lnTo>
                    <a:lnTo>
                      <a:pt x="2234" y="2340"/>
                    </a:lnTo>
                    <a:lnTo>
                      <a:pt x="2260" y="2334"/>
                    </a:lnTo>
                    <a:lnTo>
                      <a:pt x="2290" y="2324"/>
                    </a:lnTo>
                    <a:lnTo>
                      <a:pt x="2290" y="2324"/>
                    </a:lnTo>
                    <a:lnTo>
                      <a:pt x="2296" y="2338"/>
                    </a:lnTo>
                    <a:lnTo>
                      <a:pt x="2314" y="2374"/>
                    </a:lnTo>
                    <a:lnTo>
                      <a:pt x="2328" y="2398"/>
                    </a:lnTo>
                    <a:lnTo>
                      <a:pt x="2346" y="2422"/>
                    </a:lnTo>
                    <a:lnTo>
                      <a:pt x="2364" y="2446"/>
                    </a:lnTo>
                    <a:lnTo>
                      <a:pt x="2388" y="2470"/>
                    </a:lnTo>
                    <a:lnTo>
                      <a:pt x="2412" y="2492"/>
                    </a:lnTo>
                    <a:lnTo>
                      <a:pt x="2426" y="2502"/>
                    </a:lnTo>
                    <a:lnTo>
                      <a:pt x="2440" y="2510"/>
                    </a:lnTo>
                    <a:lnTo>
                      <a:pt x="2454" y="2518"/>
                    </a:lnTo>
                    <a:lnTo>
                      <a:pt x="2470" y="2524"/>
                    </a:lnTo>
                    <a:lnTo>
                      <a:pt x="2484" y="2528"/>
                    </a:lnTo>
                    <a:lnTo>
                      <a:pt x="2502" y="2532"/>
                    </a:lnTo>
                    <a:lnTo>
                      <a:pt x="2518" y="2532"/>
                    </a:lnTo>
                    <a:lnTo>
                      <a:pt x="2536" y="2532"/>
                    </a:lnTo>
                    <a:lnTo>
                      <a:pt x="2554" y="2528"/>
                    </a:lnTo>
                    <a:lnTo>
                      <a:pt x="2572" y="2524"/>
                    </a:lnTo>
                    <a:lnTo>
                      <a:pt x="2592" y="2516"/>
                    </a:lnTo>
                    <a:lnTo>
                      <a:pt x="2610" y="2506"/>
                    </a:lnTo>
                    <a:lnTo>
                      <a:pt x="2630" y="2492"/>
                    </a:lnTo>
                    <a:lnTo>
                      <a:pt x="2652" y="2476"/>
                    </a:lnTo>
                    <a:lnTo>
                      <a:pt x="2652" y="2476"/>
                    </a:lnTo>
                    <a:lnTo>
                      <a:pt x="2660" y="2490"/>
                    </a:lnTo>
                    <a:lnTo>
                      <a:pt x="2682" y="2526"/>
                    </a:lnTo>
                    <a:lnTo>
                      <a:pt x="2698" y="2548"/>
                    </a:lnTo>
                    <a:lnTo>
                      <a:pt x="2716" y="2572"/>
                    </a:lnTo>
                    <a:lnTo>
                      <a:pt x="2738" y="2594"/>
                    </a:lnTo>
                    <a:lnTo>
                      <a:pt x="2762" y="2616"/>
                    </a:lnTo>
                    <a:lnTo>
                      <a:pt x="2786" y="2636"/>
                    </a:lnTo>
                    <a:lnTo>
                      <a:pt x="2800" y="2644"/>
                    </a:lnTo>
                    <a:lnTo>
                      <a:pt x="2814" y="2652"/>
                    </a:lnTo>
                    <a:lnTo>
                      <a:pt x="2828" y="2656"/>
                    </a:lnTo>
                    <a:lnTo>
                      <a:pt x="2844" y="2660"/>
                    </a:lnTo>
                    <a:lnTo>
                      <a:pt x="2858" y="2664"/>
                    </a:lnTo>
                    <a:lnTo>
                      <a:pt x="2874" y="2664"/>
                    </a:lnTo>
                    <a:lnTo>
                      <a:pt x="2888" y="2662"/>
                    </a:lnTo>
                    <a:lnTo>
                      <a:pt x="2904" y="2658"/>
                    </a:lnTo>
                    <a:lnTo>
                      <a:pt x="2920" y="2652"/>
                    </a:lnTo>
                    <a:lnTo>
                      <a:pt x="2936" y="2644"/>
                    </a:lnTo>
                    <a:lnTo>
                      <a:pt x="2952" y="2634"/>
                    </a:lnTo>
                    <a:lnTo>
                      <a:pt x="2970" y="2620"/>
                    </a:lnTo>
                    <a:lnTo>
                      <a:pt x="2986" y="2602"/>
                    </a:lnTo>
                    <a:lnTo>
                      <a:pt x="3002" y="2582"/>
                    </a:lnTo>
                    <a:lnTo>
                      <a:pt x="3002" y="2582"/>
                    </a:lnTo>
                    <a:lnTo>
                      <a:pt x="3008" y="2594"/>
                    </a:lnTo>
                    <a:lnTo>
                      <a:pt x="3022" y="2624"/>
                    </a:lnTo>
                    <a:lnTo>
                      <a:pt x="3032" y="2644"/>
                    </a:lnTo>
                    <a:lnTo>
                      <a:pt x="3046" y="2666"/>
                    </a:lnTo>
                    <a:lnTo>
                      <a:pt x="3062" y="2686"/>
                    </a:lnTo>
                    <a:lnTo>
                      <a:pt x="3080" y="2708"/>
                    </a:lnTo>
                    <a:lnTo>
                      <a:pt x="3100" y="2726"/>
                    </a:lnTo>
                    <a:lnTo>
                      <a:pt x="3122" y="2742"/>
                    </a:lnTo>
                    <a:lnTo>
                      <a:pt x="3134" y="2748"/>
                    </a:lnTo>
                    <a:lnTo>
                      <a:pt x="3148" y="2752"/>
                    </a:lnTo>
                    <a:lnTo>
                      <a:pt x="3160" y="2756"/>
                    </a:lnTo>
                    <a:lnTo>
                      <a:pt x="3174" y="2760"/>
                    </a:lnTo>
                    <a:lnTo>
                      <a:pt x="3190" y="2760"/>
                    </a:lnTo>
                    <a:lnTo>
                      <a:pt x="3204" y="2760"/>
                    </a:lnTo>
                    <a:lnTo>
                      <a:pt x="3220" y="2756"/>
                    </a:lnTo>
                    <a:lnTo>
                      <a:pt x="3236" y="2752"/>
                    </a:lnTo>
                    <a:lnTo>
                      <a:pt x="3252" y="2744"/>
                    </a:lnTo>
                    <a:lnTo>
                      <a:pt x="3270" y="2736"/>
                    </a:lnTo>
                    <a:lnTo>
                      <a:pt x="3288" y="2724"/>
                    </a:lnTo>
                    <a:lnTo>
                      <a:pt x="3306" y="2710"/>
                    </a:lnTo>
                    <a:lnTo>
                      <a:pt x="3282" y="2524"/>
                    </a:lnTo>
                    <a:lnTo>
                      <a:pt x="3282" y="2524"/>
                    </a:lnTo>
                    <a:lnTo>
                      <a:pt x="3274" y="2528"/>
                    </a:lnTo>
                    <a:lnTo>
                      <a:pt x="3252" y="2540"/>
                    </a:lnTo>
                    <a:lnTo>
                      <a:pt x="3236" y="2546"/>
                    </a:lnTo>
                    <a:lnTo>
                      <a:pt x="3220" y="2552"/>
                    </a:lnTo>
                    <a:lnTo>
                      <a:pt x="3202" y="2556"/>
                    </a:lnTo>
                    <a:lnTo>
                      <a:pt x="3184" y="2556"/>
                    </a:lnTo>
                    <a:lnTo>
                      <a:pt x="3164" y="2554"/>
                    </a:lnTo>
                    <a:lnTo>
                      <a:pt x="3156" y="2552"/>
                    </a:lnTo>
                    <a:lnTo>
                      <a:pt x="3146" y="2548"/>
                    </a:lnTo>
                    <a:lnTo>
                      <a:pt x="3138" y="2542"/>
                    </a:lnTo>
                    <a:lnTo>
                      <a:pt x="3130" y="2536"/>
                    </a:lnTo>
                    <a:lnTo>
                      <a:pt x="3122" y="2528"/>
                    </a:lnTo>
                    <a:lnTo>
                      <a:pt x="3114" y="2518"/>
                    </a:lnTo>
                    <a:lnTo>
                      <a:pt x="3108" y="2506"/>
                    </a:lnTo>
                    <a:lnTo>
                      <a:pt x="3102" y="2494"/>
                    </a:lnTo>
                    <a:lnTo>
                      <a:pt x="3096" y="2478"/>
                    </a:lnTo>
                    <a:lnTo>
                      <a:pt x="3092" y="2462"/>
                    </a:lnTo>
                    <a:lnTo>
                      <a:pt x="3088" y="2442"/>
                    </a:lnTo>
                    <a:lnTo>
                      <a:pt x="3086" y="2422"/>
                    </a:lnTo>
                    <a:lnTo>
                      <a:pt x="3084" y="2398"/>
                    </a:lnTo>
                    <a:lnTo>
                      <a:pt x="3084" y="2372"/>
                    </a:lnTo>
                    <a:lnTo>
                      <a:pt x="3084" y="2372"/>
                    </a:lnTo>
                    <a:lnTo>
                      <a:pt x="3072" y="2356"/>
                    </a:lnTo>
                    <a:lnTo>
                      <a:pt x="3060" y="2344"/>
                    </a:lnTo>
                    <a:lnTo>
                      <a:pt x="3052" y="2340"/>
                    </a:lnTo>
                    <a:lnTo>
                      <a:pt x="3044" y="2334"/>
                    </a:lnTo>
                    <a:lnTo>
                      <a:pt x="3036" y="2332"/>
                    </a:lnTo>
                    <a:lnTo>
                      <a:pt x="3028" y="2330"/>
                    </a:lnTo>
                    <a:lnTo>
                      <a:pt x="3018" y="2332"/>
                    </a:lnTo>
                    <a:lnTo>
                      <a:pt x="3010" y="2336"/>
                    </a:lnTo>
                    <a:lnTo>
                      <a:pt x="3002" y="2344"/>
                    </a:lnTo>
                    <a:lnTo>
                      <a:pt x="2994" y="2356"/>
                    </a:lnTo>
                    <a:lnTo>
                      <a:pt x="2986" y="2374"/>
                    </a:lnTo>
                    <a:lnTo>
                      <a:pt x="2978" y="2394"/>
                    </a:lnTo>
                    <a:lnTo>
                      <a:pt x="2978" y="2394"/>
                    </a:lnTo>
                    <a:lnTo>
                      <a:pt x="2970" y="2418"/>
                    </a:lnTo>
                    <a:lnTo>
                      <a:pt x="2958" y="2440"/>
                    </a:lnTo>
                    <a:lnTo>
                      <a:pt x="2942" y="2458"/>
                    </a:lnTo>
                    <a:lnTo>
                      <a:pt x="2924" y="2474"/>
                    </a:lnTo>
                    <a:lnTo>
                      <a:pt x="2904" y="2486"/>
                    </a:lnTo>
                    <a:lnTo>
                      <a:pt x="2882" y="2496"/>
                    </a:lnTo>
                    <a:lnTo>
                      <a:pt x="2860" y="2500"/>
                    </a:lnTo>
                    <a:lnTo>
                      <a:pt x="2838" y="2502"/>
                    </a:lnTo>
                    <a:lnTo>
                      <a:pt x="2826" y="2500"/>
                    </a:lnTo>
                    <a:lnTo>
                      <a:pt x="2814" y="2498"/>
                    </a:lnTo>
                    <a:lnTo>
                      <a:pt x="2804" y="2494"/>
                    </a:lnTo>
                    <a:lnTo>
                      <a:pt x="2794" y="2488"/>
                    </a:lnTo>
                    <a:lnTo>
                      <a:pt x="2784" y="2482"/>
                    </a:lnTo>
                    <a:lnTo>
                      <a:pt x="2774" y="2474"/>
                    </a:lnTo>
                    <a:lnTo>
                      <a:pt x="2766" y="2464"/>
                    </a:lnTo>
                    <a:lnTo>
                      <a:pt x="2756" y="2452"/>
                    </a:lnTo>
                    <a:lnTo>
                      <a:pt x="2750" y="2440"/>
                    </a:lnTo>
                    <a:lnTo>
                      <a:pt x="2742" y="2424"/>
                    </a:lnTo>
                    <a:lnTo>
                      <a:pt x="2736" y="2408"/>
                    </a:lnTo>
                    <a:lnTo>
                      <a:pt x="2732" y="2390"/>
                    </a:lnTo>
                    <a:lnTo>
                      <a:pt x="2728" y="2372"/>
                    </a:lnTo>
                    <a:lnTo>
                      <a:pt x="2724" y="2350"/>
                    </a:lnTo>
                    <a:lnTo>
                      <a:pt x="2722" y="2326"/>
                    </a:lnTo>
                    <a:lnTo>
                      <a:pt x="2722" y="2302"/>
                    </a:lnTo>
                    <a:lnTo>
                      <a:pt x="2722" y="2302"/>
                    </a:lnTo>
                    <a:lnTo>
                      <a:pt x="2716" y="2272"/>
                    </a:lnTo>
                    <a:lnTo>
                      <a:pt x="2708" y="2248"/>
                    </a:lnTo>
                    <a:lnTo>
                      <a:pt x="2702" y="2236"/>
                    </a:lnTo>
                    <a:lnTo>
                      <a:pt x="2696" y="2226"/>
                    </a:lnTo>
                    <a:lnTo>
                      <a:pt x="2690" y="2216"/>
                    </a:lnTo>
                    <a:lnTo>
                      <a:pt x="2684" y="2212"/>
                    </a:lnTo>
                    <a:lnTo>
                      <a:pt x="2676" y="2210"/>
                    </a:lnTo>
                    <a:lnTo>
                      <a:pt x="2668" y="2212"/>
                    </a:lnTo>
                    <a:lnTo>
                      <a:pt x="2658" y="2222"/>
                    </a:lnTo>
                    <a:lnTo>
                      <a:pt x="2648" y="2236"/>
                    </a:lnTo>
                    <a:lnTo>
                      <a:pt x="2638" y="2258"/>
                    </a:lnTo>
                    <a:lnTo>
                      <a:pt x="2628" y="2290"/>
                    </a:lnTo>
                    <a:lnTo>
                      <a:pt x="2628" y="2290"/>
                    </a:lnTo>
                    <a:lnTo>
                      <a:pt x="2622" y="2306"/>
                    </a:lnTo>
                    <a:lnTo>
                      <a:pt x="2616" y="2322"/>
                    </a:lnTo>
                    <a:lnTo>
                      <a:pt x="2608" y="2336"/>
                    </a:lnTo>
                    <a:lnTo>
                      <a:pt x="2600" y="2348"/>
                    </a:lnTo>
                    <a:lnTo>
                      <a:pt x="2592" y="2358"/>
                    </a:lnTo>
                    <a:lnTo>
                      <a:pt x="2582" y="2366"/>
                    </a:lnTo>
                    <a:lnTo>
                      <a:pt x="2572" y="2374"/>
                    </a:lnTo>
                    <a:lnTo>
                      <a:pt x="2562" y="2380"/>
                    </a:lnTo>
                    <a:lnTo>
                      <a:pt x="2550" y="2384"/>
                    </a:lnTo>
                    <a:lnTo>
                      <a:pt x="2540" y="2386"/>
                    </a:lnTo>
                    <a:lnTo>
                      <a:pt x="2528" y="2388"/>
                    </a:lnTo>
                    <a:lnTo>
                      <a:pt x="2518" y="2388"/>
                    </a:lnTo>
                    <a:lnTo>
                      <a:pt x="2506" y="2386"/>
                    </a:lnTo>
                    <a:lnTo>
                      <a:pt x="2494" y="2382"/>
                    </a:lnTo>
                    <a:lnTo>
                      <a:pt x="2484" y="2378"/>
                    </a:lnTo>
                    <a:lnTo>
                      <a:pt x="2472" y="2372"/>
                    </a:lnTo>
                    <a:lnTo>
                      <a:pt x="2460" y="2364"/>
                    </a:lnTo>
                    <a:lnTo>
                      <a:pt x="2450" y="2354"/>
                    </a:lnTo>
                    <a:lnTo>
                      <a:pt x="2440" y="2344"/>
                    </a:lnTo>
                    <a:lnTo>
                      <a:pt x="2430" y="2330"/>
                    </a:lnTo>
                    <a:lnTo>
                      <a:pt x="2420" y="2316"/>
                    </a:lnTo>
                    <a:lnTo>
                      <a:pt x="2410" y="2302"/>
                    </a:lnTo>
                    <a:lnTo>
                      <a:pt x="2402" y="2284"/>
                    </a:lnTo>
                    <a:lnTo>
                      <a:pt x="2394" y="2266"/>
                    </a:lnTo>
                    <a:lnTo>
                      <a:pt x="2386" y="2246"/>
                    </a:lnTo>
                    <a:lnTo>
                      <a:pt x="2380" y="2226"/>
                    </a:lnTo>
                    <a:lnTo>
                      <a:pt x="2374" y="2202"/>
                    </a:lnTo>
                    <a:lnTo>
                      <a:pt x="2368" y="2178"/>
                    </a:lnTo>
                    <a:lnTo>
                      <a:pt x="2364" y="2154"/>
                    </a:lnTo>
                    <a:lnTo>
                      <a:pt x="2362" y="2126"/>
                    </a:lnTo>
                    <a:lnTo>
                      <a:pt x="2360" y="2098"/>
                    </a:lnTo>
                    <a:lnTo>
                      <a:pt x="2360" y="2068"/>
                    </a:lnTo>
                    <a:lnTo>
                      <a:pt x="2360" y="2068"/>
                    </a:lnTo>
                    <a:lnTo>
                      <a:pt x="2340" y="2054"/>
                    </a:lnTo>
                    <a:lnTo>
                      <a:pt x="2318" y="2042"/>
                    </a:lnTo>
                    <a:lnTo>
                      <a:pt x="2308" y="2036"/>
                    </a:lnTo>
                    <a:lnTo>
                      <a:pt x="2296" y="2032"/>
                    </a:lnTo>
                    <a:lnTo>
                      <a:pt x="2284" y="2030"/>
                    </a:lnTo>
                    <a:lnTo>
                      <a:pt x="2272" y="2030"/>
                    </a:lnTo>
                    <a:lnTo>
                      <a:pt x="2260" y="2032"/>
                    </a:lnTo>
                    <a:lnTo>
                      <a:pt x="2250" y="2038"/>
                    </a:lnTo>
                    <a:lnTo>
                      <a:pt x="2242" y="2048"/>
                    </a:lnTo>
                    <a:lnTo>
                      <a:pt x="2236" y="2060"/>
                    </a:lnTo>
                    <a:lnTo>
                      <a:pt x="2232" y="2080"/>
                    </a:lnTo>
                    <a:lnTo>
                      <a:pt x="2230" y="2102"/>
                    </a:lnTo>
                    <a:lnTo>
                      <a:pt x="2230" y="2102"/>
                    </a:lnTo>
                    <a:lnTo>
                      <a:pt x="2228" y="2128"/>
                    </a:lnTo>
                    <a:lnTo>
                      <a:pt x="2222" y="2150"/>
                    </a:lnTo>
                    <a:lnTo>
                      <a:pt x="2212" y="2168"/>
                    </a:lnTo>
                    <a:lnTo>
                      <a:pt x="2200" y="2182"/>
                    </a:lnTo>
                    <a:lnTo>
                      <a:pt x="2186" y="2192"/>
                    </a:lnTo>
                    <a:lnTo>
                      <a:pt x="2172" y="2198"/>
                    </a:lnTo>
                    <a:lnTo>
                      <a:pt x="2162" y="2200"/>
                    </a:lnTo>
                    <a:lnTo>
                      <a:pt x="2154" y="2198"/>
                    </a:lnTo>
                    <a:lnTo>
                      <a:pt x="2146" y="2198"/>
                    </a:lnTo>
                    <a:lnTo>
                      <a:pt x="2138" y="2194"/>
                    </a:lnTo>
                    <a:lnTo>
                      <a:pt x="2130" y="2190"/>
                    </a:lnTo>
                    <a:lnTo>
                      <a:pt x="2124" y="2184"/>
                    </a:lnTo>
                    <a:lnTo>
                      <a:pt x="2116" y="2178"/>
                    </a:lnTo>
                    <a:lnTo>
                      <a:pt x="2110" y="2168"/>
                    </a:lnTo>
                    <a:lnTo>
                      <a:pt x="2102" y="2158"/>
                    </a:lnTo>
                    <a:lnTo>
                      <a:pt x="2098" y="2146"/>
                    </a:lnTo>
                    <a:lnTo>
                      <a:pt x="2092" y="2132"/>
                    </a:lnTo>
                    <a:lnTo>
                      <a:pt x="2088" y="2118"/>
                    </a:lnTo>
                    <a:lnTo>
                      <a:pt x="2084" y="2100"/>
                    </a:lnTo>
                    <a:lnTo>
                      <a:pt x="2082" y="2082"/>
                    </a:lnTo>
                    <a:lnTo>
                      <a:pt x="2080" y="2060"/>
                    </a:lnTo>
                    <a:lnTo>
                      <a:pt x="2080" y="2038"/>
                    </a:lnTo>
                    <a:lnTo>
                      <a:pt x="2082" y="1986"/>
                    </a:lnTo>
                    <a:lnTo>
                      <a:pt x="2090" y="1928"/>
                    </a:lnTo>
                    <a:lnTo>
                      <a:pt x="2090" y="1928"/>
                    </a:lnTo>
                    <a:lnTo>
                      <a:pt x="2084" y="1912"/>
                    </a:lnTo>
                    <a:lnTo>
                      <a:pt x="2078" y="1898"/>
                    </a:lnTo>
                    <a:lnTo>
                      <a:pt x="2068" y="1884"/>
                    </a:lnTo>
                    <a:lnTo>
                      <a:pt x="2062" y="1880"/>
                    </a:lnTo>
                    <a:lnTo>
                      <a:pt x="2056" y="1876"/>
                    </a:lnTo>
                    <a:lnTo>
                      <a:pt x="2048" y="1874"/>
                    </a:lnTo>
                    <a:lnTo>
                      <a:pt x="2042" y="1874"/>
                    </a:lnTo>
                    <a:lnTo>
                      <a:pt x="2034" y="1876"/>
                    </a:lnTo>
                    <a:lnTo>
                      <a:pt x="2026" y="1882"/>
                    </a:lnTo>
                    <a:lnTo>
                      <a:pt x="2018" y="1890"/>
                    </a:lnTo>
                    <a:lnTo>
                      <a:pt x="2008" y="1904"/>
                    </a:lnTo>
                    <a:lnTo>
                      <a:pt x="2008" y="1904"/>
                    </a:lnTo>
                    <a:lnTo>
                      <a:pt x="2004" y="1912"/>
                    </a:lnTo>
                    <a:lnTo>
                      <a:pt x="1996" y="1918"/>
                    </a:lnTo>
                    <a:lnTo>
                      <a:pt x="1988" y="1924"/>
                    </a:lnTo>
                    <a:lnTo>
                      <a:pt x="1980" y="1928"/>
                    </a:lnTo>
                    <a:lnTo>
                      <a:pt x="1970" y="1932"/>
                    </a:lnTo>
                    <a:lnTo>
                      <a:pt x="1958" y="1934"/>
                    </a:lnTo>
                    <a:lnTo>
                      <a:pt x="1946" y="1934"/>
                    </a:lnTo>
                    <a:lnTo>
                      <a:pt x="1934" y="1934"/>
                    </a:lnTo>
                    <a:lnTo>
                      <a:pt x="1922" y="1932"/>
                    </a:lnTo>
                    <a:lnTo>
                      <a:pt x="1910" y="1928"/>
                    </a:lnTo>
                    <a:lnTo>
                      <a:pt x="1898" y="1924"/>
                    </a:lnTo>
                    <a:lnTo>
                      <a:pt x="1886" y="1916"/>
                    </a:lnTo>
                    <a:lnTo>
                      <a:pt x="1876" y="1908"/>
                    </a:lnTo>
                    <a:lnTo>
                      <a:pt x="1864" y="1898"/>
                    </a:lnTo>
                    <a:lnTo>
                      <a:pt x="1856" y="1884"/>
                    </a:lnTo>
                    <a:lnTo>
                      <a:pt x="1846" y="1870"/>
                    </a:lnTo>
                    <a:lnTo>
                      <a:pt x="1840" y="1854"/>
                    </a:lnTo>
                    <a:lnTo>
                      <a:pt x="1834" y="1834"/>
                    </a:lnTo>
                    <a:lnTo>
                      <a:pt x="1830" y="1814"/>
                    </a:lnTo>
                    <a:lnTo>
                      <a:pt x="1828" y="1790"/>
                    </a:lnTo>
                    <a:lnTo>
                      <a:pt x="1826" y="1764"/>
                    </a:lnTo>
                    <a:lnTo>
                      <a:pt x="1828" y="1734"/>
                    </a:lnTo>
                    <a:lnTo>
                      <a:pt x="1832" y="1704"/>
                    </a:lnTo>
                    <a:lnTo>
                      <a:pt x="1840" y="1668"/>
                    </a:lnTo>
                    <a:lnTo>
                      <a:pt x="1850" y="1632"/>
                    </a:lnTo>
                    <a:lnTo>
                      <a:pt x="1862" y="1592"/>
                    </a:lnTo>
                    <a:lnTo>
                      <a:pt x="1878" y="1548"/>
                    </a:lnTo>
                    <a:lnTo>
                      <a:pt x="1896" y="1502"/>
                    </a:lnTo>
                    <a:lnTo>
                      <a:pt x="1918" y="1454"/>
                    </a:lnTo>
                    <a:lnTo>
                      <a:pt x="1944" y="1400"/>
                    </a:lnTo>
                    <a:lnTo>
                      <a:pt x="1974" y="1344"/>
                    </a:lnTo>
                    <a:lnTo>
                      <a:pt x="2008" y="1284"/>
                    </a:lnTo>
                    <a:lnTo>
                      <a:pt x="2008" y="1284"/>
                    </a:lnTo>
                    <a:lnTo>
                      <a:pt x="2012" y="1264"/>
                    </a:lnTo>
                    <a:lnTo>
                      <a:pt x="2014" y="1244"/>
                    </a:lnTo>
                    <a:lnTo>
                      <a:pt x="2014" y="1222"/>
                    </a:lnTo>
                    <a:lnTo>
                      <a:pt x="2012" y="1212"/>
                    </a:lnTo>
                    <a:lnTo>
                      <a:pt x="2010" y="1204"/>
                    </a:lnTo>
                    <a:lnTo>
                      <a:pt x="2006" y="1196"/>
                    </a:lnTo>
                    <a:lnTo>
                      <a:pt x="1998" y="1190"/>
                    </a:lnTo>
                    <a:lnTo>
                      <a:pt x="1990" y="1188"/>
                    </a:lnTo>
                    <a:lnTo>
                      <a:pt x="1980" y="1190"/>
                    </a:lnTo>
                    <a:lnTo>
                      <a:pt x="1966" y="1194"/>
                    </a:lnTo>
                    <a:lnTo>
                      <a:pt x="1950" y="1202"/>
                    </a:lnTo>
                    <a:lnTo>
                      <a:pt x="1950" y="1202"/>
                    </a:lnTo>
                    <a:lnTo>
                      <a:pt x="1934" y="1216"/>
                    </a:lnTo>
                    <a:lnTo>
                      <a:pt x="1918" y="1234"/>
                    </a:lnTo>
                    <a:lnTo>
                      <a:pt x="1904" y="1254"/>
                    </a:lnTo>
                    <a:lnTo>
                      <a:pt x="1890" y="1276"/>
                    </a:lnTo>
                    <a:lnTo>
                      <a:pt x="1864" y="1324"/>
                    </a:lnTo>
                    <a:lnTo>
                      <a:pt x="1840" y="1368"/>
                    </a:lnTo>
                    <a:lnTo>
                      <a:pt x="1828" y="1386"/>
                    </a:lnTo>
                    <a:lnTo>
                      <a:pt x="1816" y="1402"/>
                    </a:lnTo>
                    <a:lnTo>
                      <a:pt x="1802" y="1412"/>
                    </a:lnTo>
                    <a:lnTo>
                      <a:pt x="1796" y="1416"/>
                    </a:lnTo>
                    <a:lnTo>
                      <a:pt x="1790" y="1418"/>
                    </a:lnTo>
                    <a:lnTo>
                      <a:pt x="1782" y="1418"/>
                    </a:lnTo>
                    <a:lnTo>
                      <a:pt x="1776" y="1418"/>
                    </a:lnTo>
                    <a:lnTo>
                      <a:pt x="1768" y="1414"/>
                    </a:lnTo>
                    <a:lnTo>
                      <a:pt x="1760" y="1408"/>
                    </a:lnTo>
                    <a:lnTo>
                      <a:pt x="1754" y="1402"/>
                    </a:lnTo>
                    <a:lnTo>
                      <a:pt x="1746" y="1392"/>
                    </a:lnTo>
                    <a:lnTo>
                      <a:pt x="1728" y="1366"/>
                    </a:lnTo>
                    <a:lnTo>
                      <a:pt x="1728" y="1366"/>
                    </a:lnTo>
                    <a:lnTo>
                      <a:pt x="1720" y="1350"/>
                    </a:lnTo>
                    <a:lnTo>
                      <a:pt x="1714" y="1334"/>
                    </a:lnTo>
                    <a:lnTo>
                      <a:pt x="1710" y="1318"/>
                    </a:lnTo>
                    <a:lnTo>
                      <a:pt x="1708" y="1302"/>
                    </a:lnTo>
                    <a:lnTo>
                      <a:pt x="1708" y="1284"/>
                    </a:lnTo>
                    <a:lnTo>
                      <a:pt x="1708" y="1266"/>
                    </a:lnTo>
                    <a:lnTo>
                      <a:pt x="1710" y="1250"/>
                    </a:lnTo>
                    <a:lnTo>
                      <a:pt x="1712" y="1232"/>
                    </a:lnTo>
                    <a:lnTo>
                      <a:pt x="1722" y="1196"/>
                    </a:lnTo>
                    <a:lnTo>
                      <a:pt x="1736" y="1162"/>
                    </a:lnTo>
                    <a:lnTo>
                      <a:pt x="1752" y="1128"/>
                    </a:lnTo>
                    <a:lnTo>
                      <a:pt x="1770" y="1094"/>
                    </a:lnTo>
                    <a:lnTo>
                      <a:pt x="1788" y="1064"/>
                    </a:lnTo>
                    <a:lnTo>
                      <a:pt x="1808" y="1036"/>
                    </a:lnTo>
                    <a:lnTo>
                      <a:pt x="1844" y="988"/>
                    </a:lnTo>
                    <a:lnTo>
                      <a:pt x="1870" y="956"/>
                    </a:lnTo>
                    <a:lnTo>
                      <a:pt x="1880" y="946"/>
                    </a:lnTo>
                    <a:lnTo>
                      <a:pt x="1880" y="946"/>
                    </a:lnTo>
                    <a:lnTo>
                      <a:pt x="1878" y="928"/>
                    </a:lnTo>
                    <a:lnTo>
                      <a:pt x="1876" y="912"/>
                    </a:lnTo>
                    <a:lnTo>
                      <a:pt x="1870" y="896"/>
                    </a:lnTo>
                    <a:lnTo>
                      <a:pt x="1866" y="888"/>
                    </a:lnTo>
                    <a:lnTo>
                      <a:pt x="1860" y="882"/>
                    </a:lnTo>
                    <a:lnTo>
                      <a:pt x="1854" y="878"/>
                    </a:lnTo>
                    <a:lnTo>
                      <a:pt x="1846" y="876"/>
                    </a:lnTo>
                    <a:lnTo>
                      <a:pt x="1836" y="878"/>
                    </a:lnTo>
                    <a:lnTo>
                      <a:pt x="1826" y="880"/>
                    </a:lnTo>
                    <a:lnTo>
                      <a:pt x="1812" y="888"/>
                    </a:lnTo>
                    <a:lnTo>
                      <a:pt x="1798" y="898"/>
                    </a:lnTo>
                    <a:lnTo>
                      <a:pt x="1798" y="898"/>
                    </a:lnTo>
                    <a:lnTo>
                      <a:pt x="1782" y="914"/>
                    </a:lnTo>
                    <a:lnTo>
                      <a:pt x="1766" y="932"/>
                    </a:lnTo>
                    <a:lnTo>
                      <a:pt x="1732" y="978"/>
                    </a:lnTo>
                    <a:lnTo>
                      <a:pt x="1694" y="1028"/>
                    </a:lnTo>
                    <a:lnTo>
                      <a:pt x="1674" y="1052"/>
                    </a:lnTo>
                    <a:lnTo>
                      <a:pt x="1654" y="1074"/>
                    </a:lnTo>
                    <a:lnTo>
                      <a:pt x="1634" y="1094"/>
                    </a:lnTo>
                    <a:lnTo>
                      <a:pt x="1612" y="1112"/>
                    </a:lnTo>
                    <a:lnTo>
                      <a:pt x="1592" y="1126"/>
                    </a:lnTo>
                    <a:lnTo>
                      <a:pt x="1580" y="1132"/>
                    </a:lnTo>
                    <a:lnTo>
                      <a:pt x="1570" y="1136"/>
                    </a:lnTo>
                    <a:lnTo>
                      <a:pt x="1560" y="1138"/>
                    </a:lnTo>
                    <a:lnTo>
                      <a:pt x="1548" y="1140"/>
                    </a:lnTo>
                    <a:lnTo>
                      <a:pt x="1538" y="1138"/>
                    </a:lnTo>
                    <a:lnTo>
                      <a:pt x="1526" y="1136"/>
                    </a:lnTo>
                    <a:lnTo>
                      <a:pt x="1516" y="1132"/>
                    </a:lnTo>
                    <a:lnTo>
                      <a:pt x="1504" y="1126"/>
                    </a:lnTo>
                    <a:lnTo>
                      <a:pt x="1494" y="1120"/>
                    </a:lnTo>
                    <a:lnTo>
                      <a:pt x="1482" y="1110"/>
                    </a:lnTo>
                    <a:lnTo>
                      <a:pt x="1482" y="1110"/>
                    </a:lnTo>
                    <a:lnTo>
                      <a:pt x="1474" y="1098"/>
                    </a:lnTo>
                    <a:lnTo>
                      <a:pt x="1466" y="1084"/>
                    </a:lnTo>
                    <a:lnTo>
                      <a:pt x="1460" y="1070"/>
                    </a:lnTo>
                    <a:lnTo>
                      <a:pt x="1456" y="1054"/>
                    </a:lnTo>
                    <a:lnTo>
                      <a:pt x="1454" y="1038"/>
                    </a:lnTo>
                    <a:lnTo>
                      <a:pt x="1454" y="1020"/>
                    </a:lnTo>
                    <a:lnTo>
                      <a:pt x="1454" y="1000"/>
                    </a:lnTo>
                    <a:lnTo>
                      <a:pt x="1458" y="982"/>
                    </a:lnTo>
                    <a:lnTo>
                      <a:pt x="1466" y="940"/>
                    </a:lnTo>
                    <a:lnTo>
                      <a:pt x="1480" y="898"/>
                    </a:lnTo>
                    <a:lnTo>
                      <a:pt x="1496" y="856"/>
                    </a:lnTo>
                    <a:lnTo>
                      <a:pt x="1516" y="814"/>
                    </a:lnTo>
                    <a:lnTo>
                      <a:pt x="1536" y="774"/>
                    </a:lnTo>
                    <a:lnTo>
                      <a:pt x="1556" y="734"/>
                    </a:lnTo>
                    <a:lnTo>
                      <a:pt x="1594" y="668"/>
                    </a:lnTo>
                    <a:lnTo>
                      <a:pt x="1624" y="624"/>
                    </a:lnTo>
                    <a:lnTo>
                      <a:pt x="1634" y="606"/>
                    </a:lnTo>
                    <a:lnTo>
                      <a:pt x="1634" y="606"/>
                    </a:lnTo>
                    <a:lnTo>
                      <a:pt x="1634" y="594"/>
                    </a:lnTo>
                    <a:lnTo>
                      <a:pt x="1634" y="578"/>
                    </a:lnTo>
                    <a:lnTo>
                      <a:pt x="1630" y="562"/>
                    </a:lnTo>
                    <a:lnTo>
                      <a:pt x="1626" y="542"/>
                    </a:lnTo>
                    <a:lnTo>
                      <a:pt x="1618" y="522"/>
                    </a:lnTo>
                    <a:lnTo>
                      <a:pt x="1608" y="504"/>
                    </a:lnTo>
                    <a:lnTo>
                      <a:pt x="1602" y="496"/>
                    </a:lnTo>
                    <a:lnTo>
                      <a:pt x="1594" y="488"/>
                    </a:lnTo>
                    <a:lnTo>
                      <a:pt x="1586" y="482"/>
                    </a:lnTo>
                    <a:lnTo>
                      <a:pt x="1576" y="478"/>
                    </a:lnTo>
                    <a:lnTo>
                      <a:pt x="1564" y="474"/>
                    </a:lnTo>
                    <a:lnTo>
                      <a:pt x="1552" y="472"/>
                    </a:lnTo>
                    <a:lnTo>
                      <a:pt x="1538" y="472"/>
                    </a:lnTo>
                    <a:lnTo>
                      <a:pt x="1522" y="474"/>
                    </a:lnTo>
                    <a:lnTo>
                      <a:pt x="1506" y="478"/>
                    </a:lnTo>
                    <a:lnTo>
                      <a:pt x="1486" y="484"/>
                    </a:lnTo>
                    <a:lnTo>
                      <a:pt x="1466" y="492"/>
                    </a:lnTo>
                    <a:lnTo>
                      <a:pt x="1444" y="504"/>
                    </a:lnTo>
                    <a:lnTo>
                      <a:pt x="1422" y="518"/>
                    </a:lnTo>
                    <a:lnTo>
                      <a:pt x="1396" y="536"/>
                    </a:lnTo>
                    <a:lnTo>
                      <a:pt x="1368" y="558"/>
                    </a:lnTo>
                    <a:lnTo>
                      <a:pt x="1338" y="582"/>
                    </a:lnTo>
                    <a:lnTo>
                      <a:pt x="1306" y="610"/>
                    </a:lnTo>
                    <a:lnTo>
                      <a:pt x="1272" y="642"/>
                    </a:lnTo>
                    <a:lnTo>
                      <a:pt x="1272" y="642"/>
                    </a:lnTo>
                    <a:lnTo>
                      <a:pt x="1264" y="650"/>
                    </a:lnTo>
                    <a:lnTo>
                      <a:pt x="1258" y="660"/>
                    </a:lnTo>
                    <a:lnTo>
                      <a:pt x="1252" y="672"/>
                    </a:lnTo>
                    <a:lnTo>
                      <a:pt x="1250" y="682"/>
                    </a:lnTo>
                    <a:lnTo>
                      <a:pt x="1250" y="686"/>
                    </a:lnTo>
                    <a:lnTo>
                      <a:pt x="1252" y="692"/>
                    </a:lnTo>
                    <a:lnTo>
                      <a:pt x="1258" y="694"/>
                    </a:lnTo>
                    <a:lnTo>
                      <a:pt x="1264" y="698"/>
                    </a:lnTo>
                    <a:lnTo>
                      <a:pt x="1272" y="700"/>
                    </a:lnTo>
                    <a:lnTo>
                      <a:pt x="1284" y="700"/>
                    </a:lnTo>
                    <a:lnTo>
                      <a:pt x="1284" y="700"/>
                    </a:lnTo>
                    <a:lnTo>
                      <a:pt x="1298" y="700"/>
                    </a:lnTo>
                    <a:lnTo>
                      <a:pt x="1312" y="696"/>
                    </a:lnTo>
                    <a:lnTo>
                      <a:pt x="1328" y="690"/>
                    </a:lnTo>
                    <a:lnTo>
                      <a:pt x="1344" y="682"/>
                    </a:lnTo>
                    <a:lnTo>
                      <a:pt x="1378" y="664"/>
                    </a:lnTo>
                    <a:lnTo>
                      <a:pt x="1410" y="642"/>
                    </a:lnTo>
                    <a:lnTo>
                      <a:pt x="1438" y="620"/>
                    </a:lnTo>
                    <a:lnTo>
                      <a:pt x="1462" y="602"/>
                    </a:lnTo>
                    <a:lnTo>
                      <a:pt x="1482" y="584"/>
                    </a:lnTo>
                    <a:lnTo>
                      <a:pt x="1482" y="584"/>
                    </a:lnTo>
                    <a:lnTo>
                      <a:pt x="1502" y="574"/>
                    </a:lnTo>
                    <a:lnTo>
                      <a:pt x="1520" y="568"/>
                    </a:lnTo>
                    <a:lnTo>
                      <a:pt x="1528" y="566"/>
                    </a:lnTo>
                    <a:lnTo>
                      <a:pt x="1536" y="568"/>
                    </a:lnTo>
                    <a:lnTo>
                      <a:pt x="1542" y="570"/>
                    </a:lnTo>
                    <a:lnTo>
                      <a:pt x="1544" y="576"/>
                    </a:lnTo>
                    <a:lnTo>
                      <a:pt x="1546" y="586"/>
                    </a:lnTo>
                    <a:lnTo>
                      <a:pt x="1542" y="598"/>
                    </a:lnTo>
                    <a:lnTo>
                      <a:pt x="1534" y="616"/>
                    </a:lnTo>
                    <a:lnTo>
                      <a:pt x="1524" y="638"/>
                    </a:lnTo>
                    <a:lnTo>
                      <a:pt x="1506" y="666"/>
                    </a:lnTo>
                    <a:lnTo>
                      <a:pt x="1482" y="700"/>
                    </a:lnTo>
                    <a:lnTo>
                      <a:pt x="1482" y="700"/>
                    </a:lnTo>
                    <a:lnTo>
                      <a:pt x="1472" y="716"/>
                    </a:lnTo>
                    <a:lnTo>
                      <a:pt x="1442" y="758"/>
                    </a:lnTo>
                    <a:lnTo>
                      <a:pt x="1398" y="812"/>
                    </a:lnTo>
                    <a:lnTo>
                      <a:pt x="1372" y="842"/>
                    </a:lnTo>
                    <a:lnTo>
                      <a:pt x="1344" y="870"/>
                    </a:lnTo>
                    <a:lnTo>
                      <a:pt x="1316" y="896"/>
                    </a:lnTo>
                    <a:lnTo>
                      <a:pt x="1288" y="918"/>
                    </a:lnTo>
                    <a:lnTo>
                      <a:pt x="1258" y="936"/>
                    </a:lnTo>
                    <a:lnTo>
                      <a:pt x="1246" y="942"/>
                    </a:lnTo>
                    <a:lnTo>
                      <a:pt x="1232" y="946"/>
                    </a:lnTo>
                    <a:lnTo>
                      <a:pt x="1218" y="950"/>
                    </a:lnTo>
                    <a:lnTo>
                      <a:pt x="1206" y="950"/>
                    </a:lnTo>
                    <a:lnTo>
                      <a:pt x="1194" y="948"/>
                    </a:lnTo>
                    <a:lnTo>
                      <a:pt x="1182" y="944"/>
                    </a:lnTo>
                    <a:lnTo>
                      <a:pt x="1172" y="938"/>
                    </a:lnTo>
                    <a:lnTo>
                      <a:pt x="1162" y="928"/>
                    </a:lnTo>
                    <a:lnTo>
                      <a:pt x="1152" y="914"/>
                    </a:lnTo>
                    <a:lnTo>
                      <a:pt x="1144" y="898"/>
                    </a:lnTo>
                    <a:lnTo>
                      <a:pt x="1144" y="898"/>
                    </a:lnTo>
                    <a:lnTo>
                      <a:pt x="1138" y="882"/>
                    </a:lnTo>
                    <a:lnTo>
                      <a:pt x="1132" y="864"/>
                    </a:lnTo>
                    <a:lnTo>
                      <a:pt x="1124" y="830"/>
                    </a:lnTo>
                    <a:lnTo>
                      <a:pt x="1122" y="796"/>
                    </a:lnTo>
                    <a:lnTo>
                      <a:pt x="1122" y="764"/>
                    </a:lnTo>
                    <a:lnTo>
                      <a:pt x="1126" y="732"/>
                    </a:lnTo>
                    <a:lnTo>
                      <a:pt x="1134" y="702"/>
                    </a:lnTo>
                    <a:lnTo>
                      <a:pt x="1144" y="674"/>
                    </a:lnTo>
                    <a:lnTo>
                      <a:pt x="1154" y="648"/>
                    </a:lnTo>
                    <a:lnTo>
                      <a:pt x="1166" y="624"/>
                    </a:lnTo>
                    <a:lnTo>
                      <a:pt x="1178" y="602"/>
                    </a:lnTo>
                    <a:lnTo>
                      <a:pt x="1202" y="568"/>
                    </a:lnTo>
                    <a:lnTo>
                      <a:pt x="1218" y="544"/>
                    </a:lnTo>
                    <a:lnTo>
                      <a:pt x="1226" y="536"/>
                    </a:lnTo>
                    <a:lnTo>
                      <a:pt x="1226" y="536"/>
                    </a:lnTo>
                    <a:lnTo>
                      <a:pt x="1222" y="526"/>
                    </a:lnTo>
                    <a:lnTo>
                      <a:pt x="1218" y="516"/>
                    </a:lnTo>
                    <a:lnTo>
                      <a:pt x="1214" y="512"/>
                    </a:lnTo>
                    <a:lnTo>
                      <a:pt x="1210" y="508"/>
                    </a:lnTo>
                    <a:lnTo>
                      <a:pt x="1204" y="504"/>
                    </a:lnTo>
                    <a:lnTo>
                      <a:pt x="1198" y="504"/>
                    </a:lnTo>
                    <a:lnTo>
                      <a:pt x="1190" y="504"/>
                    </a:lnTo>
                    <a:lnTo>
                      <a:pt x="1182" y="508"/>
                    </a:lnTo>
                    <a:lnTo>
                      <a:pt x="1172" y="512"/>
                    </a:lnTo>
                    <a:lnTo>
                      <a:pt x="1160" y="522"/>
                    </a:lnTo>
                    <a:lnTo>
                      <a:pt x="1146" y="532"/>
                    </a:lnTo>
                    <a:lnTo>
                      <a:pt x="1132" y="548"/>
                    </a:lnTo>
                    <a:lnTo>
                      <a:pt x="1132" y="548"/>
                    </a:lnTo>
                    <a:lnTo>
                      <a:pt x="1062" y="632"/>
                    </a:lnTo>
                    <a:lnTo>
                      <a:pt x="1022" y="676"/>
                    </a:lnTo>
                    <a:lnTo>
                      <a:pt x="1002" y="698"/>
                    </a:lnTo>
                    <a:lnTo>
                      <a:pt x="978" y="716"/>
                    </a:lnTo>
                    <a:lnTo>
                      <a:pt x="956" y="734"/>
                    </a:lnTo>
                    <a:lnTo>
                      <a:pt x="932" y="748"/>
                    </a:lnTo>
                    <a:lnTo>
                      <a:pt x="908" y="758"/>
                    </a:lnTo>
                    <a:lnTo>
                      <a:pt x="884" y="764"/>
                    </a:lnTo>
                    <a:lnTo>
                      <a:pt x="872" y="766"/>
                    </a:lnTo>
                    <a:lnTo>
                      <a:pt x="860" y="766"/>
                    </a:lnTo>
                    <a:lnTo>
                      <a:pt x="846" y="764"/>
                    </a:lnTo>
                    <a:lnTo>
                      <a:pt x="834" y="762"/>
                    </a:lnTo>
                    <a:lnTo>
                      <a:pt x="820" y="758"/>
                    </a:lnTo>
                    <a:lnTo>
                      <a:pt x="808" y="752"/>
                    </a:lnTo>
                    <a:lnTo>
                      <a:pt x="794" y="744"/>
                    </a:lnTo>
                    <a:lnTo>
                      <a:pt x="782" y="736"/>
                    </a:lnTo>
                    <a:lnTo>
                      <a:pt x="782" y="736"/>
                    </a:lnTo>
                    <a:lnTo>
                      <a:pt x="758" y="716"/>
                    </a:lnTo>
                    <a:lnTo>
                      <a:pt x="740" y="694"/>
                    </a:lnTo>
                    <a:lnTo>
                      <a:pt x="726" y="674"/>
                    </a:lnTo>
                    <a:lnTo>
                      <a:pt x="716" y="652"/>
                    </a:lnTo>
                    <a:lnTo>
                      <a:pt x="712" y="632"/>
                    </a:lnTo>
                    <a:lnTo>
                      <a:pt x="710" y="610"/>
                    </a:lnTo>
                    <a:lnTo>
                      <a:pt x="712" y="588"/>
                    </a:lnTo>
                    <a:lnTo>
                      <a:pt x="718" y="568"/>
                    </a:lnTo>
                    <a:lnTo>
                      <a:pt x="726" y="546"/>
                    </a:lnTo>
                    <a:lnTo>
                      <a:pt x="736" y="526"/>
                    </a:lnTo>
                    <a:lnTo>
                      <a:pt x="748" y="504"/>
                    </a:lnTo>
                    <a:lnTo>
                      <a:pt x="762" y="484"/>
                    </a:lnTo>
                    <a:lnTo>
                      <a:pt x="778" y="464"/>
                    </a:lnTo>
                    <a:lnTo>
                      <a:pt x="794" y="444"/>
                    </a:lnTo>
                    <a:lnTo>
                      <a:pt x="828" y="408"/>
                    </a:lnTo>
                    <a:lnTo>
                      <a:pt x="828" y="408"/>
                    </a:lnTo>
                    <a:lnTo>
                      <a:pt x="844" y="392"/>
                    </a:lnTo>
                    <a:lnTo>
                      <a:pt x="854" y="376"/>
                    </a:lnTo>
                    <a:lnTo>
                      <a:pt x="860" y="364"/>
                    </a:lnTo>
                    <a:lnTo>
                      <a:pt x="864" y="352"/>
                    </a:lnTo>
                    <a:lnTo>
                      <a:pt x="862" y="342"/>
                    </a:lnTo>
                    <a:lnTo>
                      <a:pt x="858" y="334"/>
                    </a:lnTo>
                    <a:lnTo>
                      <a:pt x="852" y="326"/>
                    </a:lnTo>
                    <a:lnTo>
                      <a:pt x="844" y="322"/>
                    </a:lnTo>
                    <a:lnTo>
                      <a:pt x="832" y="320"/>
                    </a:lnTo>
                    <a:lnTo>
                      <a:pt x="820" y="318"/>
                    </a:lnTo>
                    <a:lnTo>
                      <a:pt x="806" y="318"/>
                    </a:lnTo>
                    <a:lnTo>
                      <a:pt x="792" y="322"/>
                    </a:lnTo>
                    <a:lnTo>
                      <a:pt x="778" y="326"/>
                    </a:lnTo>
                    <a:lnTo>
                      <a:pt x="764" y="332"/>
                    </a:lnTo>
                    <a:lnTo>
                      <a:pt x="748" y="340"/>
                    </a:lnTo>
                    <a:lnTo>
                      <a:pt x="736" y="350"/>
                    </a:lnTo>
                    <a:lnTo>
                      <a:pt x="736" y="350"/>
                    </a:lnTo>
                    <a:lnTo>
                      <a:pt x="722" y="362"/>
                    </a:lnTo>
                    <a:lnTo>
                      <a:pt x="706" y="378"/>
                    </a:lnTo>
                    <a:lnTo>
                      <a:pt x="668" y="418"/>
                    </a:lnTo>
                    <a:lnTo>
                      <a:pt x="646" y="440"/>
                    </a:lnTo>
                    <a:lnTo>
                      <a:pt x="624" y="460"/>
                    </a:lnTo>
                    <a:lnTo>
                      <a:pt x="600" y="482"/>
                    </a:lnTo>
                    <a:lnTo>
                      <a:pt x="574" y="500"/>
                    </a:lnTo>
                    <a:lnTo>
                      <a:pt x="548" y="516"/>
                    </a:lnTo>
                    <a:lnTo>
                      <a:pt x="520" y="530"/>
                    </a:lnTo>
                    <a:lnTo>
                      <a:pt x="490" y="540"/>
                    </a:lnTo>
                    <a:lnTo>
                      <a:pt x="474" y="544"/>
                    </a:lnTo>
                    <a:lnTo>
                      <a:pt x="458" y="546"/>
                    </a:lnTo>
                    <a:lnTo>
                      <a:pt x="444" y="546"/>
                    </a:lnTo>
                    <a:lnTo>
                      <a:pt x="428" y="544"/>
                    </a:lnTo>
                    <a:lnTo>
                      <a:pt x="410" y="542"/>
                    </a:lnTo>
                    <a:lnTo>
                      <a:pt x="394" y="538"/>
                    </a:lnTo>
                    <a:lnTo>
                      <a:pt x="378" y="532"/>
                    </a:lnTo>
                    <a:lnTo>
                      <a:pt x="360" y="524"/>
                    </a:lnTo>
                    <a:lnTo>
                      <a:pt x="344" y="514"/>
                    </a:lnTo>
                    <a:lnTo>
                      <a:pt x="326" y="502"/>
                    </a:lnTo>
                    <a:lnTo>
                      <a:pt x="326" y="502"/>
                    </a:lnTo>
                    <a:lnTo>
                      <a:pt x="296" y="478"/>
                    </a:lnTo>
                    <a:lnTo>
                      <a:pt x="272" y="456"/>
                    </a:lnTo>
                    <a:lnTo>
                      <a:pt x="258" y="438"/>
                    </a:lnTo>
                    <a:lnTo>
                      <a:pt x="248" y="424"/>
                    </a:lnTo>
                    <a:lnTo>
                      <a:pt x="246" y="418"/>
                    </a:lnTo>
                    <a:lnTo>
                      <a:pt x="246" y="412"/>
                    </a:lnTo>
                    <a:lnTo>
                      <a:pt x="246" y="406"/>
                    </a:lnTo>
                    <a:lnTo>
                      <a:pt x="248" y="402"/>
                    </a:lnTo>
                    <a:lnTo>
                      <a:pt x="256" y="394"/>
                    </a:lnTo>
                    <a:lnTo>
                      <a:pt x="266" y="388"/>
                    </a:lnTo>
                    <a:lnTo>
                      <a:pt x="280" y="382"/>
                    </a:lnTo>
                    <a:lnTo>
                      <a:pt x="296" y="380"/>
                    </a:lnTo>
                    <a:lnTo>
                      <a:pt x="334" y="374"/>
                    </a:lnTo>
                    <a:lnTo>
                      <a:pt x="374" y="368"/>
                    </a:lnTo>
                    <a:lnTo>
                      <a:pt x="392" y="366"/>
                    </a:lnTo>
                    <a:lnTo>
                      <a:pt x="408" y="362"/>
                    </a:lnTo>
                    <a:lnTo>
                      <a:pt x="408" y="362"/>
                    </a:lnTo>
                    <a:lnTo>
                      <a:pt x="452" y="346"/>
                    </a:lnTo>
                    <a:lnTo>
                      <a:pt x="518" y="318"/>
                    </a:lnTo>
                    <a:lnTo>
                      <a:pt x="678" y="248"/>
                    </a:lnTo>
                    <a:lnTo>
                      <a:pt x="824" y="180"/>
                    </a:lnTo>
                    <a:lnTo>
                      <a:pt x="886" y="150"/>
                    </a:lnTo>
                    <a:lnTo>
                      <a:pt x="886" y="150"/>
                    </a:lnTo>
                    <a:lnTo>
                      <a:pt x="918" y="146"/>
                    </a:lnTo>
                    <a:lnTo>
                      <a:pt x="998" y="132"/>
                    </a:lnTo>
                    <a:lnTo>
                      <a:pt x="1118" y="116"/>
                    </a:lnTo>
                    <a:lnTo>
                      <a:pt x="1186" y="108"/>
                    </a:lnTo>
                    <a:lnTo>
                      <a:pt x="1260" y="102"/>
                    </a:lnTo>
                    <a:lnTo>
                      <a:pt x="1338" y="96"/>
                    </a:lnTo>
                    <a:lnTo>
                      <a:pt x="1416" y="96"/>
                    </a:lnTo>
                    <a:lnTo>
                      <a:pt x="1492" y="96"/>
                    </a:lnTo>
                    <a:lnTo>
                      <a:pt x="1568" y="102"/>
                    </a:lnTo>
                    <a:lnTo>
                      <a:pt x="1604" y="106"/>
                    </a:lnTo>
                    <a:lnTo>
                      <a:pt x="1638" y="112"/>
                    </a:lnTo>
                    <a:lnTo>
                      <a:pt x="1672" y="118"/>
                    </a:lnTo>
                    <a:lnTo>
                      <a:pt x="1704" y="126"/>
                    </a:lnTo>
                    <a:lnTo>
                      <a:pt x="1734" y="136"/>
                    </a:lnTo>
                    <a:lnTo>
                      <a:pt x="1762" y="148"/>
                    </a:lnTo>
                    <a:lnTo>
                      <a:pt x="1786" y="160"/>
                    </a:lnTo>
                    <a:lnTo>
                      <a:pt x="1810" y="174"/>
                    </a:lnTo>
                    <a:lnTo>
                      <a:pt x="1810" y="174"/>
                    </a:lnTo>
                    <a:lnTo>
                      <a:pt x="1858" y="206"/>
                    </a:lnTo>
                    <a:lnTo>
                      <a:pt x="1910" y="236"/>
                    </a:lnTo>
                    <a:lnTo>
                      <a:pt x="1966" y="270"/>
                    </a:lnTo>
                    <a:lnTo>
                      <a:pt x="2026" y="308"/>
                    </a:lnTo>
                    <a:lnTo>
                      <a:pt x="2084" y="348"/>
                    </a:lnTo>
                    <a:lnTo>
                      <a:pt x="2112" y="370"/>
                    </a:lnTo>
                    <a:lnTo>
                      <a:pt x="2140" y="394"/>
                    </a:lnTo>
                    <a:lnTo>
                      <a:pt x="2168" y="420"/>
                    </a:lnTo>
                    <a:lnTo>
                      <a:pt x="2194" y="448"/>
                    </a:lnTo>
                    <a:lnTo>
                      <a:pt x="2220" y="478"/>
                    </a:lnTo>
                    <a:lnTo>
                      <a:pt x="2242" y="508"/>
                    </a:lnTo>
                    <a:lnTo>
                      <a:pt x="2264" y="542"/>
                    </a:lnTo>
                    <a:lnTo>
                      <a:pt x="2284" y="578"/>
                    </a:lnTo>
                    <a:lnTo>
                      <a:pt x="2300" y="618"/>
                    </a:lnTo>
                    <a:lnTo>
                      <a:pt x="2316" y="658"/>
                    </a:lnTo>
                    <a:lnTo>
                      <a:pt x="2328" y="702"/>
                    </a:lnTo>
                    <a:lnTo>
                      <a:pt x="2338" y="750"/>
                    </a:lnTo>
                    <a:lnTo>
                      <a:pt x="2344" y="800"/>
                    </a:lnTo>
                    <a:lnTo>
                      <a:pt x="2346" y="854"/>
                    </a:lnTo>
                    <a:lnTo>
                      <a:pt x="2346" y="910"/>
                    </a:lnTo>
                    <a:lnTo>
                      <a:pt x="2340" y="970"/>
                    </a:lnTo>
                    <a:lnTo>
                      <a:pt x="2332" y="1034"/>
                    </a:lnTo>
                    <a:lnTo>
                      <a:pt x="2318" y="1102"/>
                    </a:lnTo>
                    <a:lnTo>
                      <a:pt x="2302" y="1174"/>
                    </a:lnTo>
                    <a:lnTo>
                      <a:pt x="2278" y="1248"/>
                    </a:lnTo>
                    <a:lnTo>
                      <a:pt x="2252" y="1328"/>
                    </a:lnTo>
                    <a:lnTo>
                      <a:pt x="2220" y="1414"/>
                    </a:lnTo>
                    <a:lnTo>
                      <a:pt x="2220" y="1414"/>
                    </a:lnTo>
                    <a:lnTo>
                      <a:pt x="2214" y="1418"/>
                    </a:lnTo>
                    <a:lnTo>
                      <a:pt x="2202" y="1434"/>
                    </a:lnTo>
                    <a:lnTo>
                      <a:pt x="2186" y="1456"/>
                    </a:lnTo>
                    <a:lnTo>
                      <a:pt x="2178" y="1470"/>
                    </a:lnTo>
                    <a:lnTo>
                      <a:pt x="2172" y="1484"/>
                    </a:lnTo>
                    <a:lnTo>
                      <a:pt x="2166" y="1500"/>
                    </a:lnTo>
                    <a:lnTo>
                      <a:pt x="2162" y="1516"/>
                    </a:lnTo>
                    <a:lnTo>
                      <a:pt x="2162" y="1530"/>
                    </a:lnTo>
                    <a:lnTo>
                      <a:pt x="2164" y="1546"/>
                    </a:lnTo>
                    <a:lnTo>
                      <a:pt x="2172" y="1562"/>
                    </a:lnTo>
                    <a:lnTo>
                      <a:pt x="2182" y="1576"/>
                    </a:lnTo>
                    <a:lnTo>
                      <a:pt x="2198" y="1588"/>
                    </a:lnTo>
                    <a:lnTo>
                      <a:pt x="2220" y="1600"/>
                    </a:lnTo>
                    <a:lnTo>
                      <a:pt x="2220" y="1600"/>
                    </a:lnTo>
                    <a:lnTo>
                      <a:pt x="2240" y="1620"/>
                    </a:lnTo>
                    <a:lnTo>
                      <a:pt x="2296" y="1672"/>
                    </a:lnTo>
                    <a:lnTo>
                      <a:pt x="2382" y="1744"/>
                    </a:lnTo>
                    <a:lnTo>
                      <a:pt x="2432" y="1784"/>
                    </a:lnTo>
                    <a:lnTo>
                      <a:pt x="2488" y="1826"/>
                    </a:lnTo>
                    <a:lnTo>
                      <a:pt x="2546" y="1868"/>
                    </a:lnTo>
                    <a:lnTo>
                      <a:pt x="2608" y="1908"/>
                    </a:lnTo>
                    <a:lnTo>
                      <a:pt x="2670" y="1946"/>
                    </a:lnTo>
                    <a:lnTo>
                      <a:pt x="2732" y="1980"/>
                    </a:lnTo>
                    <a:lnTo>
                      <a:pt x="2764" y="1994"/>
                    </a:lnTo>
                    <a:lnTo>
                      <a:pt x="2794" y="2008"/>
                    </a:lnTo>
                    <a:lnTo>
                      <a:pt x="2824" y="2018"/>
                    </a:lnTo>
                    <a:lnTo>
                      <a:pt x="2854" y="2028"/>
                    </a:lnTo>
                    <a:lnTo>
                      <a:pt x="2884" y="2036"/>
                    </a:lnTo>
                    <a:lnTo>
                      <a:pt x="2912" y="2042"/>
                    </a:lnTo>
                    <a:lnTo>
                      <a:pt x="2940" y="2044"/>
                    </a:lnTo>
                    <a:lnTo>
                      <a:pt x="2968" y="2044"/>
                    </a:lnTo>
                    <a:lnTo>
                      <a:pt x="2968" y="2044"/>
                    </a:lnTo>
                    <a:lnTo>
                      <a:pt x="2974" y="2046"/>
                    </a:lnTo>
                    <a:lnTo>
                      <a:pt x="2998" y="2050"/>
                    </a:lnTo>
                    <a:lnTo>
                      <a:pt x="3032" y="2052"/>
                    </a:lnTo>
                    <a:lnTo>
                      <a:pt x="3052" y="2052"/>
                    </a:lnTo>
                    <a:lnTo>
                      <a:pt x="3076" y="2050"/>
                    </a:lnTo>
                    <a:lnTo>
                      <a:pt x="3100" y="2046"/>
                    </a:lnTo>
                    <a:lnTo>
                      <a:pt x="3126" y="2042"/>
                    </a:lnTo>
                    <a:lnTo>
                      <a:pt x="3154" y="2034"/>
                    </a:lnTo>
                    <a:lnTo>
                      <a:pt x="3184" y="2024"/>
                    </a:lnTo>
                    <a:lnTo>
                      <a:pt x="3214" y="2012"/>
                    </a:lnTo>
                    <a:lnTo>
                      <a:pt x="3244" y="1994"/>
                    </a:lnTo>
                    <a:lnTo>
                      <a:pt x="3276" y="1974"/>
                    </a:lnTo>
                    <a:lnTo>
                      <a:pt x="3306" y="1950"/>
                    </a:lnTo>
                    <a:lnTo>
                      <a:pt x="3412" y="1834"/>
                    </a:lnTo>
                    <a:lnTo>
                      <a:pt x="3504" y="1588"/>
                    </a:lnTo>
                    <a:lnTo>
                      <a:pt x="3422" y="16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Freeform 17"/>
              <p:cNvSpPr>
                <a:spLocks/>
              </p:cNvSpPr>
              <p:nvPr userDrawn="1"/>
            </p:nvSpPr>
            <p:spPr bwMode="auto">
              <a:xfrm>
                <a:off x="-17" y="-2750"/>
                <a:ext cx="4000" cy="3080"/>
              </a:xfrm>
              <a:custGeom>
                <a:avLst/>
                <a:gdLst>
                  <a:gd name="T0" fmla="*/ 358 w 4000"/>
                  <a:gd name="T1" fmla="*/ 622 h 3080"/>
                  <a:gd name="T2" fmla="*/ 164 w 4000"/>
                  <a:gd name="T3" fmla="*/ 1152 h 3080"/>
                  <a:gd name="T4" fmla="*/ 36 w 4000"/>
                  <a:gd name="T5" fmla="*/ 1208 h 3080"/>
                  <a:gd name="T6" fmla="*/ 32 w 4000"/>
                  <a:gd name="T7" fmla="*/ 1304 h 3080"/>
                  <a:gd name="T8" fmla="*/ 420 w 4000"/>
                  <a:gd name="T9" fmla="*/ 1250 h 3080"/>
                  <a:gd name="T10" fmla="*/ 552 w 4000"/>
                  <a:gd name="T11" fmla="*/ 1562 h 3080"/>
                  <a:gd name="T12" fmla="*/ 798 w 4000"/>
                  <a:gd name="T13" fmla="*/ 1620 h 3080"/>
                  <a:gd name="T14" fmla="*/ 984 w 4000"/>
                  <a:gd name="T15" fmla="*/ 1782 h 3080"/>
                  <a:gd name="T16" fmla="*/ 1198 w 4000"/>
                  <a:gd name="T17" fmla="*/ 1882 h 3080"/>
                  <a:gd name="T18" fmla="*/ 1374 w 4000"/>
                  <a:gd name="T19" fmla="*/ 2006 h 3080"/>
                  <a:gd name="T20" fmla="*/ 1566 w 4000"/>
                  <a:gd name="T21" fmla="*/ 2108 h 3080"/>
                  <a:gd name="T22" fmla="*/ 1810 w 4000"/>
                  <a:gd name="T23" fmla="*/ 2258 h 3080"/>
                  <a:gd name="T24" fmla="*/ 2008 w 4000"/>
                  <a:gd name="T25" fmla="*/ 2364 h 3080"/>
                  <a:gd name="T26" fmla="*/ 2198 w 4000"/>
                  <a:gd name="T27" fmla="*/ 2504 h 3080"/>
                  <a:gd name="T28" fmla="*/ 2408 w 4000"/>
                  <a:gd name="T29" fmla="*/ 2550 h 3080"/>
                  <a:gd name="T30" fmla="*/ 2604 w 4000"/>
                  <a:gd name="T31" fmla="*/ 2680 h 3080"/>
                  <a:gd name="T32" fmla="*/ 2828 w 4000"/>
                  <a:gd name="T33" fmla="*/ 2658 h 3080"/>
                  <a:gd name="T34" fmla="*/ 3012 w 4000"/>
                  <a:gd name="T35" fmla="*/ 2814 h 3080"/>
                  <a:gd name="T36" fmla="*/ 3236 w 4000"/>
                  <a:gd name="T37" fmla="*/ 2788 h 3080"/>
                  <a:gd name="T38" fmla="*/ 3414 w 4000"/>
                  <a:gd name="T39" fmla="*/ 2928 h 3080"/>
                  <a:gd name="T40" fmla="*/ 3636 w 4000"/>
                  <a:gd name="T41" fmla="*/ 2886 h 3080"/>
                  <a:gd name="T42" fmla="*/ 3824 w 4000"/>
                  <a:gd name="T43" fmla="*/ 3066 h 3080"/>
                  <a:gd name="T44" fmla="*/ 4000 w 4000"/>
                  <a:gd name="T45" fmla="*/ 2852 h 3080"/>
                  <a:gd name="T46" fmla="*/ 3842 w 4000"/>
                  <a:gd name="T47" fmla="*/ 2894 h 3080"/>
                  <a:gd name="T48" fmla="*/ 3784 w 4000"/>
                  <a:gd name="T49" fmla="*/ 2492 h 3080"/>
                  <a:gd name="T50" fmla="*/ 3690 w 4000"/>
                  <a:gd name="T51" fmla="*/ 2560 h 3080"/>
                  <a:gd name="T52" fmla="*/ 3508 w 4000"/>
                  <a:gd name="T53" fmla="*/ 2840 h 3080"/>
                  <a:gd name="T54" fmla="*/ 3402 w 4000"/>
                  <a:gd name="T55" fmla="*/ 2656 h 3080"/>
                  <a:gd name="T56" fmla="*/ 3418 w 4000"/>
                  <a:gd name="T57" fmla="*/ 2122 h 3080"/>
                  <a:gd name="T58" fmla="*/ 3162 w 4000"/>
                  <a:gd name="T59" fmla="*/ 2710 h 3080"/>
                  <a:gd name="T60" fmla="*/ 3062 w 4000"/>
                  <a:gd name="T61" fmla="*/ 2622 h 3080"/>
                  <a:gd name="T62" fmla="*/ 3040 w 4000"/>
                  <a:gd name="T63" fmla="*/ 1974 h 3080"/>
                  <a:gd name="T64" fmla="*/ 2814 w 4000"/>
                  <a:gd name="T65" fmla="*/ 2538 h 3080"/>
                  <a:gd name="T66" fmla="*/ 2636 w 4000"/>
                  <a:gd name="T67" fmla="*/ 2488 h 3080"/>
                  <a:gd name="T68" fmla="*/ 2670 w 4000"/>
                  <a:gd name="T69" fmla="*/ 2036 h 3080"/>
                  <a:gd name="T70" fmla="*/ 2552 w 4000"/>
                  <a:gd name="T71" fmla="*/ 2126 h 3080"/>
                  <a:gd name="T72" fmla="*/ 2338 w 4000"/>
                  <a:gd name="T73" fmla="*/ 2400 h 3080"/>
                  <a:gd name="T74" fmla="*/ 2252 w 4000"/>
                  <a:gd name="T75" fmla="*/ 2168 h 3080"/>
                  <a:gd name="T76" fmla="*/ 2434 w 4000"/>
                  <a:gd name="T77" fmla="*/ 1368 h 3080"/>
                  <a:gd name="T78" fmla="*/ 2030 w 4000"/>
                  <a:gd name="T79" fmla="*/ 2136 h 3080"/>
                  <a:gd name="T80" fmla="*/ 1922 w 4000"/>
                  <a:gd name="T81" fmla="*/ 2134 h 3080"/>
                  <a:gd name="T82" fmla="*/ 1880 w 4000"/>
                  <a:gd name="T83" fmla="*/ 1838 h 3080"/>
                  <a:gd name="T84" fmla="*/ 2066 w 4000"/>
                  <a:gd name="T85" fmla="*/ 1316 h 3080"/>
                  <a:gd name="T86" fmla="*/ 2012 w 4000"/>
                  <a:gd name="T87" fmla="*/ 1220 h 3080"/>
                  <a:gd name="T88" fmla="*/ 1642 w 4000"/>
                  <a:gd name="T89" fmla="*/ 1940 h 3080"/>
                  <a:gd name="T90" fmla="*/ 1522 w 4000"/>
                  <a:gd name="T91" fmla="*/ 1954 h 3080"/>
                  <a:gd name="T92" fmla="*/ 1518 w 4000"/>
                  <a:gd name="T93" fmla="*/ 1556 h 3080"/>
                  <a:gd name="T94" fmla="*/ 1870 w 4000"/>
                  <a:gd name="T95" fmla="*/ 662 h 3080"/>
                  <a:gd name="T96" fmla="*/ 1284 w 4000"/>
                  <a:gd name="T97" fmla="*/ 1632 h 3080"/>
                  <a:gd name="T98" fmla="*/ 1112 w 4000"/>
                  <a:gd name="T99" fmla="*/ 1694 h 3080"/>
                  <a:gd name="T100" fmla="*/ 1140 w 4000"/>
                  <a:gd name="T101" fmla="*/ 1380 h 3080"/>
                  <a:gd name="T102" fmla="*/ 1534 w 4000"/>
                  <a:gd name="T103" fmla="*/ 410 h 3080"/>
                  <a:gd name="T104" fmla="*/ 982 w 4000"/>
                  <a:gd name="T105" fmla="*/ 1300 h 3080"/>
                  <a:gd name="T106" fmla="*/ 760 w 4000"/>
                  <a:gd name="T107" fmla="*/ 1444 h 3080"/>
                  <a:gd name="T108" fmla="*/ 738 w 4000"/>
                  <a:gd name="T109" fmla="*/ 1236 h 3080"/>
                  <a:gd name="T110" fmla="*/ 1224 w 4000"/>
                  <a:gd name="T111" fmla="*/ 290 h 3080"/>
                  <a:gd name="T112" fmla="*/ 820 w 4000"/>
                  <a:gd name="T113" fmla="*/ 770 h 3080"/>
                  <a:gd name="T114" fmla="*/ 458 w 4000"/>
                  <a:gd name="T115" fmla="*/ 1112 h 3080"/>
                  <a:gd name="T116" fmla="*/ 316 w 4000"/>
                  <a:gd name="T117" fmla="*/ 1074 h 3080"/>
                  <a:gd name="T118" fmla="*/ 412 w 4000"/>
                  <a:gd name="T119" fmla="*/ 748 h 3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00" h="3080">
                    <a:moveTo>
                      <a:pt x="762" y="0"/>
                    </a:moveTo>
                    <a:lnTo>
                      <a:pt x="762" y="0"/>
                    </a:lnTo>
                    <a:lnTo>
                      <a:pt x="744" y="18"/>
                    </a:lnTo>
                    <a:lnTo>
                      <a:pt x="696" y="74"/>
                    </a:lnTo>
                    <a:lnTo>
                      <a:pt x="662" y="114"/>
                    </a:lnTo>
                    <a:lnTo>
                      <a:pt x="626" y="164"/>
                    </a:lnTo>
                    <a:lnTo>
                      <a:pt x="584" y="222"/>
                    </a:lnTo>
                    <a:lnTo>
                      <a:pt x="540" y="286"/>
                    </a:lnTo>
                    <a:lnTo>
                      <a:pt x="494" y="360"/>
                    </a:lnTo>
                    <a:lnTo>
                      <a:pt x="448" y="440"/>
                    </a:lnTo>
                    <a:lnTo>
                      <a:pt x="402" y="526"/>
                    </a:lnTo>
                    <a:lnTo>
                      <a:pt x="358" y="622"/>
                    </a:lnTo>
                    <a:lnTo>
                      <a:pt x="336" y="672"/>
                    </a:lnTo>
                    <a:lnTo>
                      <a:pt x="316" y="722"/>
                    </a:lnTo>
                    <a:lnTo>
                      <a:pt x="296" y="776"/>
                    </a:lnTo>
                    <a:lnTo>
                      <a:pt x="276" y="830"/>
                    </a:lnTo>
                    <a:lnTo>
                      <a:pt x="258" y="886"/>
                    </a:lnTo>
                    <a:lnTo>
                      <a:pt x="242" y="944"/>
                    </a:lnTo>
                    <a:lnTo>
                      <a:pt x="226" y="1002"/>
                    </a:lnTo>
                    <a:lnTo>
                      <a:pt x="212" y="1064"/>
                    </a:lnTo>
                    <a:lnTo>
                      <a:pt x="212" y="1064"/>
                    </a:lnTo>
                    <a:lnTo>
                      <a:pt x="200" y="1092"/>
                    </a:lnTo>
                    <a:lnTo>
                      <a:pt x="184" y="1120"/>
                    </a:lnTo>
                    <a:lnTo>
                      <a:pt x="164" y="1152"/>
                    </a:lnTo>
                    <a:lnTo>
                      <a:pt x="152" y="1168"/>
                    </a:lnTo>
                    <a:lnTo>
                      <a:pt x="140" y="1182"/>
                    </a:lnTo>
                    <a:lnTo>
                      <a:pt x="128" y="1196"/>
                    </a:lnTo>
                    <a:lnTo>
                      <a:pt x="114" y="1206"/>
                    </a:lnTo>
                    <a:lnTo>
                      <a:pt x="100" y="1214"/>
                    </a:lnTo>
                    <a:lnTo>
                      <a:pt x="88" y="1218"/>
                    </a:lnTo>
                    <a:lnTo>
                      <a:pt x="74" y="1220"/>
                    </a:lnTo>
                    <a:lnTo>
                      <a:pt x="68" y="1218"/>
                    </a:lnTo>
                    <a:lnTo>
                      <a:pt x="60" y="1216"/>
                    </a:lnTo>
                    <a:lnTo>
                      <a:pt x="60" y="1216"/>
                    </a:lnTo>
                    <a:lnTo>
                      <a:pt x="48" y="1210"/>
                    </a:lnTo>
                    <a:lnTo>
                      <a:pt x="36" y="1208"/>
                    </a:lnTo>
                    <a:lnTo>
                      <a:pt x="26" y="1210"/>
                    </a:lnTo>
                    <a:lnTo>
                      <a:pt x="18" y="1212"/>
                    </a:lnTo>
                    <a:lnTo>
                      <a:pt x="12" y="1218"/>
                    </a:lnTo>
                    <a:lnTo>
                      <a:pt x="6" y="1224"/>
                    </a:lnTo>
                    <a:lnTo>
                      <a:pt x="2" y="1232"/>
                    </a:lnTo>
                    <a:lnTo>
                      <a:pt x="0" y="1242"/>
                    </a:lnTo>
                    <a:lnTo>
                      <a:pt x="0" y="1252"/>
                    </a:lnTo>
                    <a:lnTo>
                      <a:pt x="2" y="1262"/>
                    </a:lnTo>
                    <a:lnTo>
                      <a:pt x="6" y="1274"/>
                    </a:lnTo>
                    <a:lnTo>
                      <a:pt x="12" y="1284"/>
                    </a:lnTo>
                    <a:lnTo>
                      <a:pt x="20" y="1294"/>
                    </a:lnTo>
                    <a:lnTo>
                      <a:pt x="32" y="1304"/>
                    </a:lnTo>
                    <a:lnTo>
                      <a:pt x="44" y="1314"/>
                    </a:lnTo>
                    <a:lnTo>
                      <a:pt x="60" y="1320"/>
                    </a:lnTo>
                    <a:lnTo>
                      <a:pt x="60" y="1320"/>
                    </a:lnTo>
                    <a:lnTo>
                      <a:pt x="70" y="1324"/>
                    </a:lnTo>
                    <a:lnTo>
                      <a:pt x="82" y="1324"/>
                    </a:lnTo>
                    <a:lnTo>
                      <a:pt x="108" y="1326"/>
                    </a:lnTo>
                    <a:lnTo>
                      <a:pt x="140" y="1322"/>
                    </a:lnTo>
                    <a:lnTo>
                      <a:pt x="178" y="1318"/>
                    </a:lnTo>
                    <a:lnTo>
                      <a:pt x="216" y="1308"/>
                    </a:lnTo>
                    <a:lnTo>
                      <a:pt x="258" y="1298"/>
                    </a:lnTo>
                    <a:lnTo>
                      <a:pt x="342" y="1276"/>
                    </a:lnTo>
                    <a:lnTo>
                      <a:pt x="420" y="1250"/>
                    </a:lnTo>
                    <a:lnTo>
                      <a:pt x="488" y="1226"/>
                    </a:lnTo>
                    <a:lnTo>
                      <a:pt x="552" y="1204"/>
                    </a:lnTo>
                    <a:lnTo>
                      <a:pt x="552" y="1204"/>
                    </a:lnTo>
                    <a:lnTo>
                      <a:pt x="546" y="1236"/>
                    </a:lnTo>
                    <a:lnTo>
                      <a:pt x="542" y="1272"/>
                    </a:lnTo>
                    <a:lnTo>
                      <a:pt x="538" y="1318"/>
                    </a:lnTo>
                    <a:lnTo>
                      <a:pt x="534" y="1372"/>
                    </a:lnTo>
                    <a:lnTo>
                      <a:pt x="534" y="1426"/>
                    </a:lnTo>
                    <a:lnTo>
                      <a:pt x="538" y="1484"/>
                    </a:lnTo>
                    <a:lnTo>
                      <a:pt x="542" y="1510"/>
                    </a:lnTo>
                    <a:lnTo>
                      <a:pt x="546" y="1536"/>
                    </a:lnTo>
                    <a:lnTo>
                      <a:pt x="552" y="1562"/>
                    </a:lnTo>
                    <a:lnTo>
                      <a:pt x="560" y="1586"/>
                    </a:lnTo>
                    <a:lnTo>
                      <a:pt x="570" y="1606"/>
                    </a:lnTo>
                    <a:lnTo>
                      <a:pt x="582" y="1624"/>
                    </a:lnTo>
                    <a:lnTo>
                      <a:pt x="596" y="1640"/>
                    </a:lnTo>
                    <a:lnTo>
                      <a:pt x="612" y="1654"/>
                    </a:lnTo>
                    <a:lnTo>
                      <a:pt x="630" y="1662"/>
                    </a:lnTo>
                    <a:lnTo>
                      <a:pt x="650" y="1668"/>
                    </a:lnTo>
                    <a:lnTo>
                      <a:pt x="674" y="1668"/>
                    </a:lnTo>
                    <a:lnTo>
                      <a:pt x="700" y="1664"/>
                    </a:lnTo>
                    <a:lnTo>
                      <a:pt x="730" y="1654"/>
                    </a:lnTo>
                    <a:lnTo>
                      <a:pt x="762" y="1640"/>
                    </a:lnTo>
                    <a:lnTo>
                      <a:pt x="798" y="1620"/>
                    </a:lnTo>
                    <a:lnTo>
                      <a:pt x="836" y="1592"/>
                    </a:lnTo>
                    <a:lnTo>
                      <a:pt x="880" y="1560"/>
                    </a:lnTo>
                    <a:lnTo>
                      <a:pt x="926" y="1520"/>
                    </a:lnTo>
                    <a:lnTo>
                      <a:pt x="926" y="1520"/>
                    </a:lnTo>
                    <a:lnTo>
                      <a:pt x="928" y="1544"/>
                    </a:lnTo>
                    <a:lnTo>
                      <a:pt x="930" y="1574"/>
                    </a:lnTo>
                    <a:lnTo>
                      <a:pt x="936" y="1610"/>
                    </a:lnTo>
                    <a:lnTo>
                      <a:pt x="942" y="1650"/>
                    </a:lnTo>
                    <a:lnTo>
                      <a:pt x="952" y="1694"/>
                    </a:lnTo>
                    <a:lnTo>
                      <a:pt x="966" y="1740"/>
                    </a:lnTo>
                    <a:lnTo>
                      <a:pt x="974" y="1760"/>
                    </a:lnTo>
                    <a:lnTo>
                      <a:pt x="984" y="1782"/>
                    </a:lnTo>
                    <a:lnTo>
                      <a:pt x="994" y="1802"/>
                    </a:lnTo>
                    <a:lnTo>
                      <a:pt x="1006" y="1822"/>
                    </a:lnTo>
                    <a:lnTo>
                      <a:pt x="1018" y="1840"/>
                    </a:lnTo>
                    <a:lnTo>
                      <a:pt x="1032" y="1854"/>
                    </a:lnTo>
                    <a:lnTo>
                      <a:pt x="1048" y="1868"/>
                    </a:lnTo>
                    <a:lnTo>
                      <a:pt x="1066" y="1880"/>
                    </a:lnTo>
                    <a:lnTo>
                      <a:pt x="1084" y="1888"/>
                    </a:lnTo>
                    <a:lnTo>
                      <a:pt x="1104" y="1894"/>
                    </a:lnTo>
                    <a:lnTo>
                      <a:pt x="1124" y="1896"/>
                    </a:lnTo>
                    <a:lnTo>
                      <a:pt x="1148" y="1896"/>
                    </a:lnTo>
                    <a:lnTo>
                      <a:pt x="1172" y="1890"/>
                    </a:lnTo>
                    <a:lnTo>
                      <a:pt x="1198" y="1882"/>
                    </a:lnTo>
                    <a:lnTo>
                      <a:pt x="1226" y="1868"/>
                    </a:lnTo>
                    <a:lnTo>
                      <a:pt x="1256" y="1850"/>
                    </a:lnTo>
                    <a:lnTo>
                      <a:pt x="1288" y="1828"/>
                    </a:lnTo>
                    <a:lnTo>
                      <a:pt x="1322" y="1800"/>
                    </a:lnTo>
                    <a:lnTo>
                      <a:pt x="1322" y="1800"/>
                    </a:lnTo>
                    <a:lnTo>
                      <a:pt x="1326" y="1822"/>
                    </a:lnTo>
                    <a:lnTo>
                      <a:pt x="1328" y="1846"/>
                    </a:lnTo>
                    <a:lnTo>
                      <a:pt x="1334" y="1878"/>
                    </a:lnTo>
                    <a:lnTo>
                      <a:pt x="1342" y="1912"/>
                    </a:lnTo>
                    <a:lnTo>
                      <a:pt x="1352" y="1950"/>
                    </a:lnTo>
                    <a:lnTo>
                      <a:pt x="1366" y="1988"/>
                    </a:lnTo>
                    <a:lnTo>
                      <a:pt x="1374" y="2006"/>
                    </a:lnTo>
                    <a:lnTo>
                      <a:pt x="1384" y="2024"/>
                    </a:lnTo>
                    <a:lnTo>
                      <a:pt x="1394" y="2042"/>
                    </a:lnTo>
                    <a:lnTo>
                      <a:pt x="1406" y="2058"/>
                    </a:lnTo>
                    <a:lnTo>
                      <a:pt x="1418" y="2072"/>
                    </a:lnTo>
                    <a:lnTo>
                      <a:pt x="1432" y="2086"/>
                    </a:lnTo>
                    <a:lnTo>
                      <a:pt x="1448" y="2096"/>
                    </a:lnTo>
                    <a:lnTo>
                      <a:pt x="1464" y="2104"/>
                    </a:lnTo>
                    <a:lnTo>
                      <a:pt x="1482" y="2112"/>
                    </a:lnTo>
                    <a:lnTo>
                      <a:pt x="1500" y="2116"/>
                    </a:lnTo>
                    <a:lnTo>
                      <a:pt x="1520" y="2116"/>
                    </a:lnTo>
                    <a:lnTo>
                      <a:pt x="1542" y="2114"/>
                    </a:lnTo>
                    <a:lnTo>
                      <a:pt x="1566" y="2108"/>
                    </a:lnTo>
                    <a:lnTo>
                      <a:pt x="1592" y="2100"/>
                    </a:lnTo>
                    <a:lnTo>
                      <a:pt x="1618" y="2086"/>
                    </a:lnTo>
                    <a:lnTo>
                      <a:pt x="1646" y="2070"/>
                    </a:lnTo>
                    <a:lnTo>
                      <a:pt x="1676" y="2048"/>
                    </a:lnTo>
                    <a:lnTo>
                      <a:pt x="1708" y="2022"/>
                    </a:lnTo>
                    <a:lnTo>
                      <a:pt x="1708" y="2022"/>
                    </a:lnTo>
                    <a:lnTo>
                      <a:pt x="1716" y="2044"/>
                    </a:lnTo>
                    <a:lnTo>
                      <a:pt x="1734" y="2102"/>
                    </a:lnTo>
                    <a:lnTo>
                      <a:pt x="1748" y="2138"/>
                    </a:lnTo>
                    <a:lnTo>
                      <a:pt x="1766" y="2178"/>
                    </a:lnTo>
                    <a:lnTo>
                      <a:pt x="1786" y="2218"/>
                    </a:lnTo>
                    <a:lnTo>
                      <a:pt x="1810" y="2258"/>
                    </a:lnTo>
                    <a:lnTo>
                      <a:pt x="1822" y="2278"/>
                    </a:lnTo>
                    <a:lnTo>
                      <a:pt x="1836" y="2294"/>
                    </a:lnTo>
                    <a:lnTo>
                      <a:pt x="1850" y="2312"/>
                    </a:lnTo>
                    <a:lnTo>
                      <a:pt x="1864" y="2326"/>
                    </a:lnTo>
                    <a:lnTo>
                      <a:pt x="1880" y="2340"/>
                    </a:lnTo>
                    <a:lnTo>
                      <a:pt x="1896" y="2352"/>
                    </a:lnTo>
                    <a:lnTo>
                      <a:pt x="1912" y="2360"/>
                    </a:lnTo>
                    <a:lnTo>
                      <a:pt x="1930" y="2366"/>
                    </a:lnTo>
                    <a:lnTo>
                      <a:pt x="1948" y="2370"/>
                    </a:lnTo>
                    <a:lnTo>
                      <a:pt x="1968" y="2372"/>
                    </a:lnTo>
                    <a:lnTo>
                      <a:pt x="1986" y="2370"/>
                    </a:lnTo>
                    <a:lnTo>
                      <a:pt x="2008" y="2364"/>
                    </a:lnTo>
                    <a:lnTo>
                      <a:pt x="2028" y="2354"/>
                    </a:lnTo>
                    <a:lnTo>
                      <a:pt x="2050" y="2342"/>
                    </a:lnTo>
                    <a:lnTo>
                      <a:pt x="2072" y="2324"/>
                    </a:lnTo>
                    <a:lnTo>
                      <a:pt x="2094" y="2302"/>
                    </a:lnTo>
                    <a:lnTo>
                      <a:pt x="2094" y="2302"/>
                    </a:lnTo>
                    <a:lnTo>
                      <a:pt x="2100" y="2320"/>
                    </a:lnTo>
                    <a:lnTo>
                      <a:pt x="2116" y="2366"/>
                    </a:lnTo>
                    <a:lnTo>
                      <a:pt x="2130" y="2396"/>
                    </a:lnTo>
                    <a:lnTo>
                      <a:pt x="2146" y="2426"/>
                    </a:lnTo>
                    <a:lnTo>
                      <a:pt x="2164" y="2458"/>
                    </a:lnTo>
                    <a:lnTo>
                      <a:pt x="2186" y="2490"/>
                    </a:lnTo>
                    <a:lnTo>
                      <a:pt x="2198" y="2504"/>
                    </a:lnTo>
                    <a:lnTo>
                      <a:pt x="2212" y="2518"/>
                    </a:lnTo>
                    <a:lnTo>
                      <a:pt x="2226" y="2530"/>
                    </a:lnTo>
                    <a:lnTo>
                      <a:pt x="2240" y="2540"/>
                    </a:lnTo>
                    <a:lnTo>
                      <a:pt x="2256" y="2550"/>
                    </a:lnTo>
                    <a:lnTo>
                      <a:pt x="2272" y="2558"/>
                    </a:lnTo>
                    <a:lnTo>
                      <a:pt x="2288" y="2564"/>
                    </a:lnTo>
                    <a:lnTo>
                      <a:pt x="2306" y="2568"/>
                    </a:lnTo>
                    <a:lnTo>
                      <a:pt x="2324" y="2570"/>
                    </a:lnTo>
                    <a:lnTo>
                      <a:pt x="2344" y="2570"/>
                    </a:lnTo>
                    <a:lnTo>
                      <a:pt x="2364" y="2566"/>
                    </a:lnTo>
                    <a:lnTo>
                      <a:pt x="2386" y="2560"/>
                    </a:lnTo>
                    <a:lnTo>
                      <a:pt x="2408" y="2550"/>
                    </a:lnTo>
                    <a:lnTo>
                      <a:pt x="2432" y="2538"/>
                    </a:lnTo>
                    <a:lnTo>
                      <a:pt x="2456" y="2520"/>
                    </a:lnTo>
                    <a:lnTo>
                      <a:pt x="2480" y="2500"/>
                    </a:lnTo>
                    <a:lnTo>
                      <a:pt x="2480" y="2500"/>
                    </a:lnTo>
                    <a:lnTo>
                      <a:pt x="2486" y="2518"/>
                    </a:lnTo>
                    <a:lnTo>
                      <a:pt x="2496" y="2538"/>
                    </a:lnTo>
                    <a:lnTo>
                      <a:pt x="2508" y="2562"/>
                    </a:lnTo>
                    <a:lnTo>
                      <a:pt x="2524" y="2588"/>
                    </a:lnTo>
                    <a:lnTo>
                      <a:pt x="2542" y="2616"/>
                    </a:lnTo>
                    <a:lnTo>
                      <a:pt x="2564" y="2644"/>
                    </a:lnTo>
                    <a:lnTo>
                      <a:pt x="2590" y="2668"/>
                    </a:lnTo>
                    <a:lnTo>
                      <a:pt x="2604" y="2680"/>
                    </a:lnTo>
                    <a:lnTo>
                      <a:pt x="2618" y="2690"/>
                    </a:lnTo>
                    <a:lnTo>
                      <a:pt x="2634" y="2698"/>
                    </a:lnTo>
                    <a:lnTo>
                      <a:pt x="2650" y="2706"/>
                    </a:lnTo>
                    <a:lnTo>
                      <a:pt x="2666" y="2710"/>
                    </a:lnTo>
                    <a:lnTo>
                      <a:pt x="2684" y="2714"/>
                    </a:lnTo>
                    <a:lnTo>
                      <a:pt x="2702" y="2714"/>
                    </a:lnTo>
                    <a:lnTo>
                      <a:pt x="2722" y="2712"/>
                    </a:lnTo>
                    <a:lnTo>
                      <a:pt x="2742" y="2708"/>
                    </a:lnTo>
                    <a:lnTo>
                      <a:pt x="2762" y="2700"/>
                    </a:lnTo>
                    <a:lnTo>
                      <a:pt x="2784" y="2690"/>
                    </a:lnTo>
                    <a:lnTo>
                      <a:pt x="2806" y="2676"/>
                    </a:lnTo>
                    <a:lnTo>
                      <a:pt x="2828" y="2658"/>
                    </a:lnTo>
                    <a:lnTo>
                      <a:pt x="2852" y="2638"/>
                    </a:lnTo>
                    <a:lnTo>
                      <a:pt x="2876" y="2612"/>
                    </a:lnTo>
                    <a:lnTo>
                      <a:pt x="2900" y="2582"/>
                    </a:lnTo>
                    <a:lnTo>
                      <a:pt x="2900" y="2582"/>
                    </a:lnTo>
                    <a:lnTo>
                      <a:pt x="2906" y="2604"/>
                    </a:lnTo>
                    <a:lnTo>
                      <a:pt x="2922" y="2654"/>
                    </a:lnTo>
                    <a:lnTo>
                      <a:pt x="2934" y="2686"/>
                    </a:lnTo>
                    <a:lnTo>
                      <a:pt x="2948" y="2720"/>
                    </a:lnTo>
                    <a:lnTo>
                      <a:pt x="2966" y="2754"/>
                    </a:lnTo>
                    <a:lnTo>
                      <a:pt x="2988" y="2786"/>
                    </a:lnTo>
                    <a:lnTo>
                      <a:pt x="3000" y="2800"/>
                    </a:lnTo>
                    <a:lnTo>
                      <a:pt x="3012" y="2814"/>
                    </a:lnTo>
                    <a:lnTo>
                      <a:pt x="3026" y="2826"/>
                    </a:lnTo>
                    <a:lnTo>
                      <a:pt x="3040" y="2836"/>
                    </a:lnTo>
                    <a:lnTo>
                      <a:pt x="3056" y="2844"/>
                    </a:lnTo>
                    <a:lnTo>
                      <a:pt x="3072" y="2850"/>
                    </a:lnTo>
                    <a:lnTo>
                      <a:pt x="3090" y="2854"/>
                    </a:lnTo>
                    <a:lnTo>
                      <a:pt x="3108" y="2854"/>
                    </a:lnTo>
                    <a:lnTo>
                      <a:pt x="3126" y="2852"/>
                    </a:lnTo>
                    <a:lnTo>
                      <a:pt x="3146" y="2846"/>
                    </a:lnTo>
                    <a:lnTo>
                      <a:pt x="3168" y="2838"/>
                    </a:lnTo>
                    <a:lnTo>
                      <a:pt x="3190" y="2826"/>
                    </a:lnTo>
                    <a:lnTo>
                      <a:pt x="3212" y="2810"/>
                    </a:lnTo>
                    <a:lnTo>
                      <a:pt x="3236" y="2788"/>
                    </a:lnTo>
                    <a:lnTo>
                      <a:pt x="3260" y="2764"/>
                    </a:lnTo>
                    <a:lnTo>
                      <a:pt x="3286" y="2734"/>
                    </a:lnTo>
                    <a:lnTo>
                      <a:pt x="3286" y="2734"/>
                    </a:lnTo>
                    <a:lnTo>
                      <a:pt x="3292" y="2750"/>
                    </a:lnTo>
                    <a:lnTo>
                      <a:pt x="3308" y="2790"/>
                    </a:lnTo>
                    <a:lnTo>
                      <a:pt x="3322" y="2816"/>
                    </a:lnTo>
                    <a:lnTo>
                      <a:pt x="3336" y="2844"/>
                    </a:lnTo>
                    <a:lnTo>
                      <a:pt x="3356" y="2870"/>
                    </a:lnTo>
                    <a:lnTo>
                      <a:pt x="3376" y="2896"/>
                    </a:lnTo>
                    <a:lnTo>
                      <a:pt x="3388" y="2906"/>
                    </a:lnTo>
                    <a:lnTo>
                      <a:pt x="3402" y="2918"/>
                    </a:lnTo>
                    <a:lnTo>
                      <a:pt x="3414" y="2928"/>
                    </a:lnTo>
                    <a:lnTo>
                      <a:pt x="3428" y="2936"/>
                    </a:lnTo>
                    <a:lnTo>
                      <a:pt x="3444" y="2942"/>
                    </a:lnTo>
                    <a:lnTo>
                      <a:pt x="3460" y="2948"/>
                    </a:lnTo>
                    <a:lnTo>
                      <a:pt x="3476" y="2950"/>
                    </a:lnTo>
                    <a:lnTo>
                      <a:pt x="3494" y="2952"/>
                    </a:lnTo>
                    <a:lnTo>
                      <a:pt x="3512" y="2950"/>
                    </a:lnTo>
                    <a:lnTo>
                      <a:pt x="3530" y="2946"/>
                    </a:lnTo>
                    <a:lnTo>
                      <a:pt x="3550" y="2940"/>
                    </a:lnTo>
                    <a:lnTo>
                      <a:pt x="3570" y="2932"/>
                    </a:lnTo>
                    <a:lnTo>
                      <a:pt x="3592" y="2920"/>
                    </a:lnTo>
                    <a:lnTo>
                      <a:pt x="3614" y="2904"/>
                    </a:lnTo>
                    <a:lnTo>
                      <a:pt x="3636" y="2886"/>
                    </a:lnTo>
                    <a:lnTo>
                      <a:pt x="3660" y="2864"/>
                    </a:lnTo>
                    <a:lnTo>
                      <a:pt x="3660" y="2864"/>
                    </a:lnTo>
                    <a:lnTo>
                      <a:pt x="3666" y="2878"/>
                    </a:lnTo>
                    <a:lnTo>
                      <a:pt x="3686" y="2916"/>
                    </a:lnTo>
                    <a:lnTo>
                      <a:pt x="3700" y="2940"/>
                    </a:lnTo>
                    <a:lnTo>
                      <a:pt x="3718" y="2966"/>
                    </a:lnTo>
                    <a:lnTo>
                      <a:pt x="3738" y="2992"/>
                    </a:lnTo>
                    <a:lnTo>
                      <a:pt x="3760" y="3018"/>
                    </a:lnTo>
                    <a:lnTo>
                      <a:pt x="3784" y="3040"/>
                    </a:lnTo>
                    <a:lnTo>
                      <a:pt x="3796" y="3050"/>
                    </a:lnTo>
                    <a:lnTo>
                      <a:pt x="3810" y="3060"/>
                    </a:lnTo>
                    <a:lnTo>
                      <a:pt x="3824" y="3066"/>
                    </a:lnTo>
                    <a:lnTo>
                      <a:pt x="3838" y="3072"/>
                    </a:lnTo>
                    <a:lnTo>
                      <a:pt x="3852" y="3078"/>
                    </a:lnTo>
                    <a:lnTo>
                      <a:pt x="3868" y="3080"/>
                    </a:lnTo>
                    <a:lnTo>
                      <a:pt x="3882" y="3080"/>
                    </a:lnTo>
                    <a:lnTo>
                      <a:pt x="3898" y="3080"/>
                    </a:lnTo>
                    <a:lnTo>
                      <a:pt x="3914" y="3076"/>
                    </a:lnTo>
                    <a:lnTo>
                      <a:pt x="3930" y="3068"/>
                    </a:lnTo>
                    <a:lnTo>
                      <a:pt x="3948" y="3060"/>
                    </a:lnTo>
                    <a:lnTo>
                      <a:pt x="3964" y="3048"/>
                    </a:lnTo>
                    <a:lnTo>
                      <a:pt x="3982" y="3034"/>
                    </a:lnTo>
                    <a:lnTo>
                      <a:pt x="4000" y="3016"/>
                    </a:lnTo>
                    <a:lnTo>
                      <a:pt x="4000" y="2852"/>
                    </a:lnTo>
                    <a:lnTo>
                      <a:pt x="4000" y="2852"/>
                    </a:lnTo>
                    <a:lnTo>
                      <a:pt x="3986" y="2864"/>
                    </a:lnTo>
                    <a:lnTo>
                      <a:pt x="3970" y="2876"/>
                    </a:lnTo>
                    <a:lnTo>
                      <a:pt x="3950" y="2888"/>
                    </a:lnTo>
                    <a:lnTo>
                      <a:pt x="3928" y="2900"/>
                    </a:lnTo>
                    <a:lnTo>
                      <a:pt x="3916" y="2904"/>
                    </a:lnTo>
                    <a:lnTo>
                      <a:pt x="3902" y="2906"/>
                    </a:lnTo>
                    <a:lnTo>
                      <a:pt x="3890" y="2908"/>
                    </a:lnTo>
                    <a:lnTo>
                      <a:pt x="3878" y="2908"/>
                    </a:lnTo>
                    <a:lnTo>
                      <a:pt x="3866" y="2906"/>
                    </a:lnTo>
                    <a:lnTo>
                      <a:pt x="3852" y="2902"/>
                    </a:lnTo>
                    <a:lnTo>
                      <a:pt x="3842" y="2894"/>
                    </a:lnTo>
                    <a:lnTo>
                      <a:pt x="3830" y="2884"/>
                    </a:lnTo>
                    <a:lnTo>
                      <a:pt x="3820" y="2870"/>
                    </a:lnTo>
                    <a:lnTo>
                      <a:pt x="3810" y="2852"/>
                    </a:lnTo>
                    <a:lnTo>
                      <a:pt x="3800" y="2832"/>
                    </a:lnTo>
                    <a:lnTo>
                      <a:pt x="3794" y="2806"/>
                    </a:lnTo>
                    <a:lnTo>
                      <a:pt x="3786" y="2778"/>
                    </a:lnTo>
                    <a:lnTo>
                      <a:pt x="3782" y="2742"/>
                    </a:lnTo>
                    <a:lnTo>
                      <a:pt x="3778" y="2704"/>
                    </a:lnTo>
                    <a:lnTo>
                      <a:pt x="3778" y="2660"/>
                    </a:lnTo>
                    <a:lnTo>
                      <a:pt x="3778" y="2610"/>
                    </a:lnTo>
                    <a:lnTo>
                      <a:pt x="3780" y="2554"/>
                    </a:lnTo>
                    <a:lnTo>
                      <a:pt x="3784" y="2492"/>
                    </a:lnTo>
                    <a:lnTo>
                      <a:pt x="3790" y="2424"/>
                    </a:lnTo>
                    <a:lnTo>
                      <a:pt x="3800" y="2350"/>
                    </a:lnTo>
                    <a:lnTo>
                      <a:pt x="3812" y="2268"/>
                    </a:lnTo>
                    <a:lnTo>
                      <a:pt x="3742" y="2138"/>
                    </a:lnTo>
                    <a:lnTo>
                      <a:pt x="3742" y="2138"/>
                    </a:lnTo>
                    <a:lnTo>
                      <a:pt x="3740" y="2170"/>
                    </a:lnTo>
                    <a:lnTo>
                      <a:pt x="3734" y="2250"/>
                    </a:lnTo>
                    <a:lnTo>
                      <a:pt x="3730" y="2304"/>
                    </a:lnTo>
                    <a:lnTo>
                      <a:pt x="3724" y="2364"/>
                    </a:lnTo>
                    <a:lnTo>
                      <a:pt x="3714" y="2428"/>
                    </a:lnTo>
                    <a:lnTo>
                      <a:pt x="3704" y="2494"/>
                    </a:lnTo>
                    <a:lnTo>
                      <a:pt x="3690" y="2560"/>
                    </a:lnTo>
                    <a:lnTo>
                      <a:pt x="3674" y="2624"/>
                    </a:lnTo>
                    <a:lnTo>
                      <a:pt x="3656" y="2682"/>
                    </a:lnTo>
                    <a:lnTo>
                      <a:pt x="3644" y="2710"/>
                    </a:lnTo>
                    <a:lnTo>
                      <a:pt x="3634" y="2736"/>
                    </a:lnTo>
                    <a:lnTo>
                      <a:pt x="3622" y="2758"/>
                    </a:lnTo>
                    <a:lnTo>
                      <a:pt x="3608" y="2780"/>
                    </a:lnTo>
                    <a:lnTo>
                      <a:pt x="3594" y="2798"/>
                    </a:lnTo>
                    <a:lnTo>
                      <a:pt x="3578" y="2814"/>
                    </a:lnTo>
                    <a:lnTo>
                      <a:pt x="3562" y="2826"/>
                    </a:lnTo>
                    <a:lnTo>
                      <a:pt x="3546" y="2834"/>
                    </a:lnTo>
                    <a:lnTo>
                      <a:pt x="3528" y="2838"/>
                    </a:lnTo>
                    <a:lnTo>
                      <a:pt x="3508" y="2840"/>
                    </a:lnTo>
                    <a:lnTo>
                      <a:pt x="3508" y="2840"/>
                    </a:lnTo>
                    <a:lnTo>
                      <a:pt x="3490" y="2836"/>
                    </a:lnTo>
                    <a:lnTo>
                      <a:pt x="3472" y="2830"/>
                    </a:lnTo>
                    <a:lnTo>
                      <a:pt x="3458" y="2820"/>
                    </a:lnTo>
                    <a:lnTo>
                      <a:pt x="3446" y="2808"/>
                    </a:lnTo>
                    <a:lnTo>
                      <a:pt x="3434" y="2792"/>
                    </a:lnTo>
                    <a:lnTo>
                      <a:pt x="3426" y="2776"/>
                    </a:lnTo>
                    <a:lnTo>
                      <a:pt x="3418" y="2754"/>
                    </a:lnTo>
                    <a:lnTo>
                      <a:pt x="3412" y="2732"/>
                    </a:lnTo>
                    <a:lnTo>
                      <a:pt x="3408" y="2708"/>
                    </a:lnTo>
                    <a:lnTo>
                      <a:pt x="3404" y="2682"/>
                    </a:lnTo>
                    <a:lnTo>
                      <a:pt x="3402" y="2656"/>
                    </a:lnTo>
                    <a:lnTo>
                      <a:pt x="3400" y="2628"/>
                    </a:lnTo>
                    <a:lnTo>
                      <a:pt x="3402" y="2568"/>
                    </a:lnTo>
                    <a:lnTo>
                      <a:pt x="3406" y="2508"/>
                    </a:lnTo>
                    <a:lnTo>
                      <a:pt x="3412" y="2448"/>
                    </a:lnTo>
                    <a:lnTo>
                      <a:pt x="3420" y="2390"/>
                    </a:lnTo>
                    <a:lnTo>
                      <a:pt x="3430" y="2334"/>
                    </a:lnTo>
                    <a:lnTo>
                      <a:pt x="3440" y="2286"/>
                    </a:lnTo>
                    <a:lnTo>
                      <a:pt x="3454" y="2212"/>
                    </a:lnTo>
                    <a:lnTo>
                      <a:pt x="3462" y="2186"/>
                    </a:lnTo>
                    <a:lnTo>
                      <a:pt x="3426" y="2092"/>
                    </a:lnTo>
                    <a:lnTo>
                      <a:pt x="3426" y="2092"/>
                    </a:lnTo>
                    <a:lnTo>
                      <a:pt x="3418" y="2122"/>
                    </a:lnTo>
                    <a:lnTo>
                      <a:pt x="3396" y="2198"/>
                    </a:lnTo>
                    <a:lnTo>
                      <a:pt x="3360" y="2304"/>
                    </a:lnTo>
                    <a:lnTo>
                      <a:pt x="3340" y="2364"/>
                    </a:lnTo>
                    <a:lnTo>
                      <a:pt x="3316" y="2424"/>
                    </a:lnTo>
                    <a:lnTo>
                      <a:pt x="3292" y="2486"/>
                    </a:lnTo>
                    <a:lnTo>
                      <a:pt x="3268" y="2544"/>
                    </a:lnTo>
                    <a:lnTo>
                      <a:pt x="3240" y="2598"/>
                    </a:lnTo>
                    <a:lnTo>
                      <a:pt x="3214" y="2644"/>
                    </a:lnTo>
                    <a:lnTo>
                      <a:pt x="3202" y="2664"/>
                    </a:lnTo>
                    <a:lnTo>
                      <a:pt x="3188" y="2682"/>
                    </a:lnTo>
                    <a:lnTo>
                      <a:pt x="3174" y="2698"/>
                    </a:lnTo>
                    <a:lnTo>
                      <a:pt x="3162" y="2710"/>
                    </a:lnTo>
                    <a:lnTo>
                      <a:pt x="3148" y="2718"/>
                    </a:lnTo>
                    <a:lnTo>
                      <a:pt x="3136" y="2724"/>
                    </a:lnTo>
                    <a:lnTo>
                      <a:pt x="3124" y="2726"/>
                    </a:lnTo>
                    <a:lnTo>
                      <a:pt x="3110" y="2722"/>
                    </a:lnTo>
                    <a:lnTo>
                      <a:pt x="3110" y="2722"/>
                    </a:lnTo>
                    <a:lnTo>
                      <a:pt x="3100" y="2716"/>
                    </a:lnTo>
                    <a:lnTo>
                      <a:pt x="3090" y="2708"/>
                    </a:lnTo>
                    <a:lnTo>
                      <a:pt x="3082" y="2696"/>
                    </a:lnTo>
                    <a:lnTo>
                      <a:pt x="3074" y="2680"/>
                    </a:lnTo>
                    <a:lnTo>
                      <a:pt x="3070" y="2662"/>
                    </a:lnTo>
                    <a:lnTo>
                      <a:pt x="3066" y="2642"/>
                    </a:lnTo>
                    <a:lnTo>
                      <a:pt x="3062" y="2622"/>
                    </a:lnTo>
                    <a:lnTo>
                      <a:pt x="3060" y="2598"/>
                    </a:lnTo>
                    <a:lnTo>
                      <a:pt x="3060" y="2544"/>
                    </a:lnTo>
                    <a:lnTo>
                      <a:pt x="3062" y="2488"/>
                    </a:lnTo>
                    <a:lnTo>
                      <a:pt x="3066" y="2428"/>
                    </a:lnTo>
                    <a:lnTo>
                      <a:pt x="3074" y="2366"/>
                    </a:lnTo>
                    <a:lnTo>
                      <a:pt x="3084" y="2306"/>
                    </a:lnTo>
                    <a:lnTo>
                      <a:pt x="3092" y="2248"/>
                    </a:lnTo>
                    <a:lnTo>
                      <a:pt x="3112" y="2144"/>
                    </a:lnTo>
                    <a:lnTo>
                      <a:pt x="3128" y="2072"/>
                    </a:lnTo>
                    <a:lnTo>
                      <a:pt x="3134" y="2046"/>
                    </a:lnTo>
                    <a:lnTo>
                      <a:pt x="3040" y="1974"/>
                    </a:lnTo>
                    <a:lnTo>
                      <a:pt x="3040" y="1974"/>
                    </a:lnTo>
                    <a:lnTo>
                      <a:pt x="3032" y="2008"/>
                    </a:lnTo>
                    <a:lnTo>
                      <a:pt x="3010" y="2090"/>
                    </a:lnTo>
                    <a:lnTo>
                      <a:pt x="2994" y="2146"/>
                    </a:lnTo>
                    <a:lnTo>
                      <a:pt x="2976" y="2206"/>
                    </a:lnTo>
                    <a:lnTo>
                      <a:pt x="2954" y="2268"/>
                    </a:lnTo>
                    <a:lnTo>
                      <a:pt x="2930" y="2332"/>
                    </a:lnTo>
                    <a:lnTo>
                      <a:pt x="2904" y="2392"/>
                    </a:lnTo>
                    <a:lnTo>
                      <a:pt x="2876" y="2448"/>
                    </a:lnTo>
                    <a:lnTo>
                      <a:pt x="2860" y="2474"/>
                    </a:lnTo>
                    <a:lnTo>
                      <a:pt x="2846" y="2498"/>
                    </a:lnTo>
                    <a:lnTo>
                      <a:pt x="2830" y="2518"/>
                    </a:lnTo>
                    <a:lnTo>
                      <a:pt x="2814" y="2538"/>
                    </a:lnTo>
                    <a:lnTo>
                      <a:pt x="2798" y="2552"/>
                    </a:lnTo>
                    <a:lnTo>
                      <a:pt x="2782" y="2564"/>
                    </a:lnTo>
                    <a:lnTo>
                      <a:pt x="2764" y="2572"/>
                    </a:lnTo>
                    <a:lnTo>
                      <a:pt x="2748" y="2576"/>
                    </a:lnTo>
                    <a:lnTo>
                      <a:pt x="2730" y="2576"/>
                    </a:lnTo>
                    <a:lnTo>
                      <a:pt x="2714" y="2572"/>
                    </a:lnTo>
                    <a:lnTo>
                      <a:pt x="2696" y="2562"/>
                    </a:lnTo>
                    <a:lnTo>
                      <a:pt x="2678" y="2548"/>
                    </a:lnTo>
                    <a:lnTo>
                      <a:pt x="2678" y="2548"/>
                    </a:lnTo>
                    <a:lnTo>
                      <a:pt x="2662" y="2530"/>
                    </a:lnTo>
                    <a:lnTo>
                      <a:pt x="2648" y="2510"/>
                    </a:lnTo>
                    <a:lnTo>
                      <a:pt x="2636" y="2488"/>
                    </a:lnTo>
                    <a:lnTo>
                      <a:pt x="2628" y="2464"/>
                    </a:lnTo>
                    <a:lnTo>
                      <a:pt x="2620" y="2440"/>
                    </a:lnTo>
                    <a:lnTo>
                      <a:pt x="2614" y="2416"/>
                    </a:lnTo>
                    <a:lnTo>
                      <a:pt x="2610" y="2390"/>
                    </a:lnTo>
                    <a:lnTo>
                      <a:pt x="2608" y="2362"/>
                    </a:lnTo>
                    <a:lnTo>
                      <a:pt x="2608" y="2336"/>
                    </a:lnTo>
                    <a:lnTo>
                      <a:pt x="2610" y="2308"/>
                    </a:lnTo>
                    <a:lnTo>
                      <a:pt x="2614" y="2252"/>
                    </a:lnTo>
                    <a:lnTo>
                      <a:pt x="2624" y="2194"/>
                    </a:lnTo>
                    <a:lnTo>
                      <a:pt x="2638" y="2138"/>
                    </a:lnTo>
                    <a:lnTo>
                      <a:pt x="2652" y="2086"/>
                    </a:lnTo>
                    <a:lnTo>
                      <a:pt x="2670" y="2036"/>
                    </a:lnTo>
                    <a:lnTo>
                      <a:pt x="2686" y="1990"/>
                    </a:lnTo>
                    <a:lnTo>
                      <a:pt x="2702" y="1950"/>
                    </a:lnTo>
                    <a:lnTo>
                      <a:pt x="2726" y="1892"/>
                    </a:lnTo>
                    <a:lnTo>
                      <a:pt x="2736" y="1870"/>
                    </a:lnTo>
                    <a:lnTo>
                      <a:pt x="2666" y="1764"/>
                    </a:lnTo>
                    <a:lnTo>
                      <a:pt x="2666" y="1764"/>
                    </a:lnTo>
                    <a:lnTo>
                      <a:pt x="2658" y="1798"/>
                    </a:lnTo>
                    <a:lnTo>
                      <a:pt x="2634" y="1882"/>
                    </a:lnTo>
                    <a:lnTo>
                      <a:pt x="2618" y="1936"/>
                    </a:lnTo>
                    <a:lnTo>
                      <a:pt x="2598" y="1998"/>
                    </a:lnTo>
                    <a:lnTo>
                      <a:pt x="2576" y="2062"/>
                    </a:lnTo>
                    <a:lnTo>
                      <a:pt x="2552" y="2126"/>
                    </a:lnTo>
                    <a:lnTo>
                      <a:pt x="2524" y="2190"/>
                    </a:lnTo>
                    <a:lnTo>
                      <a:pt x="2496" y="2250"/>
                    </a:lnTo>
                    <a:lnTo>
                      <a:pt x="2482" y="2278"/>
                    </a:lnTo>
                    <a:lnTo>
                      <a:pt x="2466" y="2302"/>
                    </a:lnTo>
                    <a:lnTo>
                      <a:pt x="2450" y="2326"/>
                    </a:lnTo>
                    <a:lnTo>
                      <a:pt x="2436" y="2346"/>
                    </a:lnTo>
                    <a:lnTo>
                      <a:pt x="2420" y="2364"/>
                    </a:lnTo>
                    <a:lnTo>
                      <a:pt x="2402" y="2378"/>
                    </a:lnTo>
                    <a:lnTo>
                      <a:pt x="2386" y="2390"/>
                    </a:lnTo>
                    <a:lnTo>
                      <a:pt x="2370" y="2398"/>
                    </a:lnTo>
                    <a:lnTo>
                      <a:pt x="2354" y="2402"/>
                    </a:lnTo>
                    <a:lnTo>
                      <a:pt x="2338" y="2400"/>
                    </a:lnTo>
                    <a:lnTo>
                      <a:pt x="2320" y="2394"/>
                    </a:lnTo>
                    <a:lnTo>
                      <a:pt x="2304" y="2384"/>
                    </a:lnTo>
                    <a:lnTo>
                      <a:pt x="2304" y="2384"/>
                    </a:lnTo>
                    <a:lnTo>
                      <a:pt x="2290" y="2370"/>
                    </a:lnTo>
                    <a:lnTo>
                      <a:pt x="2278" y="2352"/>
                    </a:lnTo>
                    <a:lnTo>
                      <a:pt x="2268" y="2332"/>
                    </a:lnTo>
                    <a:lnTo>
                      <a:pt x="2260" y="2310"/>
                    </a:lnTo>
                    <a:lnTo>
                      <a:pt x="2254" y="2284"/>
                    </a:lnTo>
                    <a:lnTo>
                      <a:pt x="2252" y="2258"/>
                    </a:lnTo>
                    <a:lnTo>
                      <a:pt x="2250" y="2228"/>
                    </a:lnTo>
                    <a:lnTo>
                      <a:pt x="2250" y="2198"/>
                    </a:lnTo>
                    <a:lnTo>
                      <a:pt x="2252" y="2168"/>
                    </a:lnTo>
                    <a:lnTo>
                      <a:pt x="2256" y="2134"/>
                    </a:lnTo>
                    <a:lnTo>
                      <a:pt x="2268" y="2068"/>
                    </a:lnTo>
                    <a:lnTo>
                      <a:pt x="2284" y="1998"/>
                    </a:lnTo>
                    <a:lnTo>
                      <a:pt x="2304" y="1928"/>
                    </a:lnTo>
                    <a:lnTo>
                      <a:pt x="2324" y="1860"/>
                    </a:lnTo>
                    <a:lnTo>
                      <a:pt x="2346" y="1796"/>
                    </a:lnTo>
                    <a:lnTo>
                      <a:pt x="2368" y="1736"/>
                    </a:lnTo>
                    <a:lnTo>
                      <a:pt x="2388" y="1684"/>
                    </a:lnTo>
                    <a:lnTo>
                      <a:pt x="2420" y="1606"/>
                    </a:lnTo>
                    <a:lnTo>
                      <a:pt x="2434" y="1578"/>
                    </a:lnTo>
                    <a:lnTo>
                      <a:pt x="2434" y="1368"/>
                    </a:lnTo>
                    <a:lnTo>
                      <a:pt x="2434" y="1368"/>
                    </a:lnTo>
                    <a:lnTo>
                      <a:pt x="2416" y="1406"/>
                    </a:lnTo>
                    <a:lnTo>
                      <a:pt x="2372" y="1510"/>
                    </a:lnTo>
                    <a:lnTo>
                      <a:pt x="2308" y="1652"/>
                    </a:lnTo>
                    <a:lnTo>
                      <a:pt x="2272" y="1732"/>
                    </a:lnTo>
                    <a:lnTo>
                      <a:pt x="2232" y="1812"/>
                    </a:lnTo>
                    <a:lnTo>
                      <a:pt x="2190" y="1892"/>
                    </a:lnTo>
                    <a:lnTo>
                      <a:pt x="2148" y="1966"/>
                    </a:lnTo>
                    <a:lnTo>
                      <a:pt x="2108" y="2034"/>
                    </a:lnTo>
                    <a:lnTo>
                      <a:pt x="2088" y="2064"/>
                    </a:lnTo>
                    <a:lnTo>
                      <a:pt x="2068" y="2092"/>
                    </a:lnTo>
                    <a:lnTo>
                      <a:pt x="2050" y="2116"/>
                    </a:lnTo>
                    <a:lnTo>
                      <a:pt x="2030" y="2136"/>
                    </a:lnTo>
                    <a:lnTo>
                      <a:pt x="2014" y="2152"/>
                    </a:lnTo>
                    <a:lnTo>
                      <a:pt x="1996" y="2164"/>
                    </a:lnTo>
                    <a:lnTo>
                      <a:pt x="1982" y="2172"/>
                    </a:lnTo>
                    <a:lnTo>
                      <a:pt x="1974" y="2174"/>
                    </a:lnTo>
                    <a:lnTo>
                      <a:pt x="1966" y="2174"/>
                    </a:lnTo>
                    <a:lnTo>
                      <a:pt x="1960" y="2174"/>
                    </a:lnTo>
                    <a:lnTo>
                      <a:pt x="1954" y="2172"/>
                    </a:lnTo>
                    <a:lnTo>
                      <a:pt x="1948" y="2168"/>
                    </a:lnTo>
                    <a:lnTo>
                      <a:pt x="1942" y="2162"/>
                    </a:lnTo>
                    <a:lnTo>
                      <a:pt x="1942" y="2162"/>
                    </a:lnTo>
                    <a:lnTo>
                      <a:pt x="1932" y="2150"/>
                    </a:lnTo>
                    <a:lnTo>
                      <a:pt x="1922" y="2134"/>
                    </a:lnTo>
                    <a:lnTo>
                      <a:pt x="1912" y="2118"/>
                    </a:lnTo>
                    <a:lnTo>
                      <a:pt x="1904" y="2102"/>
                    </a:lnTo>
                    <a:lnTo>
                      <a:pt x="1896" y="2082"/>
                    </a:lnTo>
                    <a:lnTo>
                      <a:pt x="1890" y="2062"/>
                    </a:lnTo>
                    <a:lnTo>
                      <a:pt x="1884" y="2040"/>
                    </a:lnTo>
                    <a:lnTo>
                      <a:pt x="1880" y="2016"/>
                    </a:lnTo>
                    <a:lnTo>
                      <a:pt x="1876" y="1990"/>
                    </a:lnTo>
                    <a:lnTo>
                      <a:pt x="1874" y="1962"/>
                    </a:lnTo>
                    <a:lnTo>
                      <a:pt x="1874" y="1934"/>
                    </a:lnTo>
                    <a:lnTo>
                      <a:pt x="1874" y="1904"/>
                    </a:lnTo>
                    <a:lnTo>
                      <a:pt x="1878" y="1872"/>
                    </a:lnTo>
                    <a:lnTo>
                      <a:pt x="1880" y="1838"/>
                    </a:lnTo>
                    <a:lnTo>
                      <a:pt x="1886" y="1804"/>
                    </a:lnTo>
                    <a:lnTo>
                      <a:pt x="1892" y="1768"/>
                    </a:lnTo>
                    <a:lnTo>
                      <a:pt x="1902" y="1730"/>
                    </a:lnTo>
                    <a:lnTo>
                      <a:pt x="1912" y="1690"/>
                    </a:lnTo>
                    <a:lnTo>
                      <a:pt x="1924" y="1648"/>
                    </a:lnTo>
                    <a:lnTo>
                      <a:pt x="1938" y="1606"/>
                    </a:lnTo>
                    <a:lnTo>
                      <a:pt x="1954" y="1562"/>
                    </a:lnTo>
                    <a:lnTo>
                      <a:pt x="1972" y="1516"/>
                    </a:lnTo>
                    <a:lnTo>
                      <a:pt x="1992" y="1468"/>
                    </a:lnTo>
                    <a:lnTo>
                      <a:pt x="2014" y="1420"/>
                    </a:lnTo>
                    <a:lnTo>
                      <a:pt x="2040" y="1368"/>
                    </a:lnTo>
                    <a:lnTo>
                      <a:pt x="2066" y="1316"/>
                    </a:lnTo>
                    <a:lnTo>
                      <a:pt x="2096" y="1262"/>
                    </a:lnTo>
                    <a:lnTo>
                      <a:pt x="2128" y="1208"/>
                    </a:lnTo>
                    <a:lnTo>
                      <a:pt x="2162" y="1150"/>
                    </a:lnTo>
                    <a:lnTo>
                      <a:pt x="2200" y="1092"/>
                    </a:lnTo>
                    <a:lnTo>
                      <a:pt x="2238" y="1032"/>
                    </a:lnTo>
                    <a:lnTo>
                      <a:pt x="2282" y="970"/>
                    </a:lnTo>
                    <a:lnTo>
                      <a:pt x="2316" y="760"/>
                    </a:lnTo>
                    <a:lnTo>
                      <a:pt x="2316" y="760"/>
                    </a:lnTo>
                    <a:lnTo>
                      <a:pt x="2240" y="868"/>
                    </a:lnTo>
                    <a:lnTo>
                      <a:pt x="2160" y="988"/>
                    </a:lnTo>
                    <a:lnTo>
                      <a:pt x="2064" y="1138"/>
                    </a:lnTo>
                    <a:lnTo>
                      <a:pt x="2012" y="1220"/>
                    </a:lnTo>
                    <a:lnTo>
                      <a:pt x="1960" y="1306"/>
                    </a:lnTo>
                    <a:lnTo>
                      <a:pt x="1908" y="1396"/>
                    </a:lnTo>
                    <a:lnTo>
                      <a:pt x="1858" y="1484"/>
                    </a:lnTo>
                    <a:lnTo>
                      <a:pt x="1810" y="1574"/>
                    </a:lnTo>
                    <a:lnTo>
                      <a:pt x="1768" y="1660"/>
                    </a:lnTo>
                    <a:lnTo>
                      <a:pt x="1728" y="1744"/>
                    </a:lnTo>
                    <a:lnTo>
                      <a:pt x="1696" y="1824"/>
                    </a:lnTo>
                    <a:lnTo>
                      <a:pt x="1696" y="1824"/>
                    </a:lnTo>
                    <a:lnTo>
                      <a:pt x="1682" y="1860"/>
                    </a:lnTo>
                    <a:lnTo>
                      <a:pt x="1670" y="1890"/>
                    </a:lnTo>
                    <a:lnTo>
                      <a:pt x="1656" y="1918"/>
                    </a:lnTo>
                    <a:lnTo>
                      <a:pt x="1642" y="1940"/>
                    </a:lnTo>
                    <a:lnTo>
                      <a:pt x="1630" y="1958"/>
                    </a:lnTo>
                    <a:lnTo>
                      <a:pt x="1618" y="1974"/>
                    </a:lnTo>
                    <a:lnTo>
                      <a:pt x="1606" y="1986"/>
                    </a:lnTo>
                    <a:lnTo>
                      <a:pt x="1594" y="1992"/>
                    </a:lnTo>
                    <a:lnTo>
                      <a:pt x="1584" y="1998"/>
                    </a:lnTo>
                    <a:lnTo>
                      <a:pt x="1574" y="1998"/>
                    </a:lnTo>
                    <a:lnTo>
                      <a:pt x="1564" y="1998"/>
                    </a:lnTo>
                    <a:lnTo>
                      <a:pt x="1554" y="1994"/>
                    </a:lnTo>
                    <a:lnTo>
                      <a:pt x="1546" y="1988"/>
                    </a:lnTo>
                    <a:lnTo>
                      <a:pt x="1536" y="1978"/>
                    </a:lnTo>
                    <a:lnTo>
                      <a:pt x="1528" y="1968"/>
                    </a:lnTo>
                    <a:lnTo>
                      <a:pt x="1522" y="1954"/>
                    </a:lnTo>
                    <a:lnTo>
                      <a:pt x="1508" y="1924"/>
                    </a:lnTo>
                    <a:lnTo>
                      <a:pt x="1498" y="1888"/>
                    </a:lnTo>
                    <a:lnTo>
                      <a:pt x="1490" y="1848"/>
                    </a:lnTo>
                    <a:lnTo>
                      <a:pt x="1484" y="1806"/>
                    </a:lnTo>
                    <a:lnTo>
                      <a:pt x="1480" y="1764"/>
                    </a:lnTo>
                    <a:lnTo>
                      <a:pt x="1480" y="1722"/>
                    </a:lnTo>
                    <a:lnTo>
                      <a:pt x="1482" y="1684"/>
                    </a:lnTo>
                    <a:lnTo>
                      <a:pt x="1486" y="1648"/>
                    </a:lnTo>
                    <a:lnTo>
                      <a:pt x="1486" y="1648"/>
                    </a:lnTo>
                    <a:lnTo>
                      <a:pt x="1492" y="1630"/>
                    </a:lnTo>
                    <a:lnTo>
                      <a:pt x="1498" y="1608"/>
                    </a:lnTo>
                    <a:lnTo>
                      <a:pt x="1518" y="1556"/>
                    </a:lnTo>
                    <a:lnTo>
                      <a:pt x="1544" y="1496"/>
                    </a:lnTo>
                    <a:lnTo>
                      <a:pt x="1578" y="1426"/>
                    </a:lnTo>
                    <a:lnTo>
                      <a:pt x="1616" y="1350"/>
                    </a:lnTo>
                    <a:lnTo>
                      <a:pt x="1658" y="1272"/>
                    </a:lnTo>
                    <a:lnTo>
                      <a:pt x="1746" y="1108"/>
                    </a:lnTo>
                    <a:lnTo>
                      <a:pt x="1832" y="954"/>
                    </a:lnTo>
                    <a:lnTo>
                      <a:pt x="1906" y="824"/>
                    </a:lnTo>
                    <a:lnTo>
                      <a:pt x="1978" y="702"/>
                    </a:lnTo>
                    <a:lnTo>
                      <a:pt x="2024" y="620"/>
                    </a:lnTo>
                    <a:lnTo>
                      <a:pt x="1896" y="608"/>
                    </a:lnTo>
                    <a:lnTo>
                      <a:pt x="1896" y="608"/>
                    </a:lnTo>
                    <a:lnTo>
                      <a:pt x="1870" y="662"/>
                    </a:lnTo>
                    <a:lnTo>
                      <a:pt x="1800" y="802"/>
                    </a:lnTo>
                    <a:lnTo>
                      <a:pt x="1752" y="896"/>
                    </a:lnTo>
                    <a:lnTo>
                      <a:pt x="1698" y="998"/>
                    </a:lnTo>
                    <a:lnTo>
                      <a:pt x="1638" y="1106"/>
                    </a:lnTo>
                    <a:lnTo>
                      <a:pt x="1574" y="1216"/>
                    </a:lnTo>
                    <a:lnTo>
                      <a:pt x="1508" y="1326"/>
                    </a:lnTo>
                    <a:lnTo>
                      <a:pt x="1442" y="1428"/>
                    </a:lnTo>
                    <a:lnTo>
                      <a:pt x="1410" y="1476"/>
                    </a:lnTo>
                    <a:lnTo>
                      <a:pt x="1378" y="1520"/>
                    </a:lnTo>
                    <a:lnTo>
                      <a:pt x="1346" y="1562"/>
                    </a:lnTo>
                    <a:lnTo>
                      <a:pt x="1314" y="1598"/>
                    </a:lnTo>
                    <a:lnTo>
                      <a:pt x="1284" y="1632"/>
                    </a:lnTo>
                    <a:lnTo>
                      <a:pt x="1254" y="1660"/>
                    </a:lnTo>
                    <a:lnTo>
                      <a:pt x="1226" y="1682"/>
                    </a:lnTo>
                    <a:lnTo>
                      <a:pt x="1200" y="1698"/>
                    </a:lnTo>
                    <a:lnTo>
                      <a:pt x="1188" y="1704"/>
                    </a:lnTo>
                    <a:lnTo>
                      <a:pt x="1176" y="1708"/>
                    </a:lnTo>
                    <a:lnTo>
                      <a:pt x="1164" y="1710"/>
                    </a:lnTo>
                    <a:lnTo>
                      <a:pt x="1152" y="1712"/>
                    </a:lnTo>
                    <a:lnTo>
                      <a:pt x="1142" y="1710"/>
                    </a:lnTo>
                    <a:lnTo>
                      <a:pt x="1132" y="1706"/>
                    </a:lnTo>
                    <a:lnTo>
                      <a:pt x="1122" y="1702"/>
                    </a:lnTo>
                    <a:lnTo>
                      <a:pt x="1112" y="1694"/>
                    </a:lnTo>
                    <a:lnTo>
                      <a:pt x="1112" y="1694"/>
                    </a:lnTo>
                    <a:lnTo>
                      <a:pt x="1104" y="1686"/>
                    </a:lnTo>
                    <a:lnTo>
                      <a:pt x="1098" y="1676"/>
                    </a:lnTo>
                    <a:lnTo>
                      <a:pt x="1092" y="1664"/>
                    </a:lnTo>
                    <a:lnTo>
                      <a:pt x="1088" y="1652"/>
                    </a:lnTo>
                    <a:lnTo>
                      <a:pt x="1086" y="1638"/>
                    </a:lnTo>
                    <a:lnTo>
                      <a:pt x="1084" y="1624"/>
                    </a:lnTo>
                    <a:lnTo>
                      <a:pt x="1082" y="1590"/>
                    </a:lnTo>
                    <a:lnTo>
                      <a:pt x="1086" y="1554"/>
                    </a:lnTo>
                    <a:lnTo>
                      <a:pt x="1094" y="1516"/>
                    </a:lnTo>
                    <a:lnTo>
                      <a:pt x="1106" y="1472"/>
                    </a:lnTo>
                    <a:lnTo>
                      <a:pt x="1122" y="1428"/>
                    </a:lnTo>
                    <a:lnTo>
                      <a:pt x="1140" y="1380"/>
                    </a:lnTo>
                    <a:lnTo>
                      <a:pt x="1160" y="1330"/>
                    </a:lnTo>
                    <a:lnTo>
                      <a:pt x="1182" y="1278"/>
                    </a:lnTo>
                    <a:lnTo>
                      <a:pt x="1208" y="1226"/>
                    </a:lnTo>
                    <a:lnTo>
                      <a:pt x="1264" y="1118"/>
                    </a:lnTo>
                    <a:lnTo>
                      <a:pt x="1322" y="1010"/>
                    </a:lnTo>
                    <a:lnTo>
                      <a:pt x="1384" y="904"/>
                    </a:lnTo>
                    <a:lnTo>
                      <a:pt x="1446" y="802"/>
                    </a:lnTo>
                    <a:lnTo>
                      <a:pt x="1506" y="708"/>
                    </a:lnTo>
                    <a:lnTo>
                      <a:pt x="1560" y="624"/>
                    </a:lnTo>
                    <a:lnTo>
                      <a:pt x="1642" y="502"/>
                    </a:lnTo>
                    <a:lnTo>
                      <a:pt x="1674" y="456"/>
                    </a:lnTo>
                    <a:lnTo>
                      <a:pt x="1534" y="410"/>
                    </a:lnTo>
                    <a:lnTo>
                      <a:pt x="1534" y="410"/>
                    </a:lnTo>
                    <a:lnTo>
                      <a:pt x="1508" y="460"/>
                    </a:lnTo>
                    <a:lnTo>
                      <a:pt x="1438" y="590"/>
                    </a:lnTo>
                    <a:lnTo>
                      <a:pt x="1390" y="676"/>
                    </a:lnTo>
                    <a:lnTo>
                      <a:pt x="1334" y="772"/>
                    </a:lnTo>
                    <a:lnTo>
                      <a:pt x="1276" y="872"/>
                    </a:lnTo>
                    <a:lnTo>
                      <a:pt x="1212" y="976"/>
                    </a:lnTo>
                    <a:lnTo>
                      <a:pt x="1146" y="1078"/>
                    </a:lnTo>
                    <a:lnTo>
                      <a:pt x="1080" y="1174"/>
                    </a:lnTo>
                    <a:lnTo>
                      <a:pt x="1048" y="1218"/>
                    </a:lnTo>
                    <a:lnTo>
                      <a:pt x="1014" y="1262"/>
                    </a:lnTo>
                    <a:lnTo>
                      <a:pt x="982" y="1300"/>
                    </a:lnTo>
                    <a:lnTo>
                      <a:pt x="952" y="1336"/>
                    </a:lnTo>
                    <a:lnTo>
                      <a:pt x="922" y="1368"/>
                    </a:lnTo>
                    <a:lnTo>
                      <a:pt x="892" y="1394"/>
                    </a:lnTo>
                    <a:lnTo>
                      <a:pt x="864" y="1416"/>
                    </a:lnTo>
                    <a:lnTo>
                      <a:pt x="838" y="1434"/>
                    </a:lnTo>
                    <a:lnTo>
                      <a:pt x="826" y="1440"/>
                    </a:lnTo>
                    <a:lnTo>
                      <a:pt x="812" y="1444"/>
                    </a:lnTo>
                    <a:lnTo>
                      <a:pt x="802" y="1448"/>
                    </a:lnTo>
                    <a:lnTo>
                      <a:pt x="790" y="1450"/>
                    </a:lnTo>
                    <a:lnTo>
                      <a:pt x="780" y="1448"/>
                    </a:lnTo>
                    <a:lnTo>
                      <a:pt x="770" y="1446"/>
                    </a:lnTo>
                    <a:lnTo>
                      <a:pt x="760" y="1444"/>
                    </a:lnTo>
                    <a:lnTo>
                      <a:pt x="750" y="1438"/>
                    </a:lnTo>
                    <a:lnTo>
                      <a:pt x="750" y="1438"/>
                    </a:lnTo>
                    <a:lnTo>
                      <a:pt x="742" y="1430"/>
                    </a:lnTo>
                    <a:lnTo>
                      <a:pt x="736" y="1422"/>
                    </a:lnTo>
                    <a:lnTo>
                      <a:pt x="730" y="1412"/>
                    </a:lnTo>
                    <a:lnTo>
                      <a:pt x="726" y="1402"/>
                    </a:lnTo>
                    <a:lnTo>
                      <a:pt x="722" y="1388"/>
                    </a:lnTo>
                    <a:lnTo>
                      <a:pt x="720" y="1376"/>
                    </a:lnTo>
                    <a:lnTo>
                      <a:pt x="718" y="1346"/>
                    </a:lnTo>
                    <a:lnTo>
                      <a:pt x="720" y="1312"/>
                    </a:lnTo>
                    <a:lnTo>
                      <a:pt x="728" y="1276"/>
                    </a:lnTo>
                    <a:lnTo>
                      <a:pt x="738" y="1236"/>
                    </a:lnTo>
                    <a:lnTo>
                      <a:pt x="750" y="1192"/>
                    </a:lnTo>
                    <a:lnTo>
                      <a:pt x="766" y="1146"/>
                    </a:lnTo>
                    <a:lnTo>
                      <a:pt x="784" y="1098"/>
                    </a:lnTo>
                    <a:lnTo>
                      <a:pt x="804" y="1050"/>
                    </a:lnTo>
                    <a:lnTo>
                      <a:pt x="828" y="998"/>
                    </a:lnTo>
                    <a:lnTo>
                      <a:pt x="878" y="894"/>
                    </a:lnTo>
                    <a:lnTo>
                      <a:pt x="932" y="788"/>
                    </a:lnTo>
                    <a:lnTo>
                      <a:pt x="988" y="686"/>
                    </a:lnTo>
                    <a:lnTo>
                      <a:pt x="1044" y="586"/>
                    </a:lnTo>
                    <a:lnTo>
                      <a:pt x="1098" y="494"/>
                    </a:lnTo>
                    <a:lnTo>
                      <a:pt x="1148" y="412"/>
                    </a:lnTo>
                    <a:lnTo>
                      <a:pt x="1224" y="290"/>
                    </a:lnTo>
                    <a:lnTo>
                      <a:pt x="1252" y="246"/>
                    </a:lnTo>
                    <a:lnTo>
                      <a:pt x="1090" y="198"/>
                    </a:lnTo>
                    <a:lnTo>
                      <a:pt x="1090" y="198"/>
                    </a:lnTo>
                    <a:lnTo>
                      <a:pt x="1074" y="240"/>
                    </a:lnTo>
                    <a:lnTo>
                      <a:pt x="1056" y="288"/>
                    </a:lnTo>
                    <a:lnTo>
                      <a:pt x="1032" y="352"/>
                    </a:lnTo>
                    <a:lnTo>
                      <a:pt x="1000" y="424"/>
                    </a:lnTo>
                    <a:lnTo>
                      <a:pt x="964" y="506"/>
                    </a:lnTo>
                    <a:lnTo>
                      <a:pt x="922" y="594"/>
                    </a:lnTo>
                    <a:lnTo>
                      <a:pt x="874" y="682"/>
                    </a:lnTo>
                    <a:lnTo>
                      <a:pt x="848" y="726"/>
                    </a:lnTo>
                    <a:lnTo>
                      <a:pt x="820" y="770"/>
                    </a:lnTo>
                    <a:lnTo>
                      <a:pt x="792" y="814"/>
                    </a:lnTo>
                    <a:lnTo>
                      <a:pt x="762" y="856"/>
                    </a:lnTo>
                    <a:lnTo>
                      <a:pt x="732" y="896"/>
                    </a:lnTo>
                    <a:lnTo>
                      <a:pt x="702" y="934"/>
                    </a:lnTo>
                    <a:lnTo>
                      <a:pt x="668" y="970"/>
                    </a:lnTo>
                    <a:lnTo>
                      <a:pt x="636" y="1002"/>
                    </a:lnTo>
                    <a:lnTo>
                      <a:pt x="602" y="1032"/>
                    </a:lnTo>
                    <a:lnTo>
                      <a:pt x="566" y="1058"/>
                    </a:lnTo>
                    <a:lnTo>
                      <a:pt x="530" y="1080"/>
                    </a:lnTo>
                    <a:lnTo>
                      <a:pt x="494" y="1100"/>
                    </a:lnTo>
                    <a:lnTo>
                      <a:pt x="476" y="1106"/>
                    </a:lnTo>
                    <a:lnTo>
                      <a:pt x="458" y="1112"/>
                    </a:lnTo>
                    <a:lnTo>
                      <a:pt x="438" y="1118"/>
                    </a:lnTo>
                    <a:lnTo>
                      <a:pt x="420" y="1122"/>
                    </a:lnTo>
                    <a:lnTo>
                      <a:pt x="400" y="1124"/>
                    </a:lnTo>
                    <a:lnTo>
                      <a:pt x="380" y="1124"/>
                    </a:lnTo>
                    <a:lnTo>
                      <a:pt x="362" y="1124"/>
                    </a:lnTo>
                    <a:lnTo>
                      <a:pt x="342" y="1122"/>
                    </a:lnTo>
                    <a:lnTo>
                      <a:pt x="342" y="1122"/>
                    </a:lnTo>
                    <a:lnTo>
                      <a:pt x="340" y="1120"/>
                    </a:lnTo>
                    <a:lnTo>
                      <a:pt x="334" y="1116"/>
                    </a:lnTo>
                    <a:lnTo>
                      <a:pt x="328" y="1108"/>
                    </a:lnTo>
                    <a:lnTo>
                      <a:pt x="322" y="1094"/>
                    </a:lnTo>
                    <a:lnTo>
                      <a:pt x="316" y="1074"/>
                    </a:lnTo>
                    <a:lnTo>
                      <a:pt x="316" y="1060"/>
                    </a:lnTo>
                    <a:lnTo>
                      <a:pt x="314" y="1046"/>
                    </a:lnTo>
                    <a:lnTo>
                      <a:pt x="316" y="1028"/>
                    </a:lnTo>
                    <a:lnTo>
                      <a:pt x="318" y="1008"/>
                    </a:lnTo>
                    <a:lnTo>
                      <a:pt x="322" y="986"/>
                    </a:lnTo>
                    <a:lnTo>
                      <a:pt x="328" y="962"/>
                    </a:lnTo>
                    <a:lnTo>
                      <a:pt x="336" y="934"/>
                    </a:lnTo>
                    <a:lnTo>
                      <a:pt x="346" y="902"/>
                    </a:lnTo>
                    <a:lnTo>
                      <a:pt x="358" y="870"/>
                    </a:lnTo>
                    <a:lnTo>
                      <a:pt x="374" y="832"/>
                    </a:lnTo>
                    <a:lnTo>
                      <a:pt x="392" y="792"/>
                    </a:lnTo>
                    <a:lnTo>
                      <a:pt x="412" y="748"/>
                    </a:lnTo>
                    <a:lnTo>
                      <a:pt x="438" y="700"/>
                    </a:lnTo>
                    <a:lnTo>
                      <a:pt x="464" y="648"/>
                    </a:lnTo>
                    <a:lnTo>
                      <a:pt x="496" y="594"/>
                    </a:lnTo>
                    <a:lnTo>
                      <a:pt x="530" y="534"/>
                    </a:lnTo>
                    <a:lnTo>
                      <a:pt x="570" y="470"/>
                    </a:lnTo>
                    <a:lnTo>
                      <a:pt x="614" y="402"/>
                    </a:lnTo>
                    <a:lnTo>
                      <a:pt x="660" y="328"/>
                    </a:lnTo>
                    <a:lnTo>
                      <a:pt x="714" y="252"/>
                    </a:lnTo>
                    <a:lnTo>
                      <a:pt x="770" y="170"/>
                    </a:lnTo>
                    <a:lnTo>
                      <a:pt x="832" y="82"/>
                    </a:lnTo>
                    <a:lnTo>
                      <a:pt x="76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" name="Freeform 18"/>
              <p:cNvSpPr>
                <a:spLocks/>
              </p:cNvSpPr>
              <p:nvPr userDrawn="1"/>
            </p:nvSpPr>
            <p:spPr bwMode="auto">
              <a:xfrm>
                <a:off x="-145" y="-1500"/>
                <a:ext cx="4314" cy="2742"/>
              </a:xfrm>
              <a:custGeom>
                <a:avLst/>
                <a:gdLst>
                  <a:gd name="T0" fmla="*/ 74 w 4314"/>
                  <a:gd name="T1" fmla="*/ 926 h 2742"/>
                  <a:gd name="T2" fmla="*/ 6 w 4314"/>
                  <a:gd name="T3" fmla="*/ 1516 h 2742"/>
                  <a:gd name="T4" fmla="*/ 130 w 4314"/>
                  <a:gd name="T5" fmla="*/ 1484 h 2742"/>
                  <a:gd name="T6" fmla="*/ 562 w 4314"/>
                  <a:gd name="T7" fmla="*/ 1462 h 2742"/>
                  <a:gd name="T8" fmla="*/ 798 w 4314"/>
                  <a:gd name="T9" fmla="*/ 1580 h 2742"/>
                  <a:gd name="T10" fmla="*/ 1002 w 4314"/>
                  <a:gd name="T11" fmla="*/ 1662 h 2742"/>
                  <a:gd name="T12" fmla="*/ 1216 w 4314"/>
                  <a:gd name="T13" fmla="*/ 1734 h 2742"/>
                  <a:gd name="T14" fmla="*/ 1434 w 4314"/>
                  <a:gd name="T15" fmla="*/ 1838 h 2742"/>
                  <a:gd name="T16" fmla="*/ 1654 w 4314"/>
                  <a:gd name="T17" fmla="*/ 1972 h 2742"/>
                  <a:gd name="T18" fmla="*/ 1904 w 4314"/>
                  <a:gd name="T19" fmla="*/ 2048 h 2742"/>
                  <a:gd name="T20" fmla="*/ 2122 w 4314"/>
                  <a:gd name="T21" fmla="*/ 2108 h 2742"/>
                  <a:gd name="T22" fmla="*/ 2286 w 4314"/>
                  <a:gd name="T23" fmla="*/ 2100 h 2742"/>
                  <a:gd name="T24" fmla="*/ 2476 w 4314"/>
                  <a:gd name="T25" fmla="*/ 2222 h 2742"/>
                  <a:gd name="T26" fmla="*/ 2640 w 4314"/>
                  <a:gd name="T27" fmla="*/ 2296 h 2742"/>
                  <a:gd name="T28" fmla="*/ 2804 w 4314"/>
                  <a:gd name="T29" fmla="*/ 2470 h 2742"/>
                  <a:gd name="T30" fmla="*/ 3044 w 4314"/>
                  <a:gd name="T31" fmla="*/ 2458 h 2742"/>
                  <a:gd name="T32" fmla="*/ 3222 w 4314"/>
                  <a:gd name="T33" fmla="*/ 2678 h 2742"/>
                  <a:gd name="T34" fmla="*/ 3444 w 4314"/>
                  <a:gd name="T35" fmla="*/ 2402 h 2742"/>
                  <a:gd name="T36" fmla="*/ 3626 w 4314"/>
                  <a:gd name="T37" fmla="*/ 2696 h 2742"/>
                  <a:gd name="T38" fmla="*/ 3940 w 4314"/>
                  <a:gd name="T39" fmla="*/ 2454 h 2742"/>
                  <a:gd name="T40" fmla="*/ 4058 w 4314"/>
                  <a:gd name="T41" fmla="*/ 2718 h 2742"/>
                  <a:gd name="T42" fmla="*/ 4288 w 4314"/>
                  <a:gd name="T43" fmla="*/ 2620 h 2742"/>
                  <a:gd name="T44" fmla="*/ 4146 w 4314"/>
                  <a:gd name="T45" fmla="*/ 2540 h 2742"/>
                  <a:gd name="T46" fmla="*/ 4024 w 4314"/>
                  <a:gd name="T47" fmla="*/ 2222 h 2742"/>
                  <a:gd name="T48" fmla="*/ 3918 w 4314"/>
                  <a:gd name="T49" fmla="*/ 2026 h 2742"/>
                  <a:gd name="T50" fmla="*/ 3758 w 4314"/>
                  <a:gd name="T51" fmla="*/ 2472 h 2742"/>
                  <a:gd name="T52" fmla="*/ 3558 w 4314"/>
                  <a:gd name="T53" fmla="*/ 2340 h 2742"/>
                  <a:gd name="T54" fmla="*/ 3574 w 4314"/>
                  <a:gd name="T55" fmla="*/ 1912 h 2742"/>
                  <a:gd name="T56" fmla="*/ 3442 w 4314"/>
                  <a:gd name="T57" fmla="*/ 2122 h 2742"/>
                  <a:gd name="T58" fmla="*/ 3252 w 4314"/>
                  <a:gd name="T59" fmla="*/ 2404 h 2742"/>
                  <a:gd name="T60" fmla="*/ 3154 w 4314"/>
                  <a:gd name="T61" fmla="*/ 2218 h 2742"/>
                  <a:gd name="T62" fmla="*/ 3146 w 4314"/>
                  <a:gd name="T63" fmla="*/ 1484 h 2742"/>
                  <a:gd name="T64" fmla="*/ 2938 w 4314"/>
                  <a:gd name="T65" fmla="*/ 2204 h 2742"/>
                  <a:gd name="T66" fmla="*/ 2794 w 4314"/>
                  <a:gd name="T67" fmla="*/ 2280 h 2742"/>
                  <a:gd name="T68" fmla="*/ 2710 w 4314"/>
                  <a:gd name="T69" fmla="*/ 1954 h 2742"/>
                  <a:gd name="T70" fmla="*/ 2736 w 4314"/>
                  <a:gd name="T71" fmla="*/ 1494 h 2742"/>
                  <a:gd name="T72" fmla="*/ 2476 w 4314"/>
                  <a:gd name="T73" fmla="*/ 2088 h 2742"/>
                  <a:gd name="T74" fmla="*/ 2370 w 4314"/>
                  <a:gd name="T75" fmla="*/ 2044 h 2742"/>
                  <a:gd name="T76" fmla="*/ 2334 w 4314"/>
                  <a:gd name="T77" fmla="*/ 1726 h 2742"/>
                  <a:gd name="T78" fmla="*/ 2318 w 4314"/>
                  <a:gd name="T79" fmla="*/ 1270 h 2742"/>
                  <a:gd name="T80" fmla="*/ 2110 w 4314"/>
                  <a:gd name="T81" fmla="*/ 1954 h 2742"/>
                  <a:gd name="T82" fmla="*/ 1994 w 4314"/>
                  <a:gd name="T83" fmla="*/ 1944 h 2742"/>
                  <a:gd name="T84" fmla="*/ 1910 w 4314"/>
                  <a:gd name="T85" fmla="*/ 1722 h 2742"/>
                  <a:gd name="T86" fmla="*/ 1976 w 4314"/>
                  <a:gd name="T87" fmla="*/ 912 h 2742"/>
                  <a:gd name="T88" fmla="*/ 1762 w 4314"/>
                  <a:gd name="T89" fmla="*/ 1656 h 2742"/>
                  <a:gd name="T90" fmla="*/ 1602 w 4314"/>
                  <a:gd name="T91" fmla="*/ 1788 h 2742"/>
                  <a:gd name="T92" fmla="*/ 1526 w 4314"/>
                  <a:gd name="T93" fmla="*/ 1564 h 2742"/>
                  <a:gd name="T94" fmla="*/ 1580 w 4314"/>
                  <a:gd name="T95" fmla="*/ 724 h 2742"/>
                  <a:gd name="T96" fmla="*/ 1362 w 4314"/>
                  <a:gd name="T97" fmla="*/ 1400 h 2742"/>
                  <a:gd name="T98" fmla="*/ 1128 w 4314"/>
                  <a:gd name="T99" fmla="*/ 1564 h 2742"/>
                  <a:gd name="T100" fmla="*/ 1080 w 4314"/>
                  <a:gd name="T101" fmla="*/ 1310 h 2742"/>
                  <a:gd name="T102" fmla="*/ 1170 w 4314"/>
                  <a:gd name="T103" fmla="*/ 492 h 2742"/>
                  <a:gd name="T104" fmla="*/ 944 w 4314"/>
                  <a:gd name="T105" fmla="*/ 1236 h 2742"/>
                  <a:gd name="T106" fmla="*/ 738 w 4314"/>
                  <a:gd name="T107" fmla="*/ 1414 h 2742"/>
                  <a:gd name="T108" fmla="*/ 636 w 4314"/>
                  <a:gd name="T109" fmla="*/ 1250 h 2742"/>
                  <a:gd name="T110" fmla="*/ 828 w 4314"/>
                  <a:gd name="T111" fmla="*/ 408 h 2742"/>
                  <a:gd name="T112" fmla="*/ 604 w 4314"/>
                  <a:gd name="T113" fmla="*/ 770 h 2742"/>
                  <a:gd name="T114" fmla="*/ 224 w 4314"/>
                  <a:gd name="T115" fmla="*/ 1242 h 2742"/>
                  <a:gd name="T116" fmla="*/ 164 w 4314"/>
                  <a:gd name="T117" fmla="*/ 988 h 2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314" h="2742">
                    <a:moveTo>
                      <a:pt x="294" y="0"/>
                    </a:moveTo>
                    <a:lnTo>
                      <a:pt x="294" y="0"/>
                    </a:lnTo>
                    <a:lnTo>
                      <a:pt x="284" y="30"/>
                    </a:lnTo>
                    <a:lnTo>
                      <a:pt x="258" y="112"/>
                    </a:lnTo>
                    <a:lnTo>
                      <a:pt x="222" y="240"/>
                    </a:lnTo>
                    <a:lnTo>
                      <a:pt x="200" y="318"/>
                    </a:lnTo>
                    <a:lnTo>
                      <a:pt x="178" y="406"/>
                    </a:lnTo>
                    <a:lnTo>
                      <a:pt x="156" y="498"/>
                    </a:lnTo>
                    <a:lnTo>
                      <a:pt x="134" y="600"/>
                    </a:lnTo>
                    <a:lnTo>
                      <a:pt x="112" y="704"/>
                    </a:lnTo>
                    <a:lnTo>
                      <a:pt x="92" y="814"/>
                    </a:lnTo>
                    <a:lnTo>
                      <a:pt x="74" y="926"/>
                    </a:lnTo>
                    <a:lnTo>
                      <a:pt x="58" y="1042"/>
                    </a:lnTo>
                    <a:lnTo>
                      <a:pt x="46" y="1158"/>
                    </a:lnTo>
                    <a:lnTo>
                      <a:pt x="36" y="1274"/>
                    </a:lnTo>
                    <a:lnTo>
                      <a:pt x="36" y="1274"/>
                    </a:lnTo>
                    <a:lnTo>
                      <a:pt x="32" y="1292"/>
                    </a:lnTo>
                    <a:lnTo>
                      <a:pt x="20" y="1336"/>
                    </a:lnTo>
                    <a:lnTo>
                      <a:pt x="8" y="1394"/>
                    </a:lnTo>
                    <a:lnTo>
                      <a:pt x="4" y="1424"/>
                    </a:lnTo>
                    <a:lnTo>
                      <a:pt x="0" y="1454"/>
                    </a:lnTo>
                    <a:lnTo>
                      <a:pt x="0" y="1482"/>
                    </a:lnTo>
                    <a:lnTo>
                      <a:pt x="4" y="1506"/>
                    </a:lnTo>
                    <a:lnTo>
                      <a:pt x="6" y="1516"/>
                    </a:lnTo>
                    <a:lnTo>
                      <a:pt x="10" y="1524"/>
                    </a:lnTo>
                    <a:lnTo>
                      <a:pt x="16" y="1530"/>
                    </a:lnTo>
                    <a:lnTo>
                      <a:pt x="22" y="1536"/>
                    </a:lnTo>
                    <a:lnTo>
                      <a:pt x="30" y="1538"/>
                    </a:lnTo>
                    <a:lnTo>
                      <a:pt x="40" y="1538"/>
                    </a:lnTo>
                    <a:lnTo>
                      <a:pt x="50" y="1538"/>
                    </a:lnTo>
                    <a:lnTo>
                      <a:pt x="62" y="1532"/>
                    </a:lnTo>
                    <a:lnTo>
                      <a:pt x="76" y="1526"/>
                    </a:lnTo>
                    <a:lnTo>
                      <a:pt x="92" y="1514"/>
                    </a:lnTo>
                    <a:lnTo>
                      <a:pt x="110" y="1502"/>
                    </a:lnTo>
                    <a:lnTo>
                      <a:pt x="130" y="1484"/>
                    </a:lnTo>
                    <a:lnTo>
                      <a:pt x="130" y="1484"/>
                    </a:lnTo>
                    <a:lnTo>
                      <a:pt x="282" y="1346"/>
                    </a:lnTo>
                    <a:lnTo>
                      <a:pt x="400" y="1234"/>
                    </a:lnTo>
                    <a:lnTo>
                      <a:pt x="504" y="1134"/>
                    </a:lnTo>
                    <a:lnTo>
                      <a:pt x="504" y="1134"/>
                    </a:lnTo>
                    <a:lnTo>
                      <a:pt x="506" y="1166"/>
                    </a:lnTo>
                    <a:lnTo>
                      <a:pt x="508" y="1202"/>
                    </a:lnTo>
                    <a:lnTo>
                      <a:pt x="512" y="1246"/>
                    </a:lnTo>
                    <a:lnTo>
                      <a:pt x="520" y="1298"/>
                    </a:lnTo>
                    <a:lnTo>
                      <a:pt x="530" y="1352"/>
                    </a:lnTo>
                    <a:lnTo>
                      <a:pt x="544" y="1408"/>
                    </a:lnTo>
                    <a:lnTo>
                      <a:pt x="552" y="1434"/>
                    </a:lnTo>
                    <a:lnTo>
                      <a:pt x="562" y="1462"/>
                    </a:lnTo>
                    <a:lnTo>
                      <a:pt x="574" y="1486"/>
                    </a:lnTo>
                    <a:lnTo>
                      <a:pt x="586" y="1510"/>
                    </a:lnTo>
                    <a:lnTo>
                      <a:pt x="600" y="1532"/>
                    </a:lnTo>
                    <a:lnTo>
                      <a:pt x="616" y="1550"/>
                    </a:lnTo>
                    <a:lnTo>
                      <a:pt x="632" y="1568"/>
                    </a:lnTo>
                    <a:lnTo>
                      <a:pt x="650" y="1580"/>
                    </a:lnTo>
                    <a:lnTo>
                      <a:pt x="670" y="1590"/>
                    </a:lnTo>
                    <a:lnTo>
                      <a:pt x="692" y="1598"/>
                    </a:lnTo>
                    <a:lnTo>
                      <a:pt x="716" y="1600"/>
                    </a:lnTo>
                    <a:lnTo>
                      <a:pt x="740" y="1598"/>
                    </a:lnTo>
                    <a:lnTo>
                      <a:pt x="768" y="1590"/>
                    </a:lnTo>
                    <a:lnTo>
                      <a:pt x="798" y="1580"/>
                    </a:lnTo>
                    <a:lnTo>
                      <a:pt x="828" y="1562"/>
                    </a:lnTo>
                    <a:lnTo>
                      <a:pt x="862" y="1538"/>
                    </a:lnTo>
                    <a:lnTo>
                      <a:pt x="898" y="1508"/>
                    </a:lnTo>
                    <a:lnTo>
                      <a:pt x="936" y="1472"/>
                    </a:lnTo>
                    <a:lnTo>
                      <a:pt x="936" y="1472"/>
                    </a:lnTo>
                    <a:lnTo>
                      <a:pt x="940" y="1494"/>
                    </a:lnTo>
                    <a:lnTo>
                      <a:pt x="944" y="1516"/>
                    </a:lnTo>
                    <a:lnTo>
                      <a:pt x="952" y="1544"/>
                    </a:lnTo>
                    <a:lnTo>
                      <a:pt x="962" y="1576"/>
                    </a:lnTo>
                    <a:lnTo>
                      <a:pt x="974" y="1610"/>
                    </a:lnTo>
                    <a:lnTo>
                      <a:pt x="992" y="1646"/>
                    </a:lnTo>
                    <a:lnTo>
                      <a:pt x="1002" y="1662"/>
                    </a:lnTo>
                    <a:lnTo>
                      <a:pt x="1012" y="1678"/>
                    </a:lnTo>
                    <a:lnTo>
                      <a:pt x="1024" y="1692"/>
                    </a:lnTo>
                    <a:lnTo>
                      <a:pt x="1038" y="1706"/>
                    </a:lnTo>
                    <a:lnTo>
                      <a:pt x="1052" y="1718"/>
                    </a:lnTo>
                    <a:lnTo>
                      <a:pt x="1068" y="1728"/>
                    </a:lnTo>
                    <a:lnTo>
                      <a:pt x="1084" y="1738"/>
                    </a:lnTo>
                    <a:lnTo>
                      <a:pt x="1104" y="1744"/>
                    </a:lnTo>
                    <a:lnTo>
                      <a:pt x="1122" y="1748"/>
                    </a:lnTo>
                    <a:lnTo>
                      <a:pt x="1144" y="1748"/>
                    </a:lnTo>
                    <a:lnTo>
                      <a:pt x="1166" y="1748"/>
                    </a:lnTo>
                    <a:lnTo>
                      <a:pt x="1190" y="1742"/>
                    </a:lnTo>
                    <a:lnTo>
                      <a:pt x="1216" y="1734"/>
                    </a:lnTo>
                    <a:lnTo>
                      <a:pt x="1244" y="1724"/>
                    </a:lnTo>
                    <a:lnTo>
                      <a:pt x="1272" y="1708"/>
                    </a:lnTo>
                    <a:lnTo>
                      <a:pt x="1302" y="1688"/>
                    </a:lnTo>
                    <a:lnTo>
                      <a:pt x="1336" y="1664"/>
                    </a:lnTo>
                    <a:lnTo>
                      <a:pt x="1370" y="1636"/>
                    </a:lnTo>
                    <a:lnTo>
                      <a:pt x="1370" y="1636"/>
                    </a:lnTo>
                    <a:lnTo>
                      <a:pt x="1374" y="1660"/>
                    </a:lnTo>
                    <a:lnTo>
                      <a:pt x="1380" y="1686"/>
                    </a:lnTo>
                    <a:lnTo>
                      <a:pt x="1388" y="1720"/>
                    </a:lnTo>
                    <a:lnTo>
                      <a:pt x="1400" y="1756"/>
                    </a:lnTo>
                    <a:lnTo>
                      <a:pt x="1416" y="1798"/>
                    </a:lnTo>
                    <a:lnTo>
                      <a:pt x="1434" y="1838"/>
                    </a:lnTo>
                    <a:lnTo>
                      <a:pt x="1456" y="1878"/>
                    </a:lnTo>
                    <a:lnTo>
                      <a:pt x="1470" y="1896"/>
                    </a:lnTo>
                    <a:lnTo>
                      <a:pt x="1482" y="1914"/>
                    </a:lnTo>
                    <a:lnTo>
                      <a:pt x="1498" y="1928"/>
                    </a:lnTo>
                    <a:lnTo>
                      <a:pt x="1512" y="1942"/>
                    </a:lnTo>
                    <a:lnTo>
                      <a:pt x="1530" y="1954"/>
                    </a:lnTo>
                    <a:lnTo>
                      <a:pt x="1548" y="1964"/>
                    </a:lnTo>
                    <a:lnTo>
                      <a:pt x="1566" y="1972"/>
                    </a:lnTo>
                    <a:lnTo>
                      <a:pt x="1586" y="1976"/>
                    </a:lnTo>
                    <a:lnTo>
                      <a:pt x="1608" y="1978"/>
                    </a:lnTo>
                    <a:lnTo>
                      <a:pt x="1630" y="1976"/>
                    </a:lnTo>
                    <a:lnTo>
                      <a:pt x="1654" y="1972"/>
                    </a:lnTo>
                    <a:lnTo>
                      <a:pt x="1678" y="1962"/>
                    </a:lnTo>
                    <a:lnTo>
                      <a:pt x="1704" y="1948"/>
                    </a:lnTo>
                    <a:lnTo>
                      <a:pt x="1732" y="1932"/>
                    </a:lnTo>
                    <a:lnTo>
                      <a:pt x="1760" y="1908"/>
                    </a:lnTo>
                    <a:lnTo>
                      <a:pt x="1790" y="1882"/>
                    </a:lnTo>
                    <a:lnTo>
                      <a:pt x="1790" y="1882"/>
                    </a:lnTo>
                    <a:lnTo>
                      <a:pt x="1800" y="1902"/>
                    </a:lnTo>
                    <a:lnTo>
                      <a:pt x="1812" y="1924"/>
                    </a:lnTo>
                    <a:lnTo>
                      <a:pt x="1830" y="1952"/>
                    </a:lnTo>
                    <a:lnTo>
                      <a:pt x="1850" y="1984"/>
                    </a:lnTo>
                    <a:lnTo>
                      <a:pt x="1876" y="2016"/>
                    </a:lnTo>
                    <a:lnTo>
                      <a:pt x="1904" y="2048"/>
                    </a:lnTo>
                    <a:lnTo>
                      <a:pt x="1918" y="2062"/>
                    </a:lnTo>
                    <a:lnTo>
                      <a:pt x="1934" y="2076"/>
                    </a:lnTo>
                    <a:lnTo>
                      <a:pt x="1950" y="2088"/>
                    </a:lnTo>
                    <a:lnTo>
                      <a:pt x="1968" y="2100"/>
                    </a:lnTo>
                    <a:lnTo>
                      <a:pt x="1986" y="2110"/>
                    </a:lnTo>
                    <a:lnTo>
                      <a:pt x="2004" y="2118"/>
                    </a:lnTo>
                    <a:lnTo>
                      <a:pt x="2022" y="2122"/>
                    </a:lnTo>
                    <a:lnTo>
                      <a:pt x="2042" y="2126"/>
                    </a:lnTo>
                    <a:lnTo>
                      <a:pt x="2060" y="2126"/>
                    </a:lnTo>
                    <a:lnTo>
                      <a:pt x="2080" y="2124"/>
                    </a:lnTo>
                    <a:lnTo>
                      <a:pt x="2100" y="2118"/>
                    </a:lnTo>
                    <a:lnTo>
                      <a:pt x="2122" y="2108"/>
                    </a:lnTo>
                    <a:lnTo>
                      <a:pt x="2142" y="2094"/>
                    </a:lnTo>
                    <a:lnTo>
                      <a:pt x="2162" y="2078"/>
                    </a:lnTo>
                    <a:lnTo>
                      <a:pt x="2184" y="2056"/>
                    </a:lnTo>
                    <a:lnTo>
                      <a:pt x="2204" y="2030"/>
                    </a:lnTo>
                    <a:lnTo>
                      <a:pt x="2224" y="2000"/>
                    </a:lnTo>
                    <a:lnTo>
                      <a:pt x="2246" y="1964"/>
                    </a:lnTo>
                    <a:lnTo>
                      <a:pt x="2246" y="1964"/>
                    </a:lnTo>
                    <a:lnTo>
                      <a:pt x="2250" y="1984"/>
                    </a:lnTo>
                    <a:lnTo>
                      <a:pt x="2256" y="2006"/>
                    </a:lnTo>
                    <a:lnTo>
                      <a:pt x="2262" y="2034"/>
                    </a:lnTo>
                    <a:lnTo>
                      <a:pt x="2274" y="2066"/>
                    </a:lnTo>
                    <a:lnTo>
                      <a:pt x="2286" y="2100"/>
                    </a:lnTo>
                    <a:lnTo>
                      <a:pt x="2304" y="2134"/>
                    </a:lnTo>
                    <a:lnTo>
                      <a:pt x="2324" y="2166"/>
                    </a:lnTo>
                    <a:lnTo>
                      <a:pt x="2334" y="2180"/>
                    </a:lnTo>
                    <a:lnTo>
                      <a:pt x="2346" y="2192"/>
                    </a:lnTo>
                    <a:lnTo>
                      <a:pt x="2360" y="2204"/>
                    </a:lnTo>
                    <a:lnTo>
                      <a:pt x="2372" y="2214"/>
                    </a:lnTo>
                    <a:lnTo>
                      <a:pt x="2388" y="2222"/>
                    </a:lnTo>
                    <a:lnTo>
                      <a:pt x="2404" y="2226"/>
                    </a:lnTo>
                    <a:lnTo>
                      <a:pt x="2420" y="2230"/>
                    </a:lnTo>
                    <a:lnTo>
                      <a:pt x="2438" y="2230"/>
                    </a:lnTo>
                    <a:lnTo>
                      <a:pt x="2456" y="2228"/>
                    </a:lnTo>
                    <a:lnTo>
                      <a:pt x="2476" y="2222"/>
                    </a:lnTo>
                    <a:lnTo>
                      <a:pt x="2498" y="2212"/>
                    </a:lnTo>
                    <a:lnTo>
                      <a:pt x="2520" y="2198"/>
                    </a:lnTo>
                    <a:lnTo>
                      <a:pt x="2542" y="2182"/>
                    </a:lnTo>
                    <a:lnTo>
                      <a:pt x="2568" y="2160"/>
                    </a:lnTo>
                    <a:lnTo>
                      <a:pt x="2592" y="2134"/>
                    </a:lnTo>
                    <a:lnTo>
                      <a:pt x="2620" y="2104"/>
                    </a:lnTo>
                    <a:lnTo>
                      <a:pt x="2620" y="2104"/>
                    </a:lnTo>
                    <a:lnTo>
                      <a:pt x="2620" y="2132"/>
                    </a:lnTo>
                    <a:lnTo>
                      <a:pt x="2622" y="2164"/>
                    </a:lnTo>
                    <a:lnTo>
                      <a:pt x="2626" y="2204"/>
                    </a:lnTo>
                    <a:lnTo>
                      <a:pt x="2632" y="2248"/>
                    </a:lnTo>
                    <a:lnTo>
                      <a:pt x="2640" y="2296"/>
                    </a:lnTo>
                    <a:lnTo>
                      <a:pt x="2652" y="2342"/>
                    </a:lnTo>
                    <a:lnTo>
                      <a:pt x="2660" y="2364"/>
                    </a:lnTo>
                    <a:lnTo>
                      <a:pt x="2668" y="2386"/>
                    </a:lnTo>
                    <a:lnTo>
                      <a:pt x="2678" y="2406"/>
                    </a:lnTo>
                    <a:lnTo>
                      <a:pt x="2688" y="2424"/>
                    </a:lnTo>
                    <a:lnTo>
                      <a:pt x="2700" y="2440"/>
                    </a:lnTo>
                    <a:lnTo>
                      <a:pt x="2714" y="2452"/>
                    </a:lnTo>
                    <a:lnTo>
                      <a:pt x="2728" y="2462"/>
                    </a:lnTo>
                    <a:lnTo>
                      <a:pt x="2744" y="2470"/>
                    </a:lnTo>
                    <a:lnTo>
                      <a:pt x="2762" y="2474"/>
                    </a:lnTo>
                    <a:lnTo>
                      <a:pt x="2782" y="2474"/>
                    </a:lnTo>
                    <a:lnTo>
                      <a:pt x="2804" y="2470"/>
                    </a:lnTo>
                    <a:lnTo>
                      <a:pt x="2826" y="2460"/>
                    </a:lnTo>
                    <a:lnTo>
                      <a:pt x="2852" y="2446"/>
                    </a:lnTo>
                    <a:lnTo>
                      <a:pt x="2878" y="2428"/>
                    </a:lnTo>
                    <a:lnTo>
                      <a:pt x="2906" y="2402"/>
                    </a:lnTo>
                    <a:lnTo>
                      <a:pt x="2938" y="2372"/>
                    </a:lnTo>
                    <a:lnTo>
                      <a:pt x="2970" y="2334"/>
                    </a:lnTo>
                    <a:lnTo>
                      <a:pt x="3006" y="2290"/>
                    </a:lnTo>
                    <a:lnTo>
                      <a:pt x="3006" y="2290"/>
                    </a:lnTo>
                    <a:lnTo>
                      <a:pt x="3012" y="2324"/>
                    </a:lnTo>
                    <a:lnTo>
                      <a:pt x="3018" y="2362"/>
                    </a:lnTo>
                    <a:lnTo>
                      <a:pt x="3030" y="2408"/>
                    </a:lnTo>
                    <a:lnTo>
                      <a:pt x="3044" y="2458"/>
                    </a:lnTo>
                    <a:lnTo>
                      <a:pt x="3062" y="2510"/>
                    </a:lnTo>
                    <a:lnTo>
                      <a:pt x="3082" y="2562"/>
                    </a:lnTo>
                    <a:lnTo>
                      <a:pt x="3094" y="2586"/>
                    </a:lnTo>
                    <a:lnTo>
                      <a:pt x="3108" y="2608"/>
                    </a:lnTo>
                    <a:lnTo>
                      <a:pt x="3120" y="2628"/>
                    </a:lnTo>
                    <a:lnTo>
                      <a:pt x="3136" y="2646"/>
                    </a:lnTo>
                    <a:lnTo>
                      <a:pt x="3150" y="2660"/>
                    </a:lnTo>
                    <a:lnTo>
                      <a:pt x="3168" y="2670"/>
                    </a:lnTo>
                    <a:lnTo>
                      <a:pt x="3184" y="2678"/>
                    </a:lnTo>
                    <a:lnTo>
                      <a:pt x="3202" y="2680"/>
                    </a:lnTo>
                    <a:lnTo>
                      <a:pt x="3212" y="2680"/>
                    </a:lnTo>
                    <a:lnTo>
                      <a:pt x="3222" y="2678"/>
                    </a:lnTo>
                    <a:lnTo>
                      <a:pt x="3232" y="2674"/>
                    </a:lnTo>
                    <a:lnTo>
                      <a:pt x="3242" y="2670"/>
                    </a:lnTo>
                    <a:lnTo>
                      <a:pt x="3262" y="2658"/>
                    </a:lnTo>
                    <a:lnTo>
                      <a:pt x="3284" y="2638"/>
                    </a:lnTo>
                    <a:lnTo>
                      <a:pt x="3308" y="2614"/>
                    </a:lnTo>
                    <a:lnTo>
                      <a:pt x="3332" y="2580"/>
                    </a:lnTo>
                    <a:lnTo>
                      <a:pt x="3356" y="2540"/>
                    </a:lnTo>
                    <a:lnTo>
                      <a:pt x="3382" y="2494"/>
                    </a:lnTo>
                    <a:lnTo>
                      <a:pt x="3410" y="2438"/>
                    </a:lnTo>
                    <a:lnTo>
                      <a:pt x="3438" y="2372"/>
                    </a:lnTo>
                    <a:lnTo>
                      <a:pt x="3438" y="2372"/>
                    </a:lnTo>
                    <a:lnTo>
                      <a:pt x="3444" y="2402"/>
                    </a:lnTo>
                    <a:lnTo>
                      <a:pt x="3454" y="2432"/>
                    </a:lnTo>
                    <a:lnTo>
                      <a:pt x="3466" y="2470"/>
                    </a:lnTo>
                    <a:lnTo>
                      <a:pt x="3484" y="2514"/>
                    </a:lnTo>
                    <a:lnTo>
                      <a:pt x="3504" y="2558"/>
                    </a:lnTo>
                    <a:lnTo>
                      <a:pt x="3516" y="2580"/>
                    </a:lnTo>
                    <a:lnTo>
                      <a:pt x="3528" y="2602"/>
                    </a:lnTo>
                    <a:lnTo>
                      <a:pt x="3542" y="2622"/>
                    </a:lnTo>
                    <a:lnTo>
                      <a:pt x="3558" y="2642"/>
                    </a:lnTo>
                    <a:lnTo>
                      <a:pt x="3574" y="2658"/>
                    </a:lnTo>
                    <a:lnTo>
                      <a:pt x="3590" y="2674"/>
                    </a:lnTo>
                    <a:lnTo>
                      <a:pt x="3608" y="2686"/>
                    </a:lnTo>
                    <a:lnTo>
                      <a:pt x="3626" y="2696"/>
                    </a:lnTo>
                    <a:lnTo>
                      <a:pt x="3646" y="2702"/>
                    </a:lnTo>
                    <a:lnTo>
                      <a:pt x="3668" y="2704"/>
                    </a:lnTo>
                    <a:lnTo>
                      <a:pt x="3690" y="2704"/>
                    </a:lnTo>
                    <a:lnTo>
                      <a:pt x="3714" y="2698"/>
                    </a:lnTo>
                    <a:lnTo>
                      <a:pt x="3738" y="2688"/>
                    </a:lnTo>
                    <a:lnTo>
                      <a:pt x="3764" y="2672"/>
                    </a:lnTo>
                    <a:lnTo>
                      <a:pt x="3790" y="2652"/>
                    </a:lnTo>
                    <a:lnTo>
                      <a:pt x="3818" y="2626"/>
                    </a:lnTo>
                    <a:lnTo>
                      <a:pt x="3846" y="2592"/>
                    </a:lnTo>
                    <a:lnTo>
                      <a:pt x="3876" y="2554"/>
                    </a:lnTo>
                    <a:lnTo>
                      <a:pt x="3908" y="2508"/>
                    </a:lnTo>
                    <a:lnTo>
                      <a:pt x="3940" y="2454"/>
                    </a:lnTo>
                    <a:lnTo>
                      <a:pt x="3940" y="2454"/>
                    </a:lnTo>
                    <a:lnTo>
                      <a:pt x="3944" y="2478"/>
                    </a:lnTo>
                    <a:lnTo>
                      <a:pt x="3950" y="2502"/>
                    </a:lnTo>
                    <a:lnTo>
                      <a:pt x="3958" y="2534"/>
                    </a:lnTo>
                    <a:lnTo>
                      <a:pt x="3970" y="2570"/>
                    </a:lnTo>
                    <a:lnTo>
                      <a:pt x="3984" y="2606"/>
                    </a:lnTo>
                    <a:lnTo>
                      <a:pt x="4002" y="2642"/>
                    </a:lnTo>
                    <a:lnTo>
                      <a:pt x="4012" y="2660"/>
                    </a:lnTo>
                    <a:lnTo>
                      <a:pt x="4022" y="2676"/>
                    </a:lnTo>
                    <a:lnTo>
                      <a:pt x="4034" y="2692"/>
                    </a:lnTo>
                    <a:lnTo>
                      <a:pt x="4046" y="2706"/>
                    </a:lnTo>
                    <a:lnTo>
                      <a:pt x="4058" y="2718"/>
                    </a:lnTo>
                    <a:lnTo>
                      <a:pt x="4072" y="2728"/>
                    </a:lnTo>
                    <a:lnTo>
                      <a:pt x="4088" y="2734"/>
                    </a:lnTo>
                    <a:lnTo>
                      <a:pt x="4102" y="2740"/>
                    </a:lnTo>
                    <a:lnTo>
                      <a:pt x="4120" y="2742"/>
                    </a:lnTo>
                    <a:lnTo>
                      <a:pt x="4138" y="2740"/>
                    </a:lnTo>
                    <a:lnTo>
                      <a:pt x="4156" y="2736"/>
                    </a:lnTo>
                    <a:lnTo>
                      <a:pt x="4176" y="2728"/>
                    </a:lnTo>
                    <a:lnTo>
                      <a:pt x="4196" y="2714"/>
                    </a:lnTo>
                    <a:lnTo>
                      <a:pt x="4218" y="2698"/>
                    </a:lnTo>
                    <a:lnTo>
                      <a:pt x="4240" y="2678"/>
                    </a:lnTo>
                    <a:lnTo>
                      <a:pt x="4264" y="2650"/>
                    </a:lnTo>
                    <a:lnTo>
                      <a:pt x="4288" y="2620"/>
                    </a:lnTo>
                    <a:lnTo>
                      <a:pt x="4314" y="2584"/>
                    </a:lnTo>
                    <a:lnTo>
                      <a:pt x="4290" y="2432"/>
                    </a:lnTo>
                    <a:lnTo>
                      <a:pt x="4290" y="2432"/>
                    </a:lnTo>
                    <a:lnTo>
                      <a:pt x="4276" y="2450"/>
                    </a:lnTo>
                    <a:lnTo>
                      <a:pt x="4260" y="2470"/>
                    </a:lnTo>
                    <a:lnTo>
                      <a:pt x="4238" y="2490"/>
                    </a:lnTo>
                    <a:lnTo>
                      <a:pt x="4214" y="2512"/>
                    </a:lnTo>
                    <a:lnTo>
                      <a:pt x="4202" y="2520"/>
                    </a:lnTo>
                    <a:lnTo>
                      <a:pt x="4188" y="2528"/>
                    </a:lnTo>
                    <a:lnTo>
                      <a:pt x="4174" y="2534"/>
                    </a:lnTo>
                    <a:lnTo>
                      <a:pt x="4160" y="2538"/>
                    </a:lnTo>
                    <a:lnTo>
                      <a:pt x="4146" y="2540"/>
                    </a:lnTo>
                    <a:lnTo>
                      <a:pt x="4132" y="2538"/>
                    </a:lnTo>
                    <a:lnTo>
                      <a:pt x="4118" y="2534"/>
                    </a:lnTo>
                    <a:lnTo>
                      <a:pt x="4104" y="2524"/>
                    </a:lnTo>
                    <a:lnTo>
                      <a:pt x="4092" y="2512"/>
                    </a:lnTo>
                    <a:lnTo>
                      <a:pt x="4078" y="2496"/>
                    </a:lnTo>
                    <a:lnTo>
                      <a:pt x="4068" y="2474"/>
                    </a:lnTo>
                    <a:lnTo>
                      <a:pt x="4056" y="2448"/>
                    </a:lnTo>
                    <a:lnTo>
                      <a:pt x="4048" y="2416"/>
                    </a:lnTo>
                    <a:lnTo>
                      <a:pt x="4040" y="2376"/>
                    </a:lnTo>
                    <a:lnTo>
                      <a:pt x="4032" y="2332"/>
                    </a:lnTo>
                    <a:lnTo>
                      <a:pt x="4026" y="2282"/>
                    </a:lnTo>
                    <a:lnTo>
                      <a:pt x="4024" y="2222"/>
                    </a:lnTo>
                    <a:lnTo>
                      <a:pt x="4022" y="2158"/>
                    </a:lnTo>
                    <a:lnTo>
                      <a:pt x="4020" y="2084"/>
                    </a:lnTo>
                    <a:lnTo>
                      <a:pt x="4022" y="2002"/>
                    </a:lnTo>
                    <a:lnTo>
                      <a:pt x="4028" y="1912"/>
                    </a:lnTo>
                    <a:lnTo>
                      <a:pt x="4034" y="1812"/>
                    </a:lnTo>
                    <a:lnTo>
                      <a:pt x="3928" y="1706"/>
                    </a:lnTo>
                    <a:lnTo>
                      <a:pt x="3928" y="1706"/>
                    </a:lnTo>
                    <a:lnTo>
                      <a:pt x="3930" y="1740"/>
                    </a:lnTo>
                    <a:lnTo>
                      <a:pt x="3930" y="1830"/>
                    </a:lnTo>
                    <a:lnTo>
                      <a:pt x="3928" y="1888"/>
                    </a:lnTo>
                    <a:lnTo>
                      <a:pt x="3924" y="1956"/>
                    </a:lnTo>
                    <a:lnTo>
                      <a:pt x="3918" y="2026"/>
                    </a:lnTo>
                    <a:lnTo>
                      <a:pt x="3908" y="2100"/>
                    </a:lnTo>
                    <a:lnTo>
                      <a:pt x="3896" y="2176"/>
                    </a:lnTo>
                    <a:lnTo>
                      <a:pt x="3888" y="2212"/>
                    </a:lnTo>
                    <a:lnTo>
                      <a:pt x="3878" y="2248"/>
                    </a:lnTo>
                    <a:lnTo>
                      <a:pt x="3868" y="2282"/>
                    </a:lnTo>
                    <a:lnTo>
                      <a:pt x="3856" y="2316"/>
                    </a:lnTo>
                    <a:lnTo>
                      <a:pt x="3844" y="2348"/>
                    </a:lnTo>
                    <a:lnTo>
                      <a:pt x="3830" y="2376"/>
                    </a:lnTo>
                    <a:lnTo>
                      <a:pt x="3814" y="2404"/>
                    </a:lnTo>
                    <a:lnTo>
                      <a:pt x="3798" y="2430"/>
                    </a:lnTo>
                    <a:lnTo>
                      <a:pt x="3778" y="2452"/>
                    </a:lnTo>
                    <a:lnTo>
                      <a:pt x="3758" y="2472"/>
                    </a:lnTo>
                    <a:lnTo>
                      <a:pt x="3736" y="2488"/>
                    </a:lnTo>
                    <a:lnTo>
                      <a:pt x="3712" y="2500"/>
                    </a:lnTo>
                    <a:lnTo>
                      <a:pt x="3686" y="2508"/>
                    </a:lnTo>
                    <a:lnTo>
                      <a:pt x="3660" y="2512"/>
                    </a:lnTo>
                    <a:lnTo>
                      <a:pt x="3660" y="2512"/>
                    </a:lnTo>
                    <a:lnTo>
                      <a:pt x="3648" y="2504"/>
                    </a:lnTo>
                    <a:lnTo>
                      <a:pt x="3636" y="2492"/>
                    </a:lnTo>
                    <a:lnTo>
                      <a:pt x="3622" y="2474"/>
                    </a:lnTo>
                    <a:lnTo>
                      <a:pt x="3606" y="2450"/>
                    </a:lnTo>
                    <a:lnTo>
                      <a:pt x="3588" y="2420"/>
                    </a:lnTo>
                    <a:lnTo>
                      <a:pt x="3572" y="2384"/>
                    </a:lnTo>
                    <a:lnTo>
                      <a:pt x="3558" y="2340"/>
                    </a:lnTo>
                    <a:lnTo>
                      <a:pt x="3552" y="2316"/>
                    </a:lnTo>
                    <a:lnTo>
                      <a:pt x="3546" y="2290"/>
                    </a:lnTo>
                    <a:lnTo>
                      <a:pt x="3542" y="2262"/>
                    </a:lnTo>
                    <a:lnTo>
                      <a:pt x="3538" y="2230"/>
                    </a:lnTo>
                    <a:lnTo>
                      <a:pt x="3536" y="2198"/>
                    </a:lnTo>
                    <a:lnTo>
                      <a:pt x="3536" y="2164"/>
                    </a:lnTo>
                    <a:lnTo>
                      <a:pt x="3538" y="2128"/>
                    </a:lnTo>
                    <a:lnTo>
                      <a:pt x="3542" y="2088"/>
                    </a:lnTo>
                    <a:lnTo>
                      <a:pt x="3546" y="2048"/>
                    </a:lnTo>
                    <a:lnTo>
                      <a:pt x="3554" y="2004"/>
                    </a:lnTo>
                    <a:lnTo>
                      <a:pt x="3562" y="1960"/>
                    </a:lnTo>
                    <a:lnTo>
                      <a:pt x="3574" y="1912"/>
                    </a:lnTo>
                    <a:lnTo>
                      <a:pt x="3588" y="1860"/>
                    </a:lnTo>
                    <a:lnTo>
                      <a:pt x="3606" y="1808"/>
                    </a:lnTo>
                    <a:lnTo>
                      <a:pt x="3626" y="1752"/>
                    </a:lnTo>
                    <a:lnTo>
                      <a:pt x="3648" y="1694"/>
                    </a:lnTo>
                    <a:lnTo>
                      <a:pt x="3578" y="1614"/>
                    </a:lnTo>
                    <a:lnTo>
                      <a:pt x="3578" y="1614"/>
                    </a:lnTo>
                    <a:lnTo>
                      <a:pt x="3570" y="1652"/>
                    </a:lnTo>
                    <a:lnTo>
                      <a:pt x="3548" y="1750"/>
                    </a:lnTo>
                    <a:lnTo>
                      <a:pt x="3514" y="1888"/>
                    </a:lnTo>
                    <a:lnTo>
                      <a:pt x="3492" y="1966"/>
                    </a:lnTo>
                    <a:lnTo>
                      <a:pt x="3468" y="2044"/>
                    </a:lnTo>
                    <a:lnTo>
                      <a:pt x="3442" y="2122"/>
                    </a:lnTo>
                    <a:lnTo>
                      <a:pt x="3416" y="2194"/>
                    </a:lnTo>
                    <a:lnTo>
                      <a:pt x="3386" y="2262"/>
                    </a:lnTo>
                    <a:lnTo>
                      <a:pt x="3372" y="2290"/>
                    </a:lnTo>
                    <a:lnTo>
                      <a:pt x="3356" y="2318"/>
                    </a:lnTo>
                    <a:lnTo>
                      <a:pt x="3340" y="2342"/>
                    </a:lnTo>
                    <a:lnTo>
                      <a:pt x="3324" y="2362"/>
                    </a:lnTo>
                    <a:lnTo>
                      <a:pt x="3308" y="2380"/>
                    </a:lnTo>
                    <a:lnTo>
                      <a:pt x="3292" y="2392"/>
                    </a:lnTo>
                    <a:lnTo>
                      <a:pt x="3276" y="2400"/>
                    </a:lnTo>
                    <a:lnTo>
                      <a:pt x="3268" y="2404"/>
                    </a:lnTo>
                    <a:lnTo>
                      <a:pt x="3260" y="2404"/>
                    </a:lnTo>
                    <a:lnTo>
                      <a:pt x="3252" y="2404"/>
                    </a:lnTo>
                    <a:lnTo>
                      <a:pt x="3244" y="2404"/>
                    </a:lnTo>
                    <a:lnTo>
                      <a:pt x="3236" y="2400"/>
                    </a:lnTo>
                    <a:lnTo>
                      <a:pt x="3228" y="2396"/>
                    </a:lnTo>
                    <a:lnTo>
                      <a:pt x="3228" y="2396"/>
                    </a:lnTo>
                    <a:lnTo>
                      <a:pt x="3212" y="2384"/>
                    </a:lnTo>
                    <a:lnTo>
                      <a:pt x="3198" y="2370"/>
                    </a:lnTo>
                    <a:lnTo>
                      <a:pt x="3186" y="2350"/>
                    </a:lnTo>
                    <a:lnTo>
                      <a:pt x="3176" y="2330"/>
                    </a:lnTo>
                    <a:lnTo>
                      <a:pt x="3168" y="2304"/>
                    </a:lnTo>
                    <a:lnTo>
                      <a:pt x="3162" y="2278"/>
                    </a:lnTo>
                    <a:lnTo>
                      <a:pt x="3156" y="2250"/>
                    </a:lnTo>
                    <a:lnTo>
                      <a:pt x="3154" y="2218"/>
                    </a:lnTo>
                    <a:lnTo>
                      <a:pt x="3150" y="2186"/>
                    </a:lnTo>
                    <a:lnTo>
                      <a:pt x="3150" y="2152"/>
                    </a:lnTo>
                    <a:lnTo>
                      <a:pt x="3150" y="2080"/>
                    </a:lnTo>
                    <a:lnTo>
                      <a:pt x="3154" y="2006"/>
                    </a:lnTo>
                    <a:lnTo>
                      <a:pt x="3162" y="1930"/>
                    </a:lnTo>
                    <a:lnTo>
                      <a:pt x="3170" y="1856"/>
                    </a:lnTo>
                    <a:lnTo>
                      <a:pt x="3180" y="1786"/>
                    </a:lnTo>
                    <a:lnTo>
                      <a:pt x="3202" y="1662"/>
                    </a:lnTo>
                    <a:lnTo>
                      <a:pt x="3220" y="1576"/>
                    </a:lnTo>
                    <a:lnTo>
                      <a:pt x="3228" y="1544"/>
                    </a:lnTo>
                    <a:lnTo>
                      <a:pt x="3146" y="1484"/>
                    </a:lnTo>
                    <a:lnTo>
                      <a:pt x="3146" y="1484"/>
                    </a:lnTo>
                    <a:lnTo>
                      <a:pt x="3140" y="1524"/>
                    </a:lnTo>
                    <a:lnTo>
                      <a:pt x="3120" y="1626"/>
                    </a:lnTo>
                    <a:lnTo>
                      <a:pt x="3106" y="1692"/>
                    </a:lnTo>
                    <a:lnTo>
                      <a:pt x="3090" y="1766"/>
                    </a:lnTo>
                    <a:lnTo>
                      <a:pt x="3070" y="1846"/>
                    </a:lnTo>
                    <a:lnTo>
                      <a:pt x="3048" y="1926"/>
                    </a:lnTo>
                    <a:lnTo>
                      <a:pt x="3024" y="2004"/>
                    </a:lnTo>
                    <a:lnTo>
                      <a:pt x="2998" y="2080"/>
                    </a:lnTo>
                    <a:lnTo>
                      <a:pt x="2984" y="2114"/>
                    </a:lnTo>
                    <a:lnTo>
                      <a:pt x="2970" y="2146"/>
                    </a:lnTo>
                    <a:lnTo>
                      <a:pt x="2954" y="2176"/>
                    </a:lnTo>
                    <a:lnTo>
                      <a:pt x="2938" y="2204"/>
                    </a:lnTo>
                    <a:lnTo>
                      <a:pt x="2922" y="2228"/>
                    </a:lnTo>
                    <a:lnTo>
                      <a:pt x="2906" y="2250"/>
                    </a:lnTo>
                    <a:lnTo>
                      <a:pt x="2888" y="2266"/>
                    </a:lnTo>
                    <a:lnTo>
                      <a:pt x="2870" y="2278"/>
                    </a:lnTo>
                    <a:lnTo>
                      <a:pt x="2852" y="2286"/>
                    </a:lnTo>
                    <a:lnTo>
                      <a:pt x="2842" y="2288"/>
                    </a:lnTo>
                    <a:lnTo>
                      <a:pt x="2834" y="2290"/>
                    </a:lnTo>
                    <a:lnTo>
                      <a:pt x="2824" y="2288"/>
                    </a:lnTo>
                    <a:lnTo>
                      <a:pt x="2814" y="2288"/>
                    </a:lnTo>
                    <a:lnTo>
                      <a:pt x="2804" y="2284"/>
                    </a:lnTo>
                    <a:lnTo>
                      <a:pt x="2794" y="2280"/>
                    </a:lnTo>
                    <a:lnTo>
                      <a:pt x="2794" y="2280"/>
                    </a:lnTo>
                    <a:lnTo>
                      <a:pt x="2776" y="2266"/>
                    </a:lnTo>
                    <a:lnTo>
                      <a:pt x="2760" y="2250"/>
                    </a:lnTo>
                    <a:lnTo>
                      <a:pt x="2746" y="2230"/>
                    </a:lnTo>
                    <a:lnTo>
                      <a:pt x="2736" y="2208"/>
                    </a:lnTo>
                    <a:lnTo>
                      <a:pt x="2726" y="2184"/>
                    </a:lnTo>
                    <a:lnTo>
                      <a:pt x="2718" y="2156"/>
                    </a:lnTo>
                    <a:lnTo>
                      <a:pt x="2714" y="2126"/>
                    </a:lnTo>
                    <a:lnTo>
                      <a:pt x="2710" y="2094"/>
                    </a:lnTo>
                    <a:lnTo>
                      <a:pt x="2708" y="2062"/>
                    </a:lnTo>
                    <a:lnTo>
                      <a:pt x="2706" y="2026"/>
                    </a:lnTo>
                    <a:lnTo>
                      <a:pt x="2708" y="1990"/>
                    </a:lnTo>
                    <a:lnTo>
                      <a:pt x="2710" y="1954"/>
                    </a:lnTo>
                    <a:lnTo>
                      <a:pt x="2716" y="1878"/>
                    </a:lnTo>
                    <a:lnTo>
                      <a:pt x="2728" y="1802"/>
                    </a:lnTo>
                    <a:lnTo>
                      <a:pt x="2740" y="1728"/>
                    </a:lnTo>
                    <a:lnTo>
                      <a:pt x="2756" y="1658"/>
                    </a:lnTo>
                    <a:lnTo>
                      <a:pt x="2770" y="1592"/>
                    </a:lnTo>
                    <a:lnTo>
                      <a:pt x="2786" y="1534"/>
                    </a:lnTo>
                    <a:lnTo>
                      <a:pt x="2808" y="1446"/>
                    </a:lnTo>
                    <a:lnTo>
                      <a:pt x="2818" y="1414"/>
                    </a:lnTo>
                    <a:lnTo>
                      <a:pt x="2772" y="1368"/>
                    </a:lnTo>
                    <a:lnTo>
                      <a:pt x="2772" y="1368"/>
                    </a:lnTo>
                    <a:lnTo>
                      <a:pt x="2762" y="1402"/>
                    </a:lnTo>
                    <a:lnTo>
                      <a:pt x="2736" y="1494"/>
                    </a:lnTo>
                    <a:lnTo>
                      <a:pt x="2696" y="1620"/>
                    </a:lnTo>
                    <a:lnTo>
                      <a:pt x="2672" y="1692"/>
                    </a:lnTo>
                    <a:lnTo>
                      <a:pt x="2648" y="1764"/>
                    </a:lnTo>
                    <a:lnTo>
                      <a:pt x="2622" y="1834"/>
                    </a:lnTo>
                    <a:lnTo>
                      <a:pt x="2594" y="1902"/>
                    </a:lnTo>
                    <a:lnTo>
                      <a:pt x="2566" y="1962"/>
                    </a:lnTo>
                    <a:lnTo>
                      <a:pt x="2540" y="2014"/>
                    </a:lnTo>
                    <a:lnTo>
                      <a:pt x="2526" y="2036"/>
                    </a:lnTo>
                    <a:lnTo>
                      <a:pt x="2514" y="2054"/>
                    </a:lnTo>
                    <a:lnTo>
                      <a:pt x="2500" y="2068"/>
                    </a:lnTo>
                    <a:lnTo>
                      <a:pt x="2488" y="2080"/>
                    </a:lnTo>
                    <a:lnTo>
                      <a:pt x="2476" y="2088"/>
                    </a:lnTo>
                    <a:lnTo>
                      <a:pt x="2466" y="2090"/>
                    </a:lnTo>
                    <a:lnTo>
                      <a:pt x="2460" y="2090"/>
                    </a:lnTo>
                    <a:lnTo>
                      <a:pt x="2454" y="2088"/>
                    </a:lnTo>
                    <a:lnTo>
                      <a:pt x="2444" y="2080"/>
                    </a:lnTo>
                    <a:lnTo>
                      <a:pt x="2444" y="2080"/>
                    </a:lnTo>
                    <a:lnTo>
                      <a:pt x="2434" y="2082"/>
                    </a:lnTo>
                    <a:lnTo>
                      <a:pt x="2424" y="2080"/>
                    </a:lnTo>
                    <a:lnTo>
                      <a:pt x="2410" y="2076"/>
                    </a:lnTo>
                    <a:lnTo>
                      <a:pt x="2394" y="2068"/>
                    </a:lnTo>
                    <a:lnTo>
                      <a:pt x="2386" y="2062"/>
                    </a:lnTo>
                    <a:lnTo>
                      <a:pt x="2378" y="2054"/>
                    </a:lnTo>
                    <a:lnTo>
                      <a:pt x="2370" y="2044"/>
                    </a:lnTo>
                    <a:lnTo>
                      <a:pt x="2364" y="2032"/>
                    </a:lnTo>
                    <a:lnTo>
                      <a:pt x="2356" y="2020"/>
                    </a:lnTo>
                    <a:lnTo>
                      <a:pt x="2350" y="2004"/>
                    </a:lnTo>
                    <a:lnTo>
                      <a:pt x="2344" y="1984"/>
                    </a:lnTo>
                    <a:lnTo>
                      <a:pt x="2338" y="1964"/>
                    </a:lnTo>
                    <a:lnTo>
                      <a:pt x="2334" y="1940"/>
                    </a:lnTo>
                    <a:lnTo>
                      <a:pt x="2330" y="1912"/>
                    </a:lnTo>
                    <a:lnTo>
                      <a:pt x="2328" y="1882"/>
                    </a:lnTo>
                    <a:lnTo>
                      <a:pt x="2328" y="1848"/>
                    </a:lnTo>
                    <a:lnTo>
                      <a:pt x="2328" y="1810"/>
                    </a:lnTo>
                    <a:lnTo>
                      <a:pt x="2330" y="1770"/>
                    </a:lnTo>
                    <a:lnTo>
                      <a:pt x="2334" y="1726"/>
                    </a:lnTo>
                    <a:lnTo>
                      <a:pt x="2340" y="1676"/>
                    </a:lnTo>
                    <a:lnTo>
                      <a:pt x="2348" y="1622"/>
                    </a:lnTo>
                    <a:lnTo>
                      <a:pt x="2358" y="1564"/>
                    </a:lnTo>
                    <a:lnTo>
                      <a:pt x="2370" y="1502"/>
                    </a:lnTo>
                    <a:lnTo>
                      <a:pt x="2384" y="1436"/>
                    </a:lnTo>
                    <a:lnTo>
                      <a:pt x="2402" y="1364"/>
                    </a:lnTo>
                    <a:lnTo>
                      <a:pt x="2420" y="1286"/>
                    </a:lnTo>
                    <a:lnTo>
                      <a:pt x="2386" y="1192"/>
                    </a:lnTo>
                    <a:lnTo>
                      <a:pt x="2338" y="1122"/>
                    </a:lnTo>
                    <a:lnTo>
                      <a:pt x="2338" y="1122"/>
                    </a:lnTo>
                    <a:lnTo>
                      <a:pt x="2334" y="1164"/>
                    </a:lnTo>
                    <a:lnTo>
                      <a:pt x="2318" y="1270"/>
                    </a:lnTo>
                    <a:lnTo>
                      <a:pt x="2292" y="1418"/>
                    </a:lnTo>
                    <a:lnTo>
                      <a:pt x="2276" y="1502"/>
                    </a:lnTo>
                    <a:lnTo>
                      <a:pt x="2258" y="1586"/>
                    </a:lnTo>
                    <a:lnTo>
                      <a:pt x="2238" y="1668"/>
                    </a:lnTo>
                    <a:lnTo>
                      <a:pt x="2216" y="1746"/>
                    </a:lnTo>
                    <a:lnTo>
                      <a:pt x="2192" y="1816"/>
                    </a:lnTo>
                    <a:lnTo>
                      <a:pt x="2180" y="1848"/>
                    </a:lnTo>
                    <a:lnTo>
                      <a:pt x="2166" y="1876"/>
                    </a:lnTo>
                    <a:lnTo>
                      <a:pt x="2152" y="1902"/>
                    </a:lnTo>
                    <a:lnTo>
                      <a:pt x="2138" y="1924"/>
                    </a:lnTo>
                    <a:lnTo>
                      <a:pt x="2124" y="1940"/>
                    </a:lnTo>
                    <a:lnTo>
                      <a:pt x="2110" y="1954"/>
                    </a:lnTo>
                    <a:lnTo>
                      <a:pt x="2094" y="1962"/>
                    </a:lnTo>
                    <a:lnTo>
                      <a:pt x="2086" y="1964"/>
                    </a:lnTo>
                    <a:lnTo>
                      <a:pt x="2080" y="1964"/>
                    </a:lnTo>
                    <a:lnTo>
                      <a:pt x="2072" y="1964"/>
                    </a:lnTo>
                    <a:lnTo>
                      <a:pt x="2064" y="1960"/>
                    </a:lnTo>
                    <a:lnTo>
                      <a:pt x="2056" y="1958"/>
                    </a:lnTo>
                    <a:lnTo>
                      <a:pt x="2046" y="1952"/>
                    </a:lnTo>
                    <a:lnTo>
                      <a:pt x="2046" y="1952"/>
                    </a:lnTo>
                    <a:lnTo>
                      <a:pt x="2034" y="1954"/>
                    </a:lnTo>
                    <a:lnTo>
                      <a:pt x="2020" y="1952"/>
                    </a:lnTo>
                    <a:lnTo>
                      <a:pt x="2002" y="1948"/>
                    </a:lnTo>
                    <a:lnTo>
                      <a:pt x="1994" y="1944"/>
                    </a:lnTo>
                    <a:lnTo>
                      <a:pt x="1984" y="1938"/>
                    </a:lnTo>
                    <a:lnTo>
                      <a:pt x="1974" y="1930"/>
                    </a:lnTo>
                    <a:lnTo>
                      <a:pt x="1964" y="1922"/>
                    </a:lnTo>
                    <a:lnTo>
                      <a:pt x="1954" y="1910"/>
                    </a:lnTo>
                    <a:lnTo>
                      <a:pt x="1946" y="1898"/>
                    </a:lnTo>
                    <a:lnTo>
                      <a:pt x="1938" y="1882"/>
                    </a:lnTo>
                    <a:lnTo>
                      <a:pt x="1930" y="1862"/>
                    </a:lnTo>
                    <a:lnTo>
                      <a:pt x="1924" y="1842"/>
                    </a:lnTo>
                    <a:lnTo>
                      <a:pt x="1918" y="1816"/>
                    </a:lnTo>
                    <a:lnTo>
                      <a:pt x="1914" y="1788"/>
                    </a:lnTo>
                    <a:lnTo>
                      <a:pt x="1912" y="1758"/>
                    </a:lnTo>
                    <a:lnTo>
                      <a:pt x="1910" y="1722"/>
                    </a:lnTo>
                    <a:lnTo>
                      <a:pt x="1910" y="1684"/>
                    </a:lnTo>
                    <a:lnTo>
                      <a:pt x="1914" y="1640"/>
                    </a:lnTo>
                    <a:lnTo>
                      <a:pt x="1918" y="1592"/>
                    </a:lnTo>
                    <a:lnTo>
                      <a:pt x="1926" y="1540"/>
                    </a:lnTo>
                    <a:lnTo>
                      <a:pt x="1936" y="1482"/>
                    </a:lnTo>
                    <a:lnTo>
                      <a:pt x="1948" y="1420"/>
                    </a:lnTo>
                    <a:lnTo>
                      <a:pt x="1964" y="1354"/>
                    </a:lnTo>
                    <a:lnTo>
                      <a:pt x="1982" y="1282"/>
                    </a:lnTo>
                    <a:lnTo>
                      <a:pt x="2004" y="1202"/>
                    </a:lnTo>
                    <a:lnTo>
                      <a:pt x="2030" y="1118"/>
                    </a:lnTo>
                    <a:lnTo>
                      <a:pt x="2058" y="1028"/>
                    </a:lnTo>
                    <a:lnTo>
                      <a:pt x="1976" y="912"/>
                    </a:lnTo>
                    <a:lnTo>
                      <a:pt x="1976" y="912"/>
                    </a:lnTo>
                    <a:lnTo>
                      <a:pt x="1968" y="952"/>
                    </a:lnTo>
                    <a:lnTo>
                      <a:pt x="1946" y="1060"/>
                    </a:lnTo>
                    <a:lnTo>
                      <a:pt x="1930" y="1132"/>
                    </a:lnTo>
                    <a:lnTo>
                      <a:pt x="1910" y="1210"/>
                    </a:lnTo>
                    <a:lnTo>
                      <a:pt x="1888" y="1294"/>
                    </a:lnTo>
                    <a:lnTo>
                      <a:pt x="1864" y="1380"/>
                    </a:lnTo>
                    <a:lnTo>
                      <a:pt x="1838" y="1466"/>
                    </a:lnTo>
                    <a:lnTo>
                      <a:pt x="1808" y="1548"/>
                    </a:lnTo>
                    <a:lnTo>
                      <a:pt x="1794" y="1586"/>
                    </a:lnTo>
                    <a:lnTo>
                      <a:pt x="1778" y="1622"/>
                    </a:lnTo>
                    <a:lnTo>
                      <a:pt x="1762" y="1656"/>
                    </a:lnTo>
                    <a:lnTo>
                      <a:pt x="1746" y="1686"/>
                    </a:lnTo>
                    <a:lnTo>
                      <a:pt x="1728" y="1714"/>
                    </a:lnTo>
                    <a:lnTo>
                      <a:pt x="1712" y="1738"/>
                    </a:lnTo>
                    <a:lnTo>
                      <a:pt x="1694" y="1758"/>
                    </a:lnTo>
                    <a:lnTo>
                      <a:pt x="1676" y="1774"/>
                    </a:lnTo>
                    <a:lnTo>
                      <a:pt x="1658" y="1786"/>
                    </a:lnTo>
                    <a:lnTo>
                      <a:pt x="1648" y="1790"/>
                    </a:lnTo>
                    <a:lnTo>
                      <a:pt x="1640" y="1792"/>
                    </a:lnTo>
                    <a:lnTo>
                      <a:pt x="1630" y="1794"/>
                    </a:lnTo>
                    <a:lnTo>
                      <a:pt x="1622" y="1794"/>
                    </a:lnTo>
                    <a:lnTo>
                      <a:pt x="1612" y="1792"/>
                    </a:lnTo>
                    <a:lnTo>
                      <a:pt x="1602" y="1788"/>
                    </a:lnTo>
                    <a:lnTo>
                      <a:pt x="1602" y="1788"/>
                    </a:lnTo>
                    <a:lnTo>
                      <a:pt x="1594" y="1784"/>
                    </a:lnTo>
                    <a:lnTo>
                      <a:pt x="1586" y="1778"/>
                    </a:lnTo>
                    <a:lnTo>
                      <a:pt x="1578" y="1772"/>
                    </a:lnTo>
                    <a:lnTo>
                      <a:pt x="1570" y="1764"/>
                    </a:lnTo>
                    <a:lnTo>
                      <a:pt x="1558" y="1746"/>
                    </a:lnTo>
                    <a:lnTo>
                      <a:pt x="1548" y="1722"/>
                    </a:lnTo>
                    <a:lnTo>
                      <a:pt x="1540" y="1696"/>
                    </a:lnTo>
                    <a:lnTo>
                      <a:pt x="1534" y="1668"/>
                    </a:lnTo>
                    <a:lnTo>
                      <a:pt x="1528" y="1636"/>
                    </a:lnTo>
                    <a:lnTo>
                      <a:pt x="1526" y="1600"/>
                    </a:lnTo>
                    <a:lnTo>
                      <a:pt x="1526" y="1564"/>
                    </a:lnTo>
                    <a:lnTo>
                      <a:pt x="1526" y="1524"/>
                    </a:lnTo>
                    <a:lnTo>
                      <a:pt x="1530" y="1442"/>
                    </a:lnTo>
                    <a:lnTo>
                      <a:pt x="1540" y="1356"/>
                    </a:lnTo>
                    <a:lnTo>
                      <a:pt x="1552" y="1266"/>
                    </a:lnTo>
                    <a:lnTo>
                      <a:pt x="1566" y="1180"/>
                    </a:lnTo>
                    <a:lnTo>
                      <a:pt x="1582" y="1096"/>
                    </a:lnTo>
                    <a:lnTo>
                      <a:pt x="1598" y="1018"/>
                    </a:lnTo>
                    <a:lnTo>
                      <a:pt x="1614" y="948"/>
                    </a:lnTo>
                    <a:lnTo>
                      <a:pt x="1640" y="846"/>
                    </a:lnTo>
                    <a:lnTo>
                      <a:pt x="1650" y="806"/>
                    </a:lnTo>
                    <a:lnTo>
                      <a:pt x="1580" y="724"/>
                    </a:lnTo>
                    <a:lnTo>
                      <a:pt x="1580" y="724"/>
                    </a:lnTo>
                    <a:lnTo>
                      <a:pt x="1574" y="758"/>
                    </a:lnTo>
                    <a:lnTo>
                      <a:pt x="1560" y="844"/>
                    </a:lnTo>
                    <a:lnTo>
                      <a:pt x="1548" y="902"/>
                    </a:lnTo>
                    <a:lnTo>
                      <a:pt x="1532" y="968"/>
                    </a:lnTo>
                    <a:lnTo>
                      <a:pt x="1514" y="1038"/>
                    </a:lnTo>
                    <a:lnTo>
                      <a:pt x="1492" y="1112"/>
                    </a:lnTo>
                    <a:lnTo>
                      <a:pt x="1466" y="1188"/>
                    </a:lnTo>
                    <a:lnTo>
                      <a:pt x="1436" y="1262"/>
                    </a:lnTo>
                    <a:lnTo>
                      <a:pt x="1420" y="1298"/>
                    </a:lnTo>
                    <a:lnTo>
                      <a:pt x="1402" y="1334"/>
                    </a:lnTo>
                    <a:lnTo>
                      <a:pt x="1382" y="1368"/>
                    </a:lnTo>
                    <a:lnTo>
                      <a:pt x="1362" y="1400"/>
                    </a:lnTo>
                    <a:lnTo>
                      <a:pt x="1342" y="1432"/>
                    </a:lnTo>
                    <a:lnTo>
                      <a:pt x="1320" y="1460"/>
                    </a:lnTo>
                    <a:lnTo>
                      <a:pt x="1296" y="1486"/>
                    </a:lnTo>
                    <a:lnTo>
                      <a:pt x="1270" y="1512"/>
                    </a:lnTo>
                    <a:lnTo>
                      <a:pt x="1244" y="1532"/>
                    </a:lnTo>
                    <a:lnTo>
                      <a:pt x="1218" y="1552"/>
                    </a:lnTo>
                    <a:lnTo>
                      <a:pt x="1188" y="1566"/>
                    </a:lnTo>
                    <a:lnTo>
                      <a:pt x="1158" y="1578"/>
                    </a:lnTo>
                    <a:lnTo>
                      <a:pt x="1158" y="1578"/>
                    </a:lnTo>
                    <a:lnTo>
                      <a:pt x="1150" y="1576"/>
                    </a:lnTo>
                    <a:lnTo>
                      <a:pt x="1140" y="1572"/>
                    </a:lnTo>
                    <a:lnTo>
                      <a:pt x="1128" y="1564"/>
                    </a:lnTo>
                    <a:lnTo>
                      <a:pt x="1116" y="1550"/>
                    </a:lnTo>
                    <a:lnTo>
                      <a:pt x="1110" y="1542"/>
                    </a:lnTo>
                    <a:lnTo>
                      <a:pt x="1104" y="1530"/>
                    </a:lnTo>
                    <a:lnTo>
                      <a:pt x="1098" y="1516"/>
                    </a:lnTo>
                    <a:lnTo>
                      <a:pt x="1092" y="1500"/>
                    </a:lnTo>
                    <a:lnTo>
                      <a:pt x="1088" y="1482"/>
                    </a:lnTo>
                    <a:lnTo>
                      <a:pt x="1084" y="1462"/>
                    </a:lnTo>
                    <a:lnTo>
                      <a:pt x="1082" y="1438"/>
                    </a:lnTo>
                    <a:lnTo>
                      <a:pt x="1080" y="1410"/>
                    </a:lnTo>
                    <a:lnTo>
                      <a:pt x="1078" y="1380"/>
                    </a:lnTo>
                    <a:lnTo>
                      <a:pt x="1078" y="1346"/>
                    </a:lnTo>
                    <a:lnTo>
                      <a:pt x="1080" y="1310"/>
                    </a:lnTo>
                    <a:lnTo>
                      <a:pt x="1084" y="1268"/>
                    </a:lnTo>
                    <a:lnTo>
                      <a:pt x="1088" y="1224"/>
                    </a:lnTo>
                    <a:lnTo>
                      <a:pt x="1094" y="1174"/>
                    </a:lnTo>
                    <a:lnTo>
                      <a:pt x="1104" y="1120"/>
                    </a:lnTo>
                    <a:lnTo>
                      <a:pt x="1114" y="1062"/>
                    </a:lnTo>
                    <a:lnTo>
                      <a:pt x="1126" y="1000"/>
                    </a:lnTo>
                    <a:lnTo>
                      <a:pt x="1142" y="932"/>
                    </a:lnTo>
                    <a:lnTo>
                      <a:pt x="1160" y="858"/>
                    </a:lnTo>
                    <a:lnTo>
                      <a:pt x="1180" y="780"/>
                    </a:lnTo>
                    <a:lnTo>
                      <a:pt x="1202" y="698"/>
                    </a:lnTo>
                    <a:lnTo>
                      <a:pt x="1228" y="608"/>
                    </a:lnTo>
                    <a:lnTo>
                      <a:pt x="1170" y="492"/>
                    </a:lnTo>
                    <a:lnTo>
                      <a:pt x="1170" y="492"/>
                    </a:lnTo>
                    <a:lnTo>
                      <a:pt x="1164" y="530"/>
                    </a:lnTo>
                    <a:lnTo>
                      <a:pt x="1142" y="636"/>
                    </a:lnTo>
                    <a:lnTo>
                      <a:pt x="1126" y="706"/>
                    </a:lnTo>
                    <a:lnTo>
                      <a:pt x="1108" y="784"/>
                    </a:lnTo>
                    <a:lnTo>
                      <a:pt x="1086" y="866"/>
                    </a:lnTo>
                    <a:lnTo>
                      <a:pt x="1060" y="952"/>
                    </a:lnTo>
                    <a:lnTo>
                      <a:pt x="1030" y="1038"/>
                    </a:lnTo>
                    <a:lnTo>
                      <a:pt x="998" y="1122"/>
                    </a:lnTo>
                    <a:lnTo>
                      <a:pt x="980" y="1162"/>
                    </a:lnTo>
                    <a:lnTo>
                      <a:pt x="962" y="1200"/>
                    </a:lnTo>
                    <a:lnTo>
                      <a:pt x="944" y="1236"/>
                    </a:lnTo>
                    <a:lnTo>
                      <a:pt x="924" y="1270"/>
                    </a:lnTo>
                    <a:lnTo>
                      <a:pt x="904" y="1302"/>
                    </a:lnTo>
                    <a:lnTo>
                      <a:pt x="882" y="1330"/>
                    </a:lnTo>
                    <a:lnTo>
                      <a:pt x="860" y="1354"/>
                    </a:lnTo>
                    <a:lnTo>
                      <a:pt x="838" y="1374"/>
                    </a:lnTo>
                    <a:lnTo>
                      <a:pt x="814" y="1392"/>
                    </a:lnTo>
                    <a:lnTo>
                      <a:pt x="790" y="1404"/>
                    </a:lnTo>
                    <a:lnTo>
                      <a:pt x="776" y="1408"/>
                    </a:lnTo>
                    <a:lnTo>
                      <a:pt x="764" y="1412"/>
                    </a:lnTo>
                    <a:lnTo>
                      <a:pt x="752" y="1414"/>
                    </a:lnTo>
                    <a:lnTo>
                      <a:pt x="738" y="1414"/>
                    </a:lnTo>
                    <a:lnTo>
                      <a:pt x="738" y="1414"/>
                    </a:lnTo>
                    <a:lnTo>
                      <a:pt x="726" y="1414"/>
                    </a:lnTo>
                    <a:lnTo>
                      <a:pt x="714" y="1412"/>
                    </a:lnTo>
                    <a:lnTo>
                      <a:pt x="702" y="1408"/>
                    </a:lnTo>
                    <a:lnTo>
                      <a:pt x="694" y="1402"/>
                    </a:lnTo>
                    <a:lnTo>
                      <a:pt x="684" y="1396"/>
                    </a:lnTo>
                    <a:lnTo>
                      <a:pt x="676" y="1388"/>
                    </a:lnTo>
                    <a:lnTo>
                      <a:pt x="668" y="1380"/>
                    </a:lnTo>
                    <a:lnTo>
                      <a:pt x="662" y="1370"/>
                    </a:lnTo>
                    <a:lnTo>
                      <a:pt x="652" y="1346"/>
                    </a:lnTo>
                    <a:lnTo>
                      <a:pt x="644" y="1318"/>
                    </a:lnTo>
                    <a:lnTo>
                      <a:pt x="638" y="1286"/>
                    </a:lnTo>
                    <a:lnTo>
                      <a:pt x="636" y="1250"/>
                    </a:lnTo>
                    <a:lnTo>
                      <a:pt x="636" y="1212"/>
                    </a:lnTo>
                    <a:lnTo>
                      <a:pt x="638" y="1170"/>
                    </a:lnTo>
                    <a:lnTo>
                      <a:pt x="642" y="1128"/>
                    </a:lnTo>
                    <a:lnTo>
                      <a:pt x="648" y="1082"/>
                    </a:lnTo>
                    <a:lnTo>
                      <a:pt x="656" y="1034"/>
                    </a:lnTo>
                    <a:lnTo>
                      <a:pt x="664" y="986"/>
                    </a:lnTo>
                    <a:lnTo>
                      <a:pt x="686" y="888"/>
                    </a:lnTo>
                    <a:lnTo>
                      <a:pt x="710" y="790"/>
                    </a:lnTo>
                    <a:lnTo>
                      <a:pt x="736" y="696"/>
                    </a:lnTo>
                    <a:lnTo>
                      <a:pt x="762" y="606"/>
                    </a:lnTo>
                    <a:lnTo>
                      <a:pt x="788" y="528"/>
                    </a:lnTo>
                    <a:lnTo>
                      <a:pt x="828" y="408"/>
                    </a:lnTo>
                    <a:lnTo>
                      <a:pt x="844" y="362"/>
                    </a:lnTo>
                    <a:lnTo>
                      <a:pt x="762" y="270"/>
                    </a:lnTo>
                    <a:lnTo>
                      <a:pt x="762" y="270"/>
                    </a:lnTo>
                    <a:lnTo>
                      <a:pt x="756" y="300"/>
                    </a:lnTo>
                    <a:lnTo>
                      <a:pt x="750" y="334"/>
                    </a:lnTo>
                    <a:lnTo>
                      <a:pt x="740" y="380"/>
                    </a:lnTo>
                    <a:lnTo>
                      <a:pt x="728" y="436"/>
                    </a:lnTo>
                    <a:lnTo>
                      <a:pt x="710" y="500"/>
                    </a:lnTo>
                    <a:lnTo>
                      <a:pt x="686" y="572"/>
                    </a:lnTo>
                    <a:lnTo>
                      <a:pt x="658" y="650"/>
                    </a:lnTo>
                    <a:lnTo>
                      <a:pt x="624" y="730"/>
                    </a:lnTo>
                    <a:lnTo>
                      <a:pt x="604" y="770"/>
                    </a:lnTo>
                    <a:lnTo>
                      <a:pt x="582" y="812"/>
                    </a:lnTo>
                    <a:lnTo>
                      <a:pt x="560" y="854"/>
                    </a:lnTo>
                    <a:lnTo>
                      <a:pt x="536" y="896"/>
                    </a:lnTo>
                    <a:lnTo>
                      <a:pt x="508" y="938"/>
                    </a:lnTo>
                    <a:lnTo>
                      <a:pt x="480" y="980"/>
                    </a:lnTo>
                    <a:lnTo>
                      <a:pt x="450" y="1020"/>
                    </a:lnTo>
                    <a:lnTo>
                      <a:pt x="418" y="1060"/>
                    </a:lnTo>
                    <a:lnTo>
                      <a:pt x="384" y="1100"/>
                    </a:lnTo>
                    <a:lnTo>
                      <a:pt x="346" y="1138"/>
                    </a:lnTo>
                    <a:lnTo>
                      <a:pt x="308" y="1174"/>
                    </a:lnTo>
                    <a:lnTo>
                      <a:pt x="266" y="1210"/>
                    </a:lnTo>
                    <a:lnTo>
                      <a:pt x="224" y="1242"/>
                    </a:lnTo>
                    <a:lnTo>
                      <a:pt x="178" y="1274"/>
                    </a:lnTo>
                    <a:lnTo>
                      <a:pt x="178" y="1274"/>
                    </a:lnTo>
                    <a:lnTo>
                      <a:pt x="176" y="1274"/>
                    </a:lnTo>
                    <a:lnTo>
                      <a:pt x="172" y="1274"/>
                    </a:lnTo>
                    <a:lnTo>
                      <a:pt x="166" y="1270"/>
                    </a:lnTo>
                    <a:lnTo>
                      <a:pt x="160" y="1262"/>
                    </a:lnTo>
                    <a:lnTo>
                      <a:pt x="154" y="1248"/>
                    </a:lnTo>
                    <a:lnTo>
                      <a:pt x="148" y="1222"/>
                    </a:lnTo>
                    <a:lnTo>
                      <a:pt x="146" y="1186"/>
                    </a:lnTo>
                    <a:lnTo>
                      <a:pt x="148" y="1136"/>
                    </a:lnTo>
                    <a:lnTo>
                      <a:pt x="154" y="1072"/>
                    </a:lnTo>
                    <a:lnTo>
                      <a:pt x="164" y="988"/>
                    </a:lnTo>
                    <a:lnTo>
                      <a:pt x="182" y="886"/>
                    </a:lnTo>
                    <a:lnTo>
                      <a:pt x="206" y="762"/>
                    </a:lnTo>
                    <a:lnTo>
                      <a:pt x="240" y="612"/>
                    </a:lnTo>
                    <a:lnTo>
                      <a:pt x="282" y="438"/>
                    </a:lnTo>
                    <a:lnTo>
                      <a:pt x="336" y="234"/>
                    </a:lnTo>
                    <a:lnTo>
                      <a:pt x="400" y="0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Freeform 19"/>
              <p:cNvSpPr>
                <a:spLocks/>
              </p:cNvSpPr>
              <p:nvPr userDrawn="1"/>
            </p:nvSpPr>
            <p:spPr bwMode="auto">
              <a:xfrm>
                <a:off x="-173" y="-120"/>
                <a:ext cx="2718" cy="1962"/>
              </a:xfrm>
              <a:custGeom>
                <a:avLst/>
                <a:gdLst>
                  <a:gd name="T0" fmla="*/ 88 w 2718"/>
                  <a:gd name="T1" fmla="*/ 1132 h 1962"/>
                  <a:gd name="T2" fmla="*/ 12 w 2718"/>
                  <a:gd name="T3" fmla="*/ 1444 h 1962"/>
                  <a:gd name="T4" fmla="*/ 18 w 2718"/>
                  <a:gd name="T5" fmla="*/ 1532 h 1962"/>
                  <a:gd name="T6" fmla="*/ 190 w 2718"/>
                  <a:gd name="T7" fmla="*/ 1442 h 1962"/>
                  <a:gd name="T8" fmla="*/ 478 w 2718"/>
                  <a:gd name="T9" fmla="*/ 1246 h 1962"/>
                  <a:gd name="T10" fmla="*/ 576 w 2718"/>
                  <a:gd name="T11" fmla="*/ 1548 h 1962"/>
                  <a:gd name="T12" fmla="*/ 730 w 2718"/>
                  <a:gd name="T13" fmla="*/ 1620 h 1962"/>
                  <a:gd name="T14" fmla="*/ 942 w 2718"/>
                  <a:gd name="T15" fmla="*/ 1426 h 1962"/>
                  <a:gd name="T16" fmla="*/ 1048 w 2718"/>
                  <a:gd name="T17" fmla="*/ 1696 h 1962"/>
                  <a:gd name="T18" fmla="*/ 1182 w 2718"/>
                  <a:gd name="T19" fmla="*/ 1790 h 1962"/>
                  <a:gd name="T20" fmla="*/ 1374 w 2718"/>
                  <a:gd name="T21" fmla="*/ 1636 h 1962"/>
                  <a:gd name="T22" fmla="*/ 1462 w 2718"/>
                  <a:gd name="T23" fmla="*/ 1818 h 1962"/>
                  <a:gd name="T24" fmla="*/ 1572 w 2718"/>
                  <a:gd name="T25" fmla="*/ 1854 h 1962"/>
                  <a:gd name="T26" fmla="*/ 1712 w 2718"/>
                  <a:gd name="T27" fmla="*/ 1740 h 1962"/>
                  <a:gd name="T28" fmla="*/ 1792 w 2718"/>
                  <a:gd name="T29" fmla="*/ 1922 h 1962"/>
                  <a:gd name="T30" fmla="*/ 1914 w 2718"/>
                  <a:gd name="T31" fmla="*/ 1954 h 1962"/>
                  <a:gd name="T32" fmla="*/ 2104 w 2718"/>
                  <a:gd name="T33" fmla="*/ 1734 h 1962"/>
                  <a:gd name="T34" fmla="*/ 2180 w 2718"/>
                  <a:gd name="T35" fmla="*/ 1866 h 1962"/>
                  <a:gd name="T36" fmla="*/ 2260 w 2718"/>
                  <a:gd name="T37" fmla="*/ 1902 h 1962"/>
                  <a:gd name="T38" fmla="*/ 2462 w 2718"/>
                  <a:gd name="T39" fmla="*/ 1606 h 1962"/>
                  <a:gd name="T40" fmla="*/ 2718 w 2718"/>
                  <a:gd name="T41" fmla="*/ 794 h 1962"/>
                  <a:gd name="T42" fmla="*/ 2442 w 2718"/>
                  <a:gd name="T43" fmla="*/ 1426 h 1962"/>
                  <a:gd name="T44" fmla="*/ 2304 w 2718"/>
                  <a:gd name="T45" fmla="*/ 1580 h 1962"/>
                  <a:gd name="T46" fmla="*/ 2252 w 2718"/>
                  <a:gd name="T47" fmla="*/ 1522 h 1962"/>
                  <a:gd name="T48" fmla="*/ 2284 w 2718"/>
                  <a:gd name="T49" fmla="*/ 1148 h 1962"/>
                  <a:gd name="T50" fmla="*/ 2316 w 2718"/>
                  <a:gd name="T51" fmla="*/ 604 h 1962"/>
                  <a:gd name="T52" fmla="*/ 2168 w 2718"/>
                  <a:gd name="T53" fmla="*/ 1346 h 1962"/>
                  <a:gd name="T54" fmla="*/ 1998 w 2718"/>
                  <a:gd name="T55" fmla="*/ 1674 h 1962"/>
                  <a:gd name="T56" fmla="*/ 1870 w 2718"/>
                  <a:gd name="T57" fmla="*/ 1754 h 1962"/>
                  <a:gd name="T58" fmla="*/ 1804 w 2718"/>
                  <a:gd name="T59" fmla="*/ 1716 h 1962"/>
                  <a:gd name="T60" fmla="*/ 1804 w 2718"/>
                  <a:gd name="T61" fmla="*/ 1432 h 1962"/>
                  <a:gd name="T62" fmla="*/ 2004 w 2718"/>
                  <a:gd name="T63" fmla="*/ 688 h 1962"/>
                  <a:gd name="T64" fmla="*/ 1786 w 2718"/>
                  <a:gd name="T65" fmla="*/ 1262 h 1962"/>
                  <a:gd name="T66" fmla="*/ 1630 w 2718"/>
                  <a:gd name="T67" fmla="*/ 1662 h 1962"/>
                  <a:gd name="T68" fmla="*/ 1560 w 2718"/>
                  <a:gd name="T69" fmla="*/ 1694 h 1962"/>
                  <a:gd name="T70" fmla="*/ 1496 w 2718"/>
                  <a:gd name="T71" fmla="*/ 1568 h 1962"/>
                  <a:gd name="T72" fmla="*/ 1528 w 2718"/>
                  <a:gd name="T73" fmla="*/ 1002 h 1962"/>
                  <a:gd name="T74" fmla="*/ 1492 w 2718"/>
                  <a:gd name="T75" fmla="*/ 626 h 1962"/>
                  <a:gd name="T76" fmla="*/ 1298 w 2718"/>
                  <a:gd name="T77" fmla="*/ 1452 h 1962"/>
                  <a:gd name="T78" fmla="*/ 1206 w 2718"/>
                  <a:gd name="T79" fmla="*/ 1604 h 1962"/>
                  <a:gd name="T80" fmla="*/ 1154 w 2718"/>
                  <a:gd name="T81" fmla="*/ 1602 h 1962"/>
                  <a:gd name="T82" fmla="*/ 1084 w 2718"/>
                  <a:gd name="T83" fmla="*/ 1516 h 1962"/>
                  <a:gd name="T84" fmla="*/ 1056 w 2718"/>
                  <a:gd name="T85" fmla="*/ 1192 h 1962"/>
                  <a:gd name="T86" fmla="*/ 1150 w 2718"/>
                  <a:gd name="T87" fmla="*/ 474 h 1962"/>
                  <a:gd name="T88" fmla="*/ 1002 w 2718"/>
                  <a:gd name="T89" fmla="*/ 762 h 1962"/>
                  <a:gd name="T90" fmla="*/ 842 w 2718"/>
                  <a:gd name="T91" fmla="*/ 1348 h 1962"/>
                  <a:gd name="T92" fmla="*/ 738 w 2718"/>
                  <a:gd name="T93" fmla="*/ 1464 h 1962"/>
                  <a:gd name="T94" fmla="*/ 672 w 2718"/>
                  <a:gd name="T95" fmla="*/ 1430 h 1962"/>
                  <a:gd name="T96" fmla="*/ 624 w 2718"/>
                  <a:gd name="T97" fmla="*/ 1170 h 1962"/>
                  <a:gd name="T98" fmla="*/ 716 w 2718"/>
                  <a:gd name="T99" fmla="*/ 446 h 1962"/>
                  <a:gd name="T100" fmla="*/ 642 w 2718"/>
                  <a:gd name="T101" fmla="*/ 366 h 1962"/>
                  <a:gd name="T102" fmla="*/ 466 w 2718"/>
                  <a:gd name="T103" fmla="*/ 978 h 1962"/>
                  <a:gd name="T104" fmla="*/ 282 w 2718"/>
                  <a:gd name="T105" fmla="*/ 1234 h 1962"/>
                  <a:gd name="T106" fmla="*/ 194 w 2718"/>
                  <a:gd name="T107" fmla="*/ 1274 h 1962"/>
                  <a:gd name="T108" fmla="*/ 164 w 2718"/>
                  <a:gd name="T109" fmla="*/ 1234 h 1962"/>
                  <a:gd name="T110" fmla="*/ 220 w 2718"/>
                  <a:gd name="T111" fmla="*/ 262 h 1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718" h="1962">
                    <a:moveTo>
                      <a:pt x="124" y="58"/>
                    </a:moveTo>
                    <a:lnTo>
                      <a:pt x="124" y="58"/>
                    </a:lnTo>
                    <a:lnTo>
                      <a:pt x="120" y="226"/>
                    </a:lnTo>
                    <a:lnTo>
                      <a:pt x="118" y="402"/>
                    </a:lnTo>
                    <a:lnTo>
                      <a:pt x="112" y="612"/>
                    </a:lnTo>
                    <a:lnTo>
                      <a:pt x="104" y="830"/>
                    </a:lnTo>
                    <a:lnTo>
                      <a:pt x="94" y="1038"/>
                    </a:lnTo>
                    <a:lnTo>
                      <a:pt x="88" y="1132"/>
                    </a:lnTo>
                    <a:lnTo>
                      <a:pt x="80" y="1212"/>
                    </a:lnTo>
                    <a:lnTo>
                      <a:pt x="74" y="1280"/>
                    </a:lnTo>
                    <a:lnTo>
                      <a:pt x="64" y="1332"/>
                    </a:lnTo>
                    <a:lnTo>
                      <a:pt x="64" y="1332"/>
                    </a:lnTo>
                    <a:lnTo>
                      <a:pt x="58" y="1344"/>
                    </a:lnTo>
                    <a:lnTo>
                      <a:pt x="42" y="1376"/>
                    </a:lnTo>
                    <a:lnTo>
                      <a:pt x="22" y="1420"/>
                    </a:lnTo>
                    <a:lnTo>
                      <a:pt x="12" y="1444"/>
                    </a:lnTo>
                    <a:lnTo>
                      <a:pt x="6" y="1466"/>
                    </a:lnTo>
                    <a:lnTo>
                      <a:pt x="0" y="1486"/>
                    </a:lnTo>
                    <a:lnTo>
                      <a:pt x="0" y="1504"/>
                    </a:lnTo>
                    <a:lnTo>
                      <a:pt x="0" y="1512"/>
                    </a:lnTo>
                    <a:lnTo>
                      <a:pt x="2" y="1520"/>
                    </a:lnTo>
                    <a:lnTo>
                      <a:pt x="6" y="1524"/>
                    </a:lnTo>
                    <a:lnTo>
                      <a:pt x="10" y="1528"/>
                    </a:lnTo>
                    <a:lnTo>
                      <a:pt x="18" y="1532"/>
                    </a:lnTo>
                    <a:lnTo>
                      <a:pt x="24" y="1532"/>
                    </a:lnTo>
                    <a:lnTo>
                      <a:pt x="34" y="1532"/>
                    </a:lnTo>
                    <a:lnTo>
                      <a:pt x="46" y="1528"/>
                    </a:lnTo>
                    <a:lnTo>
                      <a:pt x="60" y="1524"/>
                    </a:lnTo>
                    <a:lnTo>
                      <a:pt x="74" y="1516"/>
                    </a:lnTo>
                    <a:lnTo>
                      <a:pt x="112" y="1496"/>
                    </a:lnTo>
                    <a:lnTo>
                      <a:pt x="112" y="1496"/>
                    </a:lnTo>
                    <a:lnTo>
                      <a:pt x="190" y="1442"/>
                    </a:lnTo>
                    <a:lnTo>
                      <a:pt x="262" y="1392"/>
                    </a:lnTo>
                    <a:lnTo>
                      <a:pt x="324" y="1344"/>
                    </a:lnTo>
                    <a:lnTo>
                      <a:pt x="376" y="1302"/>
                    </a:lnTo>
                    <a:lnTo>
                      <a:pt x="418" y="1266"/>
                    </a:lnTo>
                    <a:lnTo>
                      <a:pt x="448" y="1238"/>
                    </a:lnTo>
                    <a:lnTo>
                      <a:pt x="474" y="1214"/>
                    </a:lnTo>
                    <a:lnTo>
                      <a:pt x="474" y="1214"/>
                    </a:lnTo>
                    <a:lnTo>
                      <a:pt x="478" y="1246"/>
                    </a:lnTo>
                    <a:lnTo>
                      <a:pt x="484" y="1282"/>
                    </a:lnTo>
                    <a:lnTo>
                      <a:pt x="492" y="1324"/>
                    </a:lnTo>
                    <a:lnTo>
                      <a:pt x="504" y="1374"/>
                    </a:lnTo>
                    <a:lnTo>
                      <a:pt x="520" y="1426"/>
                    </a:lnTo>
                    <a:lnTo>
                      <a:pt x="540" y="1478"/>
                    </a:lnTo>
                    <a:lnTo>
                      <a:pt x="550" y="1502"/>
                    </a:lnTo>
                    <a:lnTo>
                      <a:pt x="564" y="1526"/>
                    </a:lnTo>
                    <a:lnTo>
                      <a:pt x="576" y="1548"/>
                    </a:lnTo>
                    <a:lnTo>
                      <a:pt x="592" y="1568"/>
                    </a:lnTo>
                    <a:lnTo>
                      <a:pt x="608" y="1586"/>
                    </a:lnTo>
                    <a:lnTo>
                      <a:pt x="624" y="1600"/>
                    </a:lnTo>
                    <a:lnTo>
                      <a:pt x="642" y="1612"/>
                    </a:lnTo>
                    <a:lnTo>
                      <a:pt x="662" y="1620"/>
                    </a:lnTo>
                    <a:lnTo>
                      <a:pt x="684" y="1624"/>
                    </a:lnTo>
                    <a:lnTo>
                      <a:pt x="706" y="1624"/>
                    </a:lnTo>
                    <a:lnTo>
                      <a:pt x="730" y="1620"/>
                    </a:lnTo>
                    <a:lnTo>
                      <a:pt x="756" y="1610"/>
                    </a:lnTo>
                    <a:lnTo>
                      <a:pt x="782" y="1594"/>
                    </a:lnTo>
                    <a:lnTo>
                      <a:pt x="810" y="1574"/>
                    </a:lnTo>
                    <a:lnTo>
                      <a:pt x="840" y="1546"/>
                    </a:lnTo>
                    <a:lnTo>
                      <a:pt x="872" y="1514"/>
                    </a:lnTo>
                    <a:lnTo>
                      <a:pt x="906" y="1472"/>
                    </a:lnTo>
                    <a:lnTo>
                      <a:pt x="942" y="1426"/>
                    </a:lnTo>
                    <a:lnTo>
                      <a:pt x="942" y="1426"/>
                    </a:lnTo>
                    <a:lnTo>
                      <a:pt x="948" y="1452"/>
                    </a:lnTo>
                    <a:lnTo>
                      <a:pt x="956" y="1482"/>
                    </a:lnTo>
                    <a:lnTo>
                      <a:pt x="968" y="1520"/>
                    </a:lnTo>
                    <a:lnTo>
                      <a:pt x="982" y="1564"/>
                    </a:lnTo>
                    <a:lnTo>
                      <a:pt x="1002" y="1608"/>
                    </a:lnTo>
                    <a:lnTo>
                      <a:pt x="1022" y="1654"/>
                    </a:lnTo>
                    <a:lnTo>
                      <a:pt x="1036" y="1676"/>
                    </a:lnTo>
                    <a:lnTo>
                      <a:pt x="1048" y="1696"/>
                    </a:lnTo>
                    <a:lnTo>
                      <a:pt x="1062" y="1716"/>
                    </a:lnTo>
                    <a:lnTo>
                      <a:pt x="1076" y="1734"/>
                    </a:lnTo>
                    <a:lnTo>
                      <a:pt x="1092" y="1750"/>
                    </a:lnTo>
                    <a:lnTo>
                      <a:pt x="1108" y="1764"/>
                    </a:lnTo>
                    <a:lnTo>
                      <a:pt x="1126" y="1776"/>
                    </a:lnTo>
                    <a:lnTo>
                      <a:pt x="1144" y="1784"/>
                    </a:lnTo>
                    <a:lnTo>
                      <a:pt x="1164" y="1788"/>
                    </a:lnTo>
                    <a:lnTo>
                      <a:pt x="1182" y="1790"/>
                    </a:lnTo>
                    <a:lnTo>
                      <a:pt x="1204" y="1788"/>
                    </a:lnTo>
                    <a:lnTo>
                      <a:pt x="1226" y="1780"/>
                    </a:lnTo>
                    <a:lnTo>
                      <a:pt x="1248" y="1770"/>
                    </a:lnTo>
                    <a:lnTo>
                      <a:pt x="1272" y="1754"/>
                    </a:lnTo>
                    <a:lnTo>
                      <a:pt x="1296" y="1732"/>
                    </a:lnTo>
                    <a:lnTo>
                      <a:pt x="1320" y="1706"/>
                    </a:lnTo>
                    <a:lnTo>
                      <a:pt x="1346" y="1674"/>
                    </a:lnTo>
                    <a:lnTo>
                      <a:pt x="1374" y="1636"/>
                    </a:lnTo>
                    <a:lnTo>
                      <a:pt x="1374" y="1636"/>
                    </a:lnTo>
                    <a:lnTo>
                      <a:pt x="1378" y="1652"/>
                    </a:lnTo>
                    <a:lnTo>
                      <a:pt x="1392" y="1696"/>
                    </a:lnTo>
                    <a:lnTo>
                      <a:pt x="1402" y="1724"/>
                    </a:lnTo>
                    <a:lnTo>
                      <a:pt x="1416" y="1752"/>
                    </a:lnTo>
                    <a:lnTo>
                      <a:pt x="1432" y="1780"/>
                    </a:lnTo>
                    <a:lnTo>
                      <a:pt x="1452" y="1806"/>
                    </a:lnTo>
                    <a:lnTo>
                      <a:pt x="1462" y="1818"/>
                    </a:lnTo>
                    <a:lnTo>
                      <a:pt x="1472" y="1828"/>
                    </a:lnTo>
                    <a:lnTo>
                      <a:pt x="1484" y="1838"/>
                    </a:lnTo>
                    <a:lnTo>
                      <a:pt x="1498" y="1846"/>
                    </a:lnTo>
                    <a:lnTo>
                      <a:pt x="1512" y="1852"/>
                    </a:lnTo>
                    <a:lnTo>
                      <a:pt x="1526" y="1856"/>
                    </a:lnTo>
                    <a:lnTo>
                      <a:pt x="1540" y="1858"/>
                    </a:lnTo>
                    <a:lnTo>
                      <a:pt x="1556" y="1858"/>
                    </a:lnTo>
                    <a:lnTo>
                      <a:pt x="1572" y="1854"/>
                    </a:lnTo>
                    <a:lnTo>
                      <a:pt x="1590" y="1848"/>
                    </a:lnTo>
                    <a:lnTo>
                      <a:pt x="1608" y="1838"/>
                    </a:lnTo>
                    <a:lnTo>
                      <a:pt x="1628" y="1826"/>
                    </a:lnTo>
                    <a:lnTo>
                      <a:pt x="1648" y="1810"/>
                    </a:lnTo>
                    <a:lnTo>
                      <a:pt x="1668" y="1792"/>
                    </a:lnTo>
                    <a:lnTo>
                      <a:pt x="1690" y="1768"/>
                    </a:lnTo>
                    <a:lnTo>
                      <a:pt x="1712" y="1740"/>
                    </a:lnTo>
                    <a:lnTo>
                      <a:pt x="1712" y="1740"/>
                    </a:lnTo>
                    <a:lnTo>
                      <a:pt x="1718" y="1762"/>
                    </a:lnTo>
                    <a:lnTo>
                      <a:pt x="1724" y="1786"/>
                    </a:lnTo>
                    <a:lnTo>
                      <a:pt x="1734" y="1816"/>
                    </a:lnTo>
                    <a:lnTo>
                      <a:pt x="1746" y="1848"/>
                    </a:lnTo>
                    <a:lnTo>
                      <a:pt x="1762" y="1880"/>
                    </a:lnTo>
                    <a:lnTo>
                      <a:pt x="1772" y="1894"/>
                    </a:lnTo>
                    <a:lnTo>
                      <a:pt x="1782" y="1910"/>
                    </a:lnTo>
                    <a:lnTo>
                      <a:pt x="1792" y="1922"/>
                    </a:lnTo>
                    <a:lnTo>
                      <a:pt x="1804" y="1934"/>
                    </a:lnTo>
                    <a:lnTo>
                      <a:pt x="1818" y="1946"/>
                    </a:lnTo>
                    <a:lnTo>
                      <a:pt x="1832" y="1954"/>
                    </a:lnTo>
                    <a:lnTo>
                      <a:pt x="1846" y="1960"/>
                    </a:lnTo>
                    <a:lnTo>
                      <a:pt x="1862" y="1962"/>
                    </a:lnTo>
                    <a:lnTo>
                      <a:pt x="1878" y="1962"/>
                    </a:lnTo>
                    <a:lnTo>
                      <a:pt x="1896" y="1960"/>
                    </a:lnTo>
                    <a:lnTo>
                      <a:pt x="1914" y="1954"/>
                    </a:lnTo>
                    <a:lnTo>
                      <a:pt x="1934" y="1942"/>
                    </a:lnTo>
                    <a:lnTo>
                      <a:pt x="1956" y="1928"/>
                    </a:lnTo>
                    <a:lnTo>
                      <a:pt x="1978" y="1908"/>
                    </a:lnTo>
                    <a:lnTo>
                      <a:pt x="2000" y="1884"/>
                    </a:lnTo>
                    <a:lnTo>
                      <a:pt x="2024" y="1856"/>
                    </a:lnTo>
                    <a:lnTo>
                      <a:pt x="2050" y="1822"/>
                    </a:lnTo>
                    <a:lnTo>
                      <a:pt x="2076" y="1782"/>
                    </a:lnTo>
                    <a:lnTo>
                      <a:pt x="2104" y="1734"/>
                    </a:lnTo>
                    <a:lnTo>
                      <a:pt x="2134" y="1682"/>
                    </a:lnTo>
                    <a:lnTo>
                      <a:pt x="2134" y="1682"/>
                    </a:lnTo>
                    <a:lnTo>
                      <a:pt x="2136" y="1716"/>
                    </a:lnTo>
                    <a:lnTo>
                      <a:pt x="2142" y="1750"/>
                    </a:lnTo>
                    <a:lnTo>
                      <a:pt x="2150" y="1790"/>
                    </a:lnTo>
                    <a:lnTo>
                      <a:pt x="2162" y="1830"/>
                    </a:lnTo>
                    <a:lnTo>
                      <a:pt x="2170" y="1848"/>
                    </a:lnTo>
                    <a:lnTo>
                      <a:pt x="2180" y="1866"/>
                    </a:lnTo>
                    <a:lnTo>
                      <a:pt x="2188" y="1880"/>
                    </a:lnTo>
                    <a:lnTo>
                      <a:pt x="2200" y="1894"/>
                    </a:lnTo>
                    <a:lnTo>
                      <a:pt x="2212" y="1902"/>
                    </a:lnTo>
                    <a:lnTo>
                      <a:pt x="2226" y="1908"/>
                    </a:lnTo>
                    <a:lnTo>
                      <a:pt x="2234" y="1908"/>
                    </a:lnTo>
                    <a:lnTo>
                      <a:pt x="2242" y="1908"/>
                    </a:lnTo>
                    <a:lnTo>
                      <a:pt x="2250" y="1906"/>
                    </a:lnTo>
                    <a:lnTo>
                      <a:pt x="2260" y="1902"/>
                    </a:lnTo>
                    <a:lnTo>
                      <a:pt x="2278" y="1892"/>
                    </a:lnTo>
                    <a:lnTo>
                      <a:pt x="2298" y="1874"/>
                    </a:lnTo>
                    <a:lnTo>
                      <a:pt x="2322" y="1852"/>
                    </a:lnTo>
                    <a:lnTo>
                      <a:pt x="2346" y="1820"/>
                    </a:lnTo>
                    <a:lnTo>
                      <a:pt x="2372" y="1780"/>
                    </a:lnTo>
                    <a:lnTo>
                      <a:pt x="2400" y="1732"/>
                    </a:lnTo>
                    <a:lnTo>
                      <a:pt x="2430" y="1674"/>
                    </a:lnTo>
                    <a:lnTo>
                      <a:pt x="2462" y="1606"/>
                    </a:lnTo>
                    <a:lnTo>
                      <a:pt x="2496" y="1528"/>
                    </a:lnTo>
                    <a:lnTo>
                      <a:pt x="2534" y="1438"/>
                    </a:lnTo>
                    <a:lnTo>
                      <a:pt x="2572" y="1338"/>
                    </a:lnTo>
                    <a:lnTo>
                      <a:pt x="2614" y="1224"/>
                    </a:lnTo>
                    <a:lnTo>
                      <a:pt x="2658" y="1098"/>
                    </a:lnTo>
                    <a:lnTo>
                      <a:pt x="2706" y="958"/>
                    </a:lnTo>
                    <a:lnTo>
                      <a:pt x="2718" y="794"/>
                    </a:lnTo>
                    <a:lnTo>
                      <a:pt x="2718" y="794"/>
                    </a:lnTo>
                    <a:lnTo>
                      <a:pt x="2704" y="830"/>
                    </a:lnTo>
                    <a:lnTo>
                      <a:pt x="2668" y="926"/>
                    </a:lnTo>
                    <a:lnTo>
                      <a:pt x="2614" y="1060"/>
                    </a:lnTo>
                    <a:lnTo>
                      <a:pt x="2584" y="1136"/>
                    </a:lnTo>
                    <a:lnTo>
                      <a:pt x="2550" y="1212"/>
                    </a:lnTo>
                    <a:lnTo>
                      <a:pt x="2514" y="1288"/>
                    </a:lnTo>
                    <a:lnTo>
                      <a:pt x="2478" y="1360"/>
                    </a:lnTo>
                    <a:lnTo>
                      <a:pt x="2442" y="1426"/>
                    </a:lnTo>
                    <a:lnTo>
                      <a:pt x="2408" y="1484"/>
                    </a:lnTo>
                    <a:lnTo>
                      <a:pt x="2390" y="1510"/>
                    </a:lnTo>
                    <a:lnTo>
                      <a:pt x="2372" y="1530"/>
                    </a:lnTo>
                    <a:lnTo>
                      <a:pt x="2356" y="1548"/>
                    </a:lnTo>
                    <a:lnTo>
                      <a:pt x="2340" y="1564"/>
                    </a:lnTo>
                    <a:lnTo>
                      <a:pt x="2326" y="1574"/>
                    </a:lnTo>
                    <a:lnTo>
                      <a:pt x="2312" y="1580"/>
                    </a:lnTo>
                    <a:lnTo>
                      <a:pt x="2304" y="1580"/>
                    </a:lnTo>
                    <a:lnTo>
                      <a:pt x="2298" y="1580"/>
                    </a:lnTo>
                    <a:lnTo>
                      <a:pt x="2292" y="1580"/>
                    </a:lnTo>
                    <a:lnTo>
                      <a:pt x="2286" y="1576"/>
                    </a:lnTo>
                    <a:lnTo>
                      <a:pt x="2286" y="1576"/>
                    </a:lnTo>
                    <a:lnTo>
                      <a:pt x="2274" y="1568"/>
                    </a:lnTo>
                    <a:lnTo>
                      <a:pt x="2266" y="1556"/>
                    </a:lnTo>
                    <a:lnTo>
                      <a:pt x="2258" y="1540"/>
                    </a:lnTo>
                    <a:lnTo>
                      <a:pt x="2252" y="1522"/>
                    </a:lnTo>
                    <a:lnTo>
                      <a:pt x="2248" y="1500"/>
                    </a:lnTo>
                    <a:lnTo>
                      <a:pt x="2246" y="1476"/>
                    </a:lnTo>
                    <a:lnTo>
                      <a:pt x="2246" y="1450"/>
                    </a:lnTo>
                    <a:lnTo>
                      <a:pt x="2246" y="1422"/>
                    </a:lnTo>
                    <a:lnTo>
                      <a:pt x="2250" y="1358"/>
                    </a:lnTo>
                    <a:lnTo>
                      <a:pt x="2258" y="1292"/>
                    </a:lnTo>
                    <a:lnTo>
                      <a:pt x="2270" y="1220"/>
                    </a:lnTo>
                    <a:lnTo>
                      <a:pt x="2284" y="1148"/>
                    </a:lnTo>
                    <a:lnTo>
                      <a:pt x="2300" y="1076"/>
                    </a:lnTo>
                    <a:lnTo>
                      <a:pt x="2316" y="1008"/>
                    </a:lnTo>
                    <a:lnTo>
                      <a:pt x="2346" y="886"/>
                    </a:lnTo>
                    <a:lnTo>
                      <a:pt x="2370" y="802"/>
                    </a:lnTo>
                    <a:lnTo>
                      <a:pt x="2378" y="770"/>
                    </a:lnTo>
                    <a:lnTo>
                      <a:pt x="2320" y="560"/>
                    </a:lnTo>
                    <a:lnTo>
                      <a:pt x="2320" y="560"/>
                    </a:lnTo>
                    <a:lnTo>
                      <a:pt x="2316" y="604"/>
                    </a:lnTo>
                    <a:lnTo>
                      <a:pt x="2302" y="722"/>
                    </a:lnTo>
                    <a:lnTo>
                      <a:pt x="2292" y="802"/>
                    </a:lnTo>
                    <a:lnTo>
                      <a:pt x="2278" y="890"/>
                    </a:lnTo>
                    <a:lnTo>
                      <a:pt x="2260" y="988"/>
                    </a:lnTo>
                    <a:lnTo>
                      <a:pt x="2238" y="1090"/>
                    </a:lnTo>
                    <a:lnTo>
                      <a:pt x="2214" y="1192"/>
                    </a:lnTo>
                    <a:lnTo>
                      <a:pt x="2184" y="1296"/>
                    </a:lnTo>
                    <a:lnTo>
                      <a:pt x="2168" y="1346"/>
                    </a:lnTo>
                    <a:lnTo>
                      <a:pt x="2152" y="1394"/>
                    </a:lnTo>
                    <a:lnTo>
                      <a:pt x="2132" y="1442"/>
                    </a:lnTo>
                    <a:lnTo>
                      <a:pt x="2114" y="1488"/>
                    </a:lnTo>
                    <a:lnTo>
                      <a:pt x="2092" y="1530"/>
                    </a:lnTo>
                    <a:lnTo>
                      <a:pt x="2070" y="1570"/>
                    </a:lnTo>
                    <a:lnTo>
                      <a:pt x="2048" y="1608"/>
                    </a:lnTo>
                    <a:lnTo>
                      <a:pt x="2022" y="1642"/>
                    </a:lnTo>
                    <a:lnTo>
                      <a:pt x="1998" y="1674"/>
                    </a:lnTo>
                    <a:lnTo>
                      <a:pt x="1970" y="1700"/>
                    </a:lnTo>
                    <a:lnTo>
                      <a:pt x="1942" y="1722"/>
                    </a:lnTo>
                    <a:lnTo>
                      <a:pt x="1926" y="1732"/>
                    </a:lnTo>
                    <a:lnTo>
                      <a:pt x="1912" y="1740"/>
                    </a:lnTo>
                    <a:lnTo>
                      <a:pt x="1912" y="1740"/>
                    </a:lnTo>
                    <a:lnTo>
                      <a:pt x="1896" y="1748"/>
                    </a:lnTo>
                    <a:lnTo>
                      <a:pt x="1882" y="1752"/>
                    </a:lnTo>
                    <a:lnTo>
                      <a:pt x="1870" y="1754"/>
                    </a:lnTo>
                    <a:lnTo>
                      <a:pt x="1858" y="1756"/>
                    </a:lnTo>
                    <a:lnTo>
                      <a:pt x="1848" y="1754"/>
                    </a:lnTo>
                    <a:lnTo>
                      <a:pt x="1838" y="1752"/>
                    </a:lnTo>
                    <a:lnTo>
                      <a:pt x="1830" y="1748"/>
                    </a:lnTo>
                    <a:lnTo>
                      <a:pt x="1822" y="1742"/>
                    </a:lnTo>
                    <a:lnTo>
                      <a:pt x="1814" y="1734"/>
                    </a:lnTo>
                    <a:lnTo>
                      <a:pt x="1808" y="1726"/>
                    </a:lnTo>
                    <a:lnTo>
                      <a:pt x="1804" y="1716"/>
                    </a:lnTo>
                    <a:lnTo>
                      <a:pt x="1798" y="1704"/>
                    </a:lnTo>
                    <a:lnTo>
                      <a:pt x="1792" y="1678"/>
                    </a:lnTo>
                    <a:lnTo>
                      <a:pt x="1788" y="1646"/>
                    </a:lnTo>
                    <a:lnTo>
                      <a:pt x="1786" y="1610"/>
                    </a:lnTo>
                    <a:lnTo>
                      <a:pt x="1788" y="1570"/>
                    </a:lnTo>
                    <a:lnTo>
                      <a:pt x="1792" y="1526"/>
                    </a:lnTo>
                    <a:lnTo>
                      <a:pt x="1798" y="1480"/>
                    </a:lnTo>
                    <a:lnTo>
                      <a:pt x="1804" y="1432"/>
                    </a:lnTo>
                    <a:lnTo>
                      <a:pt x="1814" y="1380"/>
                    </a:lnTo>
                    <a:lnTo>
                      <a:pt x="1836" y="1276"/>
                    </a:lnTo>
                    <a:lnTo>
                      <a:pt x="1862" y="1170"/>
                    </a:lnTo>
                    <a:lnTo>
                      <a:pt x="1890" y="1064"/>
                    </a:lnTo>
                    <a:lnTo>
                      <a:pt x="1918" y="966"/>
                    </a:lnTo>
                    <a:lnTo>
                      <a:pt x="1944" y="876"/>
                    </a:lnTo>
                    <a:lnTo>
                      <a:pt x="1988" y="740"/>
                    </a:lnTo>
                    <a:lnTo>
                      <a:pt x="2004" y="688"/>
                    </a:lnTo>
                    <a:lnTo>
                      <a:pt x="1922" y="572"/>
                    </a:lnTo>
                    <a:lnTo>
                      <a:pt x="1922" y="572"/>
                    </a:lnTo>
                    <a:lnTo>
                      <a:pt x="1916" y="622"/>
                    </a:lnTo>
                    <a:lnTo>
                      <a:pt x="1892" y="756"/>
                    </a:lnTo>
                    <a:lnTo>
                      <a:pt x="1858" y="942"/>
                    </a:lnTo>
                    <a:lnTo>
                      <a:pt x="1836" y="1048"/>
                    </a:lnTo>
                    <a:lnTo>
                      <a:pt x="1812" y="1154"/>
                    </a:lnTo>
                    <a:lnTo>
                      <a:pt x="1786" y="1262"/>
                    </a:lnTo>
                    <a:lnTo>
                      <a:pt x="1758" y="1364"/>
                    </a:lnTo>
                    <a:lnTo>
                      <a:pt x="1728" y="1460"/>
                    </a:lnTo>
                    <a:lnTo>
                      <a:pt x="1712" y="1502"/>
                    </a:lnTo>
                    <a:lnTo>
                      <a:pt x="1696" y="1544"/>
                    </a:lnTo>
                    <a:lnTo>
                      <a:pt x="1680" y="1580"/>
                    </a:lnTo>
                    <a:lnTo>
                      <a:pt x="1664" y="1612"/>
                    </a:lnTo>
                    <a:lnTo>
                      <a:pt x="1646" y="1640"/>
                    </a:lnTo>
                    <a:lnTo>
                      <a:pt x="1630" y="1662"/>
                    </a:lnTo>
                    <a:lnTo>
                      <a:pt x="1612" y="1680"/>
                    </a:lnTo>
                    <a:lnTo>
                      <a:pt x="1604" y="1686"/>
                    </a:lnTo>
                    <a:lnTo>
                      <a:pt x="1596" y="1690"/>
                    </a:lnTo>
                    <a:lnTo>
                      <a:pt x="1588" y="1694"/>
                    </a:lnTo>
                    <a:lnTo>
                      <a:pt x="1578" y="1696"/>
                    </a:lnTo>
                    <a:lnTo>
                      <a:pt x="1570" y="1696"/>
                    </a:lnTo>
                    <a:lnTo>
                      <a:pt x="1560" y="1694"/>
                    </a:lnTo>
                    <a:lnTo>
                      <a:pt x="1560" y="1694"/>
                    </a:lnTo>
                    <a:lnTo>
                      <a:pt x="1552" y="1690"/>
                    </a:lnTo>
                    <a:lnTo>
                      <a:pt x="1544" y="1686"/>
                    </a:lnTo>
                    <a:lnTo>
                      <a:pt x="1538" y="1680"/>
                    </a:lnTo>
                    <a:lnTo>
                      <a:pt x="1530" y="1672"/>
                    </a:lnTo>
                    <a:lnTo>
                      <a:pt x="1518" y="1652"/>
                    </a:lnTo>
                    <a:lnTo>
                      <a:pt x="1510" y="1628"/>
                    </a:lnTo>
                    <a:lnTo>
                      <a:pt x="1502" y="1600"/>
                    </a:lnTo>
                    <a:lnTo>
                      <a:pt x="1496" y="1568"/>
                    </a:lnTo>
                    <a:lnTo>
                      <a:pt x="1492" y="1532"/>
                    </a:lnTo>
                    <a:lnTo>
                      <a:pt x="1490" y="1492"/>
                    </a:lnTo>
                    <a:lnTo>
                      <a:pt x="1488" y="1450"/>
                    </a:lnTo>
                    <a:lnTo>
                      <a:pt x="1488" y="1406"/>
                    </a:lnTo>
                    <a:lnTo>
                      <a:pt x="1494" y="1310"/>
                    </a:lnTo>
                    <a:lnTo>
                      <a:pt x="1502" y="1208"/>
                    </a:lnTo>
                    <a:lnTo>
                      <a:pt x="1514" y="1106"/>
                    </a:lnTo>
                    <a:lnTo>
                      <a:pt x="1528" y="1002"/>
                    </a:lnTo>
                    <a:lnTo>
                      <a:pt x="1544" y="904"/>
                    </a:lnTo>
                    <a:lnTo>
                      <a:pt x="1574" y="730"/>
                    </a:lnTo>
                    <a:lnTo>
                      <a:pt x="1598" y="606"/>
                    </a:lnTo>
                    <a:lnTo>
                      <a:pt x="1608" y="560"/>
                    </a:lnTo>
                    <a:lnTo>
                      <a:pt x="1526" y="432"/>
                    </a:lnTo>
                    <a:lnTo>
                      <a:pt x="1526" y="432"/>
                    </a:lnTo>
                    <a:lnTo>
                      <a:pt x="1516" y="486"/>
                    </a:lnTo>
                    <a:lnTo>
                      <a:pt x="1492" y="626"/>
                    </a:lnTo>
                    <a:lnTo>
                      <a:pt x="1456" y="824"/>
                    </a:lnTo>
                    <a:lnTo>
                      <a:pt x="1434" y="934"/>
                    </a:lnTo>
                    <a:lnTo>
                      <a:pt x="1408" y="1046"/>
                    </a:lnTo>
                    <a:lnTo>
                      <a:pt x="1382" y="1160"/>
                    </a:lnTo>
                    <a:lnTo>
                      <a:pt x="1356" y="1266"/>
                    </a:lnTo>
                    <a:lnTo>
                      <a:pt x="1328" y="1366"/>
                    </a:lnTo>
                    <a:lnTo>
                      <a:pt x="1314" y="1410"/>
                    </a:lnTo>
                    <a:lnTo>
                      <a:pt x="1298" y="1452"/>
                    </a:lnTo>
                    <a:lnTo>
                      <a:pt x="1284" y="1490"/>
                    </a:lnTo>
                    <a:lnTo>
                      <a:pt x="1270" y="1522"/>
                    </a:lnTo>
                    <a:lnTo>
                      <a:pt x="1256" y="1550"/>
                    </a:lnTo>
                    <a:lnTo>
                      <a:pt x="1242" y="1574"/>
                    </a:lnTo>
                    <a:lnTo>
                      <a:pt x="1228" y="1590"/>
                    </a:lnTo>
                    <a:lnTo>
                      <a:pt x="1220" y="1596"/>
                    </a:lnTo>
                    <a:lnTo>
                      <a:pt x="1214" y="1600"/>
                    </a:lnTo>
                    <a:lnTo>
                      <a:pt x="1206" y="1604"/>
                    </a:lnTo>
                    <a:lnTo>
                      <a:pt x="1200" y="1604"/>
                    </a:lnTo>
                    <a:lnTo>
                      <a:pt x="1194" y="1604"/>
                    </a:lnTo>
                    <a:lnTo>
                      <a:pt x="1186" y="1600"/>
                    </a:lnTo>
                    <a:lnTo>
                      <a:pt x="1186" y="1600"/>
                    </a:lnTo>
                    <a:lnTo>
                      <a:pt x="1184" y="1602"/>
                    </a:lnTo>
                    <a:lnTo>
                      <a:pt x="1174" y="1604"/>
                    </a:lnTo>
                    <a:lnTo>
                      <a:pt x="1162" y="1604"/>
                    </a:lnTo>
                    <a:lnTo>
                      <a:pt x="1154" y="1602"/>
                    </a:lnTo>
                    <a:lnTo>
                      <a:pt x="1146" y="1598"/>
                    </a:lnTo>
                    <a:lnTo>
                      <a:pt x="1136" y="1594"/>
                    </a:lnTo>
                    <a:lnTo>
                      <a:pt x="1128" y="1588"/>
                    </a:lnTo>
                    <a:lnTo>
                      <a:pt x="1118" y="1580"/>
                    </a:lnTo>
                    <a:lnTo>
                      <a:pt x="1110" y="1568"/>
                    </a:lnTo>
                    <a:lnTo>
                      <a:pt x="1100" y="1554"/>
                    </a:lnTo>
                    <a:lnTo>
                      <a:pt x="1092" y="1538"/>
                    </a:lnTo>
                    <a:lnTo>
                      <a:pt x="1084" y="1516"/>
                    </a:lnTo>
                    <a:lnTo>
                      <a:pt x="1076" y="1492"/>
                    </a:lnTo>
                    <a:lnTo>
                      <a:pt x="1070" y="1464"/>
                    </a:lnTo>
                    <a:lnTo>
                      <a:pt x="1064" y="1432"/>
                    </a:lnTo>
                    <a:lnTo>
                      <a:pt x="1058" y="1394"/>
                    </a:lnTo>
                    <a:lnTo>
                      <a:pt x="1056" y="1352"/>
                    </a:lnTo>
                    <a:lnTo>
                      <a:pt x="1054" y="1304"/>
                    </a:lnTo>
                    <a:lnTo>
                      <a:pt x="1054" y="1250"/>
                    </a:lnTo>
                    <a:lnTo>
                      <a:pt x="1056" y="1192"/>
                    </a:lnTo>
                    <a:lnTo>
                      <a:pt x="1058" y="1128"/>
                    </a:lnTo>
                    <a:lnTo>
                      <a:pt x="1064" y="1056"/>
                    </a:lnTo>
                    <a:lnTo>
                      <a:pt x="1072" y="978"/>
                    </a:lnTo>
                    <a:lnTo>
                      <a:pt x="1082" y="892"/>
                    </a:lnTo>
                    <a:lnTo>
                      <a:pt x="1096" y="800"/>
                    </a:lnTo>
                    <a:lnTo>
                      <a:pt x="1110" y="700"/>
                    </a:lnTo>
                    <a:lnTo>
                      <a:pt x="1130" y="592"/>
                    </a:lnTo>
                    <a:lnTo>
                      <a:pt x="1150" y="474"/>
                    </a:lnTo>
                    <a:lnTo>
                      <a:pt x="1176" y="350"/>
                    </a:lnTo>
                    <a:lnTo>
                      <a:pt x="1082" y="234"/>
                    </a:lnTo>
                    <a:lnTo>
                      <a:pt x="1082" y="234"/>
                    </a:lnTo>
                    <a:lnTo>
                      <a:pt x="1074" y="290"/>
                    </a:lnTo>
                    <a:lnTo>
                      <a:pt x="1054" y="438"/>
                    </a:lnTo>
                    <a:lnTo>
                      <a:pt x="1040" y="536"/>
                    </a:lnTo>
                    <a:lnTo>
                      <a:pt x="1022" y="646"/>
                    </a:lnTo>
                    <a:lnTo>
                      <a:pt x="1002" y="762"/>
                    </a:lnTo>
                    <a:lnTo>
                      <a:pt x="978" y="882"/>
                    </a:lnTo>
                    <a:lnTo>
                      <a:pt x="952" y="1000"/>
                    </a:lnTo>
                    <a:lnTo>
                      <a:pt x="924" y="1112"/>
                    </a:lnTo>
                    <a:lnTo>
                      <a:pt x="908" y="1166"/>
                    </a:lnTo>
                    <a:lnTo>
                      <a:pt x="892" y="1216"/>
                    </a:lnTo>
                    <a:lnTo>
                      <a:pt x="876" y="1264"/>
                    </a:lnTo>
                    <a:lnTo>
                      <a:pt x="860" y="1308"/>
                    </a:lnTo>
                    <a:lnTo>
                      <a:pt x="842" y="1348"/>
                    </a:lnTo>
                    <a:lnTo>
                      <a:pt x="824" y="1382"/>
                    </a:lnTo>
                    <a:lnTo>
                      <a:pt x="806" y="1410"/>
                    </a:lnTo>
                    <a:lnTo>
                      <a:pt x="788" y="1434"/>
                    </a:lnTo>
                    <a:lnTo>
                      <a:pt x="778" y="1444"/>
                    </a:lnTo>
                    <a:lnTo>
                      <a:pt x="768" y="1452"/>
                    </a:lnTo>
                    <a:lnTo>
                      <a:pt x="758" y="1458"/>
                    </a:lnTo>
                    <a:lnTo>
                      <a:pt x="748" y="1462"/>
                    </a:lnTo>
                    <a:lnTo>
                      <a:pt x="738" y="1464"/>
                    </a:lnTo>
                    <a:lnTo>
                      <a:pt x="728" y="1464"/>
                    </a:lnTo>
                    <a:lnTo>
                      <a:pt x="718" y="1464"/>
                    </a:lnTo>
                    <a:lnTo>
                      <a:pt x="708" y="1460"/>
                    </a:lnTo>
                    <a:lnTo>
                      <a:pt x="708" y="1460"/>
                    </a:lnTo>
                    <a:lnTo>
                      <a:pt x="698" y="1454"/>
                    </a:lnTo>
                    <a:lnTo>
                      <a:pt x="688" y="1448"/>
                    </a:lnTo>
                    <a:lnTo>
                      <a:pt x="680" y="1440"/>
                    </a:lnTo>
                    <a:lnTo>
                      <a:pt x="672" y="1430"/>
                    </a:lnTo>
                    <a:lnTo>
                      <a:pt x="664" y="1420"/>
                    </a:lnTo>
                    <a:lnTo>
                      <a:pt x="658" y="1406"/>
                    </a:lnTo>
                    <a:lnTo>
                      <a:pt x="646" y="1378"/>
                    </a:lnTo>
                    <a:lnTo>
                      <a:pt x="638" y="1344"/>
                    </a:lnTo>
                    <a:lnTo>
                      <a:pt x="632" y="1306"/>
                    </a:lnTo>
                    <a:lnTo>
                      <a:pt x="628" y="1264"/>
                    </a:lnTo>
                    <a:lnTo>
                      <a:pt x="624" y="1218"/>
                    </a:lnTo>
                    <a:lnTo>
                      <a:pt x="624" y="1170"/>
                    </a:lnTo>
                    <a:lnTo>
                      <a:pt x="626" y="1118"/>
                    </a:lnTo>
                    <a:lnTo>
                      <a:pt x="628" y="1064"/>
                    </a:lnTo>
                    <a:lnTo>
                      <a:pt x="632" y="1008"/>
                    </a:lnTo>
                    <a:lnTo>
                      <a:pt x="644" y="894"/>
                    </a:lnTo>
                    <a:lnTo>
                      <a:pt x="660" y="776"/>
                    </a:lnTo>
                    <a:lnTo>
                      <a:pt x="678" y="660"/>
                    </a:lnTo>
                    <a:lnTo>
                      <a:pt x="698" y="548"/>
                    </a:lnTo>
                    <a:lnTo>
                      <a:pt x="716" y="446"/>
                    </a:lnTo>
                    <a:lnTo>
                      <a:pt x="736" y="352"/>
                    </a:lnTo>
                    <a:lnTo>
                      <a:pt x="766" y="214"/>
                    </a:lnTo>
                    <a:lnTo>
                      <a:pt x="778" y="164"/>
                    </a:lnTo>
                    <a:lnTo>
                      <a:pt x="684" y="104"/>
                    </a:lnTo>
                    <a:lnTo>
                      <a:pt x="684" y="104"/>
                    </a:lnTo>
                    <a:lnTo>
                      <a:pt x="678" y="152"/>
                    </a:lnTo>
                    <a:lnTo>
                      <a:pt x="658" y="280"/>
                    </a:lnTo>
                    <a:lnTo>
                      <a:pt x="642" y="366"/>
                    </a:lnTo>
                    <a:lnTo>
                      <a:pt x="622" y="462"/>
                    </a:lnTo>
                    <a:lnTo>
                      <a:pt x="598" y="564"/>
                    </a:lnTo>
                    <a:lnTo>
                      <a:pt x="572" y="670"/>
                    </a:lnTo>
                    <a:lnTo>
                      <a:pt x="540" y="776"/>
                    </a:lnTo>
                    <a:lnTo>
                      <a:pt x="524" y="828"/>
                    </a:lnTo>
                    <a:lnTo>
                      <a:pt x="506" y="880"/>
                    </a:lnTo>
                    <a:lnTo>
                      <a:pt x="486" y="930"/>
                    </a:lnTo>
                    <a:lnTo>
                      <a:pt x="466" y="978"/>
                    </a:lnTo>
                    <a:lnTo>
                      <a:pt x="446" y="1024"/>
                    </a:lnTo>
                    <a:lnTo>
                      <a:pt x="424" y="1066"/>
                    </a:lnTo>
                    <a:lnTo>
                      <a:pt x="400" y="1106"/>
                    </a:lnTo>
                    <a:lnTo>
                      <a:pt x="376" y="1142"/>
                    </a:lnTo>
                    <a:lnTo>
                      <a:pt x="350" y="1174"/>
                    </a:lnTo>
                    <a:lnTo>
                      <a:pt x="324" y="1202"/>
                    </a:lnTo>
                    <a:lnTo>
                      <a:pt x="296" y="1224"/>
                    </a:lnTo>
                    <a:lnTo>
                      <a:pt x="282" y="1234"/>
                    </a:lnTo>
                    <a:lnTo>
                      <a:pt x="266" y="1242"/>
                    </a:lnTo>
                    <a:lnTo>
                      <a:pt x="252" y="1250"/>
                    </a:lnTo>
                    <a:lnTo>
                      <a:pt x="236" y="1254"/>
                    </a:lnTo>
                    <a:lnTo>
                      <a:pt x="222" y="1258"/>
                    </a:lnTo>
                    <a:lnTo>
                      <a:pt x="206" y="1262"/>
                    </a:lnTo>
                    <a:lnTo>
                      <a:pt x="206" y="1262"/>
                    </a:lnTo>
                    <a:lnTo>
                      <a:pt x="200" y="1268"/>
                    </a:lnTo>
                    <a:lnTo>
                      <a:pt x="194" y="1274"/>
                    </a:lnTo>
                    <a:lnTo>
                      <a:pt x="190" y="1276"/>
                    </a:lnTo>
                    <a:lnTo>
                      <a:pt x="186" y="1276"/>
                    </a:lnTo>
                    <a:lnTo>
                      <a:pt x="182" y="1276"/>
                    </a:lnTo>
                    <a:lnTo>
                      <a:pt x="178" y="1272"/>
                    </a:lnTo>
                    <a:lnTo>
                      <a:pt x="174" y="1268"/>
                    </a:lnTo>
                    <a:lnTo>
                      <a:pt x="170" y="1260"/>
                    </a:lnTo>
                    <a:lnTo>
                      <a:pt x="168" y="1248"/>
                    </a:lnTo>
                    <a:lnTo>
                      <a:pt x="164" y="1234"/>
                    </a:lnTo>
                    <a:lnTo>
                      <a:pt x="158" y="1196"/>
                    </a:lnTo>
                    <a:lnTo>
                      <a:pt x="156" y="1138"/>
                    </a:lnTo>
                    <a:lnTo>
                      <a:pt x="156" y="1062"/>
                    </a:lnTo>
                    <a:lnTo>
                      <a:pt x="158" y="960"/>
                    </a:lnTo>
                    <a:lnTo>
                      <a:pt x="166" y="832"/>
                    </a:lnTo>
                    <a:lnTo>
                      <a:pt x="178" y="676"/>
                    </a:lnTo>
                    <a:lnTo>
                      <a:pt x="196" y="486"/>
                    </a:lnTo>
                    <a:lnTo>
                      <a:pt x="220" y="262"/>
                    </a:lnTo>
                    <a:lnTo>
                      <a:pt x="252" y="0"/>
                    </a:lnTo>
                    <a:lnTo>
                      <a:pt x="124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Freeform 20"/>
              <p:cNvSpPr>
                <a:spLocks/>
              </p:cNvSpPr>
              <p:nvPr userDrawn="1"/>
            </p:nvSpPr>
            <p:spPr bwMode="auto">
              <a:xfrm>
                <a:off x="-405" y="1294"/>
                <a:ext cx="2132" cy="2030"/>
              </a:xfrm>
              <a:custGeom>
                <a:avLst/>
                <a:gdLst>
                  <a:gd name="T0" fmla="*/ 328 w 2132"/>
                  <a:gd name="T1" fmla="*/ 410 h 2030"/>
                  <a:gd name="T2" fmla="*/ 312 w 2132"/>
                  <a:gd name="T3" fmla="*/ 1068 h 2030"/>
                  <a:gd name="T4" fmla="*/ 244 w 2132"/>
                  <a:gd name="T5" fmla="*/ 1506 h 2030"/>
                  <a:gd name="T6" fmla="*/ 128 w 2132"/>
                  <a:gd name="T7" fmla="*/ 1784 h 2030"/>
                  <a:gd name="T8" fmla="*/ 54 w 2132"/>
                  <a:gd name="T9" fmla="*/ 1870 h 2030"/>
                  <a:gd name="T10" fmla="*/ 0 w 2132"/>
                  <a:gd name="T11" fmla="*/ 1994 h 2030"/>
                  <a:gd name="T12" fmla="*/ 28 w 2132"/>
                  <a:gd name="T13" fmla="*/ 2028 h 2030"/>
                  <a:gd name="T14" fmla="*/ 162 w 2132"/>
                  <a:gd name="T15" fmla="*/ 1994 h 2030"/>
                  <a:gd name="T16" fmla="*/ 530 w 2132"/>
                  <a:gd name="T17" fmla="*/ 1786 h 2030"/>
                  <a:gd name="T18" fmla="*/ 578 w 2132"/>
                  <a:gd name="T19" fmla="*/ 1730 h 2030"/>
                  <a:gd name="T20" fmla="*/ 572 w 2132"/>
                  <a:gd name="T21" fmla="*/ 1810 h 2030"/>
                  <a:gd name="T22" fmla="*/ 602 w 2132"/>
                  <a:gd name="T23" fmla="*/ 1876 h 2030"/>
                  <a:gd name="T24" fmla="*/ 688 w 2132"/>
                  <a:gd name="T25" fmla="*/ 1864 h 2030"/>
                  <a:gd name="T26" fmla="*/ 860 w 2132"/>
                  <a:gd name="T27" fmla="*/ 1730 h 2030"/>
                  <a:gd name="T28" fmla="*/ 998 w 2132"/>
                  <a:gd name="T29" fmla="*/ 1620 h 2030"/>
                  <a:gd name="T30" fmla="*/ 1074 w 2132"/>
                  <a:gd name="T31" fmla="*/ 1668 h 2030"/>
                  <a:gd name="T32" fmla="*/ 1180 w 2132"/>
                  <a:gd name="T33" fmla="*/ 1652 h 2030"/>
                  <a:gd name="T34" fmla="*/ 1340 w 2132"/>
                  <a:gd name="T35" fmla="*/ 1552 h 2030"/>
                  <a:gd name="T36" fmla="*/ 1524 w 2132"/>
                  <a:gd name="T37" fmla="*/ 1378 h 2030"/>
                  <a:gd name="T38" fmla="*/ 1620 w 2132"/>
                  <a:gd name="T39" fmla="*/ 1430 h 2030"/>
                  <a:gd name="T40" fmla="*/ 1736 w 2132"/>
                  <a:gd name="T41" fmla="*/ 1398 h 2030"/>
                  <a:gd name="T42" fmla="*/ 1882 w 2132"/>
                  <a:gd name="T43" fmla="*/ 1224 h 2030"/>
                  <a:gd name="T44" fmla="*/ 2046 w 2132"/>
                  <a:gd name="T45" fmla="*/ 830 h 2030"/>
                  <a:gd name="T46" fmla="*/ 2054 w 2132"/>
                  <a:gd name="T47" fmla="*/ 448 h 2030"/>
                  <a:gd name="T48" fmla="*/ 1912 w 2132"/>
                  <a:gd name="T49" fmla="*/ 934 h 2030"/>
                  <a:gd name="T50" fmla="*/ 1792 w 2132"/>
                  <a:gd name="T51" fmla="*/ 1170 h 2030"/>
                  <a:gd name="T52" fmla="*/ 1694 w 2132"/>
                  <a:gd name="T53" fmla="*/ 1242 h 2030"/>
                  <a:gd name="T54" fmla="*/ 1654 w 2132"/>
                  <a:gd name="T55" fmla="*/ 1220 h 2030"/>
                  <a:gd name="T56" fmla="*/ 1718 w 2132"/>
                  <a:gd name="T57" fmla="*/ 798 h 2030"/>
                  <a:gd name="T58" fmla="*/ 1758 w 2132"/>
                  <a:gd name="T59" fmla="*/ 350 h 2030"/>
                  <a:gd name="T60" fmla="*/ 1652 w 2132"/>
                  <a:gd name="T61" fmla="*/ 792 h 2030"/>
                  <a:gd name="T62" fmla="*/ 1496 w 2132"/>
                  <a:gd name="T63" fmla="*/ 1184 h 2030"/>
                  <a:gd name="T64" fmla="*/ 1336 w 2132"/>
                  <a:gd name="T65" fmla="*/ 1390 h 2030"/>
                  <a:gd name="T66" fmla="*/ 1226 w 2132"/>
                  <a:gd name="T67" fmla="*/ 1436 h 2030"/>
                  <a:gd name="T68" fmla="*/ 1178 w 2132"/>
                  <a:gd name="T69" fmla="*/ 1436 h 2030"/>
                  <a:gd name="T70" fmla="*/ 1170 w 2132"/>
                  <a:gd name="T71" fmla="*/ 1372 h 2030"/>
                  <a:gd name="T72" fmla="*/ 1244 w 2132"/>
                  <a:gd name="T73" fmla="*/ 1228 h 2030"/>
                  <a:gd name="T74" fmla="*/ 1356 w 2132"/>
                  <a:gd name="T75" fmla="*/ 882 h 2030"/>
                  <a:gd name="T76" fmla="*/ 1430 w 2132"/>
                  <a:gd name="T77" fmla="*/ 338 h 2030"/>
                  <a:gd name="T78" fmla="*/ 1412 w 2132"/>
                  <a:gd name="T79" fmla="*/ 288 h 2030"/>
                  <a:gd name="T80" fmla="*/ 1348 w 2132"/>
                  <a:gd name="T81" fmla="*/ 256 h 2030"/>
                  <a:gd name="T82" fmla="*/ 1280 w 2132"/>
                  <a:gd name="T83" fmla="*/ 706 h 2030"/>
                  <a:gd name="T84" fmla="*/ 1168 w 2132"/>
                  <a:gd name="T85" fmla="*/ 1094 h 2030"/>
                  <a:gd name="T86" fmla="*/ 1012 w 2132"/>
                  <a:gd name="T87" fmla="*/ 1394 h 2030"/>
                  <a:gd name="T88" fmla="*/ 834 w 2132"/>
                  <a:gd name="T89" fmla="*/ 1566 h 2030"/>
                  <a:gd name="T90" fmla="*/ 732 w 2132"/>
                  <a:gd name="T91" fmla="*/ 1652 h 2030"/>
                  <a:gd name="T92" fmla="*/ 698 w 2132"/>
                  <a:gd name="T93" fmla="*/ 1640 h 2030"/>
                  <a:gd name="T94" fmla="*/ 752 w 2132"/>
                  <a:gd name="T95" fmla="*/ 1448 h 2030"/>
                  <a:gd name="T96" fmla="*/ 830 w 2132"/>
                  <a:gd name="T97" fmla="*/ 1188 h 2030"/>
                  <a:gd name="T98" fmla="*/ 916 w 2132"/>
                  <a:gd name="T99" fmla="*/ 568 h 2030"/>
                  <a:gd name="T100" fmla="*/ 846 w 2132"/>
                  <a:gd name="T101" fmla="*/ 116 h 2030"/>
                  <a:gd name="T102" fmla="*/ 772 w 2132"/>
                  <a:gd name="T103" fmla="*/ 842 h 2030"/>
                  <a:gd name="T104" fmla="*/ 664 w 2132"/>
                  <a:gd name="T105" fmla="*/ 1322 h 2030"/>
                  <a:gd name="T106" fmla="*/ 520 w 2132"/>
                  <a:gd name="T107" fmla="*/ 1632 h 2030"/>
                  <a:gd name="T108" fmla="*/ 426 w 2132"/>
                  <a:gd name="T109" fmla="*/ 1718 h 2030"/>
                  <a:gd name="T110" fmla="*/ 312 w 2132"/>
                  <a:gd name="T111" fmla="*/ 1812 h 2030"/>
                  <a:gd name="T112" fmla="*/ 250 w 2132"/>
                  <a:gd name="T113" fmla="*/ 1826 h 2030"/>
                  <a:gd name="T114" fmla="*/ 254 w 2132"/>
                  <a:gd name="T115" fmla="*/ 1750 h 2030"/>
                  <a:gd name="T116" fmla="*/ 358 w 2132"/>
                  <a:gd name="T117" fmla="*/ 1496 h 2030"/>
                  <a:gd name="T118" fmla="*/ 430 w 2132"/>
                  <a:gd name="T119" fmla="*/ 1148 h 2030"/>
                  <a:gd name="T120" fmla="*/ 454 w 2132"/>
                  <a:gd name="T121" fmla="*/ 498 h 2030"/>
                  <a:gd name="T122" fmla="*/ 308 w 2132"/>
                  <a:gd name="T123" fmla="*/ 58 h 2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32" h="2030">
                    <a:moveTo>
                      <a:pt x="308" y="58"/>
                    </a:moveTo>
                    <a:lnTo>
                      <a:pt x="308" y="58"/>
                    </a:lnTo>
                    <a:lnTo>
                      <a:pt x="314" y="122"/>
                    </a:lnTo>
                    <a:lnTo>
                      <a:pt x="318" y="196"/>
                    </a:lnTo>
                    <a:lnTo>
                      <a:pt x="322" y="292"/>
                    </a:lnTo>
                    <a:lnTo>
                      <a:pt x="328" y="410"/>
                    </a:lnTo>
                    <a:lnTo>
                      <a:pt x="330" y="540"/>
                    </a:lnTo>
                    <a:lnTo>
                      <a:pt x="330" y="684"/>
                    </a:lnTo>
                    <a:lnTo>
                      <a:pt x="326" y="834"/>
                    </a:lnTo>
                    <a:lnTo>
                      <a:pt x="322" y="912"/>
                    </a:lnTo>
                    <a:lnTo>
                      <a:pt x="318" y="990"/>
                    </a:lnTo>
                    <a:lnTo>
                      <a:pt x="312" y="1068"/>
                    </a:lnTo>
                    <a:lnTo>
                      <a:pt x="306" y="1144"/>
                    </a:lnTo>
                    <a:lnTo>
                      <a:pt x="296" y="1220"/>
                    </a:lnTo>
                    <a:lnTo>
                      <a:pt x="286" y="1294"/>
                    </a:lnTo>
                    <a:lnTo>
                      <a:pt x="274" y="1368"/>
                    </a:lnTo>
                    <a:lnTo>
                      <a:pt x="260" y="1438"/>
                    </a:lnTo>
                    <a:lnTo>
                      <a:pt x="244" y="1506"/>
                    </a:lnTo>
                    <a:lnTo>
                      <a:pt x="224" y="1570"/>
                    </a:lnTo>
                    <a:lnTo>
                      <a:pt x="204" y="1630"/>
                    </a:lnTo>
                    <a:lnTo>
                      <a:pt x="182" y="1686"/>
                    </a:lnTo>
                    <a:lnTo>
                      <a:pt x="156" y="1738"/>
                    </a:lnTo>
                    <a:lnTo>
                      <a:pt x="142" y="1760"/>
                    </a:lnTo>
                    <a:lnTo>
                      <a:pt x="128" y="1784"/>
                    </a:lnTo>
                    <a:lnTo>
                      <a:pt x="112" y="1804"/>
                    </a:lnTo>
                    <a:lnTo>
                      <a:pt x="96" y="1824"/>
                    </a:lnTo>
                    <a:lnTo>
                      <a:pt x="80" y="1842"/>
                    </a:lnTo>
                    <a:lnTo>
                      <a:pt x="64" y="1858"/>
                    </a:lnTo>
                    <a:lnTo>
                      <a:pt x="64" y="1858"/>
                    </a:lnTo>
                    <a:lnTo>
                      <a:pt x="54" y="1870"/>
                    </a:lnTo>
                    <a:lnTo>
                      <a:pt x="34" y="1902"/>
                    </a:lnTo>
                    <a:lnTo>
                      <a:pt x="24" y="1922"/>
                    </a:lnTo>
                    <a:lnTo>
                      <a:pt x="14" y="1944"/>
                    </a:lnTo>
                    <a:lnTo>
                      <a:pt x="6" y="1964"/>
                    </a:lnTo>
                    <a:lnTo>
                      <a:pt x="0" y="1984"/>
                    </a:lnTo>
                    <a:lnTo>
                      <a:pt x="0" y="1994"/>
                    </a:lnTo>
                    <a:lnTo>
                      <a:pt x="0" y="2002"/>
                    </a:lnTo>
                    <a:lnTo>
                      <a:pt x="2" y="2010"/>
                    </a:lnTo>
                    <a:lnTo>
                      <a:pt x="6" y="2016"/>
                    </a:lnTo>
                    <a:lnTo>
                      <a:pt x="10" y="2022"/>
                    </a:lnTo>
                    <a:lnTo>
                      <a:pt x="18" y="2026"/>
                    </a:lnTo>
                    <a:lnTo>
                      <a:pt x="28" y="2028"/>
                    </a:lnTo>
                    <a:lnTo>
                      <a:pt x="38" y="2030"/>
                    </a:lnTo>
                    <a:lnTo>
                      <a:pt x="52" y="2030"/>
                    </a:lnTo>
                    <a:lnTo>
                      <a:pt x="68" y="2026"/>
                    </a:lnTo>
                    <a:lnTo>
                      <a:pt x="88" y="2022"/>
                    </a:lnTo>
                    <a:lnTo>
                      <a:pt x="110" y="2016"/>
                    </a:lnTo>
                    <a:lnTo>
                      <a:pt x="162" y="1994"/>
                    </a:lnTo>
                    <a:lnTo>
                      <a:pt x="226" y="1962"/>
                    </a:lnTo>
                    <a:lnTo>
                      <a:pt x="226" y="1962"/>
                    </a:lnTo>
                    <a:lnTo>
                      <a:pt x="352" y="1896"/>
                    </a:lnTo>
                    <a:lnTo>
                      <a:pt x="444" y="1842"/>
                    </a:lnTo>
                    <a:lnTo>
                      <a:pt x="508" y="1802"/>
                    </a:lnTo>
                    <a:lnTo>
                      <a:pt x="530" y="1786"/>
                    </a:lnTo>
                    <a:lnTo>
                      <a:pt x="546" y="1772"/>
                    </a:lnTo>
                    <a:lnTo>
                      <a:pt x="560" y="1760"/>
                    </a:lnTo>
                    <a:lnTo>
                      <a:pt x="568" y="1750"/>
                    </a:lnTo>
                    <a:lnTo>
                      <a:pt x="574" y="1744"/>
                    </a:lnTo>
                    <a:lnTo>
                      <a:pt x="576" y="1738"/>
                    </a:lnTo>
                    <a:lnTo>
                      <a:pt x="578" y="1730"/>
                    </a:lnTo>
                    <a:lnTo>
                      <a:pt x="578" y="1728"/>
                    </a:lnTo>
                    <a:lnTo>
                      <a:pt x="578" y="1728"/>
                    </a:lnTo>
                    <a:lnTo>
                      <a:pt x="574" y="1746"/>
                    </a:lnTo>
                    <a:lnTo>
                      <a:pt x="572" y="1764"/>
                    </a:lnTo>
                    <a:lnTo>
                      <a:pt x="570" y="1786"/>
                    </a:lnTo>
                    <a:lnTo>
                      <a:pt x="572" y="1810"/>
                    </a:lnTo>
                    <a:lnTo>
                      <a:pt x="574" y="1832"/>
                    </a:lnTo>
                    <a:lnTo>
                      <a:pt x="578" y="1844"/>
                    </a:lnTo>
                    <a:lnTo>
                      <a:pt x="582" y="1854"/>
                    </a:lnTo>
                    <a:lnTo>
                      <a:pt x="586" y="1862"/>
                    </a:lnTo>
                    <a:lnTo>
                      <a:pt x="594" y="1870"/>
                    </a:lnTo>
                    <a:lnTo>
                      <a:pt x="602" y="1876"/>
                    </a:lnTo>
                    <a:lnTo>
                      <a:pt x="612" y="1880"/>
                    </a:lnTo>
                    <a:lnTo>
                      <a:pt x="622" y="1882"/>
                    </a:lnTo>
                    <a:lnTo>
                      <a:pt x="636" y="1882"/>
                    </a:lnTo>
                    <a:lnTo>
                      <a:pt x="652" y="1880"/>
                    </a:lnTo>
                    <a:lnTo>
                      <a:pt x="668" y="1874"/>
                    </a:lnTo>
                    <a:lnTo>
                      <a:pt x="688" y="1864"/>
                    </a:lnTo>
                    <a:lnTo>
                      <a:pt x="710" y="1852"/>
                    </a:lnTo>
                    <a:lnTo>
                      <a:pt x="736" y="1836"/>
                    </a:lnTo>
                    <a:lnTo>
                      <a:pt x="762" y="1816"/>
                    </a:lnTo>
                    <a:lnTo>
                      <a:pt x="792" y="1792"/>
                    </a:lnTo>
                    <a:lnTo>
                      <a:pt x="824" y="1764"/>
                    </a:lnTo>
                    <a:lnTo>
                      <a:pt x="860" y="1730"/>
                    </a:lnTo>
                    <a:lnTo>
                      <a:pt x="898" y="1692"/>
                    </a:lnTo>
                    <a:lnTo>
                      <a:pt x="940" y="1650"/>
                    </a:lnTo>
                    <a:lnTo>
                      <a:pt x="986" y="1600"/>
                    </a:lnTo>
                    <a:lnTo>
                      <a:pt x="986" y="1600"/>
                    </a:lnTo>
                    <a:lnTo>
                      <a:pt x="992" y="1610"/>
                    </a:lnTo>
                    <a:lnTo>
                      <a:pt x="998" y="1620"/>
                    </a:lnTo>
                    <a:lnTo>
                      <a:pt x="1008" y="1634"/>
                    </a:lnTo>
                    <a:lnTo>
                      <a:pt x="1022" y="1646"/>
                    </a:lnTo>
                    <a:lnTo>
                      <a:pt x="1040" y="1656"/>
                    </a:lnTo>
                    <a:lnTo>
                      <a:pt x="1050" y="1662"/>
                    </a:lnTo>
                    <a:lnTo>
                      <a:pt x="1062" y="1664"/>
                    </a:lnTo>
                    <a:lnTo>
                      <a:pt x="1074" y="1668"/>
                    </a:lnTo>
                    <a:lnTo>
                      <a:pt x="1088" y="1668"/>
                    </a:lnTo>
                    <a:lnTo>
                      <a:pt x="1104" y="1670"/>
                    </a:lnTo>
                    <a:lnTo>
                      <a:pt x="1120" y="1668"/>
                    </a:lnTo>
                    <a:lnTo>
                      <a:pt x="1140" y="1664"/>
                    </a:lnTo>
                    <a:lnTo>
                      <a:pt x="1158" y="1660"/>
                    </a:lnTo>
                    <a:lnTo>
                      <a:pt x="1180" y="1652"/>
                    </a:lnTo>
                    <a:lnTo>
                      <a:pt x="1202" y="1642"/>
                    </a:lnTo>
                    <a:lnTo>
                      <a:pt x="1226" y="1630"/>
                    </a:lnTo>
                    <a:lnTo>
                      <a:pt x="1252" y="1616"/>
                    </a:lnTo>
                    <a:lnTo>
                      <a:pt x="1280" y="1598"/>
                    </a:lnTo>
                    <a:lnTo>
                      <a:pt x="1310" y="1576"/>
                    </a:lnTo>
                    <a:lnTo>
                      <a:pt x="1340" y="1552"/>
                    </a:lnTo>
                    <a:lnTo>
                      <a:pt x="1374" y="1526"/>
                    </a:lnTo>
                    <a:lnTo>
                      <a:pt x="1408" y="1494"/>
                    </a:lnTo>
                    <a:lnTo>
                      <a:pt x="1444" y="1460"/>
                    </a:lnTo>
                    <a:lnTo>
                      <a:pt x="1484" y="1422"/>
                    </a:lnTo>
                    <a:lnTo>
                      <a:pt x="1524" y="1378"/>
                    </a:lnTo>
                    <a:lnTo>
                      <a:pt x="1524" y="1378"/>
                    </a:lnTo>
                    <a:lnTo>
                      <a:pt x="1538" y="1392"/>
                    </a:lnTo>
                    <a:lnTo>
                      <a:pt x="1554" y="1404"/>
                    </a:lnTo>
                    <a:lnTo>
                      <a:pt x="1576" y="1418"/>
                    </a:lnTo>
                    <a:lnTo>
                      <a:pt x="1590" y="1424"/>
                    </a:lnTo>
                    <a:lnTo>
                      <a:pt x="1604" y="1428"/>
                    </a:lnTo>
                    <a:lnTo>
                      <a:pt x="1620" y="1430"/>
                    </a:lnTo>
                    <a:lnTo>
                      <a:pt x="1636" y="1432"/>
                    </a:lnTo>
                    <a:lnTo>
                      <a:pt x="1654" y="1430"/>
                    </a:lnTo>
                    <a:lnTo>
                      <a:pt x="1672" y="1428"/>
                    </a:lnTo>
                    <a:lnTo>
                      <a:pt x="1692" y="1422"/>
                    </a:lnTo>
                    <a:lnTo>
                      <a:pt x="1714" y="1412"/>
                    </a:lnTo>
                    <a:lnTo>
                      <a:pt x="1736" y="1398"/>
                    </a:lnTo>
                    <a:lnTo>
                      <a:pt x="1758" y="1382"/>
                    </a:lnTo>
                    <a:lnTo>
                      <a:pt x="1782" y="1360"/>
                    </a:lnTo>
                    <a:lnTo>
                      <a:pt x="1806" y="1334"/>
                    </a:lnTo>
                    <a:lnTo>
                      <a:pt x="1830" y="1304"/>
                    </a:lnTo>
                    <a:lnTo>
                      <a:pt x="1856" y="1266"/>
                    </a:lnTo>
                    <a:lnTo>
                      <a:pt x="1882" y="1224"/>
                    </a:lnTo>
                    <a:lnTo>
                      <a:pt x="1908" y="1176"/>
                    </a:lnTo>
                    <a:lnTo>
                      <a:pt x="1936" y="1122"/>
                    </a:lnTo>
                    <a:lnTo>
                      <a:pt x="1962" y="1060"/>
                    </a:lnTo>
                    <a:lnTo>
                      <a:pt x="1990" y="990"/>
                    </a:lnTo>
                    <a:lnTo>
                      <a:pt x="2018" y="914"/>
                    </a:lnTo>
                    <a:lnTo>
                      <a:pt x="2046" y="830"/>
                    </a:lnTo>
                    <a:lnTo>
                      <a:pt x="2074" y="736"/>
                    </a:lnTo>
                    <a:lnTo>
                      <a:pt x="2104" y="636"/>
                    </a:lnTo>
                    <a:lnTo>
                      <a:pt x="2132" y="526"/>
                    </a:lnTo>
                    <a:lnTo>
                      <a:pt x="2062" y="408"/>
                    </a:lnTo>
                    <a:lnTo>
                      <a:pt x="2062" y="408"/>
                    </a:lnTo>
                    <a:lnTo>
                      <a:pt x="2054" y="448"/>
                    </a:lnTo>
                    <a:lnTo>
                      <a:pt x="2028" y="550"/>
                    </a:lnTo>
                    <a:lnTo>
                      <a:pt x="2012" y="618"/>
                    </a:lnTo>
                    <a:lnTo>
                      <a:pt x="1990" y="692"/>
                    </a:lnTo>
                    <a:lnTo>
                      <a:pt x="1966" y="772"/>
                    </a:lnTo>
                    <a:lnTo>
                      <a:pt x="1940" y="854"/>
                    </a:lnTo>
                    <a:lnTo>
                      <a:pt x="1912" y="934"/>
                    </a:lnTo>
                    <a:lnTo>
                      <a:pt x="1880" y="1012"/>
                    </a:lnTo>
                    <a:lnTo>
                      <a:pt x="1862" y="1048"/>
                    </a:lnTo>
                    <a:lnTo>
                      <a:pt x="1846" y="1082"/>
                    </a:lnTo>
                    <a:lnTo>
                      <a:pt x="1828" y="1114"/>
                    </a:lnTo>
                    <a:lnTo>
                      <a:pt x="1810" y="1142"/>
                    </a:lnTo>
                    <a:lnTo>
                      <a:pt x="1792" y="1170"/>
                    </a:lnTo>
                    <a:lnTo>
                      <a:pt x="1772" y="1192"/>
                    </a:lnTo>
                    <a:lnTo>
                      <a:pt x="1754" y="1210"/>
                    </a:lnTo>
                    <a:lnTo>
                      <a:pt x="1734" y="1226"/>
                    </a:lnTo>
                    <a:lnTo>
                      <a:pt x="1714" y="1236"/>
                    </a:lnTo>
                    <a:lnTo>
                      <a:pt x="1704" y="1240"/>
                    </a:lnTo>
                    <a:lnTo>
                      <a:pt x="1694" y="1242"/>
                    </a:lnTo>
                    <a:lnTo>
                      <a:pt x="1684" y="1244"/>
                    </a:lnTo>
                    <a:lnTo>
                      <a:pt x="1674" y="1242"/>
                    </a:lnTo>
                    <a:lnTo>
                      <a:pt x="1664" y="1242"/>
                    </a:lnTo>
                    <a:lnTo>
                      <a:pt x="1652" y="1238"/>
                    </a:lnTo>
                    <a:lnTo>
                      <a:pt x="1652" y="1238"/>
                    </a:lnTo>
                    <a:lnTo>
                      <a:pt x="1654" y="1220"/>
                    </a:lnTo>
                    <a:lnTo>
                      <a:pt x="1658" y="1170"/>
                    </a:lnTo>
                    <a:lnTo>
                      <a:pt x="1666" y="1092"/>
                    </a:lnTo>
                    <a:lnTo>
                      <a:pt x="1680" y="990"/>
                    </a:lnTo>
                    <a:lnTo>
                      <a:pt x="1690" y="930"/>
                    </a:lnTo>
                    <a:lnTo>
                      <a:pt x="1704" y="866"/>
                    </a:lnTo>
                    <a:lnTo>
                      <a:pt x="1718" y="798"/>
                    </a:lnTo>
                    <a:lnTo>
                      <a:pt x="1736" y="726"/>
                    </a:lnTo>
                    <a:lnTo>
                      <a:pt x="1758" y="650"/>
                    </a:lnTo>
                    <a:lnTo>
                      <a:pt x="1782" y="572"/>
                    </a:lnTo>
                    <a:lnTo>
                      <a:pt x="1808" y="490"/>
                    </a:lnTo>
                    <a:lnTo>
                      <a:pt x="1840" y="408"/>
                    </a:lnTo>
                    <a:lnTo>
                      <a:pt x="1758" y="350"/>
                    </a:lnTo>
                    <a:lnTo>
                      <a:pt x="1758" y="350"/>
                    </a:lnTo>
                    <a:lnTo>
                      <a:pt x="1748" y="396"/>
                    </a:lnTo>
                    <a:lnTo>
                      <a:pt x="1722" y="520"/>
                    </a:lnTo>
                    <a:lnTo>
                      <a:pt x="1704" y="602"/>
                    </a:lnTo>
                    <a:lnTo>
                      <a:pt x="1680" y="694"/>
                    </a:lnTo>
                    <a:lnTo>
                      <a:pt x="1652" y="792"/>
                    </a:lnTo>
                    <a:lnTo>
                      <a:pt x="1618" y="894"/>
                    </a:lnTo>
                    <a:lnTo>
                      <a:pt x="1582" y="994"/>
                    </a:lnTo>
                    <a:lnTo>
                      <a:pt x="1562" y="1044"/>
                    </a:lnTo>
                    <a:lnTo>
                      <a:pt x="1542" y="1092"/>
                    </a:lnTo>
                    <a:lnTo>
                      <a:pt x="1520" y="1140"/>
                    </a:lnTo>
                    <a:lnTo>
                      <a:pt x="1496" y="1184"/>
                    </a:lnTo>
                    <a:lnTo>
                      <a:pt x="1472" y="1228"/>
                    </a:lnTo>
                    <a:lnTo>
                      <a:pt x="1448" y="1266"/>
                    </a:lnTo>
                    <a:lnTo>
                      <a:pt x="1420" y="1304"/>
                    </a:lnTo>
                    <a:lnTo>
                      <a:pt x="1394" y="1336"/>
                    </a:lnTo>
                    <a:lnTo>
                      <a:pt x="1366" y="1366"/>
                    </a:lnTo>
                    <a:lnTo>
                      <a:pt x="1336" y="1390"/>
                    </a:lnTo>
                    <a:lnTo>
                      <a:pt x="1306" y="1410"/>
                    </a:lnTo>
                    <a:lnTo>
                      <a:pt x="1290" y="1418"/>
                    </a:lnTo>
                    <a:lnTo>
                      <a:pt x="1274" y="1424"/>
                    </a:lnTo>
                    <a:lnTo>
                      <a:pt x="1258" y="1430"/>
                    </a:lnTo>
                    <a:lnTo>
                      <a:pt x="1242" y="1434"/>
                    </a:lnTo>
                    <a:lnTo>
                      <a:pt x="1226" y="1436"/>
                    </a:lnTo>
                    <a:lnTo>
                      <a:pt x="1208" y="1436"/>
                    </a:lnTo>
                    <a:lnTo>
                      <a:pt x="1208" y="1436"/>
                    </a:lnTo>
                    <a:lnTo>
                      <a:pt x="1204" y="1438"/>
                    </a:lnTo>
                    <a:lnTo>
                      <a:pt x="1192" y="1438"/>
                    </a:lnTo>
                    <a:lnTo>
                      <a:pt x="1186" y="1438"/>
                    </a:lnTo>
                    <a:lnTo>
                      <a:pt x="1178" y="1436"/>
                    </a:lnTo>
                    <a:lnTo>
                      <a:pt x="1172" y="1432"/>
                    </a:lnTo>
                    <a:lnTo>
                      <a:pt x="1168" y="1426"/>
                    </a:lnTo>
                    <a:lnTo>
                      <a:pt x="1164" y="1418"/>
                    </a:lnTo>
                    <a:lnTo>
                      <a:pt x="1162" y="1406"/>
                    </a:lnTo>
                    <a:lnTo>
                      <a:pt x="1164" y="1392"/>
                    </a:lnTo>
                    <a:lnTo>
                      <a:pt x="1170" y="1372"/>
                    </a:lnTo>
                    <a:lnTo>
                      <a:pt x="1178" y="1350"/>
                    </a:lnTo>
                    <a:lnTo>
                      <a:pt x="1190" y="1322"/>
                    </a:lnTo>
                    <a:lnTo>
                      <a:pt x="1208" y="1288"/>
                    </a:lnTo>
                    <a:lnTo>
                      <a:pt x="1232" y="1250"/>
                    </a:lnTo>
                    <a:lnTo>
                      <a:pt x="1232" y="1250"/>
                    </a:lnTo>
                    <a:lnTo>
                      <a:pt x="1244" y="1228"/>
                    </a:lnTo>
                    <a:lnTo>
                      <a:pt x="1258" y="1204"/>
                    </a:lnTo>
                    <a:lnTo>
                      <a:pt x="1280" y="1150"/>
                    </a:lnTo>
                    <a:lnTo>
                      <a:pt x="1302" y="1090"/>
                    </a:lnTo>
                    <a:lnTo>
                      <a:pt x="1322" y="1024"/>
                    </a:lnTo>
                    <a:lnTo>
                      <a:pt x="1340" y="954"/>
                    </a:lnTo>
                    <a:lnTo>
                      <a:pt x="1356" y="882"/>
                    </a:lnTo>
                    <a:lnTo>
                      <a:pt x="1370" y="810"/>
                    </a:lnTo>
                    <a:lnTo>
                      <a:pt x="1384" y="738"/>
                    </a:lnTo>
                    <a:lnTo>
                      <a:pt x="1404" y="598"/>
                    </a:lnTo>
                    <a:lnTo>
                      <a:pt x="1420" y="478"/>
                    </a:lnTo>
                    <a:lnTo>
                      <a:pt x="1428" y="388"/>
                    </a:lnTo>
                    <a:lnTo>
                      <a:pt x="1430" y="338"/>
                    </a:lnTo>
                    <a:lnTo>
                      <a:pt x="1430" y="338"/>
                    </a:lnTo>
                    <a:lnTo>
                      <a:pt x="1430" y="326"/>
                    </a:lnTo>
                    <a:lnTo>
                      <a:pt x="1428" y="314"/>
                    </a:lnTo>
                    <a:lnTo>
                      <a:pt x="1424" y="304"/>
                    </a:lnTo>
                    <a:lnTo>
                      <a:pt x="1418" y="296"/>
                    </a:lnTo>
                    <a:lnTo>
                      <a:pt x="1412" y="288"/>
                    </a:lnTo>
                    <a:lnTo>
                      <a:pt x="1404" y="282"/>
                    </a:lnTo>
                    <a:lnTo>
                      <a:pt x="1390" y="272"/>
                    </a:lnTo>
                    <a:lnTo>
                      <a:pt x="1374" y="264"/>
                    </a:lnTo>
                    <a:lnTo>
                      <a:pt x="1362" y="260"/>
                    </a:lnTo>
                    <a:lnTo>
                      <a:pt x="1348" y="256"/>
                    </a:lnTo>
                    <a:lnTo>
                      <a:pt x="1348" y="256"/>
                    </a:lnTo>
                    <a:lnTo>
                      <a:pt x="1344" y="302"/>
                    </a:lnTo>
                    <a:lnTo>
                      <a:pt x="1338" y="356"/>
                    </a:lnTo>
                    <a:lnTo>
                      <a:pt x="1330" y="424"/>
                    </a:lnTo>
                    <a:lnTo>
                      <a:pt x="1316" y="508"/>
                    </a:lnTo>
                    <a:lnTo>
                      <a:pt x="1300" y="602"/>
                    </a:lnTo>
                    <a:lnTo>
                      <a:pt x="1280" y="706"/>
                    </a:lnTo>
                    <a:lnTo>
                      <a:pt x="1254" y="814"/>
                    </a:lnTo>
                    <a:lnTo>
                      <a:pt x="1240" y="870"/>
                    </a:lnTo>
                    <a:lnTo>
                      <a:pt x="1224" y="926"/>
                    </a:lnTo>
                    <a:lnTo>
                      <a:pt x="1206" y="982"/>
                    </a:lnTo>
                    <a:lnTo>
                      <a:pt x="1188" y="1038"/>
                    </a:lnTo>
                    <a:lnTo>
                      <a:pt x="1168" y="1094"/>
                    </a:lnTo>
                    <a:lnTo>
                      <a:pt x="1146" y="1148"/>
                    </a:lnTo>
                    <a:lnTo>
                      <a:pt x="1122" y="1200"/>
                    </a:lnTo>
                    <a:lnTo>
                      <a:pt x="1098" y="1252"/>
                    </a:lnTo>
                    <a:lnTo>
                      <a:pt x="1070" y="1302"/>
                    </a:lnTo>
                    <a:lnTo>
                      <a:pt x="1042" y="1348"/>
                    </a:lnTo>
                    <a:lnTo>
                      <a:pt x="1012" y="1394"/>
                    </a:lnTo>
                    <a:lnTo>
                      <a:pt x="980" y="1436"/>
                    </a:lnTo>
                    <a:lnTo>
                      <a:pt x="948" y="1474"/>
                    </a:lnTo>
                    <a:lnTo>
                      <a:pt x="912" y="1508"/>
                    </a:lnTo>
                    <a:lnTo>
                      <a:pt x="874" y="1538"/>
                    </a:lnTo>
                    <a:lnTo>
                      <a:pt x="854" y="1552"/>
                    </a:lnTo>
                    <a:lnTo>
                      <a:pt x="834" y="1566"/>
                    </a:lnTo>
                    <a:lnTo>
                      <a:pt x="834" y="1566"/>
                    </a:lnTo>
                    <a:lnTo>
                      <a:pt x="824" y="1576"/>
                    </a:lnTo>
                    <a:lnTo>
                      <a:pt x="798" y="1602"/>
                    </a:lnTo>
                    <a:lnTo>
                      <a:pt x="766" y="1630"/>
                    </a:lnTo>
                    <a:lnTo>
                      <a:pt x="748" y="1642"/>
                    </a:lnTo>
                    <a:lnTo>
                      <a:pt x="732" y="1652"/>
                    </a:lnTo>
                    <a:lnTo>
                      <a:pt x="718" y="1656"/>
                    </a:lnTo>
                    <a:lnTo>
                      <a:pt x="712" y="1656"/>
                    </a:lnTo>
                    <a:lnTo>
                      <a:pt x="706" y="1654"/>
                    </a:lnTo>
                    <a:lnTo>
                      <a:pt x="702" y="1652"/>
                    </a:lnTo>
                    <a:lnTo>
                      <a:pt x="700" y="1646"/>
                    </a:lnTo>
                    <a:lnTo>
                      <a:pt x="698" y="1640"/>
                    </a:lnTo>
                    <a:lnTo>
                      <a:pt x="696" y="1630"/>
                    </a:lnTo>
                    <a:lnTo>
                      <a:pt x="698" y="1618"/>
                    </a:lnTo>
                    <a:lnTo>
                      <a:pt x="700" y="1602"/>
                    </a:lnTo>
                    <a:lnTo>
                      <a:pt x="710" y="1564"/>
                    </a:lnTo>
                    <a:lnTo>
                      <a:pt x="726" y="1514"/>
                    </a:lnTo>
                    <a:lnTo>
                      <a:pt x="752" y="1448"/>
                    </a:lnTo>
                    <a:lnTo>
                      <a:pt x="752" y="1448"/>
                    </a:lnTo>
                    <a:lnTo>
                      <a:pt x="768" y="1410"/>
                    </a:lnTo>
                    <a:lnTo>
                      <a:pt x="782" y="1370"/>
                    </a:lnTo>
                    <a:lnTo>
                      <a:pt x="796" y="1328"/>
                    </a:lnTo>
                    <a:lnTo>
                      <a:pt x="808" y="1282"/>
                    </a:lnTo>
                    <a:lnTo>
                      <a:pt x="830" y="1188"/>
                    </a:lnTo>
                    <a:lnTo>
                      <a:pt x="850" y="1086"/>
                    </a:lnTo>
                    <a:lnTo>
                      <a:pt x="868" y="982"/>
                    </a:lnTo>
                    <a:lnTo>
                      <a:pt x="884" y="876"/>
                    </a:lnTo>
                    <a:lnTo>
                      <a:pt x="896" y="770"/>
                    </a:lnTo>
                    <a:lnTo>
                      <a:pt x="908" y="666"/>
                    </a:lnTo>
                    <a:lnTo>
                      <a:pt x="916" y="568"/>
                    </a:lnTo>
                    <a:lnTo>
                      <a:pt x="924" y="476"/>
                    </a:lnTo>
                    <a:lnTo>
                      <a:pt x="934" y="320"/>
                    </a:lnTo>
                    <a:lnTo>
                      <a:pt x="938" y="214"/>
                    </a:lnTo>
                    <a:lnTo>
                      <a:pt x="940" y="174"/>
                    </a:lnTo>
                    <a:lnTo>
                      <a:pt x="846" y="116"/>
                    </a:lnTo>
                    <a:lnTo>
                      <a:pt x="846" y="116"/>
                    </a:lnTo>
                    <a:lnTo>
                      <a:pt x="842" y="176"/>
                    </a:lnTo>
                    <a:lnTo>
                      <a:pt x="832" y="338"/>
                    </a:lnTo>
                    <a:lnTo>
                      <a:pt x="822" y="448"/>
                    </a:lnTo>
                    <a:lnTo>
                      <a:pt x="808" y="570"/>
                    </a:lnTo>
                    <a:lnTo>
                      <a:pt x="792" y="704"/>
                    </a:lnTo>
                    <a:lnTo>
                      <a:pt x="772" y="842"/>
                    </a:lnTo>
                    <a:lnTo>
                      <a:pt x="748" y="984"/>
                    </a:lnTo>
                    <a:lnTo>
                      <a:pt x="734" y="1054"/>
                    </a:lnTo>
                    <a:lnTo>
                      <a:pt x="718" y="1124"/>
                    </a:lnTo>
                    <a:lnTo>
                      <a:pt x="702" y="1192"/>
                    </a:lnTo>
                    <a:lnTo>
                      <a:pt x="684" y="1258"/>
                    </a:lnTo>
                    <a:lnTo>
                      <a:pt x="664" y="1322"/>
                    </a:lnTo>
                    <a:lnTo>
                      <a:pt x="644" y="1384"/>
                    </a:lnTo>
                    <a:lnTo>
                      <a:pt x="622" y="1442"/>
                    </a:lnTo>
                    <a:lnTo>
                      <a:pt x="598" y="1496"/>
                    </a:lnTo>
                    <a:lnTo>
                      <a:pt x="574" y="1546"/>
                    </a:lnTo>
                    <a:lnTo>
                      <a:pt x="548" y="1592"/>
                    </a:lnTo>
                    <a:lnTo>
                      <a:pt x="520" y="1632"/>
                    </a:lnTo>
                    <a:lnTo>
                      <a:pt x="506" y="1650"/>
                    </a:lnTo>
                    <a:lnTo>
                      <a:pt x="490" y="1666"/>
                    </a:lnTo>
                    <a:lnTo>
                      <a:pt x="474" y="1682"/>
                    </a:lnTo>
                    <a:lnTo>
                      <a:pt x="458" y="1696"/>
                    </a:lnTo>
                    <a:lnTo>
                      <a:pt x="442" y="1706"/>
                    </a:lnTo>
                    <a:lnTo>
                      <a:pt x="426" y="1718"/>
                    </a:lnTo>
                    <a:lnTo>
                      <a:pt x="426" y="1718"/>
                    </a:lnTo>
                    <a:lnTo>
                      <a:pt x="412" y="1730"/>
                    </a:lnTo>
                    <a:lnTo>
                      <a:pt x="378" y="1762"/>
                    </a:lnTo>
                    <a:lnTo>
                      <a:pt x="356" y="1780"/>
                    </a:lnTo>
                    <a:lnTo>
                      <a:pt x="334" y="1796"/>
                    </a:lnTo>
                    <a:lnTo>
                      <a:pt x="312" y="1812"/>
                    </a:lnTo>
                    <a:lnTo>
                      <a:pt x="290" y="1824"/>
                    </a:lnTo>
                    <a:lnTo>
                      <a:pt x="280" y="1828"/>
                    </a:lnTo>
                    <a:lnTo>
                      <a:pt x="270" y="1830"/>
                    </a:lnTo>
                    <a:lnTo>
                      <a:pt x="262" y="1830"/>
                    </a:lnTo>
                    <a:lnTo>
                      <a:pt x="256" y="1830"/>
                    </a:lnTo>
                    <a:lnTo>
                      <a:pt x="250" y="1826"/>
                    </a:lnTo>
                    <a:lnTo>
                      <a:pt x="246" y="1820"/>
                    </a:lnTo>
                    <a:lnTo>
                      <a:pt x="244" y="1812"/>
                    </a:lnTo>
                    <a:lnTo>
                      <a:pt x="244" y="1802"/>
                    </a:lnTo>
                    <a:lnTo>
                      <a:pt x="244" y="1786"/>
                    </a:lnTo>
                    <a:lnTo>
                      <a:pt x="248" y="1770"/>
                    </a:lnTo>
                    <a:lnTo>
                      <a:pt x="254" y="1750"/>
                    </a:lnTo>
                    <a:lnTo>
                      <a:pt x="262" y="1726"/>
                    </a:lnTo>
                    <a:lnTo>
                      <a:pt x="284" y="1666"/>
                    </a:lnTo>
                    <a:lnTo>
                      <a:pt x="320" y="1588"/>
                    </a:lnTo>
                    <a:lnTo>
                      <a:pt x="320" y="1588"/>
                    </a:lnTo>
                    <a:lnTo>
                      <a:pt x="340" y="1544"/>
                    </a:lnTo>
                    <a:lnTo>
                      <a:pt x="358" y="1496"/>
                    </a:lnTo>
                    <a:lnTo>
                      <a:pt x="374" y="1444"/>
                    </a:lnTo>
                    <a:lnTo>
                      <a:pt x="388" y="1390"/>
                    </a:lnTo>
                    <a:lnTo>
                      <a:pt x="402" y="1332"/>
                    </a:lnTo>
                    <a:lnTo>
                      <a:pt x="412" y="1272"/>
                    </a:lnTo>
                    <a:lnTo>
                      <a:pt x="422" y="1212"/>
                    </a:lnTo>
                    <a:lnTo>
                      <a:pt x="430" y="1148"/>
                    </a:lnTo>
                    <a:lnTo>
                      <a:pt x="438" y="1084"/>
                    </a:lnTo>
                    <a:lnTo>
                      <a:pt x="444" y="1018"/>
                    </a:lnTo>
                    <a:lnTo>
                      <a:pt x="452" y="886"/>
                    </a:lnTo>
                    <a:lnTo>
                      <a:pt x="456" y="752"/>
                    </a:lnTo>
                    <a:lnTo>
                      <a:pt x="456" y="624"/>
                    </a:lnTo>
                    <a:lnTo>
                      <a:pt x="454" y="498"/>
                    </a:lnTo>
                    <a:lnTo>
                      <a:pt x="450" y="382"/>
                    </a:lnTo>
                    <a:lnTo>
                      <a:pt x="446" y="276"/>
                    </a:lnTo>
                    <a:lnTo>
                      <a:pt x="440" y="184"/>
                    </a:lnTo>
                    <a:lnTo>
                      <a:pt x="430" y="48"/>
                    </a:lnTo>
                    <a:lnTo>
                      <a:pt x="426" y="0"/>
                    </a:lnTo>
                    <a:lnTo>
                      <a:pt x="308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21"/>
              <p:cNvSpPr>
                <a:spLocks/>
              </p:cNvSpPr>
              <p:nvPr userDrawn="1"/>
            </p:nvSpPr>
            <p:spPr bwMode="auto">
              <a:xfrm>
                <a:off x="547" y="-2590"/>
                <a:ext cx="496" cy="642"/>
              </a:xfrm>
              <a:custGeom>
                <a:avLst/>
                <a:gdLst>
                  <a:gd name="T0" fmla="*/ 366 w 496"/>
                  <a:gd name="T1" fmla="*/ 0 h 642"/>
                  <a:gd name="T2" fmla="*/ 366 w 496"/>
                  <a:gd name="T3" fmla="*/ 0 h 642"/>
                  <a:gd name="T4" fmla="*/ 348 w 496"/>
                  <a:gd name="T5" fmla="*/ 14 h 642"/>
                  <a:gd name="T6" fmla="*/ 332 w 496"/>
                  <a:gd name="T7" fmla="*/ 28 h 642"/>
                  <a:gd name="T8" fmla="*/ 300 w 496"/>
                  <a:gd name="T9" fmla="*/ 60 h 642"/>
                  <a:gd name="T10" fmla="*/ 270 w 496"/>
                  <a:gd name="T11" fmla="*/ 96 h 642"/>
                  <a:gd name="T12" fmla="*/ 242 w 496"/>
                  <a:gd name="T13" fmla="*/ 134 h 642"/>
                  <a:gd name="T14" fmla="*/ 216 w 496"/>
                  <a:gd name="T15" fmla="*/ 172 h 642"/>
                  <a:gd name="T16" fmla="*/ 192 w 496"/>
                  <a:gd name="T17" fmla="*/ 212 h 642"/>
                  <a:gd name="T18" fmla="*/ 146 w 496"/>
                  <a:gd name="T19" fmla="*/ 288 h 642"/>
                  <a:gd name="T20" fmla="*/ 146 w 496"/>
                  <a:gd name="T21" fmla="*/ 288 h 642"/>
                  <a:gd name="T22" fmla="*/ 98 w 496"/>
                  <a:gd name="T23" fmla="*/ 366 h 642"/>
                  <a:gd name="T24" fmla="*/ 72 w 496"/>
                  <a:gd name="T25" fmla="*/ 410 h 642"/>
                  <a:gd name="T26" fmla="*/ 48 w 496"/>
                  <a:gd name="T27" fmla="*/ 456 h 642"/>
                  <a:gd name="T28" fmla="*/ 28 w 496"/>
                  <a:gd name="T29" fmla="*/ 502 h 642"/>
                  <a:gd name="T30" fmla="*/ 18 w 496"/>
                  <a:gd name="T31" fmla="*/ 524 h 642"/>
                  <a:gd name="T32" fmla="*/ 12 w 496"/>
                  <a:gd name="T33" fmla="*/ 548 h 642"/>
                  <a:gd name="T34" fmla="*/ 6 w 496"/>
                  <a:gd name="T35" fmla="*/ 570 h 642"/>
                  <a:gd name="T36" fmla="*/ 2 w 496"/>
                  <a:gd name="T37" fmla="*/ 594 h 642"/>
                  <a:gd name="T38" fmla="*/ 0 w 496"/>
                  <a:gd name="T39" fmla="*/ 616 h 642"/>
                  <a:gd name="T40" fmla="*/ 0 w 496"/>
                  <a:gd name="T41" fmla="*/ 638 h 642"/>
                  <a:gd name="T42" fmla="*/ 0 w 496"/>
                  <a:gd name="T43" fmla="*/ 638 h 642"/>
                  <a:gd name="T44" fmla="*/ 8 w 496"/>
                  <a:gd name="T45" fmla="*/ 640 h 642"/>
                  <a:gd name="T46" fmla="*/ 16 w 496"/>
                  <a:gd name="T47" fmla="*/ 642 h 642"/>
                  <a:gd name="T48" fmla="*/ 24 w 496"/>
                  <a:gd name="T49" fmla="*/ 640 h 642"/>
                  <a:gd name="T50" fmla="*/ 32 w 496"/>
                  <a:gd name="T51" fmla="*/ 640 h 642"/>
                  <a:gd name="T52" fmla="*/ 50 w 496"/>
                  <a:gd name="T53" fmla="*/ 630 h 642"/>
                  <a:gd name="T54" fmla="*/ 66 w 496"/>
                  <a:gd name="T55" fmla="*/ 618 h 642"/>
                  <a:gd name="T56" fmla="*/ 84 w 496"/>
                  <a:gd name="T57" fmla="*/ 600 h 642"/>
                  <a:gd name="T58" fmla="*/ 102 w 496"/>
                  <a:gd name="T59" fmla="*/ 580 h 642"/>
                  <a:gd name="T60" fmla="*/ 120 w 496"/>
                  <a:gd name="T61" fmla="*/ 556 h 642"/>
                  <a:gd name="T62" fmla="*/ 138 w 496"/>
                  <a:gd name="T63" fmla="*/ 532 h 642"/>
                  <a:gd name="T64" fmla="*/ 170 w 496"/>
                  <a:gd name="T65" fmla="*/ 478 h 642"/>
                  <a:gd name="T66" fmla="*/ 200 w 496"/>
                  <a:gd name="T67" fmla="*/ 426 h 642"/>
                  <a:gd name="T68" fmla="*/ 224 w 496"/>
                  <a:gd name="T69" fmla="*/ 382 h 642"/>
                  <a:gd name="T70" fmla="*/ 242 w 496"/>
                  <a:gd name="T71" fmla="*/ 350 h 642"/>
                  <a:gd name="T72" fmla="*/ 242 w 496"/>
                  <a:gd name="T73" fmla="*/ 350 h 642"/>
                  <a:gd name="T74" fmla="*/ 272 w 496"/>
                  <a:gd name="T75" fmla="*/ 308 h 642"/>
                  <a:gd name="T76" fmla="*/ 302 w 496"/>
                  <a:gd name="T77" fmla="*/ 268 h 642"/>
                  <a:gd name="T78" fmla="*/ 332 w 496"/>
                  <a:gd name="T79" fmla="*/ 226 h 642"/>
                  <a:gd name="T80" fmla="*/ 364 w 496"/>
                  <a:gd name="T81" fmla="*/ 186 h 642"/>
                  <a:gd name="T82" fmla="*/ 430 w 496"/>
                  <a:gd name="T83" fmla="*/ 108 h 642"/>
                  <a:gd name="T84" fmla="*/ 496 w 496"/>
                  <a:gd name="T85" fmla="*/ 30 h 642"/>
                  <a:gd name="T86" fmla="*/ 496 w 496"/>
                  <a:gd name="T87" fmla="*/ 30 h 642"/>
                  <a:gd name="T88" fmla="*/ 460 w 496"/>
                  <a:gd name="T89" fmla="*/ 32 h 642"/>
                  <a:gd name="T90" fmla="*/ 440 w 496"/>
                  <a:gd name="T91" fmla="*/ 32 h 642"/>
                  <a:gd name="T92" fmla="*/ 422 w 496"/>
                  <a:gd name="T93" fmla="*/ 30 h 642"/>
                  <a:gd name="T94" fmla="*/ 404 w 496"/>
                  <a:gd name="T95" fmla="*/ 28 h 642"/>
                  <a:gd name="T96" fmla="*/ 388 w 496"/>
                  <a:gd name="T97" fmla="*/ 22 h 642"/>
                  <a:gd name="T98" fmla="*/ 376 w 496"/>
                  <a:gd name="T99" fmla="*/ 16 h 642"/>
                  <a:gd name="T100" fmla="*/ 366 w 496"/>
                  <a:gd name="T101" fmla="*/ 8 h 642"/>
                  <a:gd name="T102" fmla="*/ 366 w 496"/>
                  <a:gd name="T103" fmla="*/ 0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6" h="642">
                    <a:moveTo>
                      <a:pt x="366" y="0"/>
                    </a:moveTo>
                    <a:lnTo>
                      <a:pt x="366" y="0"/>
                    </a:lnTo>
                    <a:lnTo>
                      <a:pt x="348" y="14"/>
                    </a:lnTo>
                    <a:lnTo>
                      <a:pt x="332" y="28"/>
                    </a:lnTo>
                    <a:lnTo>
                      <a:pt x="300" y="60"/>
                    </a:lnTo>
                    <a:lnTo>
                      <a:pt x="270" y="96"/>
                    </a:lnTo>
                    <a:lnTo>
                      <a:pt x="242" y="134"/>
                    </a:lnTo>
                    <a:lnTo>
                      <a:pt x="216" y="172"/>
                    </a:lnTo>
                    <a:lnTo>
                      <a:pt x="192" y="212"/>
                    </a:lnTo>
                    <a:lnTo>
                      <a:pt x="146" y="288"/>
                    </a:lnTo>
                    <a:lnTo>
                      <a:pt x="146" y="288"/>
                    </a:lnTo>
                    <a:lnTo>
                      <a:pt x="98" y="366"/>
                    </a:lnTo>
                    <a:lnTo>
                      <a:pt x="72" y="410"/>
                    </a:lnTo>
                    <a:lnTo>
                      <a:pt x="48" y="456"/>
                    </a:lnTo>
                    <a:lnTo>
                      <a:pt x="28" y="502"/>
                    </a:lnTo>
                    <a:lnTo>
                      <a:pt x="18" y="524"/>
                    </a:lnTo>
                    <a:lnTo>
                      <a:pt x="12" y="548"/>
                    </a:lnTo>
                    <a:lnTo>
                      <a:pt x="6" y="570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0" y="638"/>
                    </a:lnTo>
                    <a:lnTo>
                      <a:pt x="0" y="638"/>
                    </a:lnTo>
                    <a:lnTo>
                      <a:pt x="8" y="640"/>
                    </a:lnTo>
                    <a:lnTo>
                      <a:pt x="16" y="642"/>
                    </a:lnTo>
                    <a:lnTo>
                      <a:pt x="24" y="640"/>
                    </a:lnTo>
                    <a:lnTo>
                      <a:pt x="32" y="640"/>
                    </a:lnTo>
                    <a:lnTo>
                      <a:pt x="50" y="630"/>
                    </a:lnTo>
                    <a:lnTo>
                      <a:pt x="66" y="618"/>
                    </a:lnTo>
                    <a:lnTo>
                      <a:pt x="84" y="600"/>
                    </a:lnTo>
                    <a:lnTo>
                      <a:pt x="102" y="580"/>
                    </a:lnTo>
                    <a:lnTo>
                      <a:pt x="120" y="556"/>
                    </a:lnTo>
                    <a:lnTo>
                      <a:pt x="138" y="532"/>
                    </a:lnTo>
                    <a:lnTo>
                      <a:pt x="170" y="478"/>
                    </a:lnTo>
                    <a:lnTo>
                      <a:pt x="200" y="426"/>
                    </a:lnTo>
                    <a:lnTo>
                      <a:pt x="224" y="382"/>
                    </a:lnTo>
                    <a:lnTo>
                      <a:pt x="242" y="350"/>
                    </a:lnTo>
                    <a:lnTo>
                      <a:pt x="242" y="350"/>
                    </a:lnTo>
                    <a:lnTo>
                      <a:pt x="272" y="308"/>
                    </a:lnTo>
                    <a:lnTo>
                      <a:pt x="302" y="268"/>
                    </a:lnTo>
                    <a:lnTo>
                      <a:pt x="332" y="226"/>
                    </a:lnTo>
                    <a:lnTo>
                      <a:pt x="364" y="186"/>
                    </a:lnTo>
                    <a:lnTo>
                      <a:pt x="430" y="108"/>
                    </a:lnTo>
                    <a:lnTo>
                      <a:pt x="496" y="30"/>
                    </a:lnTo>
                    <a:lnTo>
                      <a:pt x="496" y="30"/>
                    </a:lnTo>
                    <a:lnTo>
                      <a:pt x="460" y="32"/>
                    </a:lnTo>
                    <a:lnTo>
                      <a:pt x="440" y="32"/>
                    </a:lnTo>
                    <a:lnTo>
                      <a:pt x="422" y="30"/>
                    </a:lnTo>
                    <a:lnTo>
                      <a:pt x="404" y="28"/>
                    </a:lnTo>
                    <a:lnTo>
                      <a:pt x="388" y="22"/>
                    </a:lnTo>
                    <a:lnTo>
                      <a:pt x="376" y="16"/>
                    </a:lnTo>
                    <a:lnTo>
                      <a:pt x="366" y="8"/>
                    </a:lnTo>
                    <a:lnTo>
                      <a:pt x="3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Freeform 22"/>
              <p:cNvSpPr>
                <a:spLocks/>
              </p:cNvSpPr>
              <p:nvPr userDrawn="1"/>
            </p:nvSpPr>
            <p:spPr bwMode="auto">
              <a:xfrm>
                <a:off x="547" y="-2590"/>
                <a:ext cx="496" cy="642"/>
              </a:xfrm>
              <a:custGeom>
                <a:avLst/>
                <a:gdLst>
                  <a:gd name="T0" fmla="*/ 366 w 496"/>
                  <a:gd name="T1" fmla="*/ 0 h 642"/>
                  <a:gd name="T2" fmla="*/ 366 w 496"/>
                  <a:gd name="T3" fmla="*/ 0 h 642"/>
                  <a:gd name="T4" fmla="*/ 348 w 496"/>
                  <a:gd name="T5" fmla="*/ 14 h 642"/>
                  <a:gd name="T6" fmla="*/ 332 w 496"/>
                  <a:gd name="T7" fmla="*/ 28 h 642"/>
                  <a:gd name="T8" fmla="*/ 300 w 496"/>
                  <a:gd name="T9" fmla="*/ 60 h 642"/>
                  <a:gd name="T10" fmla="*/ 270 w 496"/>
                  <a:gd name="T11" fmla="*/ 96 h 642"/>
                  <a:gd name="T12" fmla="*/ 242 w 496"/>
                  <a:gd name="T13" fmla="*/ 134 h 642"/>
                  <a:gd name="T14" fmla="*/ 216 w 496"/>
                  <a:gd name="T15" fmla="*/ 172 h 642"/>
                  <a:gd name="T16" fmla="*/ 192 w 496"/>
                  <a:gd name="T17" fmla="*/ 212 h 642"/>
                  <a:gd name="T18" fmla="*/ 146 w 496"/>
                  <a:gd name="T19" fmla="*/ 288 h 642"/>
                  <a:gd name="T20" fmla="*/ 146 w 496"/>
                  <a:gd name="T21" fmla="*/ 288 h 642"/>
                  <a:gd name="T22" fmla="*/ 98 w 496"/>
                  <a:gd name="T23" fmla="*/ 366 h 642"/>
                  <a:gd name="T24" fmla="*/ 72 w 496"/>
                  <a:gd name="T25" fmla="*/ 410 h 642"/>
                  <a:gd name="T26" fmla="*/ 48 w 496"/>
                  <a:gd name="T27" fmla="*/ 456 h 642"/>
                  <a:gd name="T28" fmla="*/ 28 w 496"/>
                  <a:gd name="T29" fmla="*/ 502 h 642"/>
                  <a:gd name="T30" fmla="*/ 18 w 496"/>
                  <a:gd name="T31" fmla="*/ 524 h 642"/>
                  <a:gd name="T32" fmla="*/ 12 w 496"/>
                  <a:gd name="T33" fmla="*/ 548 h 642"/>
                  <a:gd name="T34" fmla="*/ 6 w 496"/>
                  <a:gd name="T35" fmla="*/ 570 h 642"/>
                  <a:gd name="T36" fmla="*/ 2 w 496"/>
                  <a:gd name="T37" fmla="*/ 594 h 642"/>
                  <a:gd name="T38" fmla="*/ 0 w 496"/>
                  <a:gd name="T39" fmla="*/ 616 h 642"/>
                  <a:gd name="T40" fmla="*/ 0 w 496"/>
                  <a:gd name="T41" fmla="*/ 638 h 642"/>
                  <a:gd name="T42" fmla="*/ 0 w 496"/>
                  <a:gd name="T43" fmla="*/ 638 h 642"/>
                  <a:gd name="T44" fmla="*/ 8 w 496"/>
                  <a:gd name="T45" fmla="*/ 640 h 642"/>
                  <a:gd name="T46" fmla="*/ 16 w 496"/>
                  <a:gd name="T47" fmla="*/ 642 h 642"/>
                  <a:gd name="T48" fmla="*/ 24 w 496"/>
                  <a:gd name="T49" fmla="*/ 640 h 642"/>
                  <a:gd name="T50" fmla="*/ 32 w 496"/>
                  <a:gd name="T51" fmla="*/ 640 h 642"/>
                  <a:gd name="T52" fmla="*/ 50 w 496"/>
                  <a:gd name="T53" fmla="*/ 630 h 642"/>
                  <a:gd name="T54" fmla="*/ 66 w 496"/>
                  <a:gd name="T55" fmla="*/ 618 h 642"/>
                  <a:gd name="T56" fmla="*/ 84 w 496"/>
                  <a:gd name="T57" fmla="*/ 600 h 642"/>
                  <a:gd name="T58" fmla="*/ 102 w 496"/>
                  <a:gd name="T59" fmla="*/ 580 h 642"/>
                  <a:gd name="T60" fmla="*/ 120 w 496"/>
                  <a:gd name="T61" fmla="*/ 556 h 642"/>
                  <a:gd name="T62" fmla="*/ 138 w 496"/>
                  <a:gd name="T63" fmla="*/ 532 h 642"/>
                  <a:gd name="T64" fmla="*/ 170 w 496"/>
                  <a:gd name="T65" fmla="*/ 478 h 642"/>
                  <a:gd name="T66" fmla="*/ 200 w 496"/>
                  <a:gd name="T67" fmla="*/ 426 h 642"/>
                  <a:gd name="T68" fmla="*/ 224 w 496"/>
                  <a:gd name="T69" fmla="*/ 382 h 642"/>
                  <a:gd name="T70" fmla="*/ 242 w 496"/>
                  <a:gd name="T71" fmla="*/ 350 h 642"/>
                  <a:gd name="T72" fmla="*/ 242 w 496"/>
                  <a:gd name="T73" fmla="*/ 350 h 642"/>
                  <a:gd name="T74" fmla="*/ 272 w 496"/>
                  <a:gd name="T75" fmla="*/ 308 h 642"/>
                  <a:gd name="T76" fmla="*/ 302 w 496"/>
                  <a:gd name="T77" fmla="*/ 268 h 642"/>
                  <a:gd name="T78" fmla="*/ 332 w 496"/>
                  <a:gd name="T79" fmla="*/ 226 h 642"/>
                  <a:gd name="T80" fmla="*/ 364 w 496"/>
                  <a:gd name="T81" fmla="*/ 186 h 642"/>
                  <a:gd name="T82" fmla="*/ 430 w 496"/>
                  <a:gd name="T83" fmla="*/ 108 h 642"/>
                  <a:gd name="T84" fmla="*/ 496 w 496"/>
                  <a:gd name="T85" fmla="*/ 30 h 642"/>
                  <a:gd name="T86" fmla="*/ 496 w 496"/>
                  <a:gd name="T87" fmla="*/ 30 h 642"/>
                  <a:gd name="T88" fmla="*/ 460 w 496"/>
                  <a:gd name="T89" fmla="*/ 32 h 642"/>
                  <a:gd name="T90" fmla="*/ 440 w 496"/>
                  <a:gd name="T91" fmla="*/ 32 h 642"/>
                  <a:gd name="T92" fmla="*/ 422 w 496"/>
                  <a:gd name="T93" fmla="*/ 30 h 642"/>
                  <a:gd name="T94" fmla="*/ 404 w 496"/>
                  <a:gd name="T95" fmla="*/ 28 h 642"/>
                  <a:gd name="T96" fmla="*/ 388 w 496"/>
                  <a:gd name="T97" fmla="*/ 22 h 642"/>
                  <a:gd name="T98" fmla="*/ 376 w 496"/>
                  <a:gd name="T99" fmla="*/ 16 h 642"/>
                  <a:gd name="T100" fmla="*/ 366 w 496"/>
                  <a:gd name="T101" fmla="*/ 8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96" h="642">
                    <a:moveTo>
                      <a:pt x="366" y="0"/>
                    </a:moveTo>
                    <a:lnTo>
                      <a:pt x="366" y="0"/>
                    </a:lnTo>
                    <a:lnTo>
                      <a:pt x="348" y="14"/>
                    </a:lnTo>
                    <a:lnTo>
                      <a:pt x="332" y="28"/>
                    </a:lnTo>
                    <a:lnTo>
                      <a:pt x="300" y="60"/>
                    </a:lnTo>
                    <a:lnTo>
                      <a:pt x="270" y="96"/>
                    </a:lnTo>
                    <a:lnTo>
                      <a:pt x="242" y="134"/>
                    </a:lnTo>
                    <a:lnTo>
                      <a:pt x="216" y="172"/>
                    </a:lnTo>
                    <a:lnTo>
                      <a:pt x="192" y="212"/>
                    </a:lnTo>
                    <a:lnTo>
                      <a:pt x="146" y="288"/>
                    </a:lnTo>
                    <a:lnTo>
                      <a:pt x="146" y="288"/>
                    </a:lnTo>
                    <a:lnTo>
                      <a:pt x="98" y="366"/>
                    </a:lnTo>
                    <a:lnTo>
                      <a:pt x="72" y="410"/>
                    </a:lnTo>
                    <a:lnTo>
                      <a:pt x="48" y="456"/>
                    </a:lnTo>
                    <a:lnTo>
                      <a:pt x="28" y="502"/>
                    </a:lnTo>
                    <a:lnTo>
                      <a:pt x="18" y="524"/>
                    </a:lnTo>
                    <a:lnTo>
                      <a:pt x="12" y="548"/>
                    </a:lnTo>
                    <a:lnTo>
                      <a:pt x="6" y="570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0" y="638"/>
                    </a:lnTo>
                    <a:lnTo>
                      <a:pt x="0" y="638"/>
                    </a:lnTo>
                    <a:lnTo>
                      <a:pt x="8" y="640"/>
                    </a:lnTo>
                    <a:lnTo>
                      <a:pt x="16" y="642"/>
                    </a:lnTo>
                    <a:lnTo>
                      <a:pt x="24" y="640"/>
                    </a:lnTo>
                    <a:lnTo>
                      <a:pt x="32" y="640"/>
                    </a:lnTo>
                    <a:lnTo>
                      <a:pt x="50" y="630"/>
                    </a:lnTo>
                    <a:lnTo>
                      <a:pt x="66" y="618"/>
                    </a:lnTo>
                    <a:lnTo>
                      <a:pt x="84" y="600"/>
                    </a:lnTo>
                    <a:lnTo>
                      <a:pt x="102" y="580"/>
                    </a:lnTo>
                    <a:lnTo>
                      <a:pt x="120" y="556"/>
                    </a:lnTo>
                    <a:lnTo>
                      <a:pt x="138" y="532"/>
                    </a:lnTo>
                    <a:lnTo>
                      <a:pt x="170" y="478"/>
                    </a:lnTo>
                    <a:lnTo>
                      <a:pt x="200" y="426"/>
                    </a:lnTo>
                    <a:lnTo>
                      <a:pt x="224" y="382"/>
                    </a:lnTo>
                    <a:lnTo>
                      <a:pt x="242" y="350"/>
                    </a:lnTo>
                    <a:lnTo>
                      <a:pt x="242" y="350"/>
                    </a:lnTo>
                    <a:lnTo>
                      <a:pt x="272" y="308"/>
                    </a:lnTo>
                    <a:lnTo>
                      <a:pt x="302" y="268"/>
                    </a:lnTo>
                    <a:lnTo>
                      <a:pt x="332" y="226"/>
                    </a:lnTo>
                    <a:lnTo>
                      <a:pt x="364" y="186"/>
                    </a:lnTo>
                    <a:lnTo>
                      <a:pt x="430" y="108"/>
                    </a:lnTo>
                    <a:lnTo>
                      <a:pt x="496" y="30"/>
                    </a:lnTo>
                    <a:lnTo>
                      <a:pt x="496" y="30"/>
                    </a:lnTo>
                    <a:lnTo>
                      <a:pt x="460" y="32"/>
                    </a:lnTo>
                    <a:lnTo>
                      <a:pt x="440" y="32"/>
                    </a:lnTo>
                    <a:lnTo>
                      <a:pt x="422" y="30"/>
                    </a:lnTo>
                    <a:lnTo>
                      <a:pt x="404" y="28"/>
                    </a:lnTo>
                    <a:lnTo>
                      <a:pt x="388" y="22"/>
                    </a:lnTo>
                    <a:lnTo>
                      <a:pt x="376" y="16"/>
                    </a:lnTo>
                    <a:lnTo>
                      <a:pt x="366" y="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23"/>
              <p:cNvSpPr>
                <a:spLocks/>
              </p:cNvSpPr>
              <p:nvPr userDrawn="1"/>
            </p:nvSpPr>
            <p:spPr bwMode="auto">
              <a:xfrm>
                <a:off x="957" y="-2348"/>
                <a:ext cx="400" cy="694"/>
              </a:xfrm>
              <a:custGeom>
                <a:avLst/>
                <a:gdLst>
                  <a:gd name="T0" fmla="*/ 346 w 400"/>
                  <a:gd name="T1" fmla="*/ 0 h 694"/>
                  <a:gd name="T2" fmla="*/ 346 w 400"/>
                  <a:gd name="T3" fmla="*/ 0 h 694"/>
                  <a:gd name="T4" fmla="*/ 306 w 400"/>
                  <a:gd name="T5" fmla="*/ 66 h 694"/>
                  <a:gd name="T6" fmla="*/ 264 w 400"/>
                  <a:gd name="T7" fmla="*/ 132 h 694"/>
                  <a:gd name="T8" fmla="*/ 176 w 400"/>
                  <a:gd name="T9" fmla="*/ 268 h 694"/>
                  <a:gd name="T10" fmla="*/ 134 w 400"/>
                  <a:gd name="T11" fmla="*/ 336 h 694"/>
                  <a:gd name="T12" fmla="*/ 94 w 400"/>
                  <a:gd name="T13" fmla="*/ 406 h 694"/>
                  <a:gd name="T14" fmla="*/ 74 w 400"/>
                  <a:gd name="T15" fmla="*/ 440 h 694"/>
                  <a:gd name="T16" fmla="*/ 58 w 400"/>
                  <a:gd name="T17" fmla="*/ 476 h 694"/>
                  <a:gd name="T18" fmla="*/ 42 w 400"/>
                  <a:gd name="T19" fmla="*/ 512 h 694"/>
                  <a:gd name="T20" fmla="*/ 28 w 400"/>
                  <a:gd name="T21" fmla="*/ 546 h 694"/>
                  <a:gd name="T22" fmla="*/ 28 w 400"/>
                  <a:gd name="T23" fmla="*/ 546 h 694"/>
                  <a:gd name="T24" fmla="*/ 14 w 400"/>
                  <a:gd name="T25" fmla="*/ 582 h 694"/>
                  <a:gd name="T26" fmla="*/ 8 w 400"/>
                  <a:gd name="T27" fmla="*/ 604 h 694"/>
                  <a:gd name="T28" fmla="*/ 2 w 400"/>
                  <a:gd name="T29" fmla="*/ 628 h 694"/>
                  <a:gd name="T30" fmla="*/ 0 w 400"/>
                  <a:gd name="T31" fmla="*/ 650 h 694"/>
                  <a:gd name="T32" fmla="*/ 0 w 400"/>
                  <a:gd name="T33" fmla="*/ 660 h 694"/>
                  <a:gd name="T34" fmla="*/ 2 w 400"/>
                  <a:gd name="T35" fmla="*/ 670 h 694"/>
                  <a:gd name="T36" fmla="*/ 6 w 400"/>
                  <a:gd name="T37" fmla="*/ 678 h 694"/>
                  <a:gd name="T38" fmla="*/ 10 w 400"/>
                  <a:gd name="T39" fmla="*/ 684 h 694"/>
                  <a:gd name="T40" fmla="*/ 16 w 400"/>
                  <a:gd name="T41" fmla="*/ 690 h 694"/>
                  <a:gd name="T42" fmla="*/ 26 w 400"/>
                  <a:gd name="T43" fmla="*/ 692 h 694"/>
                  <a:gd name="T44" fmla="*/ 26 w 400"/>
                  <a:gd name="T45" fmla="*/ 692 h 694"/>
                  <a:gd name="T46" fmla="*/ 34 w 400"/>
                  <a:gd name="T47" fmla="*/ 694 h 694"/>
                  <a:gd name="T48" fmla="*/ 44 w 400"/>
                  <a:gd name="T49" fmla="*/ 692 h 694"/>
                  <a:gd name="T50" fmla="*/ 52 w 400"/>
                  <a:gd name="T51" fmla="*/ 688 h 694"/>
                  <a:gd name="T52" fmla="*/ 58 w 400"/>
                  <a:gd name="T53" fmla="*/ 682 h 694"/>
                  <a:gd name="T54" fmla="*/ 66 w 400"/>
                  <a:gd name="T55" fmla="*/ 674 h 694"/>
                  <a:gd name="T56" fmla="*/ 72 w 400"/>
                  <a:gd name="T57" fmla="*/ 664 h 694"/>
                  <a:gd name="T58" fmla="*/ 82 w 400"/>
                  <a:gd name="T59" fmla="*/ 642 h 694"/>
                  <a:gd name="T60" fmla="*/ 92 w 400"/>
                  <a:gd name="T61" fmla="*/ 618 h 694"/>
                  <a:gd name="T62" fmla="*/ 100 w 400"/>
                  <a:gd name="T63" fmla="*/ 596 h 694"/>
                  <a:gd name="T64" fmla="*/ 112 w 400"/>
                  <a:gd name="T65" fmla="*/ 560 h 694"/>
                  <a:gd name="T66" fmla="*/ 112 w 400"/>
                  <a:gd name="T67" fmla="*/ 560 h 694"/>
                  <a:gd name="T68" fmla="*/ 146 w 400"/>
                  <a:gd name="T69" fmla="*/ 482 h 694"/>
                  <a:gd name="T70" fmla="*/ 186 w 400"/>
                  <a:gd name="T71" fmla="*/ 402 h 694"/>
                  <a:gd name="T72" fmla="*/ 228 w 400"/>
                  <a:gd name="T73" fmla="*/ 324 h 694"/>
                  <a:gd name="T74" fmla="*/ 272 w 400"/>
                  <a:gd name="T75" fmla="*/ 248 h 694"/>
                  <a:gd name="T76" fmla="*/ 272 w 400"/>
                  <a:gd name="T77" fmla="*/ 248 h 694"/>
                  <a:gd name="T78" fmla="*/ 302 w 400"/>
                  <a:gd name="T79" fmla="*/ 202 h 694"/>
                  <a:gd name="T80" fmla="*/ 330 w 400"/>
                  <a:gd name="T81" fmla="*/ 154 h 694"/>
                  <a:gd name="T82" fmla="*/ 346 w 400"/>
                  <a:gd name="T83" fmla="*/ 130 h 694"/>
                  <a:gd name="T84" fmla="*/ 364 w 400"/>
                  <a:gd name="T85" fmla="*/ 108 h 694"/>
                  <a:gd name="T86" fmla="*/ 380 w 400"/>
                  <a:gd name="T87" fmla="*/ 86 h 694"/>
                  <a:gd name="T88" fmla="*/ 400 w 400"/>
                  <a:gd name="T89" fmla="*/ 70 h 694"/>
                  <a:gd name="T90" fmla="*/ 346 w 400"/>
                  <a:gd name="T91" fmla="*/ 0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00" h="694">
                    <a:moveTo>
                      <a:pt x="346" y="0"/>
                    </a:moveTo>
                    <a:lnTo>
                      <a:pt x="346" y="0"/>
                    </a:lnTo>
                    <a:lnTo>
                      <a:pt x="306" y="66"/>
                    </a:lnTo>
                    <a:lnTo>
                      <a:pt x="264" y="132"/>
                    </a:lnTo>
                    <a:lnTo>
                      <a:pt x="176" y="268"/>
                    </a:lnTo>
                    <a:lnTo>
                      <a:pt x="134" y="336"/>
                    </a:lnTo>
                    <a:lnTo>
                      <a:pt x="94" y="406"/>
                    </a:lnTo>
                    <a:lnTo>
                      <a:pt x="74" y="440"/>
                    </a:lnTo>
                    <a:lnTo>
                      <a:pt x="58" y="476"/>
                    </a:lnTo>
                    <a:lnTo>
                      <a:pt x="42" y="512"/>
                    </a:lnTo>
                    <a:lnTo>
                      <a:pt x="28" y="546"/>
                    </a:lnTo>
                    <a:lnTo>
                      <a:pt x="28" y="546"/>
                    </a:lnTo>
                    <a:lnTo>
                      <a:pt x="14" y="582"/>
                    </a:lnTo>
                    <a:lnTo>
                      <a:pt x="8" y="604"/>
                    </a:lnTo>
                    <a:lnTo>
                      <a:pt x="2" y="628"/>
                    </a:lnTo>
                    <a:lnTo>
                      <a:pt x="0" y="650"/>
                    </a:lnTo>
                    <a:lnTo>
                      <a:pt x="0" y="660"/>
                    </a:lnTo>
                    <a:lnTo>
                      <a:pt x="2" y="670"/>
                    </a:lnTo>
                    <a:lnTo>
                      <a:pt x="6" y="678"/>
                    </a:lnTo>
                    <a:lnTo>
                      <a:pt x="10" y="684"/>
                    </a:lnTo>
                    <a:lnTo>
                      <a:pt x="16" y="690"/>
                    </a:lnTo>
                    <a:lnTo>
                      <a:pt x="26" y="692"/>
                    </a:lnTo>
                    <a:lnTo>
                      <a:pt x="26" y="692"/>
                    </a:lnTo>
                    <a:lnTo>
                      <a:pt x="34" y="694"/>
                    </a:lnTo>
                    <a:lnTo>
                      <a:pt x="44" y="692"/>
                    </a:lnTo>
                    <a:lnTo>
                      <a:pt x="52" y="688"/>
                    </a:lnTo>
                    <a:lnTo>
                      <a:pt x="58" y="682"/>
                    </a:lnTo>
                    <a:lnTo>
                      <a:pt x="66" y="674"/>
                    </a:lnTo>
                    <a:lnTo>
                      <a:pt x="72" y="664"/>
                    </a:lnTo>
                    <a:lnTo>
                      <a:pt x="82" y="642"/>
                    </a:lnTo>
                    <a:lnTo>
                      <a:pt x="92" y="618"/>
                    </a:lnTo>
                    <a:lnTo>
                      <a:pt x="100" y="596"/>
                    </a:lnTo>
                    <a:lnTo>
                      <a:pt x="112" y="560"/>
                    </a:lnTo>
                    <a:lnTo>
                      <a:pt x="112" y="560"/>
                    </a:lnTo>
                    <a:lnTo>
                      <a:pt x="146" y="482"/>
                    </a:lnTo>
                    <a:lnTo>
                      <a:pt x="186" y="402"/>
                    </a:lnTo>
                    <a:lnTo>
                      <a:pt x="228" y="324"/>
                    </a:lnTo>
                    <a:lnTo>
                      <a:pt x="272" y="248"/>
                    </a:lnTo>
                    <a:lnTo>
                      <a:pt x="272" y="248"/>
                    </a:lnTo>
                    <a:lnTo>
                      <a:pt x="302" y="202"/>
                    </a:lnTo>
                    <a:lnTo>
                      <a:pt x="330" y="154"/>
                    </a:lnTo>
                    <a:lnTo>
                      <a:pt x="346" y="130"/>
                    </a:lnTo>
                    <a:lnTo>
                      <a:pt x="364" y="108"/>
                    </a:lnTo>
                    <a:lnTo>
                      <a:pt x="380" y="86"/>
                    </a:lnTo>
                    <a:lnTo>
                      <a:pt x="400" y="70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Freeform 24"/>
              <p:cNvSpPr>
                <a:spLocks/>
              </p:cNvSpPr>
              <p:nvPr userDrawn="1"/>
            </p:nvSpPr>
            <p:spPr bwMode="auto">
              <a:xfrm>
                <a:off x="957" y="-2348"/>
                <a:ext cx="400" cy="694"/>
              </a:xfrm>
              <a:custGeom>
                <a:avLst/>
                <a:gdLst>
                  <a:gd name="T0" fmla="*/ 346 w 400"/>
                  <a:gd name="T1" fmla="*/ 0 h 694"/>
                  <a:gd name="T2" fmla="*/ 346 w 400"/>
                  <a:gd name="T3" fmla="*/ 0 h 694"/>
                  <a:gd name="T4" fmla="*/ 306 w 400"/>
                  <a:gd name="T5" fmla="*/ 66 h 694"/>
                  <a:gd name="T6" fmla="*/ 264 w 400"/>
                  <a:gd name="T7" fmla="*/ 132 h 694"/>
                  <a:gd name="T8" fmla="*/ 176 w 400"/>
                  <a:gd name="T9" fmla="*/ 268 h 694"/>
                  <a:gd name="T10" fmla="*/ 134 w 400"/>
                  <a:gd name="T11" fmla="*/ 336 h 694"/>
                  <a:gd name="T12" fmla="*/ 94 w 400"/>
                  <a:gd name="T13" fmla="*/ 406 h 694"/>
                  <a:gd name="T14" fmla="*/ 74 w 400"/>
                  <a:gd name="T15" fmla="*/ 440 h 694"/>
                  <a:gd name="T16" fmla="*/ 58 w 400"/>
                  <a:gd name="T17" fmla="*/ 476 h 694"/>
                  <a:gd name="T18" fmla="*/ 42 w 400"/>
                  <a:gd name="T19" fmla="*/ 512 h 694"/>
                  <a:gd name="T20" fmla="*/ 28 w 400"/>
                  <a:gd name="T21" fmla="*/ 546 h 694"/>
                  <a:gd name="T22" fmla="*/ 28 w 400"/>
                  <a:gd name="T23" fmla="*/ 546 h 694"/>
                  <a:gd name="T24" fmla="*/ 14 w 400"/>
                  <a:gd name="T25" fmla="*/ 582 h 694"/>
                  <a:gd name="T26" fmla="*/ 8 w 400"/>
                  <a:gd name="T27" fmla="*/ 604 h 694"/>
                  <a:gd name="T28" fmla="*/ 2 w 400"/>
                  <a:gd name="T29" fmla="*/ 628 h 694"/>
                  <a:gd name="T30" fmla="*/ 0 w 400"/>
                  <a:gd name="T31" fmla="*/ 650 h 694"/>
                  <a:gd name="T32" fmla="*/ 0 w 400"/>
                  <a:gd name="T33" fmla="*/ 660 h 694"/>
                  <a:gd name="T34" fmla="*/ 2 w 400"/>
                  <a:gd name="T35" fmla="*/ 670 h 694"/>
                  <a:gd name="T36" fmla="*/ 6 w 400"/>
                  <a:gd name="T37" fmla="*/ 678 h 694"/>
                  <a:gd name="T38" fmla="*/ 10 w 400"/>
                  <a:gd name="T39" fmla="*/ 684 h 694"/>
                  <a:gd name="T40" fmla="*/ 16 w 400"/>
                  <a:gd name="T41" fmla="*/ 690 h 694"/>
                  <a:gd name="T42" fmla="*/ 26 w 400"/>
                  <a:gd name="T43" fmla="*/ 692 h 694"/>
                  <a:gd name="T44" fmla="*/ 26 w 400"/>
                  <a:gd name="T45" fmla="*/ 692 h 694"/>
                  <a:gd name="T46" fmla="*/ 34 w 400"/>
                  <a:gd name="T47" fmla="*/ 694 h 694"/>
                  <a:gd name="T48" fmla="*/ 44 w 400"/>
                  <a:gd name="T49" fmla="*/ 692 h 694"/>
                  <a:gd name="T50" fmla="*/ 52 w 400"/>
                  <a:gd name="T51" fmla="*/ 688 h 694"/>
                  <a:gd name="T52" fmla="*/ 58 w 400"/>
                  <a:gd name="T53" fmla="*/ 682 h 694"/>
                  <a:gd name="T54" fmla="*/ 66 w 400"/>
                  <a:gd name="T55" fmla="*/ 674 h 694"/>
                  <a:gd name="T56" fmla="*/ 72 w 400"/>
                  <a:gd name="T57" fmla="*/ 664 h 694"/>
                  <a:gd name="T58" fmla="*/ 82 w 400"/>
                  <a:gd name="T59" fmla="*/ 642 h 694"/>
                  <a:gd name="T60" fmla="*/ 92 w 400"/>
                  <a:gd name="T61" fmla="*/ 618 h 694"/>
                  <a:gd name="T62" fmla="*/ 100 w 400"/>
                  <a:gd name="T63" fmla="*/ 596 h 694"/>
                  <a:gd name="T64" fmla="*/ 112 w 400"/>
                  <a:gd name="T65" fmla="*/ 560 h 694"/>
                  <a:gd name="T66" fmla="*/ 112 w 400"/>
                  <a:gd name="T67" fmla="*/ 560 h 694"/>
                  <a:gd name="T68" fmla="*/ 146 w 400"/>
                  <a:gd name="T69" fmla="*/ 482 h 694"/>
                  <a:gd name="T70" fmla="*/ 186 w 400"/>
                  <a:gd name="T71" fmla="*/ 402 h 694"/>
                  <a:gd name="T72" fmla="*/ 228 w 400"/>
                  <a:gd name="T73" fmla="*/ 324 h 694"/>
                  <a:gd name="T74" fmla="*/ 272 w 400"/>
                  <a:gd name="T75" fmla="*/ 248 h 694"/>
                  <a:gd name="T76" fmla="*/ 272 w 400"/>
                  <a:gd name="T77" fmla="*/ 248 h 694"/>
                  <a:gd name="T78" fmla="*/ 302 w 400"/>
                  <a:gd name="T79" fmla="*/ 202 h 694"/>
                  <a:gd name="T80" fmla="*/ 330 w 400"/>
                  <a:gd name="T81" fmla="*/ 154 h 694"/>
                  <a:gd name="T82" fmla="*/ 346 w 400"/>
                  <a:gd name="T83" fmla="*/ 130 h 694"/>
                  <a:gd name="T84" fmla="*/ 364 w 400"/>
                  <a:gd name="T85" fmla="*/ 108 h 694"/>
                  <a:gd name="T86" fmla="*/ 380 w 400"/>
                  <a:gd name="T87" fmla="*/ 86 h 694"/>
                  <a:gd name="T88" fmla="*/ 400 w 400"/>
                  <a:gd name="T89" fmla="*/ 70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00" h="694">
                    <a:moveTo>
                      <a:pt x="346" y="0"/>
                    </a:moveTo>
                    <a:lnTo>
                      <a:pt x="346" y="0"/>
                    </a:lnTo>
                    <a:lnTo>
                      <a:pt x="306" y="66"/>
                    </a:lnTo>
                    <a:lnTo>
                      <a:pt x="264" y="132"/>
                    </a:lnTo>
                    <a:lnTo>
                      <a:pt x="176" y="268"/>
                    </a:lnTo>
                    <a:lnTo>
                      <a:pt x="134" y="336"/>
                    </a:lnTo>
                    <a:lnTo>
                      <a:pt x="94" y="406"/>
                    </a:lnTo>
                    <a:lnTo>
                      <a:pt x="74" y="440"/>
                    </a:lnTo>
                    <a:lnTo>
                      <a:pt x="58" y="476"/>
                    </a:lnTo>
                    <a:lnTo>
                      <a:pt x="42" y="512"/>
                    </a:lnTo>
                    <a:lnTo>
                      <a:pt x="28" y="546"/>
                    </a:lnTo>
                    <a:lnTo>
                      <a:pt x="28" y="546"/>
                    </a:lnTo>
                    <a:lnTo>
                      <a:pt x="14" y="582"/>
                    </a:lnTo>
                    <a:lnTo>
                      <a:pt x="8" y="604"/>
                    </a:lnTo>
                    <a:lnTo>
                      <a:pt x="2" y="628"/>
                    </a:lnTo>
                    <a:lnTo>
                      <a:pt x="0" y="650"/>
                    </a:lnTo>
                    <a:lnTo>
                      <a:pt x="0" y="660"/>
                    </a:lnTo>
                    <a:lnTo>
                      <a:pt x="2" y="670"/>
                    </a:lnTo>
                    <a:lnTo>
                      <a:pt x="6" y="678"/>
                    </a:lnTo>
                    <a:lnTo>
                      <a:pt x="10" y="684"/>
                    </a:lnTo>
                    <a:lnTo>
                      <a:pt x="16" y="690"/>
                    </a:lnTo>
                    <a:lnTo>
                      <a:pt x="26" y="692"/>
                    </a:lnTo>
                    <a:lnTo>
                      <a:pt x="26" y="692"/>
                    </a:lnTo>
                    <a:lnTo>
                      <a:pt x="34" y="694"/>
                    </a:lnTo>
                    <a:lnTo>
                      <a:pt x="44" y="692"/>
                    </a:lnTo>
                    <a:lnTo>
                      <a:pt x="52" y="688"/>
                    </a:lnTo>
                    <a:lnTo>
                      <a:pt x="58" y="682"/>
                    </a:lnTo>
                    <a:lnTo>
                      <a:pt x="66" y="674"/>
                    </a:lnTo>
                    <a:lnTo>
                      <a:pt x="72" y="664"/>
                    </a:lnTo>
                    <a:lnTo>
                      <a:pt x="82" y="642"/>
                    </a:lnTo>
                    <a:lnTo>
                      <a:pt x="92" y="618"/>
                    </a:lnTo>
                    <a:lnTo>
                      <a:pt x="100" y="596"/>
                    </a:lnTo>
                    <a:lnTo>
                      <a:pt x="112" y="560"/>
                    </a:lnTo>
                    <a:lnTo>
                      <a:pt x="112" y="560"/>
                    </a:lnTo>
                    <a:lnTo>
                      <a:pt x="146" y="482"/>
                    </a:lnTo>
                    <a:lnTo>
                      <a:pt x="186" y="402"/>
                    </a:lnTo>
                    <a:lnTo>
                      <a:pt x="228" y="324"/>
                    </a:lnTo>
                    <a:lnTo>
                      <a:pt x="272" y="248"/>
                    </a:lnTo>
                    <a:lnTo>
                      <a:pt x="272" y="248"/>
                    </a:lnTo>
                    <a:lnTo>
                      <a:pt x="302" y="202"/>
                    </a:lnTo>
                    <a:lnTo>
                      <a:pt x="330" y="154"/>
                    </a:lnTo>
                    <a:lnTo>
                      <a:pt x="346" y="130"/>
                    </a:lnTo>
                    <a:lnTo>
                      <a:pt x="364" y="108"/>
                    </a:lnTo>
                    <a:lnTo>
                      <a:pt x="380" y="86"/>
                    </a:lnTo>
                    <a:lnTo>
                      <a:pt x="400" y="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25"/>
              <p:cNvSpPr>
                <a:spLocks/>
              </p:cNvSpPr>
              <p:nvPr userDrawn="1"/>
            </p:nvSpPr>
            <p:spPr bwMode="auto">
              <a:xfrm>
                <a:off x="1287" y="-2146"/>
                <a:ext cx="530" cy="780"/>
              </a:xfrm>
              <a:custGeom>
                <a:avLst/>
                <a:gdLst>
                  <a:gd name="T0" fmla="*/ 390 w 530"/>
                  <a:gd name="T1" fmla="*/ 0 h 780"/>
                  <a:gd name="T2" fmla="*/ 390 w 530"/>
                  <a:gd name="T3" fmla="*/ 0 h 780"/>
                  <a:gd name="T4" fmla="*/ 380 w 530"/>
                  <a:gd name="T5" fmla="*/ 22 h 780"/>
                  <a:gd name="T6" fmla="*/ 370 w 530"/>
                  <a:gd name="T7" fmla="*/ 46 h 780"/>
                  <a:gd name="T8" fmla="*/ 358 w 530"/>
                  <a:gd name="T9" fmla="*/ 68 h 780"/>
                  <a:gd name="T10" fmla="*/ 346 w 530"/>
                  <a:gd name="T11" fmla="*/ 90 h 780"/>
                  <a:gd name="T12" fmla="*/ 316 w 530"/>
                  <a:gd name="T13" fmla="*/ 134 h 780"/>
                  <a:gd name="T14" fmla="*/ 282 w 530"/>
                  <a:gd name="T15" fmla="*/ 178 h 780"/>
                  <a:gd name="T16" fmla="*/ 212 w 530"/>
                  <a:gd name="T17" fmla="*/ 264 h 780"/>
                  <a:gd name="T18" fmla="*/ 182 w 530"/>
                  <a:gd name="T19" fmla="*/ 308 h 780"/>
                  <a:gd name="T20" fmla="*/ 154 w 530"/>
                  <a:gd name="T21" fmla="*/ 350 h 780"/>
                  <a:gd name="T22" fmla="*/ 154 w 530"/>
                  <a:gd name="T23" fmla="*/ 350 h 780"/>
                  <a:gd name="T24" fmla="*/ 124 w 530"/>
                  <a:gd name="T25" fmla="*/ 398 h 780"/>
                  <a:gd name="T26" fmla="*/ 96 w 530"/>
                  <a:gd name="T27" fmla="*/ 448 h 780"/>
                  <a:gd name="T28" fmla="*/ 68 w 530"/>
                  <a:gd name="T29" fmla="*/ 500 h 780"/>
                  <a:gd name="T30" fmla="*/ 44 w 530"/>
                  <a:gd name="T31" fmla="*/ 554 h 780"/>
                  <a:gd name="T32" fmla="*/ 34 w 530"/>
                  <a:gd name="T33" fmla="*/ 582 h 780"/>
                  <a:gd name="T34" fmla="*/ 24 w 530"/>
                  <a:gd name="T35" fmla="*/ 608 h 780"/>
                  <a:gd name="T36" fmla="*/ 16 w 530"/>
                  <a:gd name="T37" fmla="*/ 636 h 780"/>
                  <a:gd name="T38" fmla="*/ 8 w 530"/>
                  <a:gd name="T39" fmla="*/ 664 h 780"/>
                  <a:gd name="T40" fmla="*/ 4 w 530"/>
                  <a:gd name="T41" fmla="*/ 692 h 780"/>
                  <a:gd name="T42" fmla="*/ 0 w 530"/>
                  <a:gd name="T43" fmla="*/ 720 h 780"/>
                  <a:gd name="T44" fmla="*/ 0 w 530"/>
                  <a:gd name="T45" fmla="*/ 750 h 780"/>
                  <a:gd name="T46" fmla="*/ 0 w 530"/>
                  <a:gd name="T47" fmla="*/ 778 h 780"/>
                  <a:gd name="T48" fmla="*/ 0 w 530"/>
                  <a:gd name="T49" fmla="*/ 778 h 780"/>
                  <a:gd name="T50" fmla="*/ 6 w 530"/>
                  <a:gd name="T51" fmla="*/ 780 h 780"/>
                  <a:gd name="T52" fmla="*/ 14 w 530"/>
                  <a:gd name="T53" fmla="*/ 780 h 780"/>
                  <a:gd name="T54" fmla="*/ 20 w 530"/>
                  <a:gd name="T55" fmla="*/ 778 h 780"/>
                  <a:gd name="T56" fmla="*/ 28 w 530"/>
                  <a:gd name="T57" fmla="*/ 774 h 780"/>
                  <a:gd name="T58" fmla="*/ 42 w 530"/>
                  <a:gd name="T59" fmla="*/ 762 h 780"/>
                  <a:gd name="T60" fmla="*/ 58 w 530"/>
                  <a:gd name="T61" fmla="*/ 744 h 780"/>
                  <a:gd name="T62" fmla="*/ 74 w 530"/>
                  <a:gd name="T63" fmla="*/ 720 h 780"/>
                  <a:gd name="T64" fmla="*/ 92 w 530"/>
                  <a:gd name="T65" fmla="*/ 692 h 780"/>
                  <a:gd name="T66" fmla="*/ 126 w 530"/>
                  <a:gd name="T67" fmla="*/ 630 h 780"/>
                  <a:gd name="T68" fmla="*/ 160 w 530"/>
                  <a:gd name="T69" fmla="*/ 562 h 780"/>
                  <a:gd name="T70" fmla="*/ 192 w 530"/>
                  <a:gd name="T71" fmla="*/ 500 h 780"/>
                  <a:gd name="T72" fmla="*/ 218 w 530"/>
                  <a:gd name="T73" fmla="*/ 446 h 780"/>
                  <a:gd name="T74" fmla="*/ 230 w 530"/>
                  <a:gd name="T75" fmla="*/ 426 h 780"/>
                  <a:gd name="T76" fmla="*/ 240 w 530"/>
                  <a:gd name="T77" fmla="*/ 412 h 780"/>
                  <a:gd name="T78" fmla="*/ 240 w 530"/>
                  <a:gd name="T79" fmla="*/ 412 h 780"/>
                  <a:gd name="T80" fmla="*/ 388 w 530"/>
                  <a:gd name="T81" fmla="*/ 228 h 780"/>
                  <a:gd name="T82" fmla="*/ 460 w 530"/>
                  <a:gd name="T83" fmla="*/ 134 h 780"/>
                  <a:gd name="T84" fmla="*/ 496 w 530"/>
                  <a:gd name="T85" fmla="*/ 86 h 780"/>
                  <a:gd name="T86" fmla="*/ 530 w 530"/>
                  <a:gd name="T87" fmla="*/ 38 h 780"/>
                  <a:gd name="T88" fmla="*/ 390 w 530"/>
                  <a:gd name="T89" fmla="*/ 0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30" h="780">
                    <a:moveTo>
                      <a:pt x="390" y="0"/>
                    </a:moveTo>
                    <a:lnTo>
                      <a:pt x="390" y="0"/>
                    </a:lnTo>
                    <a:lnTo>
                      <a:pt x="380" y="22"/>
                    </a:lnTo>
                    <a:lnTo>
                      <a:pt x="370" y="46"/>
                    </a:lnTo>
                    <a:lnTo>
                      <a:pt x="358" y="68"/>
                    </a:lnTo>
                    <a:lnTo>
                      <a:pt x="346" y="90"/>
                    </a:lnTo>
                    <a:lnTo>
                      <a:pt x="316" y="134"/>
                    </a:lnTo>
                    <a:lnTo>
                      <a:pt x="282" y="178"/>
                    </a:lnTo>
                    <a:lnTo>
                      <a:pt x="212" y="264"/>
                    </a:lnTo>
                    <a:lnTo>
                      <a:pt x="182" y="308"/>
                    </a:lnTo>
                    <a:lnTo>
                      <a:pt x="154" y="350"/>
                    </a:lnTo>
                    <a:lnTo>
                      <a:pt x="154" y="350"/>
                    </a:lnTo>
                    <a:lnTo>
                      <a:pt x="124" y="398"/>
                    </a:lnTo>
                    <a:lnTo>
                      <a:pt x="96" y="448"/>
                    </a:lnTo>
                    <a:lnTo>
                      <a:pt x="68" y="500"/>
                    </a:lnTo>
                    <a:lnTo>
                      <a:pt x="44" y="554"/>
                    </a:lnTo>
                    <a:lnTo>
                      <a:pt x="34" y="582"/>
                    </a:lnTo>
                    <a:lnTo>
                      <a:pt x="24" y="608"/>
                    </a:lnTo>
                    <a:lnTo>
                      <a:pt x="16" y="636"/>
                    </a:lnTo>
                    <a:lnTo>
                      <a:pt x="8" y="664"/>
                    </a:lnTo>
                    <a:lnTo>
                      <a:pt x="4" y="692"/>
                    </a:lnTo>
                    <a:lnTo>
                      <a:pt x="0" y="720"/>
                    </a:lnTo>
                    <a:lnTo>
                      <a:pt x="0" y="750"/>
                    </a:lnTo>
                    <a:lnTo>
                      <a:pt x="0" y="778"/>
                    </a:lnTo>
                    <a:lnTo>
                      <a:pt x="0" y="778"/>
                    </a:lnTo>
                    <a:lnTo>
                      <a:pt x="6" y="780"/>
                    </a:lnTo>
                    <a:lnTo>
                      <a:pt x="14" y="780"/>
                    </a:lnTo>
                    <a:lnTo>
                      <a:pt x="20" y="778"/>
                    </a:lnTo>
                    <a:lnTo>
                      <a:pt x="28" y="774"/>
                    </a:lnTo>
                    <a:lnTo>
                      <a:pt x="42" y="762"/>
                    </a:lnTo>
                    <a:lnTo>
                      <a:pt x="58" y="744"/>
                    </a:lnTo>
                    <a:lnTo>
                      <a:pt x="74" y="720"/>
                    </a:lnTo>
                    <a:lnTo>
                      <a:pt x="92" y="692"/>
                    </a:lnTo>
                    <a:lnTo>
                      <a:pt x="126" y="630"/>
                    </a:lnTo>
                    <a:lnTo>
                      <a:pt x="160" y="562"/>
                    </a:lnTo>
                    <a:lnTo>
                      <a:pt x="192" y="500"/>
                    </a:lnTo>
                    <a:lnTo>
                      <a:pt x="218" y="446"/>
                    </a:lnTo>
                    <a:lnTo>
                      <a:pt x="230" y="426"/>
                    </a:lnTo>
                    <a:lnTo>
                      <a:pt x="240" y="412"/>
                    </a:lnTo>
                    <a:lnTo>
                      <a:pt x="240" y="412"/>
                    </a:lnTo>
                    <a:lnTo>
                      <a:pt x="388" y="228"/>
                    </a:lnTo>
                    <a:lnTo>
                      <a:pt x="460" y="134"/>
                    </a:lnTo>
                    <a:lnTo>
                      <a:pt x="496" y="86"/>
                    </a:lnTo>
                    <a:lnTo>
                      <a:pt x="530" y="38"/>
                    </a:lnTo>
                    <a:lnTo>
                      <a:pt x="39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26"/>
              <p:cNvSpPr>
                <a:spLocks/>
              </p:cNvSpPr>
              <p:nvPr userDrawn="1"/>
            </p:nvSpPr>
            <p:spPr bwMode="auto">
              <a:xfrm>
                <a:off x="1287" y="-2146"/>
                <a:ext cx="530" cy="780"/>
              </a:xfrm>
              <a:custGeom>
                <a:avLst/>
                <a:gdLst>
                  <a:gd name="T0" fmla="*/ 390 w 530"/>
                  <a:gd name="T1" fmla="*/ 0 h 780"/>
                  <a:gd name="T2" fmla="*/ 390 w 530"/>
                  <a:gd name="T3" fmla="*/ 0 h 780"/>
                  <a:gd name="T4" fmla="*/ 380 w 530"/>
                  <a:gd name="T5" fmla="*/ 22 h 780"/>
                  <a:gd name="T6" fmla="*/ 370 w 530"/>
                  <a:gd name="T7" fmla="*/ 46 h 780"/>
                  <a:gd name="T8" fmla="*/ 358 w 530"/>
                  <a:gd name="T9" fmla="*/ 68 h 780"/>
                  <a:gd name="T10" fmla="*/ 346 w 530"/>
                  <a:gd name="T11" fmla="*/ 90 h 780"/>
                  <a:gd name="T12" fmla="*/ 316 w 530"/>
                  <a:gd name="T13" fmla="*/ 134 h 780"/>
                  <a:gd name="T14" fmla="*/ 282 w 530"/>
                  <a:gd name="T15" fmla="*/ 178 h 780"/>
                  <a:gd name="T16" fmla="*/ 212 w 530"/>
                  <a:gd name="T17" fmla="*/ 264 h 780"/>
                  <a:gd name="T18" fmla="*/ 182 w 530"/>
                  <a:gd name="T19" fmla="*/ 308 h 780"/>
                  <a:gd name="T20" fmla="*/ 154 w 530"/>
                  <a:gd name="T21" fmla="*/ 350 h 780"/>
                  <a:gd name="T22" fmla="*/ 154 w 530"/>
                  <a:gd name="T23" fmla="*/ 350 h 780"/>
                  <a:gd name="T24" fmla="*/ 124 w 530"/>
                  <a:gd name="T25" fmla="*/ 398 h 780"/>
                  <a:gd name="T26" fmla="*/ 96 w 530"/>
                  <a:gd name="T27" fmla="*/ 448 h 780"/>
                  <a:gd name="T28" fmla="*/ 68 w 530"/>
                  <a:gd name="T29" fmla="*/ 500 h 780"/>
                  <a:gd name="T30" fmla="*/ 44 w 530"/>
                  <a:gd name="T31" fmla="*/ 554 h 780"/>
                  <a:gd name="T32" fmla="*/ 34 w 530"/>
                  <a:gd name="T33" fmla="*/ 582 h 780"/>
                  <a:gd name="T34" fmla="*/ 24 w 530"/>
                  <a:gd name="T35" fmla="*/ 608 h 780"/>
                  <a:gd name="T36" fmla="*/ 16 w 530"/>
                  <a:gd name="T37" fmla="*/ 636 h 780"/>
                  <a:gd name="T38" fmla="*/ 8 w 530"/>
                  <a:gd name="T39" fmla="*/ 664 h 780"/>
                  <a:gd name="T40" fmla="*/ 4 w 530"/>
                  <a:gd name="T41" fmla="*/ 692 h 780"/>
                  <a:gd name="T42" fmla="*/ 0 w 530"/>
                  <a:gd name="T43" fmla="*/ 720 h 780"/>
                  <a:gd name="T44" fmla="*/ 0 w 530"/>
                  <a:gd name="T45" fmla="*/ 750 h 780"/>
                  <a:gd name="T46" fmla="*/ 0 w 530"/>
                  <a:gd name="T47" fmla="*/ 778 h 780"/>
                  <a:gd name="T48" fmla="*/ 0 w 530"/>
                  <a:gd name="T49" fmla="*/ 778 h 780"/>
                  <a:gd name="T50" fmla="*/ 6 w 530"/>
                  <a:gd name="T51" fmla="*/ 780 h 780"/>
                  <a:gd name="T52" fmla="*/ 14 w 530"/>
                  <a:gd name="T53" fmla="*/ 780 h 780"/>
                  <a:gd name="T54" fmla="*/ 20 w 530"/>
                  <a:gd name="T55" fmla="*/ 778 h 780"/>
                  <a:gd name="T56" fmla="*/ 28 w 530"/>
                  <a:gd name="T57" fmla="*/ 774 h 780"/>
                  <a:gd name="T58" fmla="*/ 42 w 530"/>
                  <a:gd name="T59" fmla="*/ 762 h 780"/>
                  <a:gd name="T60" fmla="*/ 58 w 530"/>
                  <a:gd name="T61" fmla="*/ 744 h 780"/>
                  <a:gd name="T62" fmla="*/ 74 w 530"/>
                  <a:gd name="T63" fmla="*/ 720 h 780"/>
                  <a:gd name="T64" fmla="*/ 92 w 530"/>
                  <a:gd name="T65" fmla="*/ 692 h 780"/>
                  <a:gd name="T66" fmla="*/ 126 w 530"/>
                  <a:gd name="T67" fmla="*/ 630 h 780"/>
                  <a:gd name="T68" fmla="*/ 160 w 530"/>
                  <a:gd name="T69" fmla="*/ 562 h 780"/>
                  <a:gd name="T70" fmla="*/ 192 w 530"/>
                  <a:gd name="T71" fmla="*/ 500 h 780"/>
                  <a:gd name="T72" fmla="*/ 218 w 530"/>
                  <a:gd name="T73" fmla="*/ 446 h 780"/>
                  <a:gd name="T74" fmla="*/ 230 w 530"/>
                  <a:gd name="T75" fmla="*/ 426 h 780"/>
                  <a:gd name="T76" fmla="*/ 240 w 530"/>
                  <a:gd name="T77" fmla="*/ 412 h 780"/>
                  <a:gd name="T78" fmla="*/ 240 w 530"/>
                  <a:gd name="T79" fmla="*/ 412 h 780"/>
                  <a:gd name="T80" fmla="*/ 388 w 530"/>
                  <a:gd name="T81" fmla="*/ 228 h 780"/>
                  <a:gd name="T82" fmla="*/ 460 w 530"/>
                  <a:gd name="T83" fmla="*/ 134 h 780"/>
                  <a:gd name="T84" fmla="*/ 496 w 530"/>
                  <a:gd name="T85" fmla="*/ 86 h 780"/>
                  <a:gd name="T86" fmla="*/ 530 w 530"/>
                  <a:gd name="T87" fmla="*/ 38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30" h="780">
                    <a:moveTo>
                      <a:pt x="390" y="0"/>
                    </a:moveTo>
                    <a:lnTo>
                      <a:pt x="390" y="0"/>
                    </a:lnTo>
                    <a:lnTo>
                      <a:pt x="380" y="22"/>
                    </a:lnTo>
                    <a:lnTo>
                      <a:pt x="370" y="46"/>
                    </a:lnTo>
                    <a:lnTo>
                      <a:pt x="358" y="68"/>
                    </a:lnTo>
                    <a:lnTo>
                      <a:pt x="346" y="90"/>
                    </a:lnTo>
                    <a:lnTo>
                      <a:pt x="316" y="134"/>
                    </a:lnTo>
                    <a:lnTo>
                      <a:pt x="282" y="178"/>
                    </a:lnTo>
                    <a:lnTo>
                      <a:pt x="212" y="264"/>
                    </a:lnTo>
                    <a:lnTo>
                      <a:pt x="182" y="308"/>
                    </a:lnTo>
                    <a:lnTo>
                      <a:pt x="154" y="350"/>
                    </a:lnTo>
                    <a:lnTo>
                      <a:pt x="154" y="350"/>
                    </a:lnTo>
                    <a:lnTo>
                      <a:pt x="124" y="398"/>
                    </a:lnTo>
                    <a:lnTo>
                      <a:pt x="96" y="448"/>
                    </a:lnTo>
                    <a:lnTo>
                      <a:pt x="68" y="500"/>
                    </a:lnTo>
                    <a:lnTo>
                      <a:pt x="44" y="554"/>
                    </a:lnTo>
                    <a:lnTo>
                      <a:pt x="34" y="582"/>
                    </a:lnTo>
                    <a:lnTo>
                      <a:pt x="24" y="608"/>
                    </a:lnTo>
                    <a:lnTo>
                      <a:pt x="16" y="636"/>
                    </a:lnTo>
                    <a:lnTo>
                      <a:pt x="8" y="664"/>
                    </a:lnTo>
                    <a:lnTo>
                      <a:pt x="4" y="692"/>
                    </a:lnTo>
                    <a:lnTo>
                      <a:pt x="0" y="720"/>
                    </a:lnTo>
                    <a:lnTo>
                      <a:pt x="0" y="750"/>
                    </a:lnTo>
                    <a:lnTo>
                      <a:pt x="0" y="778"/>
                    </a:lnTo>
                    <a:lnTo>
                      <a:pt x="0" y="778"/>
                    </a:lnTo>
                    <a:lnTo>
                      <a:pt x="6" y="780"/>
                    </a:lnTo>
                    <a:lnTo>
                      <a:pt x="14" y="780"/>
                    </a:lnTo>
                    <a:lnTo>
                      <a:pt x="20" y="778"/>
                    </a:lnTo>
                    <a:lnTo>
                      <a:pt x="28" y="774"/>
                    </a:lnTo>
                    <a:lnTo>
                      <a:pt x="42" y="762"/>
                    </a:lnTo>
                    <a:lnTo>
                      <a:pt x="58" y="744"/>
                    </a:lnTo>
                    <a:lnTo>
                      <a:pt x="74" y="720"/>
                    </a:lnTo>
                    <a:lnTo>
                      <a:pt x="92" y="692"/>
                    </a:lnTo>
                    <a:lnTo>
                      <a:pt x="126" y="630"/>
                    </a:lnTo>
                    <a:lnTo>
                      <a:pt x="160" y="562"/>
                    </a:lnTo>
                    <a:lnTo>
                      <a:pt x="192" y="500"/>
                    </a:lnTo>
                    <a:lnTo>
                      <a:pt x="218" y="446"/>
                    </a:lnTo>
                    <a:lnTo>
                      <a:pt x="230" y="426"/>
                    </a:lnTo>
                    <a:lnTo>
                      <a:pt x="240" y="412"/>
                    </a:lnTo>
                    <a:lnTo>
                      <a:pt x="240" y="412"/>
                    </a:lnTo>
                    <a:lnTo>
                      <a:pt x="388" y="228"/>
                    </a:lnTo>
                    <a:lnTo>
                      <a:pt x="460" y="134"/>
                    </a:lnTo>
                    <a:lnTo>
                      <a:pt x="496" y="86"/>
                    </a:lnTo>
                    <a:lnTo>
                      <a:pt x="530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27"/>
              <p:cNvSpPr>
                <a:spLocks/>
              </p:cNvSpPr>
              <p:nvPr userDrawn="1"/>
            </p:nvSpPr>
            <p:spPr bwMode="auto">
              <a:xfrm>
                <a:off x="1655" y="-1966"/>
                <a:ext cx="488" cy="776"/>
              </a:xfrm>
              <a:custGeom>
                <a:avLst/>
                <a:gdLst>
                  <a:gd name="T0" fmla="*/ 364 w 488"/>
                  <a:gd name="T1" fmla="*/ 0 h 776"/>
                  <a:gd name="T2" fmla="*/ 364 w 488"/>
                  <a:gd name="T3" fmla="*/ 0 h 776"/>
                  <a:gd name="T4" fmla="*/ 348 w 488"/>
                  <a:gd name="T5" fmla="*/ 38 h 776"/>
                  <a:gd name="T6" fmla="*/ 328 w 488"/>
                  <a:gd name="T7" fmla="*/ 74 h 776"/>
                  <a:gd name="T8" fmla="*/ 306 w 488"/>
                  <a:gd name="T9" fmla="*/ 112 h 776"/>
                  <a:gd name="T10" fmla="*/ 284 w 488"/>
                  <a:gd name="T11" fmla="*/ 148 h 776"/>
                  <a:gd name="T12" fmla="*/ 240 w 488"/>
                  <a:gd name="T13" fmla="*/ 222 h 776"/>
                  <a:gd name="T14" fmla="*/ 218 w 488"/>
                  <a:gd name="T15" fmla="*/ 258 h 776"/>
                  <a:gd name="T16" fmla="*/ 198 w 488"/>
                  <a:gd name="T17" fmla="*/ 294 h 776"/>
                  <a:gd name="T18" fmla="*/ 198 w 488"/>
                  <a:gd name="T19" fmla="*/ 294 h 776"/>
                  <a:gd name="T20" fmla="*/ 176 w 488"/>
                  <a:gd name="T21" fmla="*/ 340 h 776"/>
                  <a:gd name="T22" fmla="*/ 150 w 488"/>
                  <a:gd name="T23" fmla="*/ 384 h 776"/>
                  <a:gd name="T24" fmla="*/ 96 w 488"/>
                  <a:gd name="T25" fmla="*/ 472 h 776"/>
                  <a:gd name="T26" fmla="*/ 70 w 488"/>
                  <a:gd name="T27" fmla="*/ 516 h 776"/>
                  <a:gd name="T28" fmla="*/ 48 w 488"/>
                  <a:gd name="T29" fmla="*/ 562 h 776"/>
                  <a:gd name="T30" fmla="*/ 28 w 488"/>
                  <a:gd name="T31" fmla="*/ 608 h 776"/>
                  <a:gd name="T32" fmla="*/ 20 w 488"/>
                  <a:gd name="T33" fmla="*/ 630 h 776"/>
                  <a:gd name="T34" fmla="*/ 14 w 488"/>
                  <a:gd name="T35" fmla="*/ 654 h 776"/>
                  <a:gd name="T36" fmla="*/ 14 w 488"/>
                  <a:gd name="T37" fmla="*/ 654 h 776"/>
                  <a:gd name="T38" fmla="*/ 8 w 488"/>
                  <a:gd name="T39" fmla="*/ 676 h 776"/>
                  <a:gd name="T40" fmla="*/ 2 w 488"/>
                  <a:gd name="T41" fmla="*/ 700 h 776"/>
                  <a:gd name="T42" fmla="*/ 0 w 488"/>
                  <a:gd name="T43" fmla="*/ 724 h 776"/>
                  <a:gd name="T44" fmla="*/ 0 w 488"/>
                  <a:gd name="T45" fmla="*/ 746 h 776"/>
                  <a:gd name="T46" fmla="*/ 2 w 488"/>
                  <a:gd name="T47" fmla="*/ 756 h 776"/>
                  <a:gd name="T48" fmla="*/ 4 w 488"/>
                  <a:gd name="T49" fmla="*/ 764 h 776"/>
                  <a:gd name="T50" fmla="*/ 10 w 488"/>
                  <a:gd name="T51" fmla="*/ 770 h 776"/>
                  <a:gd name="T52" fmla="*/ 16 w 488"/>
                  <a:gd name="T53" fmla="*/ 774 h 776"/>
                  <a:gd name="T54" fmla="*/ 24 w 488"/>
                  <a:gd name="T55" fmla="*/ 776 h 776"/>
                  <a:gd name="T56" fmla="*/ 34 w 488"/>
                  <a:gd name="T57" fmla="*/ 776 h 776"/>
                  <a:gd name="T58" fmla="*/ 46 w 488"/>
                  <a:gd name="T59" fmla="*/ 772 h 776"/>
                  <a:gd name="T60" fmla="*/ 62 w 488"/>
                  <a:gd name="T61" fmla="*/ 764 h 776"/>
                  <a:gd name="T62" fmla="*/ 62 w 488"/>
                  <a:gd name="T63" fmla="*/ 764 h 776"/>
                  <a:gd name="T64" fmla="*/ 70 w 488"/>
                  <a:gd name="T65" fmla="*/ 760 h 776"/>
                  <a:gd name="T66" fmla="*/ 78 w 488"/>
                  <a:gd name="T67" fmla="*/ 752 h 776"/>
                  <a:gd name="T68" fmla="*/ 92 w 488"/>
                  <a:gd name="T69" fmla="*/ 736 h 776"/>
                  <a:gd name="T70" fmla="*/ 104 w 488"/>
                  <a:gd name="T71" fmla="*/ 716 h 776"/>
                  <a:gd name="T72" fmla="*/ 114 w 488"/>
                  <a:gd name="T73" fmla="*/ 694 h 776"/>
                  <a:gd name="T74" fmla="*/ 130 w 488"/>
                  <a:gd name="T75" fmla="*/ 650 h 776"/>
                  <a:gd name="T76" fmla="*/ 144 w 488"/>
                  <a:gd name="T77" fmla="*/ 612 h 776"/>
                  <a:gd name="T78" fmla="*/ 144 w 488"/>
                  <a:gd name="T79" fmla="*/ 612 h 776"/>
                  <a:gd name="T80" fmla="*/ 162 w 488"/>
                  <a:gd name="T81" fmla="*/ 572 h 776"/>
                  <a:gd name="T82" fmla="*/ 182 w 488"/>
                  <a:gd name="T83" fmla="*/ 532 h 776"/>
                  <a:gd name="T84" fmla="*/ 224 w 488"/>
                  <a:gd name="T85" fmla="*/ 454 h 776"/>
                  <a:gd name="T86" fmla="*/ 270 w 488"/>
                  <a:gd name="T87" fmla="*/ 378 h 776"/>
                  <a:gd name="T88" fmla="*/ 318 w 488"/>
                  <a:gd name="T89" fmla="*/ 304 h 776"/>
                  <a:gd name="T90" fmla="*/ 318 w 488"/>
                  <a:gd name="T91" fmla="*/ 304 h 776"/>
                  <a:gd name="T92" fmla="*/ 404 w 488"/>
                  <a:gd name="T93" fmla="*/ 172 h 776"/>
                  <a:gd name="T94" fmla="*/ 448 w 488"/>
                  <a:gd name="T95" fmla="*/ 106 h 776"/>
                  <a:gd name="T96" fmla="*/ 468 w 488"/>
                  <a:gd name="T97" fmla="*/ 78 h 776"/>
                  <a:gd name="T98" fmla="*/ 488 w 488"/>
                  <a:gd name="T99" fmla="*/ 54 h 776"/>
                  <a:gd name="T100" fmla="*/ 364 w 488"/>
                  <a:gd name="T101" fmla="*/ 0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88" h="776">
                    <a:moveTo>
                      <a:pt x="364" y="0"/>
                    </a:moveTo>
                    <a:lnTo>
                      <a:pt x="364" y="0"/>
                    </a:lnTo>
                    <a:lnTo>
                      <a:pt x="348" y="38"/>
                    </a:lnTo>
                    <a:lnTo>
                      <a:pt x="328" y="74"/>
                    </a:lnTo>
                    <a:lnTo>
                      <a:pt x="306" y="112"/>
                    </a:lnTo>
                    <a:lnTo>
                      <a:pt x="284" y="148"/>
                    </a:lnTo>
                    <a:lnTo>
                      <a:pt x="240" y="222"/>
                    </a:lnTo>
                    <a:lnTo>
                      <a:pt x="218" y="258"/>
                    </a:lnTo>
                    <a:lnTo>
                      <a:pt x="198" y="294"/>
                    </a:lnTo>
                    <a:lnTo>
                      <a:pt x="198" y="294"/>
                    </a:lnTo>
                    <a:lnTo>
                      <a:pt x="176" y="340"/>
                    </a:lnTo>
                    <a:lnTo>
                      <a:pt x="150" y="384"/>
                    </a:lnTo>
                    <a:lnTo>
                      <a:pt x="96" y="472"/>
                    </a:lnTo>
                    <a:lnTo>
                      <a:pt x="70" y="516"/>
                    </a:lnTo>
                    <a:lnTo>
                      <a:pt x="48" y="562"/>
                    </a:lnTo>
                    <a:lnTo>
                      <a:pt x="28" y="608"/>
                    </a:lnTo>
                    <a:lnTo>
                      <a:pt x="20" y="630"/>
                    </a:lnTo>
                    <a:lnTo>
                      <a:pt x="14" y="654"/>
                    </a:lnTo>
                    <a:lnTo>
                      <a:pt x="14" y="654"/>
                    </a:lnTo>
                    <a:lnTo>
                      <a:pt x="8" y="676"/>
                    </a:lnTo>
                    <a:lnTo>
                      <a:pt x="2" y="700"/>
                    </a:lnTo>
                    <a:lnTo>
                      <a:pt x="0" y="724"/>
                    </a:lnTo>
                    <a:lnTo>
                      <a:pt x="0" y="746"/>
                    </a:lnTo>
                    <a:lnTo>
                      <a:pt x="2" y="756"/>
                    </a:lnTo>
                    <a:lnTo>
                      <a:pt x="4" y="764"/>
                    </a:lnTo>
                    <a:lnTo>
                      <a:pt x="10" y="770"/>
                    </a:lnTo>
                    <a:lnTo>
                      <a:pt x="16" y="774"/>
                    </a:lnTo>
                    <a:lnTo>
                      <a:pt x="24" y="776"/>
                    </a:lnTo>
                    <a:lnTo>
                      <a:pt x="34" y="776"/>
                    </a:lnTo>
                    <a:lnTo>
                      <a:pt x="46" y="772"/>
                    </a:lnTo>
                    <a:lnTo>
                      <a:pt x="62" y="764"/>
                    </a:lnTo>
                    <a:lnTo>
                      <a:pt x="62" y="764"/>
                    </a:lnTo>
                    <a:lnTo>
                      <a:pt x="70" y="760"/>
                    </a:lnTo>
                    <a:lnTo>
                      <a:pt x="78" y="752"/>
                    </a:lnTo>
                    <a:lnTo>
                      <a:pt x="92" y="736"/>
                    </a:lnTo>
                    <a:lnTo>
                      <a:pt x="104" y="716"/>
                    </a:lnTo>
                    <a:lnTo>
                      <a:pt x="114" y="694"/>
                    </a:lnTo>
                    <a:lnTo>
                      <a:pt x="130" y="650"/>
                    </a:lnTo>
                    <a:lnTo>
                      <a:pt x="144" y="612"/>
                    </a:lnTo>
                    <a:lnTo>
                      <a:pt x="144" y="612"/>
                    </a:lnTo>
                    <a:lnTo>
                      <a:pt x="162" y="572"/>
                    </a:lnTo>
                    <a:lnTo>
                      <a:pt x="182" y="532"/>
                    </a:lnTo>
                    <a:lnTo>
                      <a:pt x="224" y="454"/>
                    </a:lnTo>
                    <a:lnTo>
                      <a:pt x="270" y="378"/>
                    </a:lnTo>
                    <a:lnTo>
                      <a:pt x="318" y="304"/>
                    </a:lnTo>
                    <a:lnTo>
                      <a:pt x="318" y="304"/>
                    </a:lnTo>
                    <a:lnTo>
                      <a:pt x="404" y="172"/>
                    </a:lnTo>
                    <a:lnTo>
                      <a:pt x="448" y="106"/>
                    </a:lnTo>
                    <a:lnTo>
                      <a:pt x="468" y="78"/>
                    </a:lnTo>
                    <a:lnTo>
                      <a:pt x="488" y="54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28"/>
              <p:cNvSpPr>
                <a:spLocks/>
              </p:cNvSpPr>
              <p:nvPr userDrawn="1"/>
            </p:nvSpPr>
            <p:spPr bwMode="auto">
              <a:xfrm>
                <a:off x="1655" y="-1966"/>
                <a:ext cx="488" cy="776"/>
              </a:xfrm>
              <a:custGeom>
                <a:avLst/>
                <a:gdLst>
                  <a:gd name="T0" fmla="*/ 364 w 488"/>
                  <a:gd name="T1" fmla="*/ 0 h 776"/>
                  <a:gd name="T2" fmla="*/ 364 w 488"/>
                  <a:gd name="T3" fmla="*/ 0 h 776"/>
                  <a:gd name="T4" fmla="*/ 348 w 488"/>
                  <a:gd name="T5" fmla="*/ 38 h 776"/>
                  <a:gd name="T6" fmla="*/ 328 w 488"/>
                  <a:gd name="T7" fmla="*/ 74 h 776"/>
                  <a:gd name="T8" fmla="*/ 306 w 488"/>
                  <a:gd name="T9" fmla="*/ 112 h 776"/>
                  <a:gd name="T10" fmla="*/ 284 w 488"/>
                  <a:gd name="T11" fmla="*/ 148 h 776"/>
                  <a:gd name="T12" fmla="*/ 240 w 488"/>
                  <a:gd name="T13" fmla="*/ 222 h 776"/>
                  <a:gd name="T14" fmla="*/ 218 w 488"/>
                  <a:gd name="T15" fmla="*/ 258 h 776"/>
                  <a:gd name="T16" fmla="*/ 198 w 488"/>
                  <a:gd name="T17" fmla="*/ 294 h 776"/>
                  <a:gd name="T18" fmla="*/ 198 w 488"/>
                  <a:gd name="T19" fmla="*/ 294 h 776"/>
                  <a:gd name="T20" fmla="*/ 176 w 488"/>
                  <a:gd name="T21" fmla="*/ 340 h 776"/>
                  <a:gd name="T22" fmla="*/ 150 w 488"/>
                  <a:gd name="T23" fmla="*/ 384 h 776"/>
                  <a:gd name="T24" fmla="*/ 96 w 488"/>
                  <a:gd name="T25" fmla="*/ 472 h 776"/>
                  <a:gd name="T26" fmla="*/ 70 w 488"/>
                  <a:gd name="T27" fmla="*/ 516 h 776"/>
                  <a:gd name="T28" fmla="*/ 48 w 488"/>
                  <a:gd name="T29" fmla="*/ 562 h 776"/>
                  <a:gd name="T30" fmla="*/ 28 w 488"/>
                  <a:gd name="T31" fmla="*/ 608 h 776"/>
                  <a:gd name="T32" fmla="*/ 20 w 488"/>
                  <a:gd name="T33" fmla="*/ 630 h 776"/>
                  <a:gd name="T34" fmla="*/ 14 w 488"/>
                  <a:gd name="T35" fmla="*/ 654 h 776"/>
                  <a:gd name="T36" fmla="*/ 14 w 488"/>
                  <a:gd name="T37" fmla="*/ 654 h 776"/>
                  <a:gd name="T38" fmla="*/ 8 w 488"/>
                  <a:gd name="T39" fmla="*/ 676 h 776"/>
                  <a:gd name="T40" fmla="*/ 2 w 488"/>
                  <a:gd name="T41" fmla="*/ 700 h 776"/>
                  <a:gd name="T42" fmla="*/ 0 w 488"/>
                  <a:gd name="T43" fmla="*/ 724 h 776"/>
                  <a:gd name="T44" fmla="*/ 0 w 488"/>
                  <a:gd name="T45" fmla="*/ 746 h 776"/>
                  <a:gd name="T46" fmla="*/ 2 w 488"/>
                  <a:gd name="T47" fmla="*/ 756 h 776"/>
                  <a:gd name="T48" fmla="*/ 4 w 488"/>
                  <a:gd name="T49" fmla="*/ 764 h 776"/>
                  <a:gd name="T50" fmla="*/ 10 w 488"/>
                  <a:gd name="T51" fmla="*/ 770 h 776"/>
                  <a:gd name="T52" fmla="*/ 16 w 488"/>
                  <a:gd name="T53" fmla="*/ 774 h 776"/>
                  <a:gd name="T54" fmla="*/ 24 w 488"/>
                  <a:gd name="T55" fmla="*/ 776 h 776"/>
                  <a:gd name="T56" fmla="*/ 34 w 488"/>
                  <a:gd name="T57" fmla="*/ 776 h 776"/>
                  <a:gd name="T58" fmla="*/ 46 w 488"/>
                  <a:gd name="T59" fmla="*/ 772 h 776"/>
                  <a:gd name="T60" fmla="*/ 62 w 488"/>
                  <a:gd name="T61" fmla="*/ 764 h 776"/>
                  <a:gd name="T62" fmla="*/ 62 w 488"/>
                  <a:gd name="T63" fmla="*/ 764 h 776"/>
                  <a:gd name="T64" fmla="*/ 70 w 488"/>
                  <a:gd name="T65" fmla="*/ 760 h 776"/>
                  <a:gd name="T66" fmla="*/ 78 w 488"/>
                  <a:gd name="T67" fmla="*/ 752 h 776"/>
                  <a:gd name="T68" fmla="*/ 92 w 488"/>
                  <a:gd name="T69" fmla="*/ 736 h 776"/>
                  <a:gd name="T70" fmla="*/ 104 w 488"/>
                  <a:gd name="T71" fmla="*/ 716 h 776"/>
                  <a:gd name="T72" fmla="*/ 114 w 488"/>
                  <a:gd name="T73" fmla="*/ 694 h 776"/>
                  <a:gd name="T74" fmla="*/ 130 w 488"/>
                  <a:gd name="T75" fmla="*/ 650 h 776"/>
                  <a:gd name="T76" fmla="*/ 144 w 488"/>
                  <a:gd name="T77" fmla="*/ 612 h 776"/>
                  <a:gd name="T78" fmla="*/ 144 w 488"/>
                  <a:gd name="T79" fmla="*/ 612 h 776"/>
                  <a:gd name="T80" fmla="*/ 162 w 488"/>
                  <a:gd name="T81" fmla="*/ 572 h 776"/>
                  <a:gd name="T82" fmla="*/ 182 w 488"/>
                  <a:gd name="T83" fmla="*/ 532 h 776"/>
                  <a:gd name="T84" fmla="*/ 224 w 488"/>
                  <a:gd name="T85" fmla="*/ 454 h 776"/>
                  <a:gd name="T86" fmla="*/ 270 w 488"/>
                  <a:gd name="T87" fmla="*/ 378 h 776"/>
                  <a:gd name="T88" fmla="*/ 318 w 488"/>
                  <a:gd name="T89" fmla="*/ 304 h 776"/>
                  <a:gd name="T90" fmla="*/ 318 w 488"/>
                  <a:gd name="T91" fmla="*/ 304 h 776"/>
                  <a:gd name="T92" fmla="*/ 404 w 488"/>
                  <a:gd name="T93" fmla="*/ 172 h 776"/>
                  <a:gd name="T94" fmla="*/ 448 w 488"/>
                  <a:gd name="T95" fmla="*/ 106 h 776"/>
                  <a:gd name="T96" fmla="*/ 468 w 488"/>
                  <a:gd name="T97" fmla="*/ 78 h 776"/>
                  <a:gd name="T98" fmla="*/ 488 w 488"/>
                  <a:gd name="T99" fmla="*/ 54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88" h="776">
                    <a:moveTo>
                      <a:pt x="364" y="0"/>
                    </a:moveTo>
                    <a:lnTo>
                      <a:pt x="364" y="0"/>
                    </a:lnTo>
                    <a:lnTo>
                      <a:pt x="348" y="38"/>
                    </a:lnTo>
                    <a:lnTo>
                      <a:pt x="328" y="74"/>
                    </a:lnTo>
                    <a:lnTo>
                      <a:pt x="306" y="112"/>
                    </a:lnTo>
                    <a:lnTo>
                      <a:pt x="284" y="148"/>
                    </a:lnTo>
                    <a:lnTo>
                      <a:pt x="240" y="222"/>
                    </a:lnTo>
                    <a:lnTo>
                      <a:pt x="218" y="258"/>
                    </a:lnTo>
                    <a:lnTo>
                      <a:pt x="198" y="294"/>
                    </a:lnTo>
                    <a:lnTo>
                      <a:pt x="198" y="294"/>
                    </a:lnTo>
                    <a:lnTo>
                      <a:pt x="176" y="340"/>
                    </a:lnTo>
                    <a:lnTo>
                      <a:pt x="150" y="384"/>
                    </a:lnTo>
                    <a:lnTo>
                      <a:pt x="96" y="472"/>
                    </a:lnTo>
                    <a:lnTo>
                      <a:pt x="70" y="516"/>
                    </a:lnTo>
                    <a:lnTo>
                      <a:pt x="48" y="562"/>
                    </a:lnTo>
                    <a:lnTo>
                      <a:pt x="28" y="608"/>
                    </a:lnTo>
                    <a:lnTo>
                      <a:pt x="20" y="630"/>
                    </a:lnTo>
                    <a:lnTo>
                      <a:pt x="14" y="654"/>
                    </a:lnTo>
                    <a:lnTo>
                      <a:pt x="14" y="654"/>
                    </a:lnTo>
                    <a:lnTo>
                      <a:pt x="8" y="676"/>
                    </a:lnTo>
                    <a:lnTo>
                      <a:pt x="2" y="700"/>
                    </a:lnTo>
                    <a:lnTo>
                      <a:pt x="0" y="724"/>
                    </a:lnTo>
                    <a:lnTo>
                      <a:pt x="0" y="746"/>
                    </a:lnTo>
                    <a:lnTo>
                      <a:pt x="2" y="756"/>
                    </a:lnTo>
                    <a:lnTo>
                      <a:pt x="4" y="764"/>
                    </a:lnTo>
                    <a:lnTo>
                      <a:pt x="10" y="770"/>
                    </a:lnTo>
                    <a:lnTo>
                      <a:pt x="16" y="774"/>
                    </a:lnTo>
                    <a:lnTo>
                      <a:pt x="24" y="776"/>
                    </a:lnTo>
                    <a:lnTo>
                      <a:pt x="34" y="776"/>
                    </a:lnTo>
                    <a:lnTo>
                      <a:pt x="46" y="772"/>
                    </a:lnTo>
                    <a:lnTo>
                      <a:pt x="62" y="764"/>
                    </a:lnTo>
                    <a:lnTo>
                      <a:pt x="62" y="764"/>
                    </a:lnTo>
                    <a:lnTo>
                      <a:pt x="70" y="760"/>
                    </a:lnTo>
                    <a:lnTo>
                      <a:pt x="78" y="752"/>
                    </a:lnTo>
                    <a:lnTo>
                      <a:pt x="92" y="736"/>
                    </a:lnTo>
                    <a:lnTo>
                      <a:pt x="104" y="716"/>
                    </a:lnTo>
                    <a:lnTo>
                      <a:pt x="114" y="694"/>
                    </a:lnTo>
                    <a:lnTo>
                      <a:pt x="130" y="650"/>
                    </a:lnTo>
                    <a:lnTo>
                      <a:pt x="144" y="612"/>
                    </a:lnTo>
                    <a:lnTo>
                      <a:pt x="144" y="612"/>
                    </a:lnTo>
                    <a:lnTo>
                      <a:pt x="162" y="572"/>
                    </a:lnTo>
                    <a:lnTo>
                      <a:pt x="182" y="532"/>
                    </a:lnTo>
                    <a:lnTo>
                      <a:pt x="224" y="454"/>
                    </a:lnTo>
                    <a:lnTo>
                      <a:pt x="270" y="378"/>
                    </a:lnTo>
                    <a:lnTo>
                      <a:pt x="318" y="304"/>
                    </a:lnTo>
                    <a:lnTo>
                      <a:pt x="318" y="304"/>
                    </a:lnTo>
                    <a:lnTo>
                      <a:pt x="404" y="172"/>
                    </a:lnTo>
                    <a:lnTo>
                      <a:pt x="448" y="106"/>
                    </a:lnTo>
                    <a:lnTo>
                      <a:pt x="468" y="78"/>
                    </a:lnTo>
                    <a:lnTo>
                      <a:pt x="488" y="5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29"/>
              <p:cNvSpPr>
                <a:spLocks/>
              </p:cNvSpPr>
              <p:nvPr userDrawn="1"/>
            </p:nvSpPr>
            <p:spPr bwMode="auto">
              <a:xfrm>
                <a:off x="2039" y="-1670"/>
                <a:ext cx="330" cy="694"/>
              </a:xfrm>
              <a:custGeom>
                <a:avLst/>
                <a:gdLst>
                  <a:gd name="T0" fmla="*/ 260 w 330"/>
                  <a:gd name="T1" fmla="*/ 0 h 694"/>
                  <a:gd name="T2" fmla="*/ 260 w 330"/>
                  <a:gd name="T3" fmla="*/ 0 h 694"/>
                  <a:gd name="T4" fmla="*/ 232 w 330"/>
                  <a:gd name="T5" fmla="*/ 28 h 694"/>
                  <a:gd name="T6" fmla="*/ 206 w 330"/>
                  <a:gd name="T7" fmla="*/ 60 h 694"/>
                  <a:gd name="T8" fmla="*/ 182 w 330"/>
                  <a:gd name="T9" fmla="*/ 94 h 694"/>
                  <a:gd name="T10" fmla="*/ 160 w 330"/>
                  <a:gd name="T11" fmla="*/ 128 h 694"/>
                  <a:gd name="T12" fmla="*/ 142 w 330"/>
                  <a:gd name="T13" fmla="*/ 162 h 694"/>
                  <a:gd name="T14" fmla="*/ 124 w 330"/>
                  <a:gd name="T15" fmla="*/ 198 h 694"/>
                  <a:gd name="T16" fmla="*/ 110 w 330"/>
                  <a:gd name="T17" fmla="*/ 236 h 694"/>
                  <a:gd name="T18" fmla="*/ 98 w 330"/>
                  <a:gd name="T19" fmla="*/ 274 h 694"/>
                  <a:gd name="T20" fmla="*/ 98 w 330"/>
                  <a:gd name="T21" fmla="*/ 274 h 694"/>
                  <a:gd name="T22" fmla="*/ 86 w 330"/>
                  <a:gd name="T23" fmla="*/ 314 h 694"/>
                  <a:gd name="T24" fmla="*/ 68 w 330"/>
                  <a:gd name="T25" fmla="*/ 358 h 694"/>
                  <a:gd name="T26" fmla="*/ 50 w 330"/>
                  <a:gd name="T27" fmla="*/ 404 h 694"/>
                  <a:gd name="T28" fmla="*/ 32 w 330"/>
                  <a:gd name="T29" fmla="*/ 454 h 694"/>
                  <a:gd name="T30" fmla="*/ 16 w 330"/>
                  <a:gd name="T31" fmla="*/ 502 h 694"/>
                  <a:gd name="T32" fmla="*/ 10 w 330"/>
                  <a:gd name="T33" fmla="*/ 526 h 694"/>
                  <a:gd name="T34" fmla="*/ 4 w 330"/>
                  <a:gd name="T35" fmla="*/ 550 h 694"/>
                  <a:gd name="T36" fmla="*/ 0 w 330"/>
                  <a:gd name="T37" fmla="*/ 574 h 694"/>
                  <a:gd name="T38" fmla="*/ 0 w 330"/>
                  <a:gd name="T39" fmla="*/ 596 h 694"/>
                  <a:gd name="T40" fmla="*/ 0 w 330"/>
                  <a:gd name="T41" fmla="*/ 618 h 694"/>
                  <a:gd name="T42" fmla="*/ 4 w 330"/>
                  <a:gd name="T43" fmla="*/ 638 h 694"/>
                  <a:gd name="T44" fmla="*/ 4 w 330"/>
                  <a:gd name="T45" fmla="*/ 638 h 694"/>
                  <a:gd name="T46" fmla="*/ 12 w 330"/>
                  <a:gd name="T47" fmla="*/ 666 h 694"/>
                  <a:gd name="T48" fmla="*/ 16 w 330"/>
                  <a:gd name="T49" fmla="*/ 676 h 694"/>
                  <a:gd name="T50" fmla="*/ 20 w 330"/>
                  <a:gd name="T51" fmla="*/ 684 h 694"/>
                  <a:gd name="T52" fmla="*/ 26 w 330"/>
                  <a:gd name="T53" fmla="*/ 690 h 694"/>
                  <a:gd name="T54" fmla="*/ 30 w 330"/>
                  <a:gd name="T55" fmla="*/ 694 h 694"/>
                  <a:gd name="T56" fmla="*/ 36 w 330"/>
                  <a:gd name="T57" fmla="*/ 694 h 694"/>
                  <a:gd name="T58" fmla="*/ 42 w 330"/>
                  <a:gd name="T59" fmla="*/ 694 h 694"/>
                  <a:gd name="T60" fmla="*/ 48 w 330"/>
                  <a:gd name="T61" fmla="*/ 692 h 694"/>
                  <a:gd name="T62" fmla="*/ 54 w 330"/>
                  <a:gd name="T63" fmla="*/ 688 h 694"/>
                  <a:gd name="T64" fmla="*/ 66 w 330"/>
                  <a:gd name="T65" fmla="*/ 676 h 694"/>
                  <a:gd name="T66" fmla="*/ 78 w 330"/>
                  <a:gd name="T67" fmla="*/ 658 h 694"/>
                  <a:gd name="T68" fmla="*/ 90 w 330"/>
                  <a:gd name="T69" fmla="*/ 638 h 694"/>
                  <a:gd name="T70" fmla="*/ 102 w 330"/>
                  <a:gd name="T71" fmla="*/ 614 h 694"/>
                  <a:gd name="T72" fmla="*/ 114 w 330"/>
                  <a:gd name="T73" fmla="*/ 588 h 694"/>
                  <a:gd name="T74" fmla="*/ 136 w 330"/>
                  <a:gd name="T75" fmla="*/ 536 h 694"/>
                  <a:gd name="T76" fmla="*/ 152 w 330"/>
                  <a:gd name="T77" fmla="*/ 490 h 694"/>
                  <a:gd name="T78" fmla="*/ 160 w 330"/>
                  <a:gd name="T79" fmla="*/ 460 h 694"/>
                  <a:gd name="T80" fmla="*/ 160 w 330"/>
                  <a:gd name="T81" fmla="*/ 460 h 694"/>
                  <a:gd name="T82" fmla="*/ 178 w 330"/>
                  <a:gd name="T83" fmla="*/ 406 h 694"/>
                  <a:gd name="T84" fmla="*/ 196 w 330"/>
                  <a:gd name="T85" fmla="*/ 354 h 694"/>
                  <a:gd name="T86" fmla="*/ 216 w 330"/>
                  <a:gd name="T87" fmla="*/ 304 h 694"/>
                  <a:gd name="T88" fmla="*/ 238 w 330"/>
                  <a:gd name="T89" fmla="*/ 254 h 694"/>
                  <a:gd name="T90" fmla="*/ 284 w 330"/>
                  <a:gd name="T91" fmla="*/ 154 h 694"/>
                  <a:gd name="T92" fmla="*/ 330 w 330"/>
                  <a:gd name="T93" fmla="*/ 54 h 694"/>
                  <a:gd name="T94" fmla="*/ 260 w 330"/>
                  <a:gd name="T95" fmla="*/ 0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30" h="694">
                    <a:moveTo>
                      <a:pt x="260" y="0"/>
                    </a:moveTo>
                    <a:lnTo>
                      <a:pt x="260" y="0"/>
                    </a:lnTo>
                    <a:lnTo>
                      <a:pt x="232" y="28"/>
                    </a:lnTo>
                    <a:lnTo>
                      <a:pt x="206" y="60"/>
                    </a:lnTo>
                    <a:lnTo>
                      <a:pt x="182" y="94"/>
                    </a:lnTo>
                    <a:lnTo>
                      <a:pt x="160" y="128"/>
                    </a:lnTo>
                    <a:lnTo>
                      <a:pt x="142" y="162"/>
                    </a:lnTo>
                    <a:lnTo>
                      <a:pt x="124" y="198"/>
                    </a:lnTo>
                    <a:lnTo>
                      <a:pt x="110" y="236"/>
                    </a:lnTo>
                    <a:lnTo>
                      <a:pt x="98" y="274"/>
                    </a:lnTo>
                    <a:lnTo>
                      <a:pt x="98" y="274"/>
                    </a:lnTo>
                    <a:lnTo>
                      <a:pt x="86" y="314"/>
                    </a:lnTo>
                    <a:lnTo>
                      <a:pt x="68" y="358"/>
                    </a:lnTo>
                    <a:lnTo>
                      <a:pt x="50" y="404"/>
                    </a:lnTo>
                    <a:lnTo>
                      <a:pt x="32" y="454"/>
                    </a:lnTo>
                    <a:lnTo>
                      <a:pt x="16" y="502"/>
                    </a:lnTo>
                    <a:lnTo>
                      <a:pt x="10" y="526"/>
                    </a:lnTo>
                    <a:lnTo>
                      <a:pt x="4" y="550"/>
                    </a:lnTo>
                    <a:lnTo>
                      <a:pt x="0" y="574"/>
                    </a:lnTo>
                    <a:lnTo>
                      <a:pt x="0" y="596"/>
                    </a:lnTo>
                    <a:lnTo>
                      <a:pt x="0" y="618"/>
                    </a:lnTo>
                    <a:lnTo>
                      <a:pt x="4" y="638"/>
                    </a:lnTo>
                    <a:lnTo>
                      <a:pt x="4" y="638"/>
                    </a:lnTo>
                    <a:lnTo>
                      <a:pt x="12" y="666"/>
                    </a:lnTo>
                    <a:lnTo>
                      <a:pt x="16" y="676"/>
                    </a:lnTo>
                    <a:lnTo>
                      <a:pt x="20" y="684"/>
                    </a:lnTo>
                    <a:lnTo>
                      <a:pt x="26" y="690"/>
                    </a:lnTo>
                    <a:lnTo>
                      <a:pt x="30" y="694"/>
                    </a:lnTo>
                    <a:lnTo>
                      <a:pt x="36" y="694"/>
                    </a:lnTo>
                    <a:lnTo>
                      <a:pt x="42" y="694"/>
                    </a:lnTo>
                    <a:lnTo>
                      <a:pt x="48" y="692"/>
                    </a:lnTo>
                    <a:lnTo>
                      <a:pt x="54" y="688"/>
                    </a:lnTo>
                    <a:lnTo>
                      <a:pt x="66" y="676"/>
                    </a:lnTo>
                    <a:lnTo>
                      <a:pt x="78" y="658"/>
                    </a:lnTo>
                    <a:lnTo>
                      <a:pt x="90" y="638"/>
                    </a:lnTo>
                    <a:lnTo>
                      <a:pt x="102" y="614"/>
                    </a:lnTo>
                    <a:lnTo>
                      <a:pt x="114" y="588"/>
                    </a:lnTo>
                    <a:lnTo>
                      <a:pt x="136" y="536"/>
                    </a:lnTo>
                    <a:lnTo>
                      <a:pt x="152" y="490"/>
                    </a:lnTo>
                    <a:lnTo>
                      <a:pt x="160" y="460"/>
                    </a:lnTo>
                    <a:lnTo>
                      <a:pt x="160" y="460"/>
                    </a:lnTo>
                    <a:lnTo>
                      <a:pt x="178" y="406"/>
                    </a:lnTo>
                    <a:lnTo>
                      <a:pt x="196" y="354"/>
                    </a:lnTo>
                    <a:lnTo>
                      <a:pt x="216" y="304"/>
                    </a:lnTo>
                    <a:lnTo>
                      <a:pt x="238" y="254"/>
                    </a:lnTo>
                    <a:lnTo>
                      <a:pt x="284" y="154"/>
                    </a:lnTo>
                    <a:lnTo>
                      <a:pt x="330" y="54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30"/>
              <p:cNvSpPr>
                <a:spLocks/>
              </p:cNvSpPr>
              <p:nvPr userDrawn="1"/>
            </p:nvSpPr>
            <p:spPr bwMode="auto">
              <a:xfrm>
                <a:off x="2039" y="-1670"/>
                <a:ext cx="330" cy="694"/>
              </a:xfrm>
              <a:custGeom>
                <a:avLst/>
                <a:gdLst>
                  <a:gd name="T0" fmla="*/ 260 w 330"/>
                  <a:gd name="T1" fmla="*/ 0 h 694"/>
                  <a:gd name="T2" fmla="*/ 260 w 330"/>
                  <a:gd name="T3" fmla="*/ 0 h 694"/>
                  <a:gd name="T4" fmla="*/ 232 w 330"/>
                  <a:gd name="T5" fmla="*/ 28 h 694"/>
                  <a:gd name="T6" fmla="*/ 206 w 330"/>
                  <a:gd name="T7" fmla="*/ 60 h 694"/>
                  <a:gd name="T8" fmla="*/ 182 w 330"/>
                  <a:gd name="T9" fmla="*/ 94 h 694"/>
                  <a:gd name="T10" fmla="*/ 160 w 330"/>
                  <a:gd name="T11" fmla="*/ 128 h 694"/>
                  <a:gd name="T12" fmla="*/ 142 w 330"/>
                  <a:gd name="T13" fmla="*/ 162 h 694"/>
                  <a:gd name="T14" fmla="*/ 124 w 330"/>
                  <a:gd name="T15" fmla="*/ 198 h 694"/>
                  <a:gd name="T16" fmla="*/ 110 w 330"/>
                  <a:gd name="T17" fmla="*/ 236 h 694"/>
                  <a:gd name="T18" fmla="*/ 98 w 330"/>
                  <a:gd name="T19" fmla="*/ 274 h 694"/>
                  <a:gd name="T20" fmla="*/ 98 w 330"/>
                  <a:gd name="T21" fmla="*/ 274 h 694"/>
                  <a:gd name="T22" fmla="*/ 86 w 330"/>
                  <a:gd name="T23" fmla="*/ 314 h 694"/>
                  <a:gd name="T24" fmla="*/ 68 w 330"/>
                  <a:gd name="T25" fmla="*/ 358 h 694"/>
                  <a:gd name="T26" fmla="*/ 50 w 330"/>
                  <a:gd name="T27" fmla="*/ 404 h 694"/>
                  <a:gd name="T28" fmla="*/ 32 w 330"/>
                  <a:gd name="T29" fmla="*/ 454 h 694"/>
                  <a:gd name="T30" fmla="*/ 16 w 330"/>
                  <a:gd name="T31" fmla="*/ 502 h 694"/>
                  <a:gd name="T32" fmla="*/ 10 w 330"/>
                  <a:gd name="T33" fmla="*/ 526 h 694"/>
                  <a:gd name="T34" fmla="*/ 4 w 330"/>
                  <a:gd name="T35" fmla="*/ 550 h 694"/>
                  <a:gd name="T36" fmla="*/ 0 w 330"/>
                  <a:gd name="T37" fmla="*/ 574 h 694"/>
                  <a:gd name="T38" fmla="*/ 0 w 330"/>
                  <a:gd name="T39" fmla="*/ 596 h 694"/>
                  <a:gd name="T40" fmla="*/ 0 w 330"/>
                  <a:gd name="T41" fmla="*/ 618 h 694"/>
                  <a:gd name="T42" fmla="*/ 4 w 330"/>
                  <a:gd name="T43" fmla="*/ 638 h 694"/>
                  <a:gd name="T44" fmla="*/ 4 w 330"/>
                  <a:gd name="T45" fmla="*/ 638 h 694"/>
                  <a:gd name="T46" fmla="*/ 12 w 330"/>
                  <a:gd name="T47" fmla="*/ 666 h 694"/>
                  <a:gd name="T48" fmla="*/ 16 w 330"/>
                  <a:gd name="T49" fmla="*/ 676 h 694"/>
                  <a:gd name="T50" fmla="*/ 20 w 330"/>
                  <a:gd name="T51" fmla="*/ 684 h 694"/>
                  <a:gd name="T52" fmla="*/ 26 w 330"/>
                  <a:gd name="T53" fmla="*/ 690 h 694"/>
                  <a:gd name="T54" fmla="*/ 30 w 330"/>
                  <a:gd name="T55" fmla="*/ 694 h 694"/>
                  <a:gd name="T56" fmla="*/ 36 w 330"/>
                  <a:gd name="T57" fmla="*/ 694 h 694"/>
                  <a:gd name="T58" fmla="*/ 42 w 330"/>
                  <a:gd name="T59" fmla="*/ 694 h 694"/>
                  <a:gd name="T60" fmla="*/ 48 w 330"/>
                  <a:gd name="T61" fmla="*/ 692 h 694"/>
                  <a:gd name="T62" fmla="*/ 54 w 330"/>
                  <a:gd name="T63" fmla="*/ 688 h 694"/>
                  <a:gd name="T64" fmla="*/ 66 w 330"/>
                  <a:gd name="T65" fmla="*/ 676 h 694"/>
                  <a:gd name="T66" fmla="*/ 78 w 330"/>
                  <a:gd name="T67" fmla="*/ 658 h 694"/>
                  <a:gd name="T68" fmla="*/ 90 w 330"/>
                  <a:gd name="T69" fmla="*/ 638 h 694"/>
                  <a:gd name="T70" fmla="*/ 102 w 330"/>
                  <a:gd name="T71" fmla="*/ 614 h 694"/>
                  <a:gd name="T72" fmla="*/ 114 w 330"/>
                  <a:gd name="T73" fmla="*/ 588 h 694"/>
                  <a:gd name="T74" fmla="*/ 136 w 330"/>
                  <a:gd name="T75" fmla="*/ 536 h 694"/>
                  <a:gd name="T76" fmla="*/ 152 w 330"/>
                  <a:gd name="T77" fmla="*/ 490 h 694"/>
                  <a:gd name="T78" fmla="*/ 160 w 330"/>
                  <a:gd name="T79" fmla="*/ 460 h 694"/>
                  <a:gd name="T80" fmla="*/ 160 w 330"/>
                  <a:gd name="T81" fmla="*/ 460 h 694"/>
                  <a:gd name="T82" fmla="*/ 178 w 330"/>
                  <a:gd name="T83" fmla="*/ 406 h 694"/>
                  <a:gd name="T84" fmla="*/ 196 w 330"/>
                  <a:gd name="T85" fmla="*/ 354 h 694"/>
                  <a:gd name="T86" fmla="*/ 216 w 330"/>
                  <a:gd name="T87" fmla="*/ 304 h 694"/>
                  <a:gd name="T88" fmla="*/ 238 w 330"/>
                  <a:gd name="T89" fmla="*/ 254 h 694"/>
                  <a:gd name="T90" fmla="*/ 284 w 330"/>
                  <a:gd name="T91" fmla="*/ 154 h 694"/>
                  <a:gd name="T92" fmla="*/ 330 w 330"/>
                  <a:gd name="T93" fmla="*/ 54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30" h="694">
                    <a:moveTo>
                      <a:pt x="260" y="0"/>
                    </a:moveTo>
                    <a:lnTo>
                      <a:pt x="260" y="0"/>
                    </a:lnTo>
                    <a:lnTo>
                      <a:pt x="232" y="28"/>
                    </a:lnTo>
                    <a:lnTo>
                      <a:pt x="206" y="60"/>
                    </a:lnTo>
                    <a:lnTo>
                      <a:pt x="182" y="94"/>
                    </a:lnTo>
                    <a:lnTo>
                      <a:pt x="160" y="128"/>
                    </a:lnTo>
                    <a:lnTo>
                      <a:pt x="142" y="162"/>
                    </a:lnTo>
                    <a:lnTo>
                      <a:pt x="124" y="198"/>
                    </a:lnTo>
                    <a:lnTo>
                      <a:pt x="110" y="236"/>
                    </a:lnTo>
                    <a:lnTo>
                      <a:pt x="98" y="274"/>
                    </a:lnTo>
                    <a:lnTo>
                      <a:pt x="98" y="274"/>
                    </a:lnTo>
                    <a:lnTo>
                      <a:pt x="86" y="314"/>
                    </a:lnTo>
                    <a:lnTo>
                      <a:pt x="68" y="358"/>
                    </a:lnTo>
                    <a:lnTo>
                      <a:pt x="50" y="404"/>
                    </a:lnTo>
                    <a:lnTo>
                      <a:pt x="32" y="454"/>
                    </a:lnTo>
                    <a:lnTo>
                      <a:pt x="16" y="502"/>
                    </a:lnTo>
                    <a:lnTo>
                      <a:pt x="10" y="526"/>
                    </a:lnTo>
                    <a:lnTo>
                      <a:pt x="4" y="550"/>
                    </a:lnTo>
                    <a:lnTo>
                      <a:pt x="0" y="574"/>
                    </a:lnTo>
                    <a:lnTo>
                      <a:pt x="0" y="596"/>
                    </a:lnTo>
                    <a:lnTo>
                      <a:pt x="0" y="618"/>
                    </a:lnTo>
                    <a:lnTo>
                      <a:pt x="4" y="638"/>
                    </a:lnTo>
                    <a:lnTo>
                      <a:pt x="4" y="638"/>
                    </a:lnTo>
                    <a:lnTo>
                      <a:pt x="12" y="666"/>
                    </a:lnTo>
                    <a:lnTo>
                      <a:pt x="16" y="676"/>
                    </a:lnTo>
                    <a:lnTo>
                      <a:pt x="20" y="684"/>
                    </a:lnTo>
                    <a:lnTo>
                      <a:pt x="26" y="690"/>
                    </a:lnTo>
                    <a:lnTo>
                      <a:pt x="30" y="694"/>
                    </a:lnTo>
                    <a:lnTo>
                      <a:pt x="36" y="694"/>
                    </a:lnTo>
                    <a:lnTo>
                      <a:pt x="42" y="694"/>
                    </a:lnTo>
                    <a:lnTo>
                      <a:pt x="48" y="692"/>
                    </a:lnTo>
                    <a:lnTo>
                      <a:pt x="54" y="688"/>
                    </a:lnTo>
                    <a:lnTo>
                      <a:pt x="66" y="676"/>
                    </a:lnTo>
                    <a:lnTo>
                      <a:pt x="78" y="658"/>
                    </a:lnTo>
                    <a:lnTo>
                      <a:pt x="90" y="638"/>
                    </a:lnTo>
                    <a:lnTo>
                      <a:pt x="102" y="614"/>
                    </a:lnTo>
                    <a:lnTo>
                      <a:pt x="114" y="588"/>
                    </a:lnTo>
                    <a:lnTo>
                      <a:pt x="136" y="536"/>
                    </a:lnTo>
                    <a:lnTo>
                      <a:pt x="152" y="490"/>
                    </a:lnTo>
                    <a:lnTo>
                      <a:pt x="160" y="460"/>
                    </a:lnTo>
                    <a:lnTo>
                      <a:pt x="160" y="460"/>
                    </a:lnTo>
                    <a:lnTo>
                      <a:pt x="178" y="406"/>
                    </a:lnTo>
                    <a:lnTo>
                      <a:pt x="196" y="354"/>
                    </a:lnTo>
                    <a:lnTo>
                      <a:pt x="216" y="304"/>
                    </a:lnTo>
                    <a:lnTo>
                      <a:pt x="238" y="254"/>
                    </a:lnTo>
                    <a:lnTo>
                      <a:pt x="284" y="154"/>
                    </a:lnTo>
                    <a:lnTo>
                      <a:pt x="330" y="5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31"/>
              <p:cNvSpPr>
                <a:spLocks/>
              </p:cNvSpPr>
              <p:nvPr userDrawn="1"/>
            </p:nvSpPr>
            <p:spPr bwMode="auto">
              <a:xfrm>
                <a:off x="2395" y="-1156"/>
                <a:ext cx="220" cy="490"/>
              </a:xfrm>
              <a:custGeom>
                <a:avLst/>
                <a:gdLst>
                  <a:gd name="T0" fmla="*/ 138 w 220"/>
                  <a:gd name="T1" fmla="*/ 8 h 490"/>
                  <a:gd name="T2" fmla="*/ 138 w 220"/>
                  <a:gd name="T3" fmla="*/ 8 h 490"/>
                  <a:gd name="T4" fmla="*/ 128 w 220"/>
                  <a:gd name="T5" fmla="*/ 74 h 490"/>
                  <a:gd name="T6" fmla="*/ 120 w 220"/>
                  <a:gd name="T7" fmla="*/ 106 h 490"/>
                  <a:gd name="T8" fmla="*/ 112 w 220"/>
                  <a:gd name="T9" fmla="*/ 140 h 490"/>
                  <a:gd name="T10" fmla="*/ 104 w 220"/>
                  <a:gd name="T11" fmla="*/ 172 h 490"/>
                  <a:gd name="T12" fmla="*/ 92 w 220"/>
                  <a:gd name="T13" fmla="*/ 206 h 490"/>
                  <a:gd name="T14" fmla="*/ 80 w 220"/>
                  <a:gd name="T15" fmla="*/ 238 h 490"/>
                  <a:gd name="T16" fmla="*/ 66 w 220"/>
                  <a:gd name="T17" fmla="*/ 270 h 490"/>
                  <a:gd name="T18" fmla="*/ 66 w 220"/>
                  <a:gd name="T19" fmla="*/ 270 h 490"/>
                  <a:gd name="T20" fmla="*/ 40 w 220"/>
                  <a:gd name="T21" fmla="*/ 320 h 490"/>
                  <a:gd name="T22" fmla="*/ 24 w 220"/>
                  <a:gd name="T23" fmla="*/ 354 h 490"/>
                  <a:gd name="T24" fmla="*/ 10 w 220"/>
                  <a:gd name="T25" fmla="*/ 388 h 490"/>
                  <a:gd name="T26" fmla="*/ 4 w 220"/>
                  <a:gd name="T27" fmla="*/ 404 h 490"/>
                  <a:gd name="T28" fmla="*/ 0 w 220"/>
                  <a:gd name="T29" fmla="*/ 420 h 490"/>
                  <a:gd name="T30" fmla="*/ 0 w 220"/>
                  <a:gd name="T31" fmla="*/ 436 h 490"/>
                  <a:gd name="T32" fmla="*/ 0 w 220"/>
                  <a:gd name="T33" fmla="*/ 450 h 490"/>
                  <a:gd name="T34" fmla="*/ 4 w 220"/>
                  <a:gd name="T35" fmla="*/ 464 h 490"/>
                  <a:gd name="T36" fmla="*/ 12 w 220"/>
                  <a:gd name="T37" fmla="*/ 474 h 490"/>
                  <a:gd name="T38" fmla="*/ 22 w 220"/>
                  <a:gd name="T39" fmla="*/ 484 h 490"/>
                  <a:gd name="T40" fmla="*/ 36 w 220"/>
                  <a:gd name="T41" fmla="*/ 490 h 490"/>
                  <a:gd name="T42" fmla="*/ 36 w 220"/>
                  <a:gd name="T43" fmla="*/ 490 h 490"/>
                  <a:gd name="T44" fmla="*/ 52 w 220"/>
                  <a:gd name="T45" fmla="*/ 478 h 490"/>
                  <a:gd name="T46" fmla="*/ 68 w 220"/>
                  <a:gd name="T47" fmla="*/ 456 h 490"/>
                  <a:gd name="T48" fmla="*/ 88 w 220"/>
                  <a:gd name="T49" fmla="*/ 426 h 490"/>
                  <a:gd name="T50" fmla="*/ 110 w 220"/>
                  <a:gd name="T51" fmla="*/ 392 h 490"/>
                  <a:gd name="T52" fmla="*/ 130 w 220"/>
                  <a:gd name="T53" fmla="*/ 354 h 490"/>
                  <a:gd name="T54" fmla="*/ 150 w 220"/>
                  <a:gd name="T55" fmla="*/ 312 h 490"/>
                  <a:gd name="T56" fmla="*/ 170 w 220"/>
                  <a:gd name="T57" fmla="*/ 268 h 490"/>
                  <a:gd name="T58" fmla="*/ 188 w 220"/>
                  <a:gd name="T59" fmla="*/ 224 h 490"/>
                  <a:gd name="T60" fmla="*/ 202 w 220"/>
                  <a:gd name="T61" fmla="*/ 180 h 490"/>
                  <a:gd name="T62" fmla="*/ 212 w 220"/>
                  <a:gd name="T63" fmla="*/ 138 h 490"/>
                  <a:gd name="T64" fmla="*/ 218 w 220"/>
                  <a:gd name="T65" fmla="*/ 100 h 490"/>
                  <a:gd name="T66" fmla="*/ 220 w 220"/>
                  <a:gd name="T67" fmla="*/ 82 h 490"/>
                  <a:gd name="T68" fmla="*/ 220 w 220"/>
                  <a:gd name="T69" fmla="*/ 66 h 490"/>
                  <a:gd name="T70" fmla="*/ 218 w 220"/>
                  <a:gd name="T71" fmla="*/ 52 h 490"/>
                  <a:gd name="T72" fmla="*/ 214 w 220"/>
                  <a:gd name="T73" fmla="*/ 38 h 490"/>
                  <a:gd name="T74" fmla="*/ 210 w 220"/>
                  <a:gd name="T75" fmla="*/ 26 h 490"/>
                  <a:gd name="T76" fmla="*/ 202 w 220"/>
                  <a:gd name="T77" fmla="*/ 16 h 490"/>
                  <a:gd name="T78" fmla="*/ 194 w 220"/>
                  <a:gd name="T79" fmla="*/ 8 h 490"/>
                  <a:gd name="T80" fmla="*/ 182 w 220"/>
                  <a:gd name="T81" fmla="*/ 4 h 490"/>
                  <a:gd name="T82" fmla="*/ 168 w 220"/>
                  <a:gd name="T83" fmla="*/ 0 h 490"/>
                  <a:gd name="T84" fmla="*/ 154 w 220"/>
                  <a:gd name="T85" fmla="*/ 0 h 490"/>
                  <a:gd name="T86" fmla="*/ 138 w 220"/>
                  <a:gd name="T87" fmla="*/ 8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20" h="490">
                    <a:moveTo>
                      <a:pt x="138" y="8"/>
                    </a:moveTo>
                    <a:lnTo>
                      <a:pt x="138" y="8"/>
                    </a:lnTo>
                    <a:lnTo>
                      <a:pt x="128" y="74"/>
                    </a:lnTo>
                    <a:lnTo>
                      <a:pt x="120" y="106"/>
                    </a:lnTo>
                    <a:lnTo>
                      <a:pt x="112" y="140"/>
                    </a:lnTo>
                    <a:lnTo>
                      <a:pt x="104" y="172"/>
                    </a:lnTo>
                    <a:lnTo>
                      <a:pt x="92" y="206"/>
                    </a:lnTo>
                    <a:lnTo>
                      <a:pt x="80" y="238"/>
                    </a:lnTo>
                    <a:lnTo>
                      <a:pt x="66" y="270"/>
                    </a:lnTo>
                    <a:lnTo>
                      <a:pt x="66" y="270"/>
                    </a:lnTo>
                    <a:lnTo>
                      <a:pt x="40" y="320"/>
                    </a:lnTo>
                    <a:lnTo>
                      <a:pt x="24" y="354"/>
                    </a:lnTo>
                    <a:lnTo>
                      <a:pt x="10" y="388"/>
                    </a:lnTo>
                    <a:lnTo>
                      <a:pt x="4" y="404"/>
                    </a:lnTo>
                    <a:lnTo>
                      <a:pt x="0" y="420"/>
                    </a:lnTo>
                    <a:lnTo>
                      <a:pt x="0" y="436"/>
                    </a:lnTo>
                    <a:lnTo>
                      <a:pt x="0" y="450"/>
                    </a:lnTo>
                    <a:lnTo>
                      <a:pt x="4" y="464"/>
                    </a:lnTo>
                    <a:lnTo>
                      <a:pt x="12" y="474"/>
                    </a:lnTo>
                    <a:lnTo>
                      <a:pt x="22" y="484"/>
                    </a:lnTo>
                    <a:lnTo>
                      <a:pt x="36" y="490"/>
                    </a:lnTo>
                    <a:lnTo>
                      <a:pt x="36" y="490"/>
                    </a:lnTo>
                    <a:lnTo>
                      <a:pt x="52" y="478"/>
                    </a:lnTo>
                    <a:lnTo>
                      <a:pt x="68" y="456"/>
                    </a:lnTo>
                    <a:lnTo>
                      <a:pt x="88" y="426"/>
                    </a:lnTo>
                    <a:lnTo>
                      <a:pt x="110" y="392"/>
                    </a:lnTo>
                    <a:lnTo>
                      <a:pt x="130" y="354"/>
                    </a:lnTo>
                    <a:lnTo>
                      <a:pt x="150" y="312"/>
                    </a:lnTo>
                    <a:lnTo>
                      <a:pt x="170" y="268"/>
                    </a:lnTo>
                    <a:lnTo>
                      <a:pt x="188" y="224"/>
                    </a:lnTo>
                    <a:lnTo>
                      <a:pt x="202" y="180"/>
                    </a:lnTo>
                    <a:lnTo>
                      <a:pt x="212" y="138"/>
                    </a:lnTo>
                    <a:lnTo>
                      <a:pt x="218" y="100"/>
                    </a:lnTo>
                    <a:lnTo>
                      <a:pt x="220" y="82"/>
                    </a:lnTo>
                    <a:lnTo>
                      <a:pt x="220" y="66"/>
                    </a:lnTo>
                    <a:lnTo>
                      <a:pt x="218" y="52"/>
                    </a:lnTo>
                    <a:lnTo>
                      <a:pt x="214" y="38"/>
                    </a:lnTo>
                    <a:lnTo>
                      <a:pt x="210" y="26"/>
                    </a:lnTo>
                    <a:lnTo>
                      <a:pt x="202" y="16"/>
                    </a:lnTo>
                    <a:lnTo>
                      <a:pt x="194" y="8"/>
                    </a:lnTo>
                    <a:lnTo>
                      <a:pt x="182" y="4"/>
                    </a:lnTo>
                    <a:lnTo>
                      <a:pt x="168" y="0"/>
                    </a:lnTo>
                    <a:lnTo>
                      <a:pt x="154" y="0"/>
                    </a:lnTo>
                    <a:lnTo>
                      <a:pt x="138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32"/>
              <p:cNvSpPr>
                <a:spLocks/>
              </p:cNvSpPr>
              <p:nvPr userDrawn="1"/>
            </p:nvSpPr>
            <p:spPr bwMode="auto">
              <a:xfrm>
                <a:off x="2395" y="-1156"/>
                <a:ext cx="220" cy="490"/>
              </a:xfrm>
              <a:custGeom>
                <a:avLst/>
                <a:gdLst>
                  <a:gd name="T0" fmla="*/ 138 w 220"/>
                  <a:gd name="T1" fmla="*/ 8 h 490"/>
                  <a:gd name="T2" fmla="*/ 138 w 220"/>
                  <a:gd name="T3" fmla="*/ 8 h 490"/>
                  <a:gd name="T4" fmla="*/ 128 w 220"/>
                  <a:gd name="T5" fmla="*/ 74 h 490"/>
                  <a:gd name="T6" fmla="*/ 120 w 220"/>
                  <a:gd name="T7" fmla="*/ 106 h 490"/>
                  <a:gd name="T8" fmla="*/ 112 w 220"/>
                  <a:gd name="T9" fmla="*/ 140 h 490"/>
                  <a:gd name="T10" fmla="*/ 104 w 220"/>
                  <a:gd name="T11" fmla="*/ 172 h 490"/>
                  <a:gd name="T12" fmla="*/ 92 w 220"/>
                  <a:gd name="T13" fmla="*/ 206 h 490"/>
                  <a:gd name="T14" fmla="*/ 80 w 220"/>
                  <a:gd name="T15" fmla="*/ 238 h 490"/>
                  <a:gd name="T16" fmla="*/ 66 w 220"/>
                  <a:gd name="T17" fmla="*/ 270 h 490"/>
                  <a:gd name="T18" fmla="*/ 66 w 220"/>
                  <a:gd name="T19" fmla="*/ 270 h 490"/>
                  <a:gd name="T20" fmla="*/ 40 w 220"/>
                  <a:gd name="T21" fmla="*/ 320 h 490"/>
                  <a:gd name="T22" fmla="*/ 24 w 220"/>
                  <a:gd name="T23" fmla="*/ 354 h 490"/>
                  <a:gd name="T24" fmla="*/ 10 w 220"/>
                  <a:gd name="T25" fmla="*/ 388 h 490"/>
                  <a:gd name="T26" fmla="*/ 4 w 220"/>
                  <a:gd name="T27" fmla="*/ 404 h 490"/>
                  <a:gd name="T28" fmla="*/ 0 w 220"/>
                  <a:gd name="T29" fmla="*/ 420 h 490"/>
                  <a:gd name="T30" fmla="*/ 0 w 220"/>
                  <a:gd name="T31" fmla="*/ 436 h 490"/>
                  <a:gd name="T32" fmla="*/ 0 w 220"/>
                  <a:gd name="T33" fmla="*/ 450 h 490"/>
                  <a:gd name="T34" fmla="*/ 4 w 220"/>
                  <a:gd name="T35" fmla="*/ 464 h 490"/>
                  <a:gd name="T36" fmla="*/ 12 w 220"/>
                  <a:gd name="T37" fmla="*/ 474 h 490"/>
                  <a:gd name="T38" fmla="*/ 22 w 220"/>
                  <a:gd name="T39" fmla="*/ 484 h 490"/>
                  <a:gd name="T40" fmla="*/ 36 w 220"/>
                  <a:gd name="T41" fmla="*/ 490 h 490"/>
                  <a:gd name="T42" fmla="*/ 36 w 220"/>
                  <a:gd name="T43" fmla="*/ 490 h 490"/>
                  <a:gd name="T44" fmla="*/ 52 w 220"/>
                  <a:gd name="T45" fmla="*/ 478 h 490"/>
                  <a:gd name="T46" fmla="*/ 68 w 220"/>
                  <a:gd name="T47" fmla="*/ 456 h 490"/>
                  <a:gd name="T48" fmla="*/ 88 w 220"/>
                  <a:gd name="T49" fmla="*/ 426 h 490"/>
                  <a:gd name="T50" fmla="*/ 110 w 220"/>
                  <a:gd name="T51" fmla="*/ 392 h 490"/>
                  <a:gd name="T52" fmla="*/ 130 w 220"/>
                  <a:gd name="T53" fmla="*/ 354 h 490"/>
                  <a:gd name="T54" fmla="*/ 150 w 220"/>
                  <a:gd name="T55" fmla="*/ 312 h 490"/>
                  <a:gd name="T56" fmla="*/ 170 w 220"/>
                  <a:gd name="T57" fmla="*/ 268 h 490"/>
                  <a:gd name="T58" fmla="*/ 188 w 220"/>
                  <a:gd name="T59" fmla="*/ 224 h 490"/>
                  <a:gd name="T60" fmla="*/ 202 w 220"/>
                  <a:gd name="T61" fmla="*/ 180 h 490"/>
                  <a:gd name="T62" fmla="*/ 212 w 220"/>
                  <a:gd name="T63" fmla="*/ 138 h 490"/>
                  <a:gd name="T64" fmla="*/ 218 w 220"/>
                  <a:gd name="T65" fmla="*/ 100 h 490"/>
                  <a:gd name="T66" fmla="*/ 220 w 220"/>
                  <a:gd name="T67" fmla="*/ 82 h 490"/>
                  <a:gd name="T68" fmla="*/ 220 w 220"/>
                  <a:gd name="T69" fmla="*/ 66 h 490"/>
                  <a:gd name="T70" fmla="*/ 218 w 220"/>
                  <a:gd name="T71" fmla="*/ 52 h 490"/>
                  <a:gd name="T72" fmla="*/ 214 w 220"/>
                  <a:gd name="T73" fmla="*/ 38 h 490"/>
                  <a:gd name="T74" fmla="*/ 210 w 220"/>
                  <a:gd name="T75" fmla="*/ 26 h 490"/>
                  <a:gd name="T76" fmla="*/ 202 w 220"/>
                  <a:gd name="T77" fmla="*/ 16 h 490"/>
                  <a:gd name="T78" fmla="*/ 194 w 220"/>
                  <a:gd name="T79" fmla="*/ 8 h 490"/>
                  <a:gd name="T80" fmla="*/ 182 w 220"/>
                  <a:gd name="T81" fmla="*/ 4 h 490"/>
                  <a:gd name="T82" fmla="*/ 168 w 220"/>
                  <a:gd name="T83" fmla="*/ 0 h 490"/>
                  <a:gd name="T84" fmla="*/ 154 w 220"/>
                  <a:gd name="T85" fmla="*/ 0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" h="490">
                    <a:moveTo>
                      <a:pt x="138" y="8"/>
                    </a:moveTo>
                    <a:lnTo>
                      <a:pt x="138" y="8"/>
                    </a:lnTo>
                    <a:lnTo>
                      <a:pt x="128" y="74"/>
                    </a:lnTo>
                    <a:lnTo>
                      <a:pt x="120" y="106"/>
                    </a:lnTo>
                    <a:lnTo>
                      <a:pt x="112" y="140"/>
                    </a:lnTo>
                    <a:lnTo>
                      <a:pt x="104" y="172"/>
                    </a:lnTo>
                    <a:lnTo>
                      <a:pt x="92" y="206"/>
                    </a:lnTo>
                    <a:lnTo>
                      <a:pt x="80" y="238"/>
                    </a:lnTo>
                    <a:lnTo>
                      <a:pt x="66" y="270"/>
                    </a:lnTo>
                    <a:lnTo>
                      <a:pt x="66" y="270"/>
                    </a:lnTo>
                    <a:lnTo>
                      <a:pt x="40" y="320"/>
                    </a:lnTo>
                    <a:lnTo>
                      <a:pt x="24" y="354"/>
                    </a:lnTo>
                    <a:lnTo>
                      <a:pt x="10" y="388"/>
                    </a:lnTo>
                    <a:lnTo>
                      <a:pt x="4" y="404"/>
                    </a:lnTo>
                    <a:lnTo>
                      <a:pt x="0" y="420"/>
                    </a:lnTo>
                    <a:lnTo>
                      <a:pt x="0" y="436"/>
                    </a:lnTo>
                    <a:lnTo>
                      <a:pt x="0" y="450"/>
                    </a:lnTo>
                    <a:lnTo>
                      <a:pt x="4" y="464"/>
                    </a:lnTo>
                    <a:lnTo>
                      <a:pt x="12" y="474"/>
                    </a:lnTo>
                    <a:lnTo>
                      <a:pt x="22" y="484"/>
                    </a:lnTo>
                    <a:lnTo>
                      <a:pt x="36" y="490"/>
                    </a:lnTo>
                    <a:lnTo>
                      <a:pt x="36" y="490"/>
                    </a:lnTo>
                    <a:lnTo>
                      <a:pt x="52" y="478"/>
                    </a:lnTo>
                    <a:lnTo>
                      <a:pt x="68" y="456"/>
                    </a:lnTo>
                    <a:lnTo>
                      <a:pt x="88" y="426"/>
                    </a:lnTo>
                    <a:lnTo>
                      <a:pt x="110" y="392"/>
                    </a:lnTo>
                    <a:lnTo>
                      <a:pt x="130" y="354"/>
                    </a:lnTo>
                    <a:lnTo>
                      <a:pt x="150" y="312"/>
                    </a:lnTo>
                    <a:lnTo>
                      <a:pt x="170" y="268"/>
                    </a:lnTo>
                    <a:lnTo>
                      <a:pt x="188" y="224"/>
                    </a:lnTo>
                    <a:lnTo>
                      <a:pt x="202" y="180"/>
                    </a:lnTo>
                    <a:lnTo>
                      <a:pt x="212" y="138"/>
                    </a:lnTo>
                    <a:lnTo>
                      <a:pt x="218" y="100"/>
                    </a:lnTo>
                    <a:lnTo>
                      <a:pt x="220" y="82"/>
                    </a:lnTo>
                    <a:lnTo>
                      <a:pt x="220" y="66"/>
                    </a:lnTo>
                    <a:lnTo>
                      <a:pt x="218" y="52"/>
                    </a:lnTo>
                    <a:lnTo>
                      <a:pt x="214" y="38"/>
                    </a:lnTo>
                    <a:lnTo>
                      <a:pt x="210" y="26"/>
                    </a:lnTo>
                    <a:lnTo>
                      <a:pt x="202" y="16"/>
                    </a:lnTo>
                    <a:lnTo>
                      <a:pt x="194" y="8"/>
                    </a:lnTo>
                    <a:lnTo>
                      <a:pt x="182" y="4"/>
                    </a:lnTo>
                    <a:lnTo>
                      <a:pt x="168" y="0"/>
                    </a:lnTo>
                    <a:lnTo>
                      <a:pt x="1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33"/>
              <p:cNvSpPr>
                <a:spLocks/>
              </p:cNvSpPr>
              <p:nvPr userDrawn="1"/>
            </p:nvSpPr>
            <p:spPr bwMode="auto">
              <a:xfrm>
                <a:off x="2699" y="-916"/>
                <a:ext cx="242" cy="558"/>
              </a:xfrm>
              <a:custGeom>
                <a:avLst/>
                <a:gdLst>
                  <a:gd name="T0" fmla="*/ 70 w 242"/>
                  <a:gd name="T1" fmla="*/ 330 h 558"/>
                  <a:gd name="T2" fmla="*/ 70 w 242"/>
                  <a:gd name="T3" fmla="*/ 330 h 558"/>
                  <a:gd name="T4" fmla="*/ 48 w 242"/>
                  <a:gd name="T5" fmla="*/ 376 h 558"/>
                  <a:gd name="T6" fmla="*/ 32 w 242"/>
                  <a:gd name="T7" fmla="*/ 410 h 558"/>
                  <a:gd name="T8" fmla="*/ 16 w 242"/>
                  <a:gd name="T9" fmla="*/ 446 h 558"/>
                  <a:gd name="T10" fmla="*/ 4 w 242"/>
                  <a:gd name="T11" fmla="*/ 482 h 558"/>
                  <a:gd name="T12" fmla="*/ 2 w 242"/>
                  <a:gd name="T13" fmla="*/ 498 h 558"/>
                  <a:gd name="T14" fmla="*/ 0 w 242"/>
                  <a:gd name="T15" fmla="*/ 514 h 558"/>
                  <a:gd name="T16" fmla="*/ 0 w 242"/>
                  <a:gd name="T17" fmla="*/ 528 h 558"/>
                  <a:gd name="T18" fmla="*/ 4 w 242"/>
                  <a:gd name="T19" fmla="*/ 538 h 558"/>
                  <a:gd name="T20" fmla="*/ 10 w 242"/>
                  <a:gd name="T21" fmla="*/ 548 h 558"/>
                  <a:gd name="T22" fmla="*/ 20 w 242"/>
                  <a:gd name="T23" fmla="*/ 554 h 558"/>
                  <a:gd name="T24" fmla="*/ 20 w 242"/>
                  <a:gd name="T25" fmla="*/ 554 h 558"/>
                  <a:gd name="T26" fmla="*/ 30 w 242"/>
                  <a:gd name="T27" fmla="*/ 556 h 558"/>
                  <a:gd name="T28" fmla="*/ 38 w 242"/>
                  <a:gd name="T29" fmla="*/ 558 h 558"/>
                  <a:gd name="T30" fmla="*/ 46 w 242"/>
                  <a:gd name="T31" fmla="*/ 556 h 558"/>
                  <a:gd name="T32" fmla="*/ 56 w 242"/>
                  <a:gd name="T33" fmla="*/ 554 h 558"/>
                  <a:gd name="T34" fmla="*/ 64 w 242"/>
                  <a:gd name="T35" fmla="*/ 548 h 558"/>
                  <a:gd name="T36" fmla="*/ 72 w 242"/>
                  <a:gd name="T37" fmla="*/ 542 h 558"/>
                  <a:gd name="T38" fmla="*/ 86 w 242"/>
                  <a:gd name="T39" fmla="*/ 526 h 558"/>
                  <a:gd name="T40" fmla="*/ 102 w 242"/>
                  <a:gd name="T41" fmla="*/ 506 h 558"/>
                  <a:gd name="T42" fmla="*/ 116 w 242"/>
                  <a:gd name="T43" fmla="*/ 480 h 558"/>
                  <a:gd name="T44" fmla="*/ 128 w 242"/>
                  <a:gd name="T45" fmla="*/ 454 h 558"/>
                  <a:gd name="T46" fmla="*/ 140 w 242"/>
                  <a:gd name="T47" fmla="*/ 424 h 558"/>
                  <a:gd name="T48" fmla="*/ 160 w 242"/>
                  <a:gd name="T49" fmla="*/ 362 h 558"/>
                  <a:gd name="T50" fmla="*/ 178 w 242"/>
                  <a:gd name="T51" fmla="*/ 304 h 558"/>
                  <a:gd name="T52" fmla="*/ 198 w 242"/>
                  <a:gd name="T53" fmla="*/ 224 h 558"/>
                  <a:gd name="T54" fmla="*/ 198 w 242"/>
                  <a:gd name="T55" fmla="*/ 224 h 558"/>
                  <a:gd name="T56" fmla="*/ 212 w 242"/>
                  <a:gd name="T57" fmla="*/ 182 h 558"/>
                  <a:gd name="T58" fmla="*/ 230 w 242"/>
                  <a:gd name="T59" fmla="*/ 128 h 558"/>
                  <a:gd name="T60" fmla="*/ 238 w 242"/>
                  <a:gd name="T61" fmla="*/ 100 h 558"/>
                  <a:gd name="T62" fmla="*/ 242 w 242"/>
                  <a:gd name="T63" fmla="*/ 74 h 558"/>
                  <a:gd name="T64" fmla="*/ 242 w 242"/>
                  <a:gd name="T65" fmla="*/ 62 h 558"/>
                  <a:gd name="T66" fmla="*/ 242 w 242"/>
                  <a:gd name="T67" fmla="*/ 52 h 558"/>
                  <a:gd name="T68" fmla="*/ 240 w 242"/>
                  <a:gd name="T69" fmla="*/ 42 h 558"/>
                  <a:gd name="T70" fmla="*/ 236 w 242"/>
                  <a:gd name="T71" fmla="*/ 32 h 558"/>
                  <a:gd name="T72" fmla="*/ 236 w 242"/>
                  <a:gd name="T73" fmla="*/ 32 h 558"/>
                  <a:gd name="T74" fmla="*/ 228 w 242"/>
                  <a:gd name="T75" fmla="*/ 20 h 558"/>
                  <a:gd name="T76" fmla="*/ 220 w 242"/>
                  <a:gd name="T77" fmla="*/ 12 h 558"/>
                  <a:gd name="T78" fmla="*/ 210 w 242"/>
                  <a:gd name="T79" fmla="*/ 6 h 558"/>
                  <a:gd name="T80" fmla="*/ 202 w 242"/>
                  <a:gd name="T81" fmla="*/ 2 h 558"/>
                  <a:gd name="T82" fmla="*/ 192 w 242"/>
                  <a:gd name="T83" fmla="*/ 0 h 558"/>
                  <a:gd name="T84" fmla="*/ 184 w 242"/>
                  <a:gd name="T85" fmla="*/ 2 h 558"/>
                  <a:gd name="T86" fmla="*/ 176 w 242"/>
                  <a:gd name="T87" fmla="*/ 4 h 558"/>
                  <a:gd name="T88" fmla="*/ 166 w 242"/>
                  <a:gd name="T89" fmla="*/ 10 h 558"/>
                  <a:gd name="T90" fmla="*/ 158 w 242"/>
                  <a:gd name="T91" fmla="*/ 16 h 558"/>
                  <a:gd name="T92" fmla="*/ 150 w 242"/>
                  <a:gd name="T93" fmla="*/ 22 h 558"/>
                  <a:gd name="T94" fmla="*/ 136 w 242"/>
                  <a:gd name="T95" fmla="*/ 40 h 558"/>
                  <a:gd name="T96" fmla="*/ 126 w 242"/>
                  <a:gd name="T97" fmla="*/ 60 h 558"/>
                  <a:gd name="T98" fmla="*/ 118 w 242"/>
                  <a:gd name="T99" fmla="*/ 78 h 558"/>
                  <a:gd name="T100" fmla="*/ 118 w 242"/>
                  <a:gd name="T101" fmla="*/ 78 h 558"/>
                  <a:gd name="T102" fmla="*/ 110 w 242"/>
                  <a:gd name="T103" fmla="*/ 108 h 558"/>
                  <a:gd name="T104" fmla="*/ 106 w 242"/>
                  <a:gd name="T105" fmla="*/ 138 h 558"/>
                  <a:gd name="T106" fmla="*/ 98 w 242"/>
                  <a:gd name="T107" fmla="*/ 202 h 558"/>
                  <a:gd name="T108" fmla="*/ 94 w 242"/>
                  <a:gd name="T109" fmla="*/ 234 h 558"/>
                  <a:gd name="T110" fmla="*/ 88 w 242"/>
                  <a:gd name="T111" fmla="*/ 266 h 558"/>
                  <a:gd name="T112" fmla="*/ 80 w 242"/>
                  <a:gd name="T113" fmla="*/ 298 h 558"/>
                  <a:gd name="T114" fmla="*/ 70 w 242"/>
                  <a:gd name="T115" fmla="*/ 330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42" h="558">
                    <a:moveTo>
                      <a:pt x="70" y="330"/>
                    </a:moveTo>
                    <a:lnTo>
                      <a:pt x="70" y="330"/>
                    </a:lnTo>
                    <a:lnTo>
                      <a:pt x="48" y="376"/>
                    </a:lnTo>
                    <a:lnTo>
                      <a:pt x="32" y="410"/>
                    </a:lnTo>
                    <a:lnTo>
                      <a:pt x="16" y="446"/>
                    </a:lnTo>
                    <a:lnTo>
                      <a:pt x="4" y="482"/>
                    </a:lnTo>
                    <a:lnTo>
                      <a:pt x="2" y="498"/>
                    </a:lnTo>
                    <a:lnTo>
                      <a:pt x="0" y="514"/>
                    </a:lnTo>
                    <a:lnTo>
                      <a:pt x="0" y="528"/>
                    </a:lnTo>
                    <a:lnTo>
                      <a:pt x="4" y="538"/>
                    </a:lnTo>
                    <a:lnTo>
                      <a:pt x="10" y="548"/>
                    </a:lnTo>
                    <a:lnTo>
                      <a:pt x="20" y="554"/>
                    </a:lnTo>
                    <a:lnTo>
                      <a:pt x="20" y="554"/>
                    </a:lnTo>
                    <a:lnTo>
                      <a:pt x="30" y="556"/>
                    </a:lnTo>
                    <a:lnTo>
                      <a:pt x="38" y="558"/>
                    </a:lnTo>
                    <a:lnTo>
                      <a:pt x="46" y="556"/>
                    </a:lnTo>
                    <a:lnTo>
                      <a:pt x="56" y="554"/>
                    </a:lnTo>
                    <a:lnTo>
                      <a:pt x="64" y="548"/>
                    </a:lnTo>
                    <a:lnTo>
                      <a:pt x="72" y="542"/>
                    </a:lnTo>
                    <a:lnTo>
                      <a:pt x="86" y="526"/>
                    </a:lnTo>
                    <a:lnTo>
                      <a:pt x="102" y="506"/>
                    </a:lnTo>
                    <a:lnTo>
                      <a:pt x="116" y="480"/>
                    </a:lnTo>
                    <a:lnTo>
                      <a:pt x="128" y="454"/>
                    </a:lnTo>
                    <a:lnTo>
                      <a:pt x="140" y="424"/>
                    </a:lnTo>
                    <a:lnTo>
                      <a:pt x="160" y="362"/>
                    </a:lnTo>
                    <a:lnTo>
                      <a:pt x="178" y="304"/>
                    </a:lnTo>
                    <a:lnTo>
                      <a:pt x="198" y="224"/>
                    </a:lnTo>
                    <a:lnTo>
                      <a:pt x="198" y="224"/>
                    </a:lnTo>
                    <a:lnTo>
                      <a:pt x="212" y="182"/>
                    </a:lnTo>
                    <a:lnTo>
                      <a:pt x="230" y="128"/>
                    </a:lnTo>
                    <a:lnTo>
                      <a:pt x="238" y="100"/>
                    </a:lnTo>
                    <a:lnTo>
                      <a:pt x="242" y="74"/>
                    </a:lnTo>
                    <a:lnTo>
                      <a:pt x="242" y="62"/>
                    </a:lnTo>
                    <a:lnTo>
                      <a:pt x="242" y="52"/>
                    </a:lnTo>
                    <a:lnTo>
                      <a:pt x="240" y="42"/>
                    </a:lnTo>
                    <a:lnTo>
                      <a:pt x="236" y="32"/>
                    </a:lnTo>
                    <a:lnTo>
                      <a:pt x="236" y="32"/>
                    </a:lnTo>
                    <a:lnTo>
                      <a:pt x="228" y="20"/>
                    </a:lnTo>
                    <a:lnTo>
                      <a:pt x="220" y="12"/>
                    </a:lnTo>
                    <a:lnTo>
                      <a:pt x="210" y="6"/>
                    </a:lnTo>
                    <a:lnTo>
                      <a:pt x="202" y="2"/>
                    </a:lnTo>
                    <a:lnTo>
                      <a:pt x="192" y="0"/>
                    </a:lnTo>
                    <a:lnTo>
                      <a:pt x="184" y="2"/>
                    </a:lnTo>
                    <a:lnTo>
                      <a:pt x="176" y="4"/>
                    </a:lnTo>
                    <a:lnTo>
                      <a:pt x="166" y="10"/>
                    </a:lnTo>
                    <a:lnTo>
                      <a:pt x="158" y="16"/>
                    </a:lnTo>
                    <a:lnTo>
                      <a:pt x="150" y="22"/>
                    </a:lnTo>
                    <a:lnTo>
                      <a:pt x="136" y="40"/>
                    </a:lnTo>
                    <a:lnTo>
                      <a:pt x="126" y="60"/>
                    </a:lnTo>
                    <a:lnTo>
                      <a:pt x="118" y="78"/>
                    </a:lnTo>
                    <a:lnTo>
                      <a:pt x="118" y="78"/>
                    </a:lnTo>
                    <a:lnTo>
                      <a:pt x="110" y="108"/>
                    </a:lnTo>
                    <a:lnTo>
                      <a:pt x="106" y="138"/>
                    </a:lnTo>
                    <a:lnTo>
                      <a:pt x="98" y="202"/>
                    </a:lnTo>
                    <a:lnTo>
                      <a:pt x="94" y="234"/>
                    </a:lnTo>
                    <a:lnTo>
                      <a:pt x="88" y="266"/>
                    </a:lnTo>
                    <a:lnTo>
                      <a:pt x="80" y="298"/>
                    </a:lnTo>
                    <a:lnTo>
                      <a:pt x="70" y="3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34"/>
              <p:cNvSpPr>
                <a:spLocks/>
              </p:cNvSpPr>
              <p:nvPr userDrawn="1"/>
            </p:nvSpPr>
            <p:spPr bwMode="auto">
              <a:xfrm>
                <a:off x="2699" y="-916"/>
                <a:ext cx="242" cy="558"/>
              </a:xfrm>
              <a:custGeom>
                <a:avLst/>
                <a:gdLst>
                  <a:gd name="T0" fmla="*/ 70 w 242"/>
                  <a:gd name="T1" fmla="*/ 330 h 558"/>
                  <a:gd name="T2" fmla="*/ 70 w 242"/>
                  <a:gd name="T3" fmla="*/ 330 h 558"/>
                  <a:gd name="T4" fmla="*/ 48 w 242"/>
                  <a:gd name="T5" fmla="*/ 376 h 558"/>
                  <a:gd name="T6" fmla="*/ 32 w 242"/>
                  <a:gd name="T7" fmla="*/ 410 h 558"/>
                  <a:gd name="T8" fmla="*/ 16 w 242"/>
                  <a:gd name="T9" fmla="*/ 446 h 558"/>
                  <a:gd name="T10" fmla="*/ 4 w 242"/>
                  <a:gd name="T11" fmla="*/ 482 h 558"/>
                  <a:gd name="T12" fmla="*/ 2 w 242"/>
                  <a:gd name="T13" fmla="*/ 498 h 558"/>
                  <a:gd name="T14" fmla="*/ 0 w 242"/>
                  <a:gd name="T15" fmla="*/ 514 h 558"/>
                  <a:gd name="T16" fmla="*/ 0 w 242"/>
                  <a:gd name="T17" fmla="*/ 528 h 558"/>
                  <a:gd name="T18" fmla="*/ 4 w 242"/>
                  <a:gd name="T19" fmla="*/ 538 h 558"/>
                  <a:gd name="T20" fmla="*/ 10 w 242"/>
                  <a:gd name="T21" fmla="*/ 548 h 558"/>
                  <a:gd name="T22" fmla="*/ 20 w 242"/>
                  <a:gd name="T23" fmla="*/ 554 h 558"/>
                  <a:gd name="T24" fmla="*/ 20 w 242"/>
                  <a:gd name="T25" fmla="*/ 554 h 558"/>
                  <a:gd name="T26" fmla="*/ 30 w 242"/>
                  <a:gd name="T27" fmla="*/ 556 h 558"/>
                  <a:gd name="T28" fmla="*/ 38 w 242"/>
                  <a:gd name="T29" fmla="*/ 558 h 558"/>
                  <a:gd name="T30" fmla="*/ 46 w 242"/>
                  <a:gd name="T31" fmla="*/ 556 h 558"/>
                  <a:gd name="T32" fmla="*/ 56 w 242"/>
                  <a:gd name="T33" fmla="*/ 554 h 558"/>
                  <a:gd name="T34" fmla="*/ 64 w 242"/>
                  <a:gd name="T35" fmla="*/ 548 h 558"/>
                  <a:gd name="T36" fmla="*/ 72 w 242"/>
                  <a:gd name="T37" fmla="*/ 542 h 558"/>
                  <a:gd name="T38" fmla="*/ 86 w 242"/>
                  <a:gd name="T39" fmla="*/ 526 h 558"/>
                  <a:gd name="T40" fmla="*/ 102 w 242"/>
                  <a:gd name="T41" fmla="*/ 506 h 558"/>
                  <a:gd name="T42" fmla="*/ 116 w 242"/>
                  <a:gd name="T43" fmla="*/ 480 h 558"/>
                  <a:gd name="T44" fmla="*/ 128 w 242"/>
                  <a:gd name="T45" fmla="*/ 454 h 558"/>
                  <a:gd name="T46" fmla="*/ 140 w 242"/>
                  <a:gd name="T47" fmla="*/ 424 h 558"/>
                  <a:gd name="T48" fmla="*/ 160 w 242"/>
                  <a:gd name="T49" fmla="*/ 362 h 558"/>
                  <a:gd name="T50" fmla="*/ 178 w 242"/>
                  <a:gd name="T51" fmla="*/ 304 h 558"/>
                  <a:gd name="T52" fmla="*/ 198 w 242"/>
                  <a:gd name="T53" fmla="*/ 224 h 558"/>
                  <a:gd name="T54" fmla="*/ 198 w 242"/>
                  <a:gd name="T55" fmla="*/ 224 h 558"/>
                  <a:gd name="T56" fmla="*/ 212 w 242"/>
                  <a:gd name="T57" fmla="*/ 182 h 558"/>
                  <a:gd name="T58" fmla="*/ 230 w 242"/>
                  <a:gd name="T59" fmla="*/ 128 h 558"/>
                  <a:gd name="T60" fmla="*/ 238 w 242"/>
                  <a:gd name="T61" fmla="*/ 100 h 558"/>
                  <a:gd name="T62" fmla="*/ 242 w 242"/>
                  <a:gd name="T63" fmla="*/ 74 h 558"/>
                  <a:gd name="T64" fmla="*/ 242 w 242"/>
                  <a:gd name="T65" fmla="*/ 62 h 558"/>
                  <a:gd name="T66" fmla="*/ 242 w 242"/>
                  <a:gd name="T67" fmla="*/ 52 h 558"/>
                  <a:gd name="T68" fmla="*/ 240 w 242"/>
                  <a:gd name="T69" fmla="*/ 42 h 558"/>
                  <a:gd name="T70" fmla="*/ 236 w 242"/>
                  <a:gd name="T71" fmla="*/ 32 h 558"/>
                  <a:gd name="T72" fmla="*/ 236 w 242"/>
                  <a:gd name="T73" fmla="*/ 32 h 558"/>
                  <a:gd name="T74" fmla="*/ 228 w 242"/>
                  <a:gd name="T75" fmla="*/ 20 h 558"/>
                  <a:gd name="T76" fmla="*/ 220 w 242"/>
                  <a:gd name="T77" fmla="*/ 12 h 558"/>
                  <a:gd name="T78" fmla="*/ 210 w 242"/>
                  <a:gd name="T79" fmla="*/ 6 h 558"/>
                  <a:gd name="T80" fmla="*/ 202 w 242"/>
                  <a:gd name="T81" fmla="*/ 2 h 558"/>
                  <a:gd name="T82" fmla="*/ 192 w 242"/>
                  <a:gd name="T83" fmla="*/ 0 h 558"/>
                  <a:gd name="T84" fmla="*/ 184 w 242"/>
                  <a:gd name="T85" fmla="*/ 2 h 558"/>
                  <a:gd name="T86" fmla="*/ 176 w 242"/>
                  <a:gd name="T87" fmla="*/ 4 h 558"/>
                  <a:gd name="T88" fmla="*/ 166 w 242"/>
                  <a:gd name="T89" fmla="*/ 10 h 558"/>
                  <a:gd name="T90" fmla="*/ 158 w 242"/>
                  <a:gd name="T91" fmla="*/ 16 h 558"/>
                  <a:gd name="T92" fmla="*/ 150 w 242"/>
                  <a:gd name="T93" fmla="*/ 22 h 558"/>
                  <a:gd name="T94" fmla="*/ 136 w 242"/>
                  <a:gd name="T95" fmla="*/ 40 h 558"/>
                  <a:gd name="T96" fmla="*/ 126 w 242"/>
                  <a:gd name="T97" fmla="*/ 60 h 558"/>
                  <a:gd name="T98" fmla="*/ 118 w 242"/>
                  <a:gd name="T99" fmla="*/ 78 h 558"/>
                  <a:gd name="T100" fmla="*/ 118 w 242"/>
                  <a:gd name="T101" fmla="*/ 78 h 558"/>
                  <a:gd name="T102" fmla="*/ 110 w 242"/>
                  <a:gd name="T103" fmla="*/ 108 h 558"/>
                  <a:gd name="T104" fmla="*/ 106 w 242"/>
                  <a:gd name="T105" fmla="*/ 138 h 558"/>
                  <a:gd name="T106" fmla="*/ 98 w 242"/>
                  <a:gd name="T107" fmla="*/ 202 h 558"/>
                  <a:gd name="T108" fmla="*/ 94 w 242"/>
                  <a:gd name="T109" fmla="*/ 234 h 558"/>
                  <a:gd name="T110" fmla="*/ 88 w 242"/>
                  <a:gd name="T111" fmla="*/ 266 h 558"/>
                  <a:gd name="T112" fmla="*/ 80 w 242"/>
                  <a:gd name="T113" fmla="*/ 298 h 558"/>
                  <a:gd name="T114" fmla="*/ 70 w 242"/>
                  <a:gd name="T115" fmla="*/ 330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42" h="558">
                    <a:moveTo>
                      <a:pt x="70" y="330"/>
                    </a:moveTo>
                    <a:lnTo>
                      <a:pt x="70" y="330"/>
                    </a:lnTo>
                    <a:lnTo>
                      <a:pt x="48" y="376"/>
                    </a:lnTo>
                    <a:lnTo>
                      <a:pt x="32" y="410"/>
                    </a:lnTo>
                    <a:lnTo>
                      <a:pt x="16" y="446"/>
                    </a:lnTo>
                    <a:lnTo>
                      <a:pt x="4" y="482"/>
                    </a:lnTo>
                    <a:lnTo>
                      <a:pt x="2" y="498"/>
                    </a:lnTo>
                    <a:lnTo>
                      <a:pt x="0" y="514"/>
                    </a:lnTo>
                    <a:lnTo>
                      <a:pt x="0" y="528"/>
                    </a:lnTo>
                    <a:lnTo>
                      <a:pt x="4" y="538"/>
                    </a:lnTo>
                    <a:lnTo>
                      <a:pt x="10" y="548"/>
                    </a:lnTo>
                    <a:lnTo>
                      <a:pt x="20" y="554"/>
                    </a:lnTo>
                    <a:lnTo>
                      <a:pt x="20" y="554"/>
                    </a:lnTo>
                    <a:lnTo>
                      <a:pt x="30" y="556"/>
                    </a:lnTo>
                    <a:lnTo>
                      <a:pt x="38" y="558"/>
                    </a:lnTo>
                    <a:lnTo>
                      <a:pt x="46" y="556"/>
                    </a:lnTo>
                    <a:lnTo>
                      <a:pt x="56" y="554"/>
                    </a:lnTo>
                    <a:lnTo>
                      <a:pt x="64" y="548"/>
                    </a:lnTo>
                    <a:lnTo>
                      <a:pt x="72" y="542"/>
                    </a:lnTo>
                    <a:lnTo>
                      <a:pt x="86" y="526"/>
                    </a:lnTo>
                    <a:lnTo>
                      <a:pt x="102" y="506"/>
                    </a:lnTo>
                    <a:lnTo>
                      <a:pt x="116" y="480"/>
                    </a:lnTo>
                    <a:lnTo>
                      <a:pt x="128" y="454"/>
                    </a:lnTo>
                    <a:lnTo>
                      <a:pt x="140" y="424"/>
                    </a:lnTo>
                    <a:lnTo>
                      <a:pt x="160" y="362"/>
                    </a:lnTo>
                    <a:lnTo>
                      <a:pt x="178" y="304"/>
                    </a:lnTo>
                    <a:lnTo>
                      <a:pt x="198" y="224"/>
                    </a:lnTo>
                    <a:lnTo>
                      <a:pt x="198" y="224"/>
                    </a:lnTo>
                    <a:lnTo>
                      <a:pt x="212" y="182"/>
                    </a:lnTo>
                    <a:lnTo>
                      <a:pt x="230" y="128"/>
                    </a:lnTo>
                    <a:lnTo>
                      <a:pt x="238" y="100"/>
                    </a:lnTo>
                    <a:lnTo>
                      <a:pt x="242" y="74"/>
                    </a:lnTo>
                    <a:lnTo>
                      <a:pt x="242" y="62"/>
                    </a:lnTo>
                    <a:lnTo>
                      <a:pt x="242" y="52"/>
                    </a:lnTo>
                    <a:lnTo>
                      <a:pt x="240" y="42"/>
                    </a:lnTo>
                    <a:lnTo>
                      <a:pt x="236" y="32"/>
                    </a:lnTo>
                    <a:lnTo>
                      <a:pt x="236" y="32"/>
                    </a:lnTo>
                    <a:lnTo>
                      <a:pt x="228" y="20"/>
                    </a:lnTo>
                    <a:lnTo>
                      <a:pt x="220" y="12"/>
                    </a:lnTo>
                    <a:lnTo>
                      <a:pt x="210" y="6"/>
                    </a:lnTo>
                    <a:lnTo>
                      <a:pt x="202" y="2"/>
                    </a:lnTo>
                    <a:lnTo>
                      <a:pt x="192" y="0"/>
                    </a:lnTo>
                    <a:lnTo>
                      <a:pt x="184" y="2"/>
                    </a:lnTo>
                    <a:lnTo>
                      <a:pt x="176" y="4"/>
                    </a:lnTo>
                    <a:lnTo>
                      <a:pt x="166" y="10"/>
                    </a:lnTo>
                    <a:lnTo>
                      <a:pt x="158" y="16"/>
                    </a:lnTo>
                    <a:lnTo>
                      <a:pt x="150" y="22"/>
                    </a:lnTo>
                    <a:lnTo>
                      <a:pt x="136" y="40"/>
                    </a:lnTo>
                    <a:lnTo>
                      <a:pt x="126" y="60"/>
                    </a:lnTo>
                    <a:lnTo>
                      <a:pt x="118" y="78"/>
                    </a:lnTo>
                    <a:lnTo>
                      <a:pt x="118" y="78"/>
                    </a:lnTo>
                    <a:lnTo>
                      <a:pt x="110" y="108"/>
                    </a:lnTo>
                    <a:lnTo>
                      <a:pt x="106" y="138"/>
                    </a:lnTo>
                    <a:lnTo>
                      <a:pt x="98" y="202"/>
                    </a:lnTo>
                    <a:lnTo>
                      <a:pt x="94" y="234"/>
                    </a:lnTo>
                    <a:lnTo>
                      <a:pt x="88" y="266"/>
                    </a:lnTo>
                    <a:lnTo>
                      <a:pt x="80" y="298"/>
                    </a:lnTo>
                    <a:lnTo>
                      <a:pt x="70" y="3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35"/>
              <p:cNvSpPr>
                <a:spLocks/>
              </p:cNvSpPr>
              <p:nvPr userDrawn="1"/>
            </p:nvSpPr>
            <p:spPr bwMode="auto">
              <a:xfrm>
                <a:off x="3099" y="-744"/>
                <a:ext cx="212" cy="516"/>
              </a:xfrm>
              <a:custGeom>
                <a:avLst/>
                <a:gdLst>
                  <a:gd name="T0" fmla="*/ 10 w 212"/>
                  <a:gd name="T1" fmla="*/ 514 h 516"/>
                  <a:gd name="T2" fmla="*/ 10 w 212"/>
                  <a:gd name="T3" fmla="*/ 514 h 516"/>
                  <a:gd name="T4" fmla="*/ 20 w 212"/>
                  <a:gd name="T5" fmla="*/ 516 h 516"/>
                  <a:gd name="T6" fmla="*/ 30 w 212"/>
                  <a:gd name="T7" fmla="*/ 516 h 516"/>
                  <a:gd name="T8" fmla="*/ 40 w 212"/>
                  <a:gd name="T9" fmla="*/ 512 h 516"/>
                  <a:gd name="T10" fmla="*/ 50 w 212"/>
                  <a:gd name="T11" fmla="*/ 506 h 516"/>
                  <a:gd name="T12" fmla="*/ 58 w 212"/>
                  <a:gd name="T13" fmla="*/ 498 h 516"/>
                  <a:gd name="T14" fmla="*/ 68 w 212"/>
                  <a:gd name="T15" fmla="*/ 488 h 516"/>
                  <a:gd name="T16" fmla="*/ 86 w 212"/>
                  <a:gd name="T17" fmla="*/ 462 h 516"/>
                  <a:gd name="T18" fmla="*/ 104 w 212"/>
                  <a:gd name="T19" fmla="*/ 430 h 516"/>
                  <a:gd name="T20" fmla="*/ 122 w 212"/>
                  <a:gd name="T21" fmla="*/ 392 h 516"/>
                  <a:gd name="T22" fmla="*/ 138 w 212"/>
                  <a:gd name="T23" fmla="*/ 350 h 516"/>
                  <a:gd name="T24" fmla="*/ 152 w 212"/>
                  <a:gd name="T25" fmla="*/ 306 h 516"/>
                  <a:gd name="T26" fmla="*/ 166 w 212"/>
                  <a:gd name="T27" fmla="*/ 262 h 516"/>
                  <a:gd name="T28" fmla="*/ 178 w 212"/>
                  <a:gd name="T29" fmla="*/ 216 h 516"/>
                  <a:gd name="T30" fmla="*/ 196 w 212"/>
                  <a:gd name="T31" fmla="*/ 130 h 516"/>
                  <a:gd name="T32" fmla="*/ 208 w 212"/>
                  <a:gd name="T33" fmla="*/ 62 h 516"/>
                  <a:gd name="T34" fmla="*/ 212 w 212"/>
                  <a:gd name="T35" fmla="*/ 36 h 516"/>
                  <a:gd name="T36" fmla="*/ 212 w 212"/>
                  <a:gd name="T37" fmla="*/ 18 h 516"/>
                  <a:gd name="T38" fmla="*/ 212 w 212"/>
                  <a:gd name="T39" fmla="*/ 18 h 516"/>
                  <a:gd name="T40" fmla="*/ 210 w 212"/>
                  <a:gd name="T41" fmla="*/ 8 h 516"/>
                  <a:gd name="T42" fmla="*/ 204 w 212"/>
                  <a:gd name="T43" fmla="*/ 2 h 516"/>
                  <a:gd name="T44" fmla="*/ 198 w 212"/>
                  <a:gd name="T45" fmla="*/ 0 h 516"/>
                  <a:gd name="T46" fmla="*/ 190 w 212"/>
                  <a:gd name="T47" fmla="*/ 2 h 516"/>
                  <a:gd name="T48" fmla="*/ 180 w 212"/>
                  <a:gd name="T49" fmla="*/ 6 h 516"/>
                  <a:gd name="T50" fmla="*/ 170 w 212"/>
                  <a:gd name="T51" fmla="*/ 10 h 516"/>
                  <a:gd name="T52" fmla="*/ 146 w 212"/>
                  <a:gd name="T53" fmla="*/ 26 h 516"/>
                  <a:gd name="T54" fmla="*/ 122 w 212"/>
                  <a:gd name="T55" fmla="*/ 46 h 516"/>
                  <a:gd name="T56" fmla="*/ 100 w 212"/>
                  <a:gd name="T57" fmla="*/ 66 h 516"/>
                  <a:gd name="T58" fmla="*/ 84 w 212"/>
                  <a:gd name="T59" fmla="*/ 84 h 516"/>
                  <a:gd name="T60" fmla="*/ 76 w 212"/>
                  <a:gd name="T61" fmla="*/ 94 h 516"/>
                  <a:gd name="T62" fmla="*/ 76 w 212"/>
                  <a:gd name="T63" fmla="*/ 94 h 516"/>
                  <a:gd name="T64" fmla="*/ 70 w 212"/>
                  <a:gd name="T65" fmla="*/ 112 h 516"/>
                  <a:gd name="T66" fmla="*/ 66 w 212"/>
                  <a:gd name="T67" fmla="*/ 132 h 516"/>
                  <a:gd name="T68" fmla="*/ 60 w 212"/>
                  <a:gd name="T69" fmla="*/ 172 h 516"/>
                  <a:gd name="T70" fmla="*/ 54 w 212"/>
                  <a:gd name="T71" fmla="*/ 216 h 516"/>
                  <a:gd name="T72" fmla="*/ 48 w 212"/>
                  <a:gd name="T73" fmla="*/ 254 h 516"/>
                  <a:gd name="T74" fmla="*/ 48 w 212"/>
                  <a:gd name="T75" fmla="*/ 254 h 516"/>
                  <a:gd name="T76" fmla="*/ 34 w 212"/>
                  <a:gd name="T77" fmla="*/ 304 h 516"/>
                  <a:gd name="T78" fmla="*/ 24 w 212"/>
                  <a:gd name="T79" fmla="*/ 344 h 516"/>
                  <a:gd name="T80" fmla="*/ 14 w 212"/>
                  <a:gd name="T81" fmla="*/ 390 h 516"/>
                  <a:gd name="T82" fmla="*/ 4 w 212"/>
                  <a:gd name="T83" fmla="*/ 434 h 516"/>
                  <a:gd name="T84" fmla="*/ 0 w 212"/>
                  <a:gd name="T85" fmla="*/ 472 h 516"/>
                  <a:gd name="T86" fmla="*/ 0 w 212"/>
                  <a:gd name="T87" fmla="*/ 488 h 516"/>
                  <a:gd name="T88" fmla="*/ 2 w 212"/>
                  <a:gd name="T89" fmla="*/ 502 h 516"/>
                  <a:gd name="T90" fmla="*/ 4 w 212"/>
                  <a:gd name="T91" fmla="*/ 510 h 516"/>
                  <a:gd name="T92" fmla="*/ 8 w 212"/>
                  <a:gd name="T93" fmla="*/ 514 h 516"/>
                  <a:gd name="T94" fmla="*/ 10 w 212"/>
                  <a:gd name="T95" fmla="*/ 514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2" h="516">
                    <a:moveTo>
                      <a:pt x="10" y="514"/>
                    </a:moveTo>
                    <a:lnTo>
                      <a:pt x="10" y="514"/>
                    </a:lnTo>
                    <a:lnTo>
                      <a:pt x="20" y="516"/>
                    </a:lnTo>
                    <a:lnTo>
                      <a:pt x="30" y="516"/>
                    </a:lnTo>
                    <a:lnTo>
                      <a:pt x="40" y="512"/>
                    </a:lnTo>
                    <a:lnTo>
                      <a:pt x="50" y="506"/>
                    </a:lnTo>
                    <a:lnTo>
                      <a:pt x="58" y="498"/>
                    </a:lnTo>
                    <a:lnTo>
                      <a:pt x="68" y="488"/>
                    </a:lnTo>
                    <a:lnTo>
                      <a:pt x="86" y="462"/>
                    </a:lnTo>
                    <a:lnTo>
                      <a:pt x="104" y="430"/>
                    </a:lnTo>
                    <a:lnTo>
                      <a:pt x="122" y="392"/>
                    </a:lnTo>
                    <a:lnTo>
                      <a:pt x="138" y="350"/>
                    </a:lnTo>
                    <a:lnTo>
                      <a:pt x="152" y="306"/>
                    </a:lnTo>
                    <a:lnTo>
                      <a:pt x="166" y="262"/>
                    </a:lnTo>
                    <a:lnTo>
                      <a:pt x="178" y="216"/>
                    </a:lnTo>
                    <a:lnTo>
                      <a:pt x="196" y="130"/>
                    </a:lnTo>
                    <a:lnTo>
                      <a:pt x="208" y="62"/>
                    </a:lnTo>
                    <a:lnTo>
                      <a:pt x="212" y="36"/>
                    </a:lnTo>
                    <a:lnTo>
                      <a:pt x="212" y="18"/>
                    </a:lnTo>
                    <a:lnTo>
                      <a:pt x="212" y="18"/>
                    </a:lnTo>
                    <a:lnTo>
                      <a:pt x="210" y="8"/>
                    </a:lnTo>
                    <a:lnTo>
                      <a:pt x="204" y="2"/>
                    </a:lnTo>
                    <a:lnTo>
                      <a:pt x="198" y="0"/>
                    </a:lnTo>
                    <a:lnTo>
                      <a:pt x="190" y="2"/>
                    </a:lnTo>
                    <a:lnTo>
                      <a:pt x="180" y="6"/>
                    </a:lnTo>
                    <a:lnTo>
                      <a:pt x="170" y="10"/>
                    </a:lnTo>
                    <a:lnTo>
                      <a:pt x="146" y="26"/>
                    </a:lnTo>
                    <a:lnTo>
                      <a:pt x="122" y="46"/>
                    </a:lnTo>
                    <a:lnTo>
                      <a:pt x="100" y="66"/>
                    </a:lnTo>
                    <a:lnTo>
                      <a:pt x="84" y="84"/>
                    </a:lnTo>
                    <a:lnTo>
                      <a:pt x="76" y="94"/>
                    </a:lnTo>
                    <a:lnTo>
                      <a:pt x="76" y="94"/>
                    </a:lnTo>
                    <a:lnTo>
                      <a:pt x="70" y="112"/>
                    </a:lnTo>
                    <a:lnTo>
                      <a:pt x="66" y="132"/>
                    </a:lnTo>
                    <a:lnTo>
                      <a:pt x="60" y="172"/>
                    </a:lnTo>
                    <a:lnTo>
                      <a:pt x="54" y="216"/>
                    </a:lnTo>
                    <a:lnTo>
                      <a:pt x="48" y="254"/>
                    </a:lnTo>
                    <a:lnTo>
                      <a:pt x="48" y="254"/>
                    </a:lnTo>
                    <a:lnTo>
                      <a:pt x="34" y="304"/>
                    </a:lnTo>
                    <a:lnTo>
                      <a:pt x="24" y="344"/>
                    </a:lnTo>
                    <a:lnTo>
                      <a:pt x="14" y="390"/>
                    </a:lnTo>
                    <a:lnTo>
                      <a:pt x="4" y="434"/>
                    </a:lnTo>
                    <a:lnTo>
                      <a:pt x="0" y="472"/>
                    </a:lnTo>
                    <a:lnTo>
                      <a:pt x="0" y="488"/>
                    </a:lnTo>
                    <a:lnTo>
                      <a:pt x="2" y="502"/>
                    </a:lnTo>
                    <a:lnTo>
                      <a:pt x="4" y="510"/>
                    </a:lnTo>
                    <a:lnTo>
                      <a:pt x="8" y="514"/>
                    </a:lnTo>
                    <a:lnTo>
                      <a:pt x="10" y="5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36"/>
              <p:cNvSpPr>
                <a:spLocks/>
              </p:cNvSpPr>
              <p:nvPr userDrawn="1"/>
            </p:nvSpPr>
            <p:spPr bwMode="auto">
              <a:xfrm>
                <a:off x="3099" y="-744"/>
                <a:ext cx="212" cy="516"/>
              </a:xfrm>
              <a:custGeom>
                <a:avLst/>
                <a:gdLst>
                  <a:gd name="T0" fmla="*/ 10 w 212"/>
                  <a:gd name="T1" fmla="*/ 514 h 516"/>
                  <a:gd name="T2" fmla="*/ 10 w 212"/>
                  <a:gd name="T3" fmla="*/ 514 h 516"/>
                  <a:gd name="T4" fmla="*/ 20 w 212"/>
                  <a:gd name="T5" fmla="*/ 516 h 516"/>
                  <a:gd name="T6" fmla="*/ 30 w 212"/>
                  <a:gd name="T7" fmla="*/ 516 h 516"/>
                  <a:gd name="T8" fmla="*/ 40 w 212"/>
                  <a:gd name="T9" fmla="*/ 512 h 516"/>
                  <a:gd name="T10" fmla="*/ 50 w 212"/>
                  <a:gd name="T11" fmla="*/ 506 h 516"/>
                  <a:gd name="T12" fmla="*/ 58 w 212"/>
                  <a:gd name="T13" fmla="*/ 498 h 516"/>
                  <a:gd name="T14" fmla="*/ 68 w 212"/>
                  <a:gd name="T15" fmla="*/ 488 h 516"/>
                  <a:gd name="T16" fmla="*/ 86 w 212"/>
                  <a:gd name="T17" fmla="*/ 462 h 516"/>
                  <a:gd name="T18" fmla="*/ 104 w 212"/>
                  <a:gd name="T19" fmla="*/ 430 h 516"/>
                  <a:gd name="T20" fmla="*/ 122 w 212"/>
                  <a:gd name="T21" fmla="*/ 392 h 516"/>
                  <a:gd name="T22" fmla="*/ 138 w 212"/>
                  <a:gd name="T23" fmla="*/ 350 h 516"/>
                  <a:gd name="T24" fmla="*/ 152 w 212"/>
                  <a:gd name="T25" fmla="*/ 306 h 516"/>
                  <a:gd name="T26" fmla="*/ 166 w 212"/>
                  <a:gd name="T27" fmla="*/ 262 h 516"/>
                  <a:gd name="T28" fmla="*/ 178 w 212"/>
                  <a:gd name="T29" fmla="*/ 216 h 516"/>
                  <a:gd name="T30" fmla="*/ 196 w 212"/>
                  <a:gd name="T31" fmla="*/ 130 h 516"/>
                  <a:gd name="T32" fmla="*/ 208 w 212"/>
                  <a:gd name="T33" fmla="*/ 62 h 516"/>
                  <a:gd name="T34" fmla="*/ 212 w 212"/>
                  <a:gd name="T35" fmla="*/ 36 h 516"/>
                  <a:gd name="T36" fmla="*/ 212 w 212"/>
                  <a:gd name="T37" fmla="*/ 18 h 516"/>
                  <a:gd name="T38" fmla="*/ 212 w 212"/>
                  <a:gd name="T39" fmla="*/ 18 h 516"/>
                  <a:gd name="T40" fmla="*/ 210 w 212"/>
                  <a:gd name="T41" fmla="*/ 8 h 516"/>
                  <a:gd name="T42" fmla="*/ 204 w 212"/>
                  <a:gd name="T43" fmla="*/ 2 h 516"/>
                  <a:gd name="T44" fmla="*/ 198 w 212"/>
                  <a:gd name="T45" fmla="*/ 0 h 516"/>
                  <a:gd name="T46" fmla="*/ 190 w 212"/>
                  <a:gd name="T47" fmla="*/ 2 h 516"/>
                  <a:gd name="T48" fmla="*/ 180 w 212"/>
                  <a:gd name="T49" fmla="*/ 6 h 516"/>
                  <a:gd name="T50" fmla="*/ 170 w 212"/>
                  <a:gd name="T51" fmla="*/ 10 h 516"/>
                  <a:gd name="T52" fmla="*/ 146 w 212"/>
                  <a:gd name="T53" fmla="*/ 26 h 516"/>
                  <a:gd name="T54" fmla="*/ 122 w 212"/>
                  <a:gd name="T55" fmla="*/ 46 h 516"/>
                  <a:gd name="T56" fmla="*/ 100 w 212"/>
                  <a:gd name="T57" fmla="*/ 66 h 516"/>
                  <a:gd name="T58" fmla="*/ 84 w 212"/>
                  <a:gd name="T59" fmla="*/ 84 h 516"/>
                  <a:gd name="T60" fmla="*/ 76 w 212"/>
                  <a:gd name="T61" fmla="*/ 94 h 516"/>
                  <a:gd name="T62" fmla="*/ 76 w 212"/>
                  <a:gd name="T63" fmla="*/ 94 h 516"/>
                  <a:gd name="T64" fmla="*/ 70 w 212"/>
                  <a:gd name="T65" fmla="*/ 112 h 516"/>
                  <a:gd name="T66" fmla="*/ 66 w 212"/>
                  <a:gd name="T67" fmla="*/ 132 h 516"/>
                  <a:gd name="T68" fmla="*/ 60 w 212"/>
                  <a:gd name="T69" fmla="*/ 172 h 516"/>
                  <a:gd name="T70" fmla="*/ 54 w 212"/>
                  <a:gd name="T71" fmla="*/ 216 h 516"/>
                  <a:gd name="T72" fmla="*/ 48 w 212"/>
                  <a:gd name="T73" fmla="*/ 254 h 516"/>
                  <a:gd name="T74" fmla="*/ 48 w 212"/>
                  <a:gd name="T75" fmla="*/ 254 h 516"/>
                  <a:gd name="T76" fmla="*/ 34 w 212"/>
                  <a:gd name="T77" fmla="*/ 304 h 516"/>
                  <a:gd name="T78" fmla="*/ 24 w 212"/>
                  <a:gd name="T79" fmla="*/ 344 h 516"/>
                  <a:gd name="T80" fmla="*/ 14 w 212"/>
                  <a:gd name="T81" fmla="*/ 390 h 516"/>
                  <a:gd name="T82" fmla="*/ 4 w 212"/>
                  <a:gd name="T83" fmla="*/ 434 h 516"/>
                  <a:gd name="T84" fmla="*/ 0 w 212"/>
                  <a:gd name="T85" fmla="*/ 472 h 516"/>
                  <a:gd name="T86" fmla="*/ 0 w 212"/>
                  <a:gd name="T87" fmla="*/ 488 h 516"/>
                  <a:gd name="T88" fmla="*/ 2 w 212"/>
                  <a:gd name="T89" fmla="*/ 502 h 516"/>
                  <a:gd name="T90" fmla="*/ 4 w 212"/>
                  <a:gd name="T91" fmla="*/ 510 h 516"/>
                  <a:gd name="T92" fmla="*/ 8 w 212"/>
                  <a:gd name="T93" fmla="*/ 514 h 516"/>
                  <a:gd name="T94" fmla="*/ 10 w 212"/>
                  <a:gd name="T95" fmla="*/ 514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2" h="516">
                    <a:moveTo>
                      <a:pt x="10" y="514"/>
                    </a:moveTo>
                    <a:lnTo>
                      <a:pt x="10" y="514"/>
                    </a:lnTo>
                    <a:lnTo>
                      <a:pt x="20" y="516"/>
                    </a:lnTo>
                    <a:lnTo>
                      <a:pt x="30" y="516"/>
                    </a:lnTo>
                    <a:lnTo>
                      <a:pt x="40" y="512"/>
                    </a:lnTo>
                    <a:lnTo>
                      <a:pt x="50" y="506"/>
                    </a:lnTo>
                    <a:lnTo>
                      <a:pt x="58" y="498"/>
                    </a:lnTo>
                    <a:lnTo>
                      <a:pt x="68" y="488"/>
                    </a:lnTo>
                    <a:lnTo>
                      <a:pt x="86" y="462"/>
                    </a:lnTo>
                    <a:lnTo>
                      <a:pt x="104" y="430"/>
                    </a:lnTo>
                    <a:lnTo>
                      <a:pt x="122" y="392"/>
                    </a:lnTo>
                    <a:lnTo>
                      <a:pt x="138" y="350"/>
                    </a:lnTo>
                    <a:lnTo>
                      <a:pt x="152" y="306"/>
                    </a:lnTo>
                    <a:lnTo>
                      <a:pt x="166" y="262"/>
                    </a:lnTo>
                    <a:lnTo>
                      <a:pt x="178" y="216"/>
                    </a:lnTo>
                    <a:lnTo>
                      <a:pt x="196" y="130"/>
                    </a:lnTo>
                    <a:lnTo>
                      <a:pt x="208" y="62"/>
                    </a:lnTo>
                    <a:lnTo>
                      <a:pt x="212" y="36"/>
                    </a:lnTo>
                    <a:lnTo>
                      <a:pt x="212" y="18"/>
                    </a:lnTo>
                    <a:lnTo>
                      <a:pt x="212" y="18"/>
                    </a:lnTo>
                    <a:lnTo>
                      <a:pt x="210" y="8"/>
                    </a:lnTo>
                    <a:lnTo>
                      <a:pt x="204" y="2"/>
                    </a:lnTo>
                    <a:lnTo>
                      <a:pt x="198" y="0"/>
                    </a:lnTo>
                    <a:lnTo>
                      <a:pt x="190" y="2"/>
                    </a:lnTo>
                    <a:lnTo>
                      <a:pt x="180" y="6"/>
                    </a:lnTo>
                    <a:lnTo>
                      <a:pt x="170" y="10"/>
                    </a:lnTo>
                    <a:lnTo>
                      <a:pt x="146" y="26"/>
                    </a:lnTo>
                    <a:lnTo>
                      <a:pt x="122" y="46"/>
                    </a:lnTo>
                    <a:lnTo>
                      <a:pt x="100" y="66"/>
                    </a:lnTo>
                    <a:lnTo>
                      <a:pt x="84" y="84"/>
                    </a:lnTo>
                    <a:lnTo>
                      <a:pt x="76" y="94"/>
                    </a:lnTo>
                    <a:lnTo>
                      <a:pt x="76" y="94"/>
                    </a:lnTo>
                    <a:lnTo>
                      <a:pt x="70" y="112"/>
                    </a:lnTo>
                    <a:lnTo>
                      <a:pt x="66" y="132"/>
                    </a:lnTo>
                    <a:lnTo>
                      <a:pt x="60" y="172"/>
                    </a:lnTo>
                    <a:lnTo>
                      <a:pt x="54" y="216"/>
                    </a:lnTo>
                    <a:lnTo>
                      <a:pt x="48" y="254"/>
                    </a:lnTo>
                    <a:lnTo>
                      <a:pt x="48" y="254"/>
                    </a:lnTo>
                    <a:lnTo>
                      <a:pt x="34" y="304"/>
                    </a:lnTo>
                    <a:lnTo>
                      <a:pt x="24" y="344"/>
                    </a:lnTo>
                    <a:lnTo>
                      <a:pt x="14" y="390"/>
                    </a:lnTo>
                    <a:lnTo>
                      <a:pt x="4" y="434"/>
                    </a:lnTo>
                    <a:lnTo>
                      <a:pt x="0" y="472"/>
                    </a:lnTo>
                    <a:lnTo>
                      <a:pt x="0" y="488"/>
                    </a:lnTo>
                    <a:lnTo>
                      <a:pt x="2" y="502"/>
                    </a:lnTo>
                    <a:lnTo>
                      <a:pt x="4" y="510"/>
                    </a:lnTo>
                    <a:lnTo>
                      <a:pt x="8" y="514"/>
                    </a:lnTo>
                    <a:lnTo>
                      <a:pt x="10" y="51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37"/>
              <p:cNvSpPr>
                <a:spLocks/>
              </p:cNvSpPr>
              <p:nvPr userDrawn="1"/>
            </p:nvSpPr>
            <p:spPr bwMode="auto">
              <a:xfrm>
                <a:off x="3451" y="-606"/>
                <a:ext cx="230" cy="502"/>
              </a:xfrm>
              <a:custGeom>
                <a:avLst/>
                <a:gdLst>
                  <a:gd name="T0" fmla="*/ 40 w 230"/>
                  <a:gd name="T1" fmla="*/ 502 h 502"/>
                  <a:gd name="T2" fmla="*/ 40 w 230"/>
                  <a:gd name="T3" fmla="*/ 502 h 502"/>
                  <a:gd name="T4" fmla="*/ 46 w 230"/>
                  <a:gd name="T5" fmla="*/ 502 h 502"/>
                  <a:gd name="T6" fmla="*/ 52 w 230"/>
                  <a:gd name="T7" fmla="*/ 500 h 502"/>
                  <a:gd name="T8" fmla="*/ 64 w 230"/>
                  <a:gd name="T9" fmla="*/ 492 h 502"/>
                  <a:gd name="T10" fmla="*/ 76 w 230"/>
                  <a:gd name="T11" fmla="*/ 480 h 502"/>
                  <a:gd name="T12" fmla="*/ 88 w 230"/>
                  <a:gd name="T13" fmla="*/ 464 h 502"/>
                  <a:gd name="T14" fmla="*/ 100 w 230"/>
                  <a:gd name="T15" fmla="*/ 444 h 502"/>
                  <a:gd name="T16" fmla="*/ 112 w 230"/>
                  <a:gd name="T17" fmla="*/ 422 h 502"/>
                  <a:gd name="T18" fmla="*/ 132 w 230"/>
                  <a:gd name="T19" fmla="*/ 372 h 502"/>
                  <a:gd name="T20" fmla="*/ 150 w 230"/>
                  <a:gd name="T21" fmla="*/ 318 h 502"/>
                  <a:gd name="T22" fmla="*/ 166 w 230"/>
                  <a:gd name="T23" fmla="*/ 270 h 502"/>
                  <a:gd name="T24" fmla="*/ 186 w 230"/>
                  <a:gd name="T25" fmla="*/ 204 h 502"/>
                  <a:gd name="T26" fmla="*/ 186 w 230"/>
                  <a:gd name="T27" fmla="*/ 204 h 502"/>
                  <a:gd name="T28" fmla="*/ 200 w 230"/>
                  <a:gd name="T29" fmla="*/ 166 h 502"/>
                  <a:gd name="T30" fmla="*/ 218 w 230"/>
                  <a:gd name="T31" fmla="*/ 122 h 502"/>
                  <a:gd name="T32" fmla="*/ 224 w 230"/>
                  <a:gd name="T33" fmla="*/ 98 h 502"/>
                  <a:gd name="T34" fmla="*/ 228 w 230"/>
                  <a:gd name="T35" fmla="*/ 76 h 502"/>
                  <a:gd name="T36" fmla="*/ 230 w 230"/>
                  <a:gd name="T37" fmla="*/ 66 h 502"/>
                  <a:gd name="T38" fmla="*/ 228 w 230"/>
                  <a:gd name="T39" fmla="*/ 56 h 502"/>
                  <a:gd name="T40" fmla="*/ 226 w 230"/>
                  <a:gd name="T41" fmla="*/ 48 h 502"/>
                  <a:gd name="T42" fmla="*/ 222 w 230"/>
                  <a:gd name="T43" fmla="*/ 40 h 502"/>
                  <a:gd name="T44" fmla="*/ 222 w 230"/>
                  <a:gd name="T45" fmla="*/ 40 h 502"/>
                  <a:gd name="T46" fmla="*/ 216 w 230"/>
                  <a:gd name="T47" fmla="*/ 28 h 502"/>
                  <a:gd name="T48" fmla="*/ 208 w 230"/>
                  <a:gd name="T49" fmla="*/ 18 h 502"/>
                  <a:gd name="T50" fmla="*/ 200 w 230"/>
                  <a:gd name="T51" fmla="*/ 10 h 502"/>
                  <a:gd name="T52" fmla="*/ 194 w 230"/>
                  <a:gd name="T53" fmla="*/ 4 h 502"/>
                  <a:gd name="T54" fmla="*/ 186 w 230"/>
                  <a:gd name="T55" fmla="*/ 2 h 502"/>
                  <a:gd name="T56" fmla="*/ 178 w 230"/>
                  <a:gd name="T57" fmla="*/ 0 h 502"/>
                  <a:gd name="T58" fmla="*/ 172 w 230"/>
                  <a:gd name="T59" fmla="*/ 0 h 502"/>
                  <a:gd name="T60" fmla="*/ 164 w 230"/>
                  <a:gd name="T61" fmla="*/ 2 h 502"/>
                  <a:gd name="T62" fmla="*/ 158 w 230"/>
                  <a:gd name="T63" fmla="*/ 4 h 502"/>
                  <a:gd name="T64" fmla="*/ 150 w 230"/>
                  <a:gd name="T65" fmla="*/ 10 h 502"/>
                  <a:gd name="T66" fmla="*/ 138 w 230"/>
                  <a:gd name="T67" fmla="*/ 22 h 502"/>
                  <a:gd name="T68" fmla="*/ 124 w 230"/>
                  <a:gd name="T69" fmla="*/ 40 h 502"/>
                  <a:gd name="T70" fmla="*/ 112 w 230"/>
                  <a:gd name="T71" fmla="*/ 60 h 502"/>
                  <a:gd name="T72" fmla="*/ 100 w 230"/>
                  <a:gd name="T73" fmla="*/ 84 h 502"/>
                  <a:gd name="T74" fmla="*/ 90 w 230"/>
                  <a:gd name="T75" fmla="*/ 108 h 502"/>
                  <a:gd name="T76" fmla="*/ 72 w 230"/>
                  <a:gd name="T77" fmla="*/ 156 h 502"/>
                  <a:gd name="T78" fmla="*/ 50 w 230"/>
                  <a:gd name="T79" fmla="*/ 224 h 502"/>
                  <a:gd name="T80" fmla="*/ 50 w 230"/>
                  <a:gd name="T81" fmla="*/ 224 h 502"/>
                  <a:gd name="T82" fmla="*/ 30 w 230"/>
                  <a:gd name="T83" fmla="*/ 284 h 502"/>
                  <a:gd name="T84" fmla="*/ 18 w 230"/>
                  <a:gd name="T85" fmla="*/ 328 h 502"/>
                  <a:gd name="T86" fmla="*/ 6 w 230"/>
                  <a:gd name="T87" fmla="*/ 374 h 502"/>
                  <a:gd name="T88" fmla="*/ 2 w 230"/>
                  <a:gd name="T89" fmla="*/ 398 h 502"/>
                  <a:gd name="T90" fmla="*/ 0 w 230"/>
                  <a:gd name="T91" fmla="*/ 420 h 502"/>
                  <a:gd name="T92" fmla="*/ 0 w 230"/>
                  <a:gd name="T93" fmla="*/ 440 h 502"/>
                  <a:gd name="T94" fmla="*/ 2 w 230"/>
                  <a:gd name="T95" fmla="*/ 460 h 502"/>
                  <a:gd name="T96" fmla="*/ 6 w 230"/>
                  <a:gd name="T97" fmla="*/ 476 h 502"/>
                  <a:gd name="T98" fmla="*/ 14 w 230"/>
                  <a:gd name="T99" fmla="*/ 488 h 502"/>
                  <a:gd name="T100" fmla="*/ 20 w 230"/>
                  <a:gd name="T101" fmla="*/ 492 h 502"/>
                  <a:gd name="T102" fmla="*/ 26 w 230"/>
                  <a:gd name="T103" fmla="*/ 496 h 502"/>
                  <a:gd name="T104" fmla="*/ 32 w 230"/>
                  <a:gd name="T105" fmla="*/ 500 h 502"/>
                  <a:gd name="T106" fmla="*/ 40 w 230"/>
                  <a:gd name="T107" fmla="*/ 502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0" h="502">
                    <a:moveTo>
                      <a:pt x="40" y="502"/>
                    </a:moveTo>
                    <a:lnTo>
                      <a:pt x="40" y="502"/>
                    </a:lnTo>
                    <a:lnTo>
                      <a:pt x="46" y="502"/>
                    </a:lnTo>
                    <a:lnTo>
                      <a:pt x="52" y="500"/>
                    </a:lnTo>
                    <a:lnTo>
                      <a:pt x="64" y="492"/>
                    </a:lnTo>
                    <a:lnTo>
                      <a:pt x="76" y="480"/>
                    </a:lnTo>
                    <a:lnTo>
                      <a:pt x="88" y="464"/>
                    </a:lnTo>
                    <a:lnTo>
                      <a:pt x="100" y="444"/>
                    </a:lnTo>
                    <a:lnTo>
                      <a:pt x="112" y="422"/>
                    </a:lnTo>
                    <a:lnTo>
                      <a:pt x="132" y="372"/>
                    </a:lnTo>
                    <a:lnTo>
                      <a:pt x="150" y="318"/>
                    </a:lnTo>
                    <a:lnTo>
                      <a:pt x="166" y="270"/>
                    </a:lnTo>
                    <a:lnTo>
                      <a:pt x="186" y="204"/>
                    </a:lnTo>
                    <a:lnTo>
                      <a:pt x="186" y="204"/>
                    </a:lnTo>
                    <a:lnTo>
                      <a:pt x="200" y="166"/>
                    </a:lnTo>
                    <a:lnTo>
                      <a:pt x="218" y="122"/>
                    </a:lnTo>
                    <a:lnTo>
                      <a:pt x="224" y="98"/>
                    </a:lnTo>
                    <a:lnTo>
                      <a:pt x="228" y="76"/>
                    </a:lnTo>
                    <a:lnTo>
                      <a:pt x="230" y="66"/>
                    </a:lnTo>
                    <a:lnTo>
                      <a:pt x="228" y="56"/>
                    </a:lnTo>
                    <a:lnTo>
                      <a:pt x="226" y="48"/>
                    </a:lnTo>
                    <a:lnTo>
                      <a:pt x="222" y="40"/>
                    </a:lnTo>
                    <a:lnTo>
                      <a:pt x="222" y="40"/>
                    </a:lnTo>
                    <a:lnTo>
                      <a:pt x="216" y="28"/>
                    </a:lnTo>
                    <a:lnTo>
                      <a:pt x="208" y="18"/>
                    </a:lnTo>
                    <a:lnTo>
                      <a:pt x="200" y="10"/>
                    </a:lnTo>
                    <a:lnTo>
                      <a:pt x="194" y="4"/>
                    </a:lnTo>
                    <a:lnTo>
                      <a:pt x="186" y="2"/>
                    </a:lnTo>
                    <a:lnTo>
                      <a:pt x="178" y="0"/>
                    </a:lnTo>
                    <a:lnTo>
                      <a:pt x="172" y="0"/>
                    </a:lnTo>
                    <a:lnTo>
                      <a:pt x="164" y="2"/>
                    </a:lnTo>
                    <a:lnTo>
                      <a:pt x="158" y="4"/>
                    </a:lnTo>
                    <a:lnTo>
                      <a:pt x="150" y="10"/>
                    </a:lnTo>
                    <a:lnTo>
                      <a:pt x="138" y="22"/>
                    </a:lnTo>
                    <a:lnTo>
                      <a:pt x="124" y="40"/>
                    </a:lnTo>
                    <a:lnTo>
                      <a:pt x="112" y="60"/>
                    </a:lnTo>
                    <a:lnTo>
                      <a:pt x="100" y="84"/>
                    </a:lnTo>
                    <a:lnTo>
                      <a:pt x="90" y="108"/>
                    </a:lnTo>
                    <a:lnTo>
                      <a:pt x="72" y="156"/>
                    </a:lnTo>
                    <a:lnTo>
                      <a:pt x="50" y="224"/>
                    </a:lnTo>
                    <a:lnTo>
                      <a:pt x="50" y="224"/>
                    </a:lnTo>
                    <a:lnTo>
                      <a:pt x="30" y="284"/>
                    </a:lnTo>
                    <a:lnTo>
                      <a:pt x="18" y="328"/>
                    </a:lnTo>
                    <a:lnTo>
                      <a:pt x="6" y="374"/>
                    </a:lnTo>
                    <a:lnTo>
                      <a:pt x="2" y="398"/>
                    </a:lnTo>
                    <a:lnTo>
                      <a:pt x="0" y="420"/>
                    </a:lnTo>
                    <a:lnTo>
                      <a:pt x="0" y="440"/>
                    </a:lnTo>
                    <a:lnTo>
                      <a:pt x="2" y="460"/>
                    </a:lnTo>
                    <a:lnTo>
                      <a:pt x="6" y="476"/>
                    </a:lnTo>
                    <a:lnTo>
                      <a:pt x="14" y="488"/>
                    </a:lnTo>
                    <a:lnTo>
                      <a:pt x="20" y="492"/>
                    </a:lnTo>
                    <a:lnTo>
                      <a:pt x="26" y="496"/>
                    </a:lnTo>
                    <a:lnTo>
                      <a:pt x="32" y="500"/>
                    </a:lnTo>
                    <a:lnTo>
                      <a:pt x="40" y="5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38"/>
              <p:cNvSpPr>
                <a:spLocks/>
              </p:cNvSpPr>
              <p:nvPr userDrawn="1"/>
            </p:nvSpPr>
            <p:spPr bwMode="auto">
              <a:xfrm>
                <a:off x="3451" y="-606"/>
                <a:ext cx="230" cy="502"/>
              </a:xfrm>
              <a:custGeom>
                <a:avLst/>
                <a:gdLst>
                  <a:gd name="T0" fmla="*/ 40 w 230"/>
                  <a:gd name="T1" fmla="*/ 502 h 502"/>
                  <a:gd name="T2" fmla="*/ 40 w 230"/>
                  <a:gd name="T3" fmla="*/ 502 h 502"/>
                  <a:gd name="T4" fmla="*/ 46 w 230"/>
                  <a:gd name="T5" fmla="*/ 502 h 502"/>
                  <a:gd name="T6" fmla="*/ 52 w 230"/>
                  <a:gd name="T7" fmla="*/ 500 h 502"/>
                  <a:gd name="T8" fmla="*/ 64 w 230"/>
                  <a:gd name="T9" fmla="*/ 492 h 502"/>
                  <a:gd name="T10" fmla="*/ 76 w 230"/>
                  <a:gd name="T11" fmla="*/ 480 h 502"/>
                  <a:gd name="T12" fmla="*/ 88 w 230"/>
                  <a:gd name="T13" fmla="*/ 464 h 502"/>
                  <a:gd name="T14" fmla="*/ 100 w 230"/>
                  <a:gd name="T15" fmla="*/ 444 h 502"/>
                  <a:gd name="T16" fmla="*/ 112 w 230"/>
                  <a:gd name="T17" fmla="*/ 422 h 502"/>
                  <a:gd name="T18" fmla="*/ 132 w 230"/>
                  <a:gd name="T19" fmla="*/ 372 h 502"/>
                  <a:gd name="T20" fmla="*/ 150 w 230"/>
                  <a:gd name="T21" fmla="*/ 318 h 502"/>
                  <a:gd name="T22" fmla="*/ 166 w 230"/>
                  <a:gd name="T23" fmla="*/ 270 h 502"/>
                  <a:gd name="T24" fmla="*/ 186 w 230"/>
                  <a:gd name="T25" fmla="*/ 204 h 502"/>
                  <a:gd name="T26" fmla="*/ 186 w 230"/>
                  <a:gd name="T27" fmla="*/ 204 h 502"/>
                  <a:gd name="T28" fmla="*/ 200 w 230"/>
                  <a:gd name="T29" fmla="*/ 166 h 502"/>
                  <a:gd name="T30" fmla="*/ 218 w 230"/>
                  <a:gd name="T31" fmla="*/ 122 h 502"/>
                  <a:gd name="T32" fmla="*/ 224 w 230"/>
                  <a:gd name="T33" fmla="*/ 98 h 502"/>
                  <a:gd name="T34" fmla="*/ 228 w 230"/>
                  <a:gd name="T35" fmla="*/ 76 h 502"/>
                  <a:gd name="T36" fmla="*/ 230 w 230"/>
                  <a:gd name="T37" fmla="*/ 66 h 502"/>
                  <a:gd name="T38" fmla="*/ 228 w 230"/>
                  <a:gd name="T39" fmla="*/ 56 h 502"/>
                  <a:gd name="T40" fmla="*/ 226 w 230"/>
                  <a:gd name="T41" fmla="*/ 48 h 502"/>
                  <a:gd name="T42" fmla="*/ 222 w 230"/>
                  <a:gd name="T43" fmla="*/ 40 h 502"/>
                  <a:gd name="T44" fmla="*/ 222 w 230"/>
                  <a:gd name="T45" fmla="*/ 40 h 502"/>
                  <a:gd name="T46" fmla="*/ 216 w 230"/>
                  <a:gd name="T47" fmla="*/ 28 h 502"/>
                  <a:gd name="T48" fmla="*/ 208 w 230"/>
                  <a:gd name="T49" fmla="*/ 18 h 502"/>
                  <a:gd name="T50" fmla="*/ 200 w 230"/>
                  <a:gd name="T51" fmla="*/ 10 h 502"/>
                  <a:gd name="T52" fmla="*/ 194 w 230"/>
                  <a:gd name="T53" fmla="*/ 4 h 502"/>
                  <a:gd name="T54" fmla="*/ 186 w 230"/>
                  <a:gd name="T55" fmla="*/ 2 h 502"/>
                  <a:gd name="T56" fmla="*/ 178 w 230"/>
                  <a:gd name="T57" fmla="*/ 0 h 502"/>
                  <a:gd name="T58" fmla="*/ 172 w 230"/>
                  <a:gd name="T59" fmla="*/ 0 h 502"/>
                  <a:gd name="T60" fmla="*/ 164 w 230"/>
                  <a:gd name="T61" fmla="*/ 2 h 502"/>
                  <a:gd name="T62" fmla="*/ 158 w 230"/>
                  <a:gd name="T63" fmla="*/ 4 h 502"/>
                  <a:gd name="T64" fmla="*/ 150 w 230"/>
                  <a:gd name="T65" fmla="*/ 10 h 502"/>
                  <a:gd name="T66" fmla="*/ 138 w 230"/>
                  <a:gd name="T67" fmla="*/ 22 h 502"/>
                  <a:gd name="T68" fmla="*/ 124 w 230"/>
                  <a:gd name="T69" fmla="*/ 40 h 502"/>
                  <a:gd name="T70" fmla="*/ 112 w 230"/>
                  <a:gd name="T71" fmla="*/ 60 h 502"/>
                  <a:gd name="T72" fmla="*/ 100 w 230"/>
                  <a:gd name="T73" fmla="*/ 84 h 502"/>
                  <a:gd name="T74" fmla="*/ 90 w 230"/>
                  <a:gd name="T75" fmla="*/ 108 h 502"/>
                  <a:gd name="T76" fmla="*/ 72 w 230"/>
                  <a:gd name="T77" fmla="*/ 156 h 502"/>
                  <a:gd name="T78" fmla="*/ 50 w 230"/>
                  <a:gd name="T79" fmla="*/ 224 h 502"/>
                  <a:gd name="T80" fmla="*/ 50 w 230"/>
                  <a:gd name="T81" fmla="*/ 224 h 502"/>
                  <a:gd name="T82" fmla="*/ 30 w 230"/>
                  <a:gd name="T83" fmla="*/ 284 h 502"/>
                  <a:gd name="T84" fmla="*/ 18 w 230"/>
                  <a:gd name="T85" fmla="*/ 328 h 502"/>
                  <a:gd name="T86" fmla="*/ 6 w 230"/>
                  <a:gd name="T87" fmla="*/ 374 h 502"/>
                  <a:gd name="T88" fmla="*/ 2 w 230"/>
                  <a:gd name="T89" fmla="*/ 398 h 502"/>
                  <a:gd name="T90" fmla="*/ 0 w 230"/>
                  <a:gd name="T91" fmla="*/ 420 h 502"/>
                  <a:gd name="T92" fmla="*/ 0 w 230"/>
                  <a:gd name="T93" fmla="*/ 440 h 502"/>
                  <a:gd name="T94" fmla="*/ 2 w 230"/>
                  <a:gd name="T95" fmla="*/ 460 h 502"/>
                  <a:gd name="T96" fmla="*/ 6 w 230"/>
                  <a:gd name="T97" fmla="*/ 476 h 502"/>
                  <a:gd name="T98" fmla="*/ 14 w 230"/>
                  <a:gd name="T99" fmla="*/ 488 h 502"/>
                  <a:gd name="T100" fmla="*/ 20 w 230"/>
                  <a:gd name="T101" fmla="*/ 492 h 502"/>
                  <a:gd name="T102" fmla="*/ 26 w 230"/>
                  <a:gd name="T103" fmla="*/ 496 h 502"/>
                  <a:gd name="T104" fmla="*/ 32 w 230"/>
                  <a:gd name="T105" fmla="*/ 500 h 502"/>
                  <a:gd name="T106" fmla="*/ 40 w 230"/>
                  <a:gd name="T107" fmla="*/ 502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0" h="502">
                    <a:moveTo>
                      <a:pt x="40" y="502"/>
                    </a:moveTo>
                    <a:lnTo>
                      <a:pt x="40" y="502"/>
                    </a:lnTo>
                    <a:lnTo>
                      <a:pt x="46" y="502"/>
                    </a:lnTo>
                    <a:lnTo>
                      <a:pt x="52" y="500"/>
                    </a:lnTo>
                    <a:lnTo>
                      <a:pt x="64" y="492"/>
                    </a:lnTo>
                    <a:lnTo>
                      <a:pt x="76" y="480"/>
                    </a:lnTo>
                    <a:lnTo>
                      <a:pt x="88" y="464"/>
                    </a:lnTo>
                    <a:lnTo>
                      <a:pt x="100" y="444"/>
                    </a:lnTo>
                    <a:lnTo>
                      <a:pt x="112" y="422"/>
                    </a:lnTo>
                    <a:lnTo>
                      <a:pt x="132" y="372"/>
                    </a:lnTo>
                    <a:lnTo>
                      <a:pt x="150" y="318"/>
                    </a:lnTo>
                    <a:lnTo>
                      <a:pt x="166" y="270"/>
                    </a:lnTo>
                    <a:lnTo>
                      <a:pt x="186" y="204"/>
                    </a:lnTo>
                    <a:lnTo>
                      <a:pt x="186" y="204"/>
                    </a:lnTo>
                    <a:lnTo>
                      <a:pt x="200" y="166"/>
                    </a:lnTo>
                    <a:lnTo>
                      <a:pt x="218" y="122"/>
                    </a:lnTo>
                    <a:lnTo>
                      <a:pt x="224" y="98"/>
                    </a:lnTo>
                    <a:lnTo>
                      <a:pt x="228" y="76"/>
                    </a:lnTo>
                    <a:lnTo>
                      <a:pt x="230" y="66"/>
                    </a:lnTo>
                    <a:lnTo>
                      <a:pt x="228" y="56"/>
                    </a:lnTo>
                    <a:lnTo>
                      <a:pt x="226" y="48"/>
                    </a:lnTo>
                    <a:lnTo>
                      <a:pt x="222" y="40"/>
                    </a:lnTo>
                    <a:lnTo>
                      <a:pt x="222" y="40"/>
                    </a:lnTo>
                    <a:lnTo>
                      <a:pt x="216" y="28"/>
                    </a:lnTo>
                    <a:lnTo>
                      <a:pt x="208" y="18"/>
                    </a:lnTo>
                    <a:lnTo>
                      <a:pt x="200" y="10"/>
                    </a:lnTo>
                    <a:lnTo>
                      <a:pt x="194" y="4"/>
                    </a:lnTo>
                    <a:lnTo>
                      <a:pt x="186" y="2"/>
                    </a:lnTo>
                    <a:lnTo>
                      <a:pt x="178" y="0"/>
                    </a:lnTo>
                    <a:lnTo>
                      <a:pt x="172" y="0"/>
                    </a:lnTo>
                    <a:lnTo>
                      <a:pt x="164" y="2"/>
                    </a:lnTo>
                    <a:lnTo>
                      <a:pt x="158" y="4"/>
                    </a:lnTo>
                    <a:lnTo>
                      <a:pt x="150" y="10"/>
                    </a:lnTo>
                    <a:lnTo>
                      <a:pt x="138" y="22"/>
                    </a:lnTo>
                    <a:lnTo>
                      <a:pt x="124" y="40"/>
                    </a:lnTo>
                    <a:lnTo>
                      <a:pt x="112" y="60"/>
                    </a:lnTo>
                    <a:lnTo>
                      <a:pt x="100" y="84"/>
                    </a:lnTo>
                    <a:lnTo>
                      <a:pt x="90" y="108"/>
                    </a:lnTo>
                    <a:lnTo>
                      <a:pt x="72" y="156"/>
                    </a:lnTo>
                    <a:lnTo>
                      <a:pt x="50" y="224"/>
                    </a:lnTo>
                    <a:lnTo>
                      <a:pt x="50" y="224"/>
                    </a:lnTo>
                    <a:lnTo>
                      <a:pt x="30" y="284"/>
                    </a:lnTo>
                    <a:lnTo>
                      <a:pt x="18" y="328"/>
                    </a:lnTo>
                    <a:lnTo>
                      <a:pt x="6" y="374"/>
                    </a:lnTo>
                    <a:lnTo>
                      <a:pt x="2" y="398"/>
                    </a:lnTo>
                    <a:lnTo>
                      <a:pt x="0" y="420"/>
                    </a:lnTo>
                    <a:lnTo>
                      <a:pt x="0" y="440"/>
                    </a:lnTo>
                    <a:lnTo>
                      <a:pt x="2" y="460"/>
                    </a:lnTo>
                    <a:lnTo>
                      <a:pt x="6" y="476"/>
                    </a:lnTo>
                    <a:lnTo>
                      <a:pt x="14" y="488"/>
                    </a:lnTo>
                    <a:lnTo>
                      <a:pt x="20" y="492"/>
                    </a:lnTo>
                    <a:lnTo>
                      <a:pt x="26" y="496"/>
                    </a:lnTo>
                    <a:lnTo>
                      <a:pt x="32" y="500"/>
                    </a:lnTo>
                    <a:lnTo>
                      <a:pt x="40" y="50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39"/>
              <p:cNvSpPr>
                <a:spLocks/>
              </p:cNvSpPr>
              <p:nvPr userDrawn="1"/>
            </p:nvSpPr>
            <p:spPr bwMode="auto">
              <a:xfrm>
                <a:off x="1885" y="-516"/>
                <a:ext cx="246" cy="732"/>
              </a:xfrm>
              <a:custGeom>
                <a:avLst/>
                <a:gdLst>
                  <a:gd name="T0" fmla="*/ 172 w 246"/>
                  <a:gd name="T1" fmla="*/ 22 h 732"/>
                  <a:gd name="T2" fmla="*/ 172 w 246"/>
                  <a:gd name="T3" fmla="*/ 22 h 732"/>
                  <a:gd name="T4" fmla="*/ 154 w 246"/>
                  <a:gd name="T5" fmla="*/ 64 h 732"/>
                  <a:gd name="T6" fmla="*/ 136 w 246"/>
                  <a:gd name="T7" fmla="*/ 108 h 732"/>
                  <a:gd name="T8" fmla="*/ 122 w 246"/>
                  <a:gd name="T9" fmla="*/ 154 h 732"/>
                  <a:gd name="T10" fmla="*/ 110 w 246"/>
                  <a:gd name="T11" fmla="*/ 202 h 732"/>
                  <a:gd name="T12" fmla="*/ 84 w 246"/>
                  <a:gd name="T13" fmla="*/ 296 h 732"/>
                  <a:gd name="T14" fmla="*/ 70 w 246"/>
                  <a:gd name="T15" fmla="*/ 342 h 732"/>
                  <a:gd name="T16" fmla="*/ 56 w 246"/>
                  <a:gd name="T17" fmla="*/ 388 h 732"/>
                  <a:gd name="T18" fmla="*/ 56 w 246"/>
                  <a:gd name="T19" fmla="*/ 388 h 732"/>
                  <a:gd name="T20" fmla="*/ 40 w 246"/>
                  <a:gd name="T21" fmla="*/ 428 h 732"/>
                  <a:gd name="T22" fmla="*/ 26 w 246"/>
                  <a:gd name="T23" fmla="*/ 472 h 732"/>
                  <a:gd name="T24" fmla="*/ 12 w 246"/>
                  <a:gd name="T25" fmla="*/ 520 h 732"/>
                  <a:gd name="T26" fmla="*/ 6 w 246"/>
                  <a:gd name="T27" fmla="*/ 544 h 732"/>
                  <a:gd name="T28" fmla="*/ 2 w 246"/>
                  <a:gd name="T29" fmla="*/ 568 h 732"/>
                  <a:gd name="T30" fmla="*/ 0 w 246"/>
                  <a:gd name="T31" fmla="*/ 590 h 732"/>
                  <a:gd name="T32" fmla="*/ 0 w 246"/>
                  <a:gd name="T33" fmla="*/ 614 h 732"/>
                  <a:gd name="T34" fmla="*/ 2 w 246"/>
                  <a:gd name="T35" fmla="*/ 636 h 732"/>
                  <a:gd name="T36" fmla="*/ 6 w 246"/>
                  <a:gd name="T37" fmla="*/ 658 h 732"/>
                  <a:gd name="T38" fmla="*/ 14 w 246"/>
                  <a:gd name="T39" fmla="*/ 678 h 732"/>
                  <a:gd name="T40" fmla="*/ 24 w 246"/>
                  <a:gd name="T41" fmla="*/ 698 h 732"/>
                  <a:gd name="T42" fmla="*/ 38 w 246"/>
                  <a:gd name="T43" fmla="*/ 716 h 732"/>
                  <a:gd name="T44" fmla="*/ 56 w 246"/>
                  <a:gd name="T45" fmla="*/ 732 h 732"/>
                  <a:gd name="T46" fmla="*/ 56 w 246"/>
                  <a:gd name="T47" fmla="*/ 732 h 732"/>
                  <a:gd name="T48" fmla="*/ 70 w 246"/>
                  <a:gd name="T49" fmla="*/ 718 h 732"/>
                  <a:gd name="T50" fmla="*/ 82 w 246"/>
                  <a:gd name="T51" fmla="*/ 700 h 732"/>
                  <a:gd name="T52" fmla="*/ 92 w 246"/>
                  <a:gd name="T53" fmla="*/ 680 h 732"/>
                  <a:gd name="T54" fmla="*/ 104 w 246"/>
                  <a:gd name="T55" fmla="*/ 656 h 732"/>
                  <a:gd name="T56" fmla="*/ 114 w 246"/>
                  <a:gd name="T57" fmla="*/ 630 h 732"/>
                  <a:gd name="T58" fmla="*/ 122 w 246"/>
                  <a:gd name="T59" fmla="*/ 604 h 732"/>
                  <a:gd name="T60" fmla="*/ 140 w 246"/>
                  <a:gd name="T61" fmla="*/ 544 h 732"/>
                  <a:gd name="T62" fmla="*/ 154 w 246"/>
                  <a:gd name="T63" fmla="*/ 486 h 732"/>
                  <a:gd name="T64" fmla="*/ 168 w 246"/>
                  <a:gd name="T65" fmla="*/ 428 h 732"/>
                  <a:gd name="T66" fmla="*/ 178 w 246"/>
                  <a:gd name="T67" fmla="*/ 376 h 732"/>
                  <a:gd name="T68" fmla="*/ 188 w 246"/>
                  <a:gd name="T69" fmla="*/ 334 h 732"/>
                  <a:gd name="T70" fmla="*/ 188 w 246"/>
                  <a:gd name="T71" fmla="*/ 334 h 732"/>
                  <a:gd name="T72" fmla="*/ 214 w 246"/>
                  <a:gd name="T73" fmla="*/ 232 h 732"/>
                  <a:gd name="T74" fmla="*/ 226 w 246"/>
                  <a:gd name="T75" fmla="*/ 182 h 732"/>
                  <a:gd name="T76" fmla="*/ 234 w 246"/>
                  <a:gd name="T77" fmla="*/ 130 h 732"/>
                  <a:gd name="T78" fmla="*/ 234 w 246"/>
                  <a:gd name="T79" fmla="*/ 130 h 732"/>
                  <a:gd name="T80" fmla="*/ 242 w 246"/>
                  <a:gd name="T81" fmla="*/ 78 h 732"/>
                  <a:gd name="T82" fmla="*/ 246 w 246"/>
                  <a:gd name="T83" fmla="*/ 48 h 732"/>
                  <a:gd name="T84" fmla="*/ 244 w 246"/>
                  <a:gd name="T85" fmla="*/ 36 h 732"/>
                  <a:gd name="T86" fmla="*/ 244 w 246"/>
                  <a:gd name="T87" fmla="*/ 30 h 732"/>
                  <a:gd name="T88" fmla="*/ 244 w 246"/>
                  <a:gd name="T89" fmla="*/ 30 h 732"/>
                  <a:gd name="T90" fmla="*/ 236 w 246"/>
                  <a:gd name="T91" fmla="*/ 16 h 732"/>
                  <a:gd name="T92" fmla="*/ 226 w 246"/>
                  <a:gd name="T93" fmla="*/ 8 h 732"/>
                  <a:gd name="T94" fmla="*/ 218 w 246"/>
                  <a:gd name="T95" fmla="*/ 2 h 732"/>
                  <a:gd name="T96" fmla="*/ 210 w 246"/>
                  <a:gd name="T97" fmla="*/ 0 h 732"/>
                  <a:gd name="T98" fmla="*/ 200 w 246"/>
                  <a:gd name="T99" fmla="*/ 2 h 732"/>
                  <a:gd name="T100" fmla="*/ 192 w 246"/>
                  <a:gd name="T101" fmla="*/ 8 h 732"/>
                  <a:gd name="T102" fmla="*/ 186 w 246"/>
                  <a:gd name="T103" fmla="*/ 16 h 732"/>
                  <a:gd name="T104" fmla="*/ 180 w 246"/>
                  <a:gd name="T105" fmla="*/ 30 h 732"/>
                  <a:gd name="T106" fmla="*/ 172 w 246"/>
                  <a:gd name="T107" fmla="*/ 22 h 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46" h="732">
                    <a:moveTo>
                      <a:pt x="172" y="22"/>
                    </a:moveTo>
                    <a:lnTo>
                      <a:pt x="172" y="22"/>
                    </a:lnTo>
                    <a:lnTo>
                      <a:pt x="154" y="64"/>
                    </a:lnTo>
                    <a:lnTo>
                      <a:pt x="136" y="108"/>
                    </a:lnTo>
                    <a:lnTo>
                      <a:pt x="122" y="154"/>
                    </a:lnTo>
                    <a:lnTo>
                      <a:pt x="110" y="202"/>
                    </a:lnTo>
                    <a:lnTo>
                      <a:pt x="84" y="296"/>
                    </a:lnTo>
                    <a:lnTo>
                      <a:pt x="70" y="342"/>
                    </a:lnTo>
                    <a:lnTo>
                      <a:pt x="56" y="388"/>
                    </a:lnTo>
                    <a:lnTo>
                      <a:pt x="56" y="388"/>
                    </a:lnTo>
                    <a:lnTo>
                      <a:pt x="40" y="428"/>
                    </a:lnTo>
                    <a:lnTo>
                      <a:pt x="26" y="472"/>
                    </a:lnTo>
                    <a:lnTo>
                      <a:pt x="12" y="520"/>
                    </a:lnTo>
                    <a:lnTo>
                      <a:pt x="6" y="544"/>
                    </a:lnTo>
                    <a:lnTo>
                      <a:pt x="2" y="568"/>
                    </a:lnTo>
                    <a:lnTo>
                      <a:pt x="0" y="590"/>
                    </a:lnTo>
                    <a:lnTo>
                      <a:pt x="0" y="614"/>
                    </a:lnTo>
                    <a:lnTo>
                      <a:pt x="2" y="636"/>
                    </a:lnTo>
                    <a:lnTo>
                      <a:pt x="6" y="658"/>
                    </a:lnTo>
                    <a:lnTo>
                      <a:pt x="14" y="678"/>
                    </a:lnTo>
                    <a:lnTo>
                      <a:pt x="24" y="698"/>
                    </a:lnTo>
                    <a:lnTo>
                      <a:pt x="38" y="716"/>
                    </a:lnTo>
                    <a:lnTo>
                      <a:pt x="56" y="732"/>
                    </a:lnTo>
                    <a:lnTo>
                      <a:pt x="56" y="732"/>
                    </a:lnTo>
                    <a:lnTo>
                      <a:pt x="70" y="718"/>
                    </a:lnTo>
                    <a:lnTo>
                      <a:pt x="82" y="700"/>
                    </a:lnTo>
                    <a:lnTo>
                      <a:pt x="92" y="680"/>
                    </a:lnTo>
                    <a:lnTo>
                      <a:pt x="104" y="656"/>
                    </a:lnTo>
                    <a:lnTo>
                      <a:pt x="114" y="630"/>
                    </a:lnTo>
                    <a:lnTo>
                      <a:pt x="122" y="604"/>
                    </a:lnTo>
                    <a:lnTo>
                      <a:pt x="140" y="544"/>
                    </a:lnTo>
                    <a:lnTo>
                      <a:pt x="154" y="486"/>
                    </a:lnTo>
                    <a:lnTo>
                      <a:pt x="168" y="428"/>
                    </a:lnTo>
                    <a:lnTo>
                      <a:pt x="178" y="376"/>
                    </a:lnTo>
                    <a:lnTo>
                      <a:pt x="188" y="334"/>
                    </a:lnTo>
                    <a:lnTo>
                      <a:pt x="188" y="334"/>
                    </a:lnTo>
                    <a:lnTo>
                      <a:pt x="214" y="232"/>
                    </a:lnTo>
                    <a:lnTo>
                      <a:pt x="226" y="182"/>
                    </a:lnTo>
                    <a:lnTo>
                      <a:pt x="234" y="130"/>
                    </a:lnTo>
                    <a:lnTo>
                      <a:pt x="234" y="130"/>
                    </a:lnTo>
                    <a:lnTo>
                      <a:pt x="242" y="78"/>
                    </a:lnTo>
                    <a:lnTo>
                      <a:pt x="246" y="48"/>
                    </a:lnTo>
                    <a:lnTo>
                      <a:pt x="244" y="36"/>
                    </a:lnTo>
                    <a:lnTo>
                      <a:pt x="244" y="30"/>
                    </a:lnTo>
                    <a:lnTo>
                      <a:pt x="244" y="30"/>
                    </a:lnTo>
                    <a:lnTo>
                      <a:pt x="236" y="16"/>
                    </a:lnTo>
                    <a:lnTo>
                      <a:pt x="226" y="8"/>
                    </a:lnTo>
                    <a:lnTo>
                      <a:pt x="218" y="2"/>
                    </a:lnTo>
                    <a:lnTo>
                      <a:pt x="210" y="0"/>
                    </a:lnTo>
                    <a:lnTo>
                      <a:pt x="200" y="2"/>
                    </a:lnTo>
                    <a:lnTo>
                      <a:pt x="192" y="8"/>
                    </a:lnTo>
                    <a:lnTo>
                      <a:pt x="186" y="16"/>
                    </a:lnTo>
                    <a:lnTo>
                      <a:pt x="180" y="30"/>
                    </a:lnTo>
                    <a:lnTo>
                      <a:pt x="17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40"/>
              <p:cNvSpPr>
                <a:spLocks/>
              </p:cNvSpPr>
              <p:nvPr userDrawn="1"/>
            </p:nvSpPr>
            <p:spPr bwMode="auto">
              <a:xfrm>
                <a:off x="1885" y="-516"/>
                <a:ext cx="246" cy="732"/>
              </a:xfrm>
              <a:custGeom>
                <a:avLst/>
                <a:gdLst>
                  <a:gd name="T0" fmla="*/ 172 w 246"/>
                  <a:gd name="T1" fmla="*/ 22 h 732"/>
                  <a:gd name="T2" fmla="*/ 172 w 246"/>
                  <a:gd name="T3" fmla="*/ 22 h 732"/>
                  <a:gd name="T4" fmla="*/ 154 w 246"/>
                  <a:gd name="T5" fmla="*/ 64 h 732"/>
                  <a:gd name="T6" fmla="*/ 136 w 246"/>
                  <a:gd name="T7" fmla="*/ 108 h 732"/>
                  <a:gd name="T8" fmla="*/ 122 w 246"/>
                  <a:gd name="T9" fmla="*/ 154 h 732"/>
                  <a:gd name="T10" fmla="*/ 110 w 246"/>
                  <a:gd name="T11" fmla="*/ 202 h 732"/>
                  <a:gd name="T12" fmla="*/ 84 w 246"/>
                  <a:gd name="T13" fmla="*/ 296 h 732"/>
                  <a:gd name="T14" fmla="*/ 70 w 246"/>
                  <a:gd name="T15" fmla="*/ 342 h 732"/>
                  <a:gd name="T16" fmla="*/ 56 w 246"/>
                  <a:gd name="T17" fmla="*/ 388 h 732"/>
                  <a:gd name="T18" fmla="*/ 56 w 246"/>
                  <a:gd name="T19" fmla="*/ 388 h 732"/>
                  <a:gd name="T20" fmla="*/ 40 w 246"/>
                  <a:gd name="T21" fmla="*/ 428 h 732"/>
                  <a:gd name="T22" fmla="*/ 26 w 246"/>
                  <a:gd name="T23" fmla="*/ 472 h 732"/>
                  <a:gd name="T24" fmla="*/ 12 w 246"/>
                  <a:gd name="T25" fmla="*/ 520 h 732"/>
                  <a:gd name="T26" fmla="*/ 6 w 246"/>
                  <a:gd name="T27" fmla="*/ 544 h 732"/>
                  <a:gd name="T28" fmla="*/ 2 w 246"/>
                  <a:gd name="T29" fmla="*/ 568 h 732"/>
                  <a:gd name="T30" fmla="*/ 0 w 246"/>
                  <a:gd name="T31" fmla="*/ 590 h 732"/>
                  <a:gd name="T32" fmla="*/ 0 w 246"/>
                  <a:gd name="T33" fmla="*/ 614 h 732"/>
                  <a:gd name="T34" fmla="*/ 2 w 246"/>
                  <a:gd name="T35" fmla="*/ 636 h 732"/>
                  <a:gd name="T36" fmla="*/ 6 w 246"/>
                  <a:gd name="T37" fmla="*/ 658 h 732"/>
                  <a:gd name="T38" fmla="*/ 14 w 246"/>
                  <a:gd name="T39" fmla="*/ 678 h 732"/>
                  <a:gd name="T40" fmla="*/ 24 w 246"/>
                  <a:gd name="T41" fmla="*/ 698 h 732"/>
                  <a:gd name="T42" fmla="*/ 38 w 246"/>
                  <a:gd name="T43" fmla="*/ 716 h 732"/>
                  <a:gd name="T44" fmla="*/ 56 w 246"/>
                  <a:gd name="T45" fmla="*/ 732 h 732"/>
                  <a:gd name="T46" fmla="*/ 56 w 246"/>
                  <a:gd name="T47" fmla="*/ 732 h 732"/>
                  <a:gd name="T48" fmla="*/ 70 w 246"/>
                  <a:gd name="T49" fmla="*/ 718 h 732"/>
                  <a:gd name="T50" fmla="*/ 82 w 246"/>
                  <a:gd name="T51" fmla="*/ 700 h 732"/>
                  <a:gd name="T52" fmla="*/ 92 w 246"/>
                  <a:gd name="T53" fmla="*/ 680 h 732"/>
                  <a:gd name="T54" fmla="*/ 104 w 246"/>
                  <a:gd name="T55" fmla="*/ 656 h 732"/>
                  <a:gd name="T56" fmla="*/ 114 w 246"/>
                  <a:gd name="T57" fmla="*/ 630 h 732"/>
                  <a:gd name="T58" fmla="*/ 122 w 246"/>
                  <a:gd name="T59" fmla="*/ 604 h 732"/>
                  <a:gd name="T60" fmla="*/ 140 w 246"/>
                  <a:gd name="T61" fmla="*/ 544 h 732"/>
                  <a:gd name="T62" fmla="*/ 154 w 246"/>
                  <a:gd name="T63" fmla="*/ 486 h 732"/>
                  <a:gd name="T64" fmla="*/ 168 w 246"/>
                  <a:gd name="T65" fmla="*/ 428 h 732"/>
                  <a:gd name="T66" fmla="*/ 178 w 246"/>
                  <a:gd name="T67" fmla="*/ 376 h 732"/>
                  <a:gd name="T68" fmla="*/ 188 w 246"/>
                  <a:gd name="T69" fmla="*/ 334 h 732"/>
                  <a:gd name="T70" fmla="*/ 188 w 246"/>
                  <a:gd name="T71" fmla="*/ 334 h 732"/>
                  <a:gd name="T72" fmla="*/ 214 w 246"/>
                  <a:gd name="T73" fmla="*/ 232 h 732"/>
                  <a:gd name="T74" fmla="*/ 226 w 246"/>
                  <a:gd name="T75" fmla="*/ 182 h 732"/>
                  <a:gd name="T76" fmla="*/ 234 w 246"/>
                  <a:gd name="T77" fmla="*/ 130 h 732"/>
                  <a:gd name="T78" fmla="*/ 234 w 246"/>
                  <a:gd name="T79" fmla="*/ 130 h 732"/>
                  <a:gd name="T80" fmla="*/ 242 w 246"/>
                  <a:gd name="T81" fmla="*/ 78 h 732"/>
                  <a:gd name="T82" fmla="*/ 246 w 246"/>
                  <a:gd name="T83" fmla="*/ 48 h 732"/>
                  <a:gd name="T84" fmla="*/ 244 w 246"/>
                  <a:gd name="T85" fmla="*/ 36 h 732"/>
                  <a:gd name="T86" fmla="*/ 244 w 246"/>
                  <a:gd name="T87" fmla="*/ 30 h 732"/>
                  <a:gd name="T88" fmla="*/ 244 w 246"/>
                  <a:gd name="T89" fmla="*/ 30 h 732"/>
                  <a:gd name="T90" fmla="*/ 236 w 246"/>
                  <a:gd name="T91" fmla="*/ 16 h 732"/>
                  <a:gd name="T92" fmla="*/ 226 w 246"/>
                  <a:gd name="T93" fmla="*/ 8 h 732"/>
                  <a:gd name="T94" fmla="*/ 218 w 246"/>
                  <a:gd name="T95" fmla="*/ 2 h 732"/>
                  <a:gd name="T96" fmla="*/ 210 w 246"/>
                  <a:gd name="T97" fmla="*/ 0 h 732"/>
                  <a:gd name="T98" fmla="*/ 200 w 246"/>
                  <a:gd name="T99" fmla="*/ 2 h 732"/>
                  <a:gd name="T100" fmla="*/ 192 w 246"/>
                  <a:gd name="T101" fmla="*/ 8 h 732"/>
                  <a:gd name="T102" fmla="*/ 186 w 246"/>
                  <a:gd name="T103" fmla="*/ 16 h 732"/>
                  <a:gd name="T104" fmla="*/ 180 w 246"/>
                  <a:gd name="T105" fmla="*/ 30 h 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6" h="732">
                    <a:moveTo>
                      <a:pt x="172" y="22"/>
                    </a:moveTo>
                    <a:lnTo>
                      <a:pt x="172" y="22"/>
                    </a:lnTo>
                    <a:lnTo>
                      <a:pt x="154" y="64"/>
                    </a:lnTo>
                    <a:lnTo>
                      <a:pt x="136" y="108"/>
                    </a:lnTo>
                    <a:lnTo>
                      <a:pt x="122" y="154"/>
                    </a:lnTo>
                    <a:lnTo>
                      <a:pt x="110" y="202"/>
                    </a:lnTo>
                    <a:lnTo>
                      <a:pt x="84" y="296"/>
                    </a:lnTo>
                    <a:lnTo>
                      <a:pt x="70" y="342"/>
                    </a:lnTo>
                    <a:lnTo>
                      <a:pt x="56" y="388"/>
                    </a:lnTo>
                    <a:lnTo>
                      <a:pt x="56" y="388"/>
                    </a:lnTo>
                    <a:lnTo>
                      <a:pt x="40" y="428"/>
                    </a:lnTo>
                    <a:lnTo>
                      <a:pt x="26" y="472"/>
                    </a:lnTo>
                    <a:lnTo>
                      <a:pt x="12" y="520"/>
                    </a:lnTo>
                    <a:lnTo>
                      <a:pt x="6" y="544"/>
                    </a:lnTo>
                    <a:lnTo>
                      <a:pt x="2" y="568"/>
                    </a:lnTo>
                    <a:lnTo>
                      <a:pt x="0" y="590"/>
                    </a:lnTo>
                    <a:lnTo>
                      <a:pt x="0" y="614"/>
                    </a:lnTo>
                    <a:lnTo>
                      <a:pt x="2" y="636"/>
                    </a:lnTo>
                    <a:lnTo>
                      <a:pt x="6" y="658"/>
                    </a:lnTo>
                    <a:lnTo>
                      <a:pt x="14" y="678"/>
                    </a:lnTo>
                    <a:lnTo>
                      <a:pt x="24" y="698"/>
                    </a:lnTo>
                    <a:lnTo>
                      <a:pt x="38" y="716"/>
                    </a:lnTo>
                    <a:lnTo>
                      <a:pt x="56" y="732"/>
                    </a:lnTo>
                    <a:lnTo>
                      <a:pt x="56" y="732"/>
                    </a:lnTo>
                    <a:lnTo>
                      <a:pt x="70" y="718"/>
                    </a:lnTo>
                    <a:lnTo>
                      <a:pt x="82" y="700"/>
                    </a:lnTo>
                    <a:lnTo>
                      <a:pt x="92" y="680"/>
                    </a:lnTo>
                    <a:lnTo>
                      <a:pt x="104" y="656"/>
                    </a:lnTo>
                    <a:lnTo>
                      <a:pt x="114" y="630"/>
                    </a:lnTo>
                    <a:lnTo>
                      <a:pt x="122" y="604"/>
                    </a:lnTo>
                    <a:lnTo>
                      <a:pt x="140" y="544"/>
                    </a:lnTo>
                    <a:lnTo>
                      <a:pt x="154" y="486"/>
                    </a:lnTo>
                    <a:lnTo>
                      <a:pt x="168" y="428"/>
                    </a:lnTo>
                    <a:lnTo>
                      <a:pt x="178" y="376"/>
                    </a:lnTo>
                    <a:lnTo>
                      <a:pt x="188" y="334"/>
                    </a:lnTo>
                    <a:lnTo>
                      <a:pt x="188" y="334"/>
                    </a:lnTo>
                    <a:lnTo>
                      <a:pt x="214" y="232"/>
                    </a:lnTo>
                    <a:lnTo>
                      <a:pt x="226" y="182"/>
                    </a:lnTo>
                    <a:lnTo>
                      <a:pt x="234" y="130"/>
                    </a:lnTo>
                    <a:lnTo>
                      <a:pt x="234" y="130"/>
                    </a:lnTo>
                    <a:lnTo>
                      <a:pt x="242" y="78"/>
                    </a:lnTo>
                    <a:lnTo>
                      <a:pt x="246" y="48"/>
                    </a:lnTo>
                    <a:lnTo>
                      <a:pt x="244" y="36"/>
                    </a:lnTo>
                    <a:lnTo>
                      <a:pt x="244" y="30"/>
                    </a:lnTo>
                    <a:lnTo>
                      <a:pt x="244" y="30"/>
                    </a:lnTo>
                    <a:lnTo>
                      <a:pt x="236" y="16"/>
                    </a:lnTo>
                    <a:lnTo>
                      <a:pt x="226" y="8"/>
                    </a:lnTo>
                    <a:lnTo>
                      <a:pt x="218" y="2"/>
                    </a:lnTo>
                    <a:lnTo>
                      <a:pt x="210" y="0"/>
                    </a:lnTo>
                    <a:lnTo>
                      <a:pt x="200" y="2"/>
                    </a:lnTo>
                    <a:lnTo>
                      <a:pt x="192" y="8"/>
                    </a:lnTo>
                    <a:lnTo>
                      <a:pt x="186" y="16"/>
                    </a:lnTo>
                    <a:lnTo>
                      <a:pt x="180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" name="Freeform 41"/>
              <p:cNvSpPr>
                <a:spLocks/>
              </p:cNvSpPr>
              <p:nvPr userDrawn="1"/>
            </p:nvSpPr>
            <p:spPr bwMode="auto">
              <a:xfrm>
                <a:off x="2315" y="-290"/>
                <a:ext cx="194" cy="648"/>
              </a:xfrm>
              <a:custGeom>
                <a:avLst/>
                <a:gdLst>
                  <a:gd name="T0" fmla="*/ 102 w 194"/>
                  <a:gd name="T1" fmla="*/ 22 h 648"/>
                  <a:gd name="T2" fmla="*/ 102 w 194"/>
                  <a:gd name="T3" fmla="*/ 22 h 648"/>
                  <a:gd name="T4" fmla="*/ 102 w 194"/>
                  <a:gd name="T5" fmla="*/ 44 h 648"/>
                  <a:gd name="T6" fmla="*/ 98 w 194"/>
                  <a:gd name="T7" fmla="*/ 74 h 648"/>
                  <a:gd name="T8" fmla="*/ 92 w 194"/>
                  <a:gd name="T9" fmla="*/ 112 h 648"/>
                  <a:gd name="T10" fmla="*/ 82 w 194"/>
                  <a:gd name="T11" fmla="*/ 154 h 648"/>
                  <a:gd name="T12" fmla="*/ 60 w 194"/>
                  <a:gd name="T13" fmla="*/ 252 h 648"/>
                  <a:gd name="T14" fmla="*/ 36 w 194"/>
                  <a:gd name="T15" fmla="*/ 356 h 648"/>
                  <a:gd name="T16" fmla="*/ 16 w 194"/>
                  <a:gd name="T17" fmla="*/ 456 h 648"/>
                  <a:gd name="T18" fmla="*/ 8 w 194"/>
                  <a:gd name="T19" fmla="*/ 504 h 648"/>
                  <a:gd name="T20" fmla="*/ 2 w 194"/>
                  <a:gd name="T21" fmla="*/ 546 h 648"/>
                  <a:gd name="T22" fmla="*/ 0 w 194"/>
                  <a:gd name="T23" fmla="*/ 582 h 648"/>
                  <a:gd name="T24" fmla="*/ 0 w 194"/>
                  <a:gd name="T25" fmla="*/ 612 h 648"/>
                  <a:gd name="T26" fmla="*/ 2 w 194"/>
                  <a:gd name="T27" fmla="*/ 622 h 648"/>
                  <a:gd name="T28" fmla="*/ 6 w 194"/>
                  <a:gd name="T29" fmla="*/ 632 h 648"/>
                  <a:gd name="T30" fmla="*/ 10 w 194"/>
                  <a:gd name="T31" fmla="*/ 640 h 648"/>
                  <a:gd name="T32" fmla="*/ 16 w 194"/>
                  <a:gd name="T33" fmla="*/ 644 h 648"/>
                  <a:gd name="T34" fmla="*/ 16 w 194"/>
                  <a:gd name="T35" fmla="*/ 644 h 648"/>
                  <a:gd name="T36" fmla="*/ 26 w 194"/>
                  <a:gd name="T37" fmla="*/ 648 h 648"/>
                  <a:gd name="T38" fmla="*/ 36 w 194"/>
                  <a:gd name="T39" fmla="*/ 648 h 648"/>
                  <a:gd name="T40" fmla="*/ 46 w 194"/>
                  <a:gd name="T41" fmla="*/ 644 h 648"/>
                  <a:gd name="T42" fmla="*/ 56 w 194"/>
                  <a:gd name="T43" fmla="*/ 638 h 648"/>
                  <a:gd name="T44" fmla="*/ 66 w 194"/>
                  <a:gd name="T45" fmla="*/ 628 h 648"/>
                  <a:gd name="T46" fmla="*/ 74 w 194"/>
                  <a:gd name="T47" fmla="*/ 614 h 648"/>
                  <a:gd name="T48" fmla="*/ 82 w 194"/>
                  <a:gd name="T49" fmla="*/ 598 h 648"/>
                  <a:gd name="T50" fmla="*/ 92 w 194"/>
                  <a:gd name="T51" fmla="*/ 580 h 648"/>
                  <a:gd name="T52" fmla="*/ 108 w 194"/>
                  <a:gd name="T53" fmla="*/ 538 h 648"/>
                  <a:gd name="T54" fmla="*/ 122 w 194"/>
                  <a:gd name="T55" fmla="*/ 488 h 648"/>
                  <a:gd name="T56" fmla="*/ 136 w 194"/>
                  <a:gd name="T57" fmla="*/ 432 h 648"/>
                  <a:gd name="T58" fmla="*/ 148 w 194"/>
                  <a:gd name="T59" fmla="*/ 374 h 648"/>
                  <a:gd name="T60" fmla="*/ 160 w 194"/>
                  <a:gd name="T61" fmla="*/ 314 h 648"/>
                  <a:gd name="T62" fmla="*/ 168 w 194"/>
                  <a:gd name="T63" fmla="*/ 254 h 648"/>
                  <a:gd name="T64" fmla="*/ 184 w 194"/>
                  <a:gd name="T65" fmla="*/ 140 h 648"/>
                  <a:gd name="T66" fmla="*/ 192 w 194"/>
                  <a:gd name="T67" fmla="*/ 52 h 648"/>
                  <a:gd name="T68" fmla="*/ 194 w 194"/>
                  <a:gd name="T69" fmla="*/ 20 h 648"/>
                  <a:gd name="T70" fmla="*/ 194 w 194"/>
                  <a:gd name="T71" fmla="*/ 0 h 648"/>
                  <a:gd name="T72" fmla="*/ 194 w 194"/>
                  <a:gd name="T73" fmla="*/ 0 h 648"/>
                  <a:gd name="T74" fmla="*/ 168 w 194"/>
                  <a:gd name="T75" fmla="*/ 0 h 648"/>
                  <a:gd name="T76" fmla="*/ 154 w 194"/>
                  <a:gd name="T77" fmla="*/ 4 h 648"/>
                  <a:gd name="T78" fmla="*/ 144 w 194"/>
                  <a:gd name="T79" fmla="*/ 8 h 648"/>
                  <a:gd name="T80" fmla="*/ 132 w 194"/>
                  <a:gd name="T81" fmla="*/ 12 h 648"/>
                  <a:gd name="T82" fmla="*/ 124 w 194"/>
                  <a:gd name="T83" fmla="*/ 20 h 648"/>
                  <a:gd name="T84" fmla="*/ 116 w 194"/>
                  <a:gd name="T85" fmla="*/ 28 h 648"/>
                  <a:gd name="T86" fmla="*/ 108 w 194"/>
                  <a:gd name="T87" fmla="*/ 36 h 648"/>
                  <a:gd name="T88" fmla="*/ 102 w 194"/>
                  <a:gd name="T89" fmla="*/ 22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4" h="648">
                    <a:moveTo>
                      <a:pt x="102" y="22"/>
                    </a:moveTo>
                    <a:lnTo>
                      <a:pt x="102" y="22"/>
                    </a:lnTo>
                    <a:lnTo>
                      <a:pt x="102" y="44"/>
                    </a:lnTo>
                    <a:lnTo>
                      <a:pt x="98" y="74"/>
                    </a:lnTo>
                    <a:lnTo>
                      <a:pt x="92" y="112"/>
                    </a:lnTo>
                    <a:lnTo>
                      <a:pt x="82" y="154"/>
                    </a:lnTo>
                    <a:lnTo>
                      <a:pt x="60" y="252"/>
                    </a:lnTo>
                    <a:lnTo>
                      <a:pt x="36" y="356"/>
                    </a:lnTo>
                    <a:lnTo>
                      <a:pt x="16" y="456"/>
                    </a:lnTo>
                    <a:lnTo>
                      <a:pt x="8" y="504"/>
                    </a:lnTo>
                    <a:lnTo>
                      <a:pt x="2" y="546"/>
                    </a:lnTo>
                    <a:lnTo>
                      <a:pt x="0" y="582"/>
                    </a:lnTo>
                    <a:lnTo>
                      <a:pt x="0" y="612"/>
                    </a:lnTo>
                    <a:lnTo>
                      <a:pt x="2" y="622"/>
                    </a:lnTo>
                    <a:lnTo>
                      <a:pt x="6" y="632"/>
                    </a:lnTo>
                    <a:lnTo>
                      <a:pt x="10" y="640"/>
                    </a:lnTo>
                    <a:lnTo>
                      <a:pt x="16" y="644"/>
                    </a:lnTo>
                    <a:lnTo>
                      <a:pt x="16" y="644"/>
                    </a:lnTo>
                    <a:lnTo>
                      <a:pt x="26" y="648"/>
                    </a:lnTo>
                    <a:lnTo>
                      <a:pt x="36" y="648"/>
                    </a:lnTo>
                    <a:lnTo>
                      <a:pt x="46" y="644"/>
                    </a:lnTo>
                    <a:lnTo>
                      <a:pt x="56" y="638"/>
                    </a:lnTo>
                    <a:lnTo>
                      <a:pt x="66" y="628"/>
                    </a:lnTo>
                    <a:lnTo>
                      <a:pt x="74" y="614"/>
                    </a:lnTo>
                    <a:lnTo>
                      <a:pt x="82" y="598"/>
                    </a:lnTo>
                    <a:lnTo>
                      <a:pt x="92" y="580"/>
                    </a:lnTo>
                    <a:lnTo>
                      <a:pt x="108" y="538"/>
                    </a:lnTo>
                    <a:lnTo>
                      <a:pt x="122" y="488"/>
                    </a:lnTo>
                    <a:lnTo>
                      <a:pt x="136" y="432"/>
                    </a:lnTo>
                    <a:lnTo>
                      <a:pt x="148" y="374"/>
                    </a:lnTo>
                    <a:lnTo>
                      <a:pt x="160" y="314"/>
                    </a:lnTo>
                    <a:lnTo>
                      <a:pt x="168" y="254"/>
                    </a:lnTo>
                    <a:lnTo>
                      <a:pt x="184" y="140"/>
                    </a:lnTo>
                    <a:lnTo>
                      <a:pt x="192" y="52"/>
                    </a:lnTo>
                    <a:lnTo>
                      <a:pt x="194" y="20"/>
                    </a:lnTo>
                    <a:lnTo>
                      <a:pt x="194" y="0"/>
                    </a:lnTo>
                    <a:lnTo>
                      <a:pt x="194" y="0"/>
                    </a:lnTo>
                    <a:lnTo>
                      <a:pt x="168" y="0"/>
                    </a:lnTo>
                    <a:lnTo>
                      <a:pt x="154" y="4"/>
                    </a:lnTo>
                    <a:lnTo>
                      <a:pt x="144" y="8"/>
                    </a:lnTo>
                    <a:lnTo>
                      <a:pt x="132" y="12"/>
                    </a:lnTo>
                    <a:lnTo>
                      <a:pt x="124" y="20"/>
                    </a:lnTo>
                    <a:lnTo>
                      <a:pt x="116" y="28"/>
                    </a:lnTo>
                    <a:lnTo>
                      <a:pt x="108" y="36"/>
                    </a:lnTo>
                    <a:lnTo>
                      <a:pt x="10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" name="Freeform 42"/>
              <p:cNvSpPr>
                <a:spLocks/>
              </p:cNvSpPr>
              <p:nvPr userDrawn="1"/>
            </p:nvSpPr>
            <p:spPr bwMode="auto">
              <a:xfrm>
                <a:off x="2315" y="-290"/>
                <a:ext cx="194" cy="648"/>
              </a:xfrm>
              <a:custGeom>
                <a:avLst/>
                <a:gdLst>
                  <a:gd name="T0" fmla="*/ 102 w 194"/>
                  <a:gd name="T1" fmla="*/ 22 h 648"/>
                  <a:gd name="T2" fmla="*/ 102 w 194"/>
                  <a:gd name="T3" fmla="*/ 22 h 648"/>
                  <a:gd name="T4" fmla="*/ 102 w 194"/>
                  <a:gd name="T5" fmla="*/ 44 h 648"/>
                  <a:gd name="T6" fmla="*/ 98 w 194"/>
                  <a:gd name="T7" fmla="*/ 74 h 648"/>
                  <a:gd name="T8" fmla="*/ 92 w 194"/>
                  <a:gd name="T9" fmla="*/ 112 h 648"/>
                  <a:gd name="T10" fmla="*/ 82 w 194"/>
                  <a:gd name="T11" fmla="*/ 154 h 648"/>
                  <a:gd name="T12" fmla="*/ 60 w 194"/>
                  <a:gd name="T13" fmla="*/ 252 h 648"/>
                  <a:gd name="T14" fmla="*/ 36 w 194"/>
                  <a:gd name="T15" fmla="*/ 356 h 648"/>
                  <a:gd name="T16" fmla="*/ 16 w 194"/>
                  <a:gd name="T17" fmla="*/ 456 h 648"/>
                  <a:gd name="T18" fmla="*/ 8 w 194"/>
                  <a:gd name="T19" fmla="*/ 504 h 648"/>
                  <a:gd name="T20" fmla="*/ 2 w 194"/>
                  <a:gd name="T21" fmla="*/ 546 h 648"/>
                  <a:gd name="T22" fmla="*/ 0 w 194"/>
                  <a:gd name="T23" fmla="*/ 582 h 648"/>
                  <a:gd name="T24" fmla="*/ 0 w 194"/>
                  <a:gd name="T25" fmla="*/ 612 h 648"/>
                  <a:gd name="T26" fmla="*/ 2 w 194"/>
                  <a:gd name="T27" fmla="*/ 622 h 648"/>
                  <a:gd name="T28" fmla="*/ 6 w 194"/>
                  <a:gd name="T29" fmla="*/ 632 h 648"/>
                  <a:gd name="T30" fmla="*/ 10 w 194"/>
                  <a:gd name="T31" fmla="*/ 640 h 648"/>
                  <a:gd name="T32" fmla="*/ 16 w 194"/>
                  <a:gd name="T33" fmla="*/ 644 h 648"/>
                  <a:gd name="T34" fmla="*/ 16 w 194"/>
                  <a:gd name="T35" fmla="*/ 644 h 648"/>
                  <a:gd name="T36" fmla="*/ 26 w 194"/>
                  <a:gd name="T37" fmla="*/ 648 h 648"/>
                  <a:gd name="T38" fmla="*/ 36 w 194"/>
                  <a:gd name="T39" fmla="*/ 648 h 648"/>
                  <a:gd name="T40" fmla="*/ 46 w 194"/>
                  <a:gd name="T41" fmla="*/ 644 h 648"/>
                  <a:gd name="T42" fmla="*/ 56 w 194"/>
                  <a:gd name="T43" fmla="*/ 638 h 648"/>
                  <a:gd name="T44" fmla="*/ 66 w 194"/>
                  <a:gd name="T45" fmla="*/ 628 h 648"/>
                  <a:gd name="T46" fmla="*/ 74 w 194"/>
                  <a:gd name="T47" fmla="*/ 614 h 648"/>
                  <a:gd name="T48" fmla="*/ 82 w 194"/>
                  <a:gd name="T49" fmla="*/ 598 h 648"/>
                  <a:gd name="T50" fmla="*/ 92 w 194"/>
                  <a:gd name="T51" fmla="*/ 580 h 648"/>
                  <a:gd name="T52" fmla="*/ 108 w 194"/>
                  <a:gd name="T53" fmla="*/ 538 h 648"/>
                  <a:gd name="T54" fmla="*/ 122 w 194"/>
                  <a:gd name="T55" fmla="*/ 488 h 648"/>
                  <a:gd name="T56" fmla="*/ 136 w 194"/>
                  <a:gd name="T57" fmla="*/ 432 h 648"/>
                  <a:gd name="T58" fmla="*/ 148 w 194"/>
                  <a:gd name="T59" fmla="*/ 374 h 648"/>
                  <a:gd name="T60" fmla="*/ 160 w 194"/>
                  <a:gd name="T61" fmla="*/ 314 h 648"/>
                  <a:gd name="T62" fmla="*/ 168 w 194"/>
                  <a:gd name="T63" fmla="*/ 254 h 648"/>
                  <a:gd name="T64" fmla="*/ 184 w 194"/>
                  <a:gd name="T65" fmla="*/ 140 h 648"/>
                  <a:gd name="T66" fmla="*/ 192 w 194"/>
                  <a:gd name="T67" fmla="*/ 52 h 648"/>
                  <a:gd name="T68" fmla="*/ 194 w 194"/>
                  <a:gd name="T69" fmla="*/ 20 h 648"/>
                  <a:gd name="T70" fmla="*/ 194 w 194"/>
                  <a:gd name="T71" fmla="*/ 0 h 648"/>
                  <a:gd name="T72" fmla="*/ 194 w 194"/>
                  <a:gd name="T73" fmla="*/ 0 h 648"/>
                  <a:gd name="T74" fmla="*/ 168 w 194"/>
                  <a:gd name="T75" fmla="*/ 0 h 648"/>
                  <a:gd name="T76" fmla="*/ 154 w 194"/>
                  <a:gd name="T77" fmla="*/ 4 h 648"/>
                  <a:gd name="T78" fmla="*/ 144 w 194"/>
                  <a:gd name="T79" fmla="*/ 8 h 648"/>
                  <a:gd name="T80" fmla="*/ 132 w 194"/>
                  <a:gd name="T81" fmla="*/ 12 h 648"/>
                  <a:gd name="T82" fmla="*/ 124 w 194"/>
                  <a:gd name="T83" fmla="*/ 20 h 648"/>
                  <a:gd name="T84" fmla="*/ 116 w 194"/>
                  <a:gd name="T85" fmla="*/ 28 h 648"/>
                  <a:gd name="T86" fmla="*/ 108 w 194"/>
                  <a:gd name="T87" fmla="*/ 36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4" h="648">
                    <a:moveTo>
                      <a:pt x="102" y="22"/>
                    </a:moveTo>
                    <a:lnTo>
                      <a:pt x="102" y="22"/>
                    </a:lnTo>
                    <a:lnTo>
                      <a:pt x="102" y="44"/>
                    </a:lnTo>
                    <a:lnTo>
                      <a:pt x="98" y="74"/>
                    </a:lnTo>
                    <a:lnTo>
                      <a:pt x="92" y="112"/>
                    </a:lnTo>
                    <a:lnTo>
                      <a:pt x="82" y="154"/>
                    </a:lnTo>
                    <a:lnTo>
                      <a:pt x="60" y="252"/>
                    </a:lnTo>
                    <a:lnTo>
                      <a:pt x="36" y="356"/>
                    </a:lnTo>
                    <a:lnTo>
                      <a:pt x="16" y="456"/>
                    </a:lnTo>
                    <a:lnTo>
                      <a:pt x="8" y="504"/>
                    </a:lnTo>
                    <a:lnTo>
                      <a:pt x="2" y="546"/>
                    </a:lnTo>
                    <a:lnTo>
                      <a:pt x="0" y="582"/>
                    </a:lnTo>
                    <a:lnTo>
                      <a:pt x="0" y="612"/>
                    </a:lnTo>
                    <a:lnTo>
                      <a:pt x="2" y="622"/>
                    </a:lnTo>
                    <a:lnTo>
                      <a:pt x="6" y="632"/>
                    </a:lnTo>
                    <a:lnTo>
                      <a:pt x="10" y="640"/>
                    </a:lnTo>
                    <a:lnTo>
                      <a:pt x="16" y="644"/>
                    </a:lnTo>
                    <a:lnTo>
                      <a:pt x="16" y="644"/>
                    </a:lnTo>
                    <a:lnTo>
                      <a:pt x="26" y="648"/>
                    </a:lnTo>
                    <a:lnTo>
                      <a:pt x="36" y="648"/>
                    </a:lnTo>
                    <a:lnTo>
                      <a:pt x="46" y="644"/>
                    </a:lnTo>
                    <a:lnTo>
                      <a:pt x="56" y="638"/>
                    </a:lnTo>
                    <a:lnTo>
                      <a:pt x="66" y="628"/>
                    </a:lnTo>
                    <a:lnTo>
                      <a:pt x="74" y="614"/>
                    </a:lnTo>
                    <a:lnTo>
                      <a:pt x="82" y="598"/>
                    </a:lnTo>
                    <a:lnTo>
                      <a:pt x="92" y="580"/>
                    </a:lnTo>
                    <a:lnTo>
                      <a:pt x="108" y="538"/>
                    </a:lnTo>
                    <a:lnTo>
                      <a:pt x="122" y="488"/>
                    </a:lnTo>
                    <a:lnTo>
                      <a:pt x="136" y="432"/>
                    </a:lnTo>
                    <a:lnTo>
                      <a:pt x="148" y="374"/>
                    </a:lnTo>
                    <a:lnTo>
                      <a:pt x="160" y="314"/>
                    </a:lnTo>
                    <a:lnTo>
                      <a:pt x="168" y="254"/>
                    </a:lnTo>
                    <a:lnTo>
                      <a:pt x="184" y="140"/>
                    </a:lnTo>
                    <a:lnTo>
                      <a:pt x="192" y="52"/>
                    </a:lnTo>
                    <a:lnTo>
                      <a:pt x="194" y="20"/>
                    </a:lnTo>
                    <a:lnTo>
                      <a:pt x="194" y="0"/>
                    </a:lnTo>
                    <a:lnTo>
                      <a:pt x="194" y="0"/>
                    </a:lnTo>
                    <a:lnTo>
                      <a:pt x="168" y="0"/>
                    </a:lnTo>
                    <a:lnTo>
                      <a:pt x="154" y="4"/>
                    </a:lnTo>
                    <a:lnTo>
                      <a:pt x="144" y="8"/>
                    </a:lnTo>
                    <a:lnTo>
                      <a:pt x="132" y="12"/>
                    </a:lnTo>
                    <a:lnTo>
                      <a:pt x="124" y="20"/>
                    </a:lnTo>
                    <a:lnTo>
                      <a:pt x="116" y="28"/>
                    </a:lnTo>
                    <a:lnTo>
                      <a:pt x="108" y="3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" name="Freeform 43"/>
              <p:cNvSpPr>
                <a:spLocks/>
              </p:cNvSpPr>
              <p:nvPr userDrawn="1"/>
            </p:nvSpPr>
            <p:spPr bwMode="auto">
              <a:xfrm>
                <a:off x="2695" y="-186"/>
                <a:ext cx="234" cy="682"/>
              </a:xfrm>
              <a:custGeom>
                <a:avLst/>
                <a:gdLst>
                  <a:gd name="T0" fmla="*/ 158 w 234"/>
                  <a:gd name="T1" fmla="*/ 4 h 682"/>
                  <a:gd name="T2" fmla="*/ 158 w 234"/>
                  <a:gd name="T3" fmla="*/ 4 h 682"/>
                  <a:gd name="T4" fmla="*/ 152 w 234"/>
                  <a:gd name="T5" fmla="*/ 32 h 682"/>
                  <a:gd name="T6" fmla="*/ 144 w 234"/>
                  <a:gd name="T7" fmla="*/ 66 h 682"/>
                  <a:gd name="T8" fmla="*/ 130 w 234"/>
                  <a:gd name="T9" fmla="*/ 108 h 682"/>
                  <a:gd name="T10" fmla="*/ 114 w 234"/>
                  <a:gd name="T11" fmla="*/ 152 h 682"/>
                  <a:gd name="T12" fmla="*/ 76 w 234"/>
                  <a:gd name="T13" fmla="*/ 252 h 682"/>
                  <a:gd name="T14" fmla="*/ 58 w 234"/>
                  <a:gd name="T15" fmla="*/ 304 h 682"/>
                  <a:gd name="T16" fmla="*/ 40 w 234"/>
                  <a:gd name="T17" fmla="*/ 356 h 682"/>
                  <a:gd name="T18" fmla="*/ 24 w 234"/>
                  <a:gd name="T19" fmla="*/ 408 h 682"/>
                  <a:gd name="T20" fmla="*/ 12 w 234"/>
                  <a:gd name="T21" fmla="*/ 460 h 682"/>
                  <a:gd name="T22" fmla="*/ 4 w 234"/>
                  <a:gd name="T23" fmla="*/ 508 h 682"/>
                  <a:gd name="T24" fmla="*/ 2 w 234"/>
                  <a:gd name="T25" fmla="*/ 532 h 682"/>
                  <a:gd name="T26" fmla="*/ 0 w 234"/>
                  <a:gd name="T27" fmla="*/ 554 h 682"/>
                  <a:gd name="T28" fmla="*/ 2 w 234"/>
                  <a:gd name="T29" fmla="*/ 574 h 682"/>
                  <a:gd name="T30" fmla="*/ 4 w 234"/>
                  <a:gd name="T31" fmla="*/ 594 h 682"/>
                  <a:gd name="T32" fmla="*/ 10 w 234"/>
                  <a:gd name="T33" fmla="*/ 614 h 682"/>
                  <a:gd name="T34" fmla="*/ 16 w 234"/>
                  <a:gd name="T35" fmla="*/ 630 h 682"/>
                  <a:gd name="T36" fmla="*/ 24 w 234"/>
                  <a:gd name="T37" fmla="*/ 646 h 682"/>
                  <a:gd name="T38" fmla="*/ 34 w 234"/>
                  <a:gd name="T39" fmla="*/ 660 h 682"/>
                  <a:gd name="T40" fmla="*/ 48 w 234"/>
                  <a:gd name="T41" fmla="*/ 672 h 682"/>
                  <a:gd name="T42" fmla="*/ 64 w 234"/>
                  <a:gd name="T43" fmla="*/ 682 h 682"/>
                  <a:gd name="T44" fmla="*/ 64 w 234"/>
                  <a:gd name="T45" fmla="*/ 682 h 682"/>
                  <a:gd name="T46" fmla="*/ 78 w 234"/>
                  <a:gd name="T47" fmla="*/ 668 h 682"/>
                  <a:gd name="T48" fmla="*/ 90 w 234"/>
                  <a:gd name="T49" fmla="*/ 652 h 682"/>
                  <a:gd name="T50" fmla="*/ 102 w 234"/>
                  <a:gd name="T51" fmla="*/ 632 h 682"/>
                  <a:gd name="T52" fmla="*/ 112 w 234"/>
                  <a:gd name="T53" fmla="*/ 612 h 682"/>
                  <a:gd name="T54" fmla="*/ 122 w 234"/>
                  <a:gd name="T55" fmla="*/ 588 h 682"/>
                  <a:gd name="T56" fmla="*/ 130 w 234"/>
                  <a:gd name="T57" fmla="*/ 564 h 682"/>
                  <a:gd name="T58" fmla="*/ 142 w 234"/>
                  <a:gd name="T59" fmla="*/ 512 h 682"/>
                  <a:gd name="T60" fmla="*/ 154 w 234"/>
                  <a:gd name="T61" fmla="*/ 458 h 682"/>
                  <a:gd name="T62" fmla="*/ 164 w 234"/>
                  <a:gd name="T63" fmla="*/ 404 h 682"/>
                  <a:gd name="T64" fmla="*/ 174 w 234"/>
                  <a:gd name="T65" fmla="*/ 356 h 682"/>
                  <a:gd name="T66" fmla="*/ 186 w 234"/>
                  <a:gd name="T67" fmla="*/ 314 h 682"/>
                  <a:gd name="T68" fmla="*/ 186 w 234"/>
                  <a:gd name="T69" fmla="*/ 314 h 682"/>
                  <a:gd name="T70" fmla="*/ 196 w 234"/>
                  <a:gd name="T71" fmla="*/ 284 h 682"/>
                  <a:gd name="T72" fmla="*/ 210 w 234"/>
                  <a:gd name="T73" fmla="*/ 236 h 682"/>
                  <a:gd name="T74" fmla="*/ 222 w 234"/>
                  <a:gd name="T75" fmla="*/ 178 h 682"/>
                  <a:gd name="T76" fmla="*/ 228 w 234"/>
                  <a:gd name="T77" fmla="*/ 146 h 682"/>
                  <a:gd name="T78" fmla="*/ 232 w 234"/>
                  <a:gd name="T79" fmla="*/ 116 h 682"/>
                  <a:gd name="T80" fmla="*/ 234 w 234"/>
                  <a:gd name="T81" fmla="*/ 88 h 682"/>
                  <a:gd name="T82" fmla="*/ 234 w 234"/>
                  <a:gd name="T83" fmla="*/ 62 h 682"/>
                  <a:gd name="T84" fmla="*/ 230 w 234"/>
                  <a:gd name="T85" fmla="*/ 38 h 682"/>
                  <a:gd name="T86" fmla="*/ 228 w 234"/>
                  <a:gd name="T87" fmla="*/ 28 h 682"/>
                  <a:gd name="T88" fmla="*/ 224 w 234"/>
                  <a:gd name="T89" fmla="*/ 20 h 682"/>
                  <a:gd name="T90" fmla="*/ 220 w 234"/>
                  <a:gd name="T91" fmla="*/ 12 h 682"/>
                  <a:gd name="T92" fmla="*/ 214 w 234"/>
                  <a:gd name="T93" fmla="*/ 8 h 682"/>
                  <a:gd name="T94" fmla="*/ 208 w 234"/>
                  <a:gd name="T95" fmla="*/ 4 h 682"/>
                  <a:gd name="T96" fmla="*/ 200 w 234"/>
                  <a:gd name="T97" fmla="*/ 0 h 682"/>
                  <a:gd name="T98" fmla="*/ 192 w 234"/>
                  <a:gd name="T99" fmla="*/ 0 h 682"/>
                  <a:gd name="T100" fmla="*/ 182 w 234"/>
                  <a:gd name="T101" fmla="*/ 2 h 682"/>
                  <a:gd name="T102" fmla="*/ 170 w 234"/>
                  <a:gd name="T103" fmla="*/ 6 h 682"/>
                  <a:gd name="T104" fmla="*/ 158 w 234"/>
                  <a:gd name="T105" fmla="*/ 10 h 682"/>
                  <a:gd name="T106" fmla="*/ 158 w 234"/>
                  <a:gd name="T107" fmla="*/ 4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4" h="682">
                    <a:moveTo>
                      <a:pt x="158" y="4"/>
                    </a:moveTo>
                    <a:lnTo>
                      <a:pt x="158" y="4"/>
                    </a:lnTo>
                    <a:lnTo>
                      <a:pt x="152" y="32"/>
                    </a:lnTo>
                    <a:lnTo>
                      <a:pt x="144" y="66"/>
                    </a:lnTo>
                    <a:lnTo>
                      <a:pt x="130" y="108"/>
                    </a:lnTo>
                    <a:lnTo>
                      <a:pt x="114" y="152"/>
                    </a:lnTo>
                    <a:lnTo>
                      <a:pt x="76" y="252"/>
                    </a:lnTo>
                    <a:lnTo>
                      <a:pt x="58" y="304"/>
                    </a:lnTo>
                    <a:lnTo>
                      <a:pt x="40" y="356"/>
                    </a:lnTo>
                    <a:lnTo>
                      <a:pt x="24" y="408"/>
                    </a:lnTo>
                    <a:lnTo>
                      <a:pt x="12" y="460"/>
                    </a:lnTo>
                    <a:lnTo>
                      <a:pt x="4" y="508"/>
                    </a:lnTo>
                    <a:lnTo>
                      <a:pt x="2" y="532"/>
                    </a:lnTo>
                    <a:lnTo>
                      <a:pt x="0" y="554"/>
                    </a:lnTo>
                    <a:lnTo>
                      <a:pt x="2" y="574"/>
                    </a:lnTo>
                    <a:lnTo>
                      <a:pt x="4" y="594"/>
                    </a:lnTo>
                    <a:lnTo>
                      <a:pt x="10" y="614"/>
                    </a:lnTo>
                    <a:lnTo>
                      <a:pt x="16" y="630"/>
                    </a:lnTo>
                    <a:lnTo>
                      <a:pt x="24" y="646"/>
                    </a:lnTo>
                    <a:lnTo>
                      <a:pt x="34" y="660"/>
                    </a:lnTo>
                    <a:lnTo>
                      <a:pt x="48" y="672"/>
                    </a:lnTo>
                    <a:lnTo>
                      <a:pt x="64" y="682"/>
                    </a:lnTo>
                    <a:lnTo>
                      <a:pt x="64" y="682"/>
                    </a:lnTo>
                    <a:lnTo>
                      <a:pt x="78" y="668"/>
                    </a:lnTo>
                    <a:lnTo>
                      <a:pt x="90" y="652"/>
                    </a:lnTo>
                    <a:lnTo>
                      <a:pt x="102" y="632"/>
                    </a:lnTo>
                    <a:lnTo>
                      <a:pt x="112" y="612"/>
                    </a:lnTo>
                    <a:lnTo>
                      <a:pt x="122" y="588"/>
                    </a:lnTo>
                    <a:lnTo>
                      <a:pt x="130" y="564"/>
                    </a:lnTo>
                    <a:lnTo>
                      <a:pt x="142" y="512"/>
                    </a:lnTo>
                    <a:lnTo>
                      <a:pt x="154" y="458"/>
                    </a:lnTo>
                    <a:lnTo>
                      <a:pt x="164" y="404"/>
                    </a:lnTo>
                    <a:lnTo>
                      <a:pt x="174" y="356"/>
                    </a:lnTo>
                    <a:lnTo>
                      <a:pt x="186" y="314"/>
                    </a:lnTo>
                    <a:lnTo>
                      <a:pt x="186" y="314"/>
                    </a:lnTo>
                    <a:lnTo>
                      <a:pt x="196" y="284"/>
                    </a:lnTo>
                    <a:lnTo>
                      <a:pt x="210" y="236"/>
                    </a:lnTo>
                    <a:lnTo>
                      <a:pt x="222" y="178"/>
                    </a:lnTo>
                    <a:lnTo>
                      <a:pt x="228" y="146"/>
                    </a:lnTo>
                    <a:lnTo>
                      <a:pt x="232" y="116"/>
                    </a:lnTo>
                    <a:lnTo>
                      <a:pt x="234" y="88"/>
                    </a:lnTo>
                    <a:lnTo>
                      <a:pt x="234" y="62"/>
                    </a:lnTo>
                    <a:lnTo>
                      <a:pt x="230" y="38"/>
                    </a:lnTo>
                    <a:lnTo>
                      <a:pt x="228" y="28"/>
                    </a:lnTo>
                    <a:lnTo>
                      <a:pt x="224" y="20"/>
                    </a:lnTo>
                    <a:lnTo>
                      <a:pt x="220" y="12"/>
                    </a:lnTo>
                    <a:lnTo>
                      <a:pt x="214" y="8"/>
                    </a:lnTo>
                    <a:lnTo>
                      <a:pt x="208" y="4"/>
                    </a:lnTo>
                    <a:lnTo>
                      <a:pt x="200" y="0"/>
                    </a:lnTo>
                    <a:lnTo>
                      <a:pt x="192" y="0"/>
                    </a:lnTo>
                    <a:lnTo>
                      <a:pt x="182" y="2"/>
                    </a:lnTo>
                    <a:lnTo>
                      <a:pt x="170" y="6"/>
                    </a:lnTo>
                    <a:lnTo>
                      <a:pt x="158" y="10"/>
                    </a:lnTo>
                    <a:lnTo>
                      <a:pt x="15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" name="Freeform 44"/>
              <p:cNvSpPr>
                <a:spLocks/>
              </p:cNvSpPr>
              <p:nvPr userDrawn="1"/>
            </p:nvSpPr>
            <p:spPr bwMode="auto">
              <a:xfrm>
                <a:off x="2695" y="-186"/>
                <a:ext cx="234" cy="682"/>
              </a:xfrm>
              <a:custGeom>
                <a:avLst/>
                <a:gdLst>
                  <a:gd name="T0" fmla="*/ 158 w 234"/>
                  <a:gd name="T1" fmla="*/ 4 h 682"/>
                  <a:gd name="T2" fmla="*/ 158 w 234"/>
                  <a:gd name="T3" fmla="*/ 4 h 682"/>
                  <a:gd name="T4" fmla="*/ 152 w 234"/>
                  <a:gd name="T5" fmla="*/ 32 h 682"/>
                  <a:gd name="T6" fmla="*/ 144 w 234"/>
                  <a:gd name="T7" fmla="*/ 66 h 682"/>
                  <a:gd name="T8" fmla="*/ 130 w 234"/>
                  <a:gd name="T9" fmla="*/ 108 h 682"/>
                  <a:gd name="T10" fmla="*/ 114 w 234"/>
                  <a:gd name="T11" fmla="*/ 152 h 682"/>
                  <a:gd name="T12" fmla="*/ 76 w 234"/>
                  <a:gd name="T13" fmla="*/ 252 h 682"/>
                  <a:gd name="T14" fmla="*/ 58 w 234"/>
                  <a:gd name="T15" fmla="*/ 304 h 682"/>
                  <a:gd name="T16" fmla="*/ 40 w 234"/>
                  <a:gd name="T17" fmla="*/ 356 h 682"/>
                  <a:gd name="T18" fmla="*/ 24 w 234"/>
                  <a:gd name="T19" fmla="*/ 408 h 682"/>
                  <a:gd name="T20" fmla="*/ 12 w 234"/>
                  <a:gd name="T21" fmla="*/ 460 h 682"/>
                  <a:gd name="T22" fmla="*/ 4 w 234"/>
                  <a:gd name="T23" fmla="*/ 508 h 682"/>
                  <a:gd name="T24" fmla="*/ 2 w 234"/>
                  <a:gd name="T25" fmla="*/ 532 h 682"/>
                  <a:gd name="T26" fmla="*/ 0 w 234"/>
                  <a:gd name="T27" fmla="*/ 554 h 682"/>
                  <a:gd name="T28" fmla="*/ 2 w 234"/>
                  <a:gd name="T29" fmla="*/ 574 h 682"/>
                  <a:gd name="T30" fmla="*/ 4 w 234"/>
                  <a:gd name="T31" fmla="*/ 594 h 682"/>
                  <a:gd name="T32" fmla="*/ 10 w 234"/>
                  <a:gd name="T33" fmla="*/ 614 h 682"/>
                  <a:gd name="T34" fmla="*/ 16 w 234"/>
                  <a:gd name="T35" fmla="*/ 630 h 682"/>
                  <a:gd name="T36" fmla="*/ 24 w 234"/>
                  <a:gd name="T37" fmla="*/ 646 h 682"/>
                  <a:gd name="T38" fmla="*/ 34 w 234"/>
                  <a:gd name="T39" fmla="*/ 660 h 682"/>
                  <a:gd name="T40" fmla="*/ 48 w 234"/>
                  <a:gd name="T41" fmla="*/ 672 h 682"/>
                  <a:gd name="T42" fmla="*/ 64 w 234"/>
                  <a:gd name="T43" fmla="*/ 682 h 682"/>
                  <a:gd name="T44" fmla="*/ 64 w 234"/>
                  <a:gd name="T45" fmla="*/ 682 h 682"/>
                  <a:gd name="T46" fmla="*/ 78 w 234"/>
                  <a:gd name="T47" fmla="*/ 668 h 682"/>
                  <a:gd name="T48" fmla="*/ 90 w 234"/>
                  <a:gd name="T49" fmla="*/ 652 h 682"/>
                  <a:gd name="T50" fmla="*/ 102 w 234"/>
                  <a:gd name="T51" fmla="*/ 632 h 682"/>
                  <a:gd name="T52" fmla="*/ 112 w 234"/>
                  <a:gd name="T53" fmla="*/ 612 h 682"/>
                  <a:gd name="T54" fmla="*/ 122 w 234"/>
                  <a:gd name="T55" fmla="*/ 588 h 682"/>
                  <a:gd name="T56" fmla="*/ 130 w 234"/>
                  <a:gd name="T57" fmla="*/ 564 h 682"/>
                  <a:gd name="T58" fmla="*/ 142 w 234"/>
                  <a:gd name="T59" fmla="*/ 512 h 682"/>
                  <a:gd name="T60" fmla="*/ 154 w 234"/>
                  <a:gd name="T61" fmla="*/ 458 h 682"/>
                  <a:gd name="T62" fmla="*/ 164 w 234"/>
                  <a:gd name="T63" fmla="*/ 404 h 682"/>
                  <a:gd name="T64" fmla="*/ 174 w 234"/>
                  <a:gd name="T65" fmla="*/ 356 h 682"/>
                  <a:gd name="T66" fmla="*/ 186 w 234"/>
                  <a:gd name="T67" fmla="*/ 314 h 682"/>
                  <a:gd name="T68" fmla="*/ 186 w 234"/>
                  <a:gd name="T69" fmla="*/ 314 h 682"/>
                  <a:gd name="T70" fmla="*/ 196 w 234"/>
                  <a:gd name="T71" fmla="*/ 284 h 682"/>
                  <a:gd name="T72" fmla="*/ 210 w 234"/>
                  <a:gd name="T73" fmla="*/ 236 h 682"/>
                  <a:gd name="T74" fmla="*/ 222 w 234"/>
                  <a:gd name="T75" fmla="*/ 178 h 682"/>
                  <a:gd name="T76" fmla="*/ 228 w 234"/>
                  <a:gd name="T77" fmla="*/ 146 h 682"/>
                  <a:gd name="T78" fmla="*/ 232 w 234"/>
                  <a:gd name="T79" fmla="*/ 116 h 682"/>
                  <a:gd name="T80" fmla="*/ 234 w 234"/>
                  <a:gd name="T81" fmla="*/ 88 h 682"/>
                  <a:gd name="T82" fmla="*/ 234 w 234"/>
                  <a:gd name="T83" fmla="*/ 62 h 682"/>
                  <a:gd name="T84" fmla="*/ 230 w 234"/>
                  <a:gd name="T85" fmla="*/ 38 h 682"/>
                  <a:gd name="T86" fmla="*/ 228 w 234"/>
                  <a:gd name="T87" fmla="*/ 28 h 682"/>
                  <a:gd name="T88" fmla="*/ 224 w 234"/>
                  <a:gd name="T89" fmla="*/ 20 h 682"/>
                  <a:gd name="T90" fmla="*/ 220 w 234"/>
                  <a:gd name="T91" fmla="*/ 12 h 682"/>
                  <a:gd name="T92" fmla="*/ 214 w 234"/>
                  <a:gd name="T93" fmla="*/ 8 h 682"/>
                  <a:gd name="T94" fmla="*/ 208 w 234"/>
                  <a:gd name="T95" fmla="*/ 4 h 682"/>
                  <a:gd name="T96" fmla="*/ 200 w 234"/>
                  <a:gd name="T97" fmla="*/ 0 h 682"/>
                  <a:gd name="T98" fmla="*/ 192 w 234"/>
                  <a:gd name="T99" fmla="*/ 0 h 682"/>
                  <a:gd name="T100" fmla="*/ 182 w 234"/>
                  <a:gd name="T101" fmla="*/ 2 h 682"/>
                  <a:gd name="T102" fmla="*/ 170 w 234"/>
                  <a:gd name="T103" fmla="*/ 6 h 682"/>
                  <a:gd name="T104" fmla="*/ 158 w 234"/>
                  <a:gd name="T105" fmla="*/ 10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34" h="682">
                    <a:moveTo>
                      <a:pt x="158" y="4"/>
                    </a:moveTo>
                    <a:lnTo>
                      <a:pt x="158" y="4"/>
                    </a:lnTo>
                    <a:lnTo>
                      <a:pt x="152" y="32"/>
                    </a:lnTo>
                    <a:lnTo>
                      <a:pt x="144" y="66"/>
                    </a:lnTo>
                    <a:lnTo>
                      <a:pt x="130" y="108"/>
                    </a:lnTo>
                    <a:lnTo>
                      <a:pt x="114" y="152"/>
                    </a:lnTo>
                    <a:lnTo>
                      <a:pt x="76" y="252"/>
                    </a:lnTo>
                    <a:lnTo>
                      <a:pt x="58" y="304"/>
                    </a:lnTo>
                    <a:lnTo>
                      <a:pt x="40" y="356"/>
                    </a:lnTo>
                    <a:lnTo>
                      <a:pt x="24" y="408"/>
                    </a:lnTo>
                    <a:lnTo>
                      <a:pt x="12" y="460"/>
                    </a:lnTo>
                    <a:lnTo>
                      <a:pt x="4" y="508"/>
                    </a:lnTo>
                    <a:lnTo>
                      <a:pt x="2" y="532"/>
                    </a:lnTo>
                    <a:lnTo>
                      <a:pt x="0" y="554"/>
                    </a:lnTo>
                    <a:lnTo>
                      <a:pt x="2" y="574"/>
                    </a:lnTo>
                    <a:lnTo>
                      <a:pt x="4" y="594"/>
                    </a:lnTo>
                    <a:lnTo>
                      <a:pt x="10" y="614"/>
                    </a:lnTo>
                    <a:lnTo>
                      <a:pt x="16" y="630"/>
                    </a:lnTo>
                    <a:lnTo>
                      <a:pt x="24" y="646"/>
                    </a:lnTo>
                    <a:lnTo>
                      <a:pt x="34" y="660"/>
                    </a:lnTo>
                    <a:lnTo>
                      <a:pt x="48" y="672"/>
                    </a:lnTo>
                    <a:lnTo>
                      <a:pt x="64" y="682"/>
                    </a:lnTo>
                    <a:lnTo>
                      <a:pt x="64" y="682"/>
                    </a:lnTo>
                    <a:lnTo>
                      <a:pt x="78" y="668"/>
                    </a:lnTo>
                    <a:lnTo>
                      <a:pt x="90" y="652"/>
                    </a:lnTo>
                    <a:lnTo>
                      <a:pt x="102" y="632"/>
                    </a:lnTo>
                    <a:lnTo>
                      <a:pt x="112" y="612"/>
                    </a:lnTo>
                    <a:lnTo>
                      <a:pt x="122" y="588"/>
                    </a:lnTo>
                    <a:lnTo>
                      <a:pt x="130" y="564"/>
                    </a:lnTo>
                    <a:lnTo>
                      <a:pt x="142" y="512"/>
                    </a:lnTo>
                    <a:lnTo>
                      <a:pt x="154" y="458"/>
                    </a:lnTo>
                    <a:lnTo>
                      <a:pt x="164" y="404"/>
                    </a:lnTo>
                    <a:lnTo>
                      <a:pt x="174" y="356"/>
                    </a:lnTo>
                    <a:lnTo>
                      <a:pt x="186" y="314"/>
                    </a:lnTo>
                    <a:lnTo>
                      <a:pt x="186" y="314"/>
                    </a:lnTo>
                    <a:lnTo>
                      <a:pt x="196" y="284"/>
                    </a:lnTo>
                    <a:lnTo>
                      <a:pt x="210" y="236"/>
                    </a:lnTo>
                    <a:lnTo>
                      <a:pt x="222" y="178"/>
                    </a:lnTo>
                    <a:lnTo>
                      <a:pt x="228" y="146"/>
                    </a:lnTo>
                    <a:lnTo>
                      <a:pt x="232" y="116"/>
                    </a:lnTo>
                    <a:lnTo>
                      <a:pt x="234" y="88"/>
                    </a:lnTo>
                    <a:lnTo>
                      <a:pt x="234" y="62"/>
                    </a:lnTo>
                    <a:lnTo>
                      <a:pt x="230" y="38"/>
                    </a:lnTo>
                    <a:lnTo>
                      <a:pt x="228" y="28"/>
                    </a:lnTo>
                    <a:lnTo>
                      <a:pt x="224" y="20"/>
                    </a:lnTo>
                    <a:lnTo>
                      <a:pt x="220" y="12"/>
                    </a:lnTo>
                    <a:lnTo>
                      <a:pt x="214" y="8"/>
                    </a:lnTo>
                    <a:lnTo>
                      <a:pt x="208" y="4"/>
                    </a:lnTo>
                    <a:lnTo>
                      <a:pt x="200" y="0"/>
                    </a:lnTo>
                    <a:lnTo>
                      <a:pt x="192" y="0"/>
                    </a:lnTo>
                    <a:lnTo>
                      <a:pt x="182" y="2"/>
                    </a:lnTo>
                    <a:lnTo>
                      <a:pt x="170" y="6"/>
                    </a:lnTo>
                    <a:lnTo>
                      <a:pt x="158" y="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" name="Freeform 45"/>
              <p:cNvSpPr>
                <a:spLocks/>
              </p:cNvSpPr>
              <p:nvPr userDrawn="1"/>
            </p:nvSpPr>
            <p:spPr bwMode="auto">
              <a:xfrm>
                <a:off x="3089" y="-44"/>
                <a:ext cx="186" cy="724"/>
              </a:xfrm>
              <a:custGeom>
                <a:avLst/>
                <a:gdLst>
                  <a:gd name="T0" fmla="*/ 114 w 186"/>
                  <a:gd name="T1" fmla="*/ 72 h 724"/>
                  <a:gd name="T2" fmla="*/ 114 w 186"/>
                  <a:gd name="T3" fmla="*/ 72 h 724"/>
                  <a:gd name="T4" fmla="*/ 112 w 186"/>
                  <a:gd name="T5" fmla="*/ 116 h 724"/>
                  <a:gd name="T6" fmla="*/ 110 w 186"/>
                  <a:gd name="T7" fmla="*/ 160 h 724"/>
                  <a:gd name="T8" fmla="*/ 104 w 186"/>
                  <a:gd name="T9" fmla="*/ 204 h 724"/>
                  <a:gd name="T10" fmla="*/ 98 w 186"/>
                  <a:gd name="T11" fmla="*/ 246 h 724"/>
                  <a:gd name="T12" fmla="*/ 80 w 186"/>
                  <a:gd name="T13" fmla="*/ 328 h 724"/>
                  <a:gd name="T14" fmla="*/ 62 w 186"/>
                  <a:gd name="T15" fmla="*/ 414 h 724"/>
                  <a:gd name="T16" fmla="*/ 62 w 186"/>
                  <a:gd name="T17" fmla="*/ 414 h 724"/>
                  <a:gd name="T18" fmla="*/ 52 w 186"/>
                  <a:gd name="T19" fmla="*/ 444 h 724"/>
                  <a:gd name="T20" fmla="*/ 38 w 186"/>
                  <a:gd name="T21" fmla="*/ 486 h 724"/>
                  <a:gd name="T22" fmla="*/ 24 w 186"/>
                  <a:gd name="T23" fmla="*/ 536 h 724"/>
                  <a:gd name="T24" fmla="*/ 10 w 186"/>
                  <a:gd name="T25" fmla="*/ 588 h 724"/>
                  <a:gd name="T26" fmla="*/ 4 w 186"/>
                  <a:gd name="T27" fmla="*/ 614 h 724"/>
                  <a:gd name="T28" fmla="*/ 2 w 186"/>
                  <a:gd name="T29" fmla="*/ 638 h 724"/>
                  <a:gd name="T30" fmla="*/ 0 w 186"/>
                  <a:gd name="T31" fmla="*/ 660 h 724"/>
                  <a:gd name="T32" fmla="*/ 2 w 186"/>
                  <a:gd name="T33" fmla="*/ 680 h 724"/>
                  <a:gd name="T34" fmla="*/ 6 w 186"/>
                  <a:gd name="T35" fmla="*/ 698 h 724"/>
                  <a:gd name="T36" fmla="*/ 10 w 186"/>
                  <a:gd name="T37" fmla="*/ 704 h 724"/>
                  <a:gd name="T38" fmla="*/ 14 w 186"/>
                  <a:gd name="T39" fmla="*/ 712 h 724"/>
                  <a:gd name="T40" fmla="*/ 20 w 186"/>
                  <a:gd name="T41" fmla="*/ 716 h 724"/>
                  <a:gd name="T42" fmla="*/ 26 w 186"/>
                  <a:gd name="T43" fmla="*/ 720 h 724"/>
                  <a:gd name="T44" fmla="*/ 34 w 186"/>
                  <a:gd name="T45" fmla="*/ 724 h 724"/>
                  <a:gd name="T46" fmla="*/ 42 w 186"/>
                  <a:gd name="T47" fmla="*/ 724 h 724"/>
                  <a:gd name="T48" fmla="*/ 42 w 186"/>
                  <a:gd name="T49" fmla="*/ 724 h 724"/>
                  <a:gd name="T50" fmla="*/ 66 w 186"/>
                  <a:gd name="T51" fmla="*/ 686 h 724"/>
                  <a:gd name="T52" fmla="*/ 86 w 186"/>
                  <a:gd name="T53" fmla="*/ 646 h 724"/>
                  <a:gd name="T54" fmla="*/ 106 w 186"/>
                  <a:gd name="T55" fmla="*/ 604 h 724"/>
                  <a:gd name="T56" fmla="*/ 122 w 186"/>
                  <a:gd name="T57" fmla="*/ 560 h 724"/>
                  <a:gd name="T58" fmla="*/ 136 w 186"/>
                  <a:gd name="T59" fmla="*/ 516 h 724"/>
                  <a:gd name="T60" fmla="*/ 148 w 186"/>
                  <a:gd name="T61" fmla="*/ 472 h 724"/>
                  <a:gd name="T62" fmla="*/ 158 w 186"/>
                  <a:gd name="T63" fmla="*/ 424 h 724"/>
                  <a:gd name="T64" fmla="*/ 166 w 186"/>
                  <a:gd name="T65" fmla="*/ 378 h 724"/>
                  <a:gd name="T66" fmla="*/ 174 w 186"/>
                  <a:gd name="T67" fmla="*/ 330 h 724"/>
                  <a:gd name="T68" fmla="*/ 178 w 186"/>
                  <a:gd name="T69" fmla="*/ 284 h 724"/>
                  <a:gd name="T70" fmla="*/ 182 w 186"/>
                  <a:gd name="T71" fmla="*/ 236 h 724"/>
                  <a:gd name="T72" fmla="*/ 184 w 186"/>
                  <a:gd name="T73" fmla="*/ 188 h 724"/>
                  <a:gd name="T74" fmla="*/ 186 w 186"/>
                  <a:gd name="T75" fmla="*/ 94 h 724"/>
                  <a:gd name="T76" fmla="*/ 182 w 186"/>
                  <a:gd name="T77" fmla="*/ 2 h 724"/>
                  <a:gd name="T78" fmla="*/ 182 w 186"/>
                  <a:gd name="T79" fmla="*/ 2 h 724"/>
                  <a:gd name="T80" fmla="*/ 166 w 186"/>
                  <a:gd name="T81" fmla="*/ 0 h 724"/>
                  <a:gd name="T82" fmla="*/ 150 w 186"/>
                  <a:gd name="T83" fmla="*/ 0 h 724"/>
                  <a:gd name="T84" fmla="*/ 136 w 186"/>
                  <a:gd name="T85" fmla="*/ 4 h 724"/>
                  <a:gd name="T86" fmla="*/ 124 w 186"/>
                  <a:gd name="T87" fmla="*/ 12 h 724"/>
                  <a:gd name="T88" fmla="*/ 114 w 186"/>
                  <a:gd name="T89" fmla="*/ 22 h 724"/>
                  <a:gd name="T90" fmla="*/ 106 w 186"/>
                  <a:gd name="T91" fmla="*/ 34 h 724"/>
                  <a:gd name="T92" fmla="*/ 100 w 186"/>
                  <a:gd name="T93" fmla="*/ 48 h 724"/>
                  <a:gd name="T94" fmla="*/ 98 w 186"/>
                  <a:gd name="T95" fmla="*/ 64 h 724"/>
                  <a:gd name="T96" fmla="*/ 114 w 186"/>
                  <a:gd name="T97" fmla="*/ 72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6" h="724">
                    <a:moveTo>
                      <a:pt x="114" y="72"/>
                    </a:moveTo>
                    <a:lnTo>
                      <a:pt x="114" y="72"/>
                    </a:lnTo>
                    <a:lnTo>
                      <a:pt x="112" y="116"/>
                    </a:lnTo>
                    <a:lnTo>
                      <a:pt x="110" y="160"/>
                    </a:lnTo>
                    <a:lnTo>
                      <a:pt x="104" y="204"/>
                    </a:lnTo>
                    <a:lnTo>
                      <a:pt x="98" y="246"/>
                    </a:lnTo>
                    <a:lnTo>
                      <a:pt x="80" y="328"/>
                    </a:lnTo>
                    <a:lnTo>
                      <a:pt x="62" y="414"/>
                    </a:lnTo>
                    <a:lnTo>
                      <a:pt x="62" y="414"/>
                    </a:lnTo>
                    <a:lnTo>
                      <a:pt x="52" y="444"/>
                    </a:lnTo>
                    <a:lnTo>
                      <a:pt x="38" y="486"/>
                    </a:lnTo>
                    <a:lnTo>
                      <a:pt x="24" y="536"/>
                    </a:lnTo>
                    <a:lnTo>
                      <a:pt x="10" y="588"/>
                    </a:lnTo>
                    <a:lnTo>
                      <a:pt x="4" y="614"/>
                    </a:lnTo>
                    <a:lnTo>
                      <a:pt x="2" y="638"/>
                    </a:lnTo>
                    <a:lnTo>
                      <a:pt x="0" y="660"/>
                    </a:lnTo>
                    <a:lnTo>
                      <a:pt x="2" y="680"/>
                    </a:lnTo>
                    <a:lnTo>
                      <a:pt x="6" y="698"/>
                    </a:lnTo>
                    <a:lnTo>
                      <a:pt x="10" y="704"/>
                    </a:lnTo>
                    <a:lnTo>
                      <a:pt x="14" y="712"/>
                    </a:lnTo>
                    <a:lnTo>
                      <a:pt x="20" y="716"/>
                    </a:lnTo>
                    <a:lnTo>
                      <a:pt x="26" y="720"/>
                    </a:lnTo>
                    <a:lnTo>
                      <a:pt x="34" y="724"/>
                    </a:lnTo>
                    <a:lnTo>
                      <a:pt x="42" y="724"/>
                    </a:lnTo>
                    <a:lnTo>
                      <a:pt x="42" y="724"/>
                    </a:lnTo>
                    <a:lnTo>
                      <a:pt x="66" y="686"/>
                    </a:lnTo>
                    <a:lnTo>
                      <a:pt x="86" y="646"/>
                    </a:lnTo>
                    <a:lnTo>
                      <a:pt x="106" y="604"/>
                    </a:lnTo>
                    <a:lnTo>
                      <a:pt x="122" y="560"/>
                    </a:lnTo>
                    <a:lnTo>
                      <a:pt x="136" y="516"/>
                    </a:lnTo>
                    <a:lnTo>
                      <a:pt x="148" y="472"/>
                    </a:lnTo>
                    <a:lnTo>
                      <a:pt x="158" y="424"/>
                    </a:lnTo>
                    <a:lnTo>
                      <a:pt x="166" y="378"/>
                    </a:lnTo>
                    <a:lnTo>
                      <a:pt x="174" y="330"/>
                    </a:lnTo>
                    <a:lnTo>
                      <a:pt x="178" y="284"/>
                    </a:lnTo>
                    <a:lnTo>
                      <a:pt x="182" y="236"/>
                    </a:lnTo>
                    <a:lnTo>
                      <a:pt x="184" y="188"/>
                    </a:lnTo>
                    <a:lnTo>
                      <a:pt x="186" y="9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66" y="0"/>
                    </a:lnTo>
                    <a:lnTo>
                      <a:pt x="150" y="0"/>
                    </a:lnTo>
                    <a:lnTo>
                      <a:pt x="136" y="4"/>
                    </a:lnTo>
                    <a:lnTo>
                      <a:pt x="124" y="12"/>
                    </a:lnTo>
                    <a:lnTo>
                      <a:pt x="114" y="22"/>
                    </a:lnTo>
                    <a:lnTo>
                      <a:pt x="106" y="34"/>
                    </a:lnTo>
                    <a:lnTo>
                      <a:pt x="100" y="48"/>
                    </a:lnTo>
                    <a:lnTo>
                      <a:pt x="98" y="64"/>
                    </a:lnTo>
                    <a:lnTo>
                      <a:pt x="114" y="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" name="Freeform 46"/>
              <p:cNvSpPr>
                <a:spLocks/>
              </p:cNvSpPr>
              <p:nvPr userDrawn="1"/>
            </p:nvSpPr>
            <p:spPr bwMode="auto">
              <a:xfrm>
                <a:off x="3089" y="-44"/>
                <a:ext cx="186" cy="724"/>
              </a:xfrm>
              <a:custGeom>
                <a:avLst/>
                <a:gdLst>
                  <a:gd name="T0" fmla="*/ 114 w 186"/>
                  <a:gd name="T1" fmla="*/ 72 h 724"/>
                  <a:gd name="T2" fmla="*/ 114 w 186"/>
                  <a:gd name="T3" fmla="*/ 72 h 724"/>
                  <a:gd name="T4" fmla="*/ 112 w 186"/>
                  <a:gd name="T5" fmla="*/ 116 h 724"/>
                  <a:gd name="T6" fmla="*/ 110 w 186"/>
                  <a:gd name="T7" fmla="*/ 160 h 724"/>
                  <a:gd name="T8" fmla="*/ 104 w 186"/>
                  <a:gd name="T9" fmla="*/ 204 h 724"/>
                  <a:gd name="T10" fmla="*/ 98 w 186"/>
                  <a:gd name="T11" fmla="*/ 246 h 724"/>
                  <a:gd name="T12" fmla="*/ 80 w 186"/>
                  <a:gd name="T13" fmla="*/ 328 h 724"/>
                  <a:gd name="T14" fmla="*/ 62 w 186"/>
                  <a:gd name="T15" fmla="*/ 414 h 724"/>
                  <a:gd name="T16" fmla="*/ 62 w 186"/>
                  <a:gd name="T17" fmla="*/ 414 h 724"/>
                  <a:gd name="T18" fmla="*/ 52 w 186"/>
                  <a:gd name="T19" fmla="*/ 444 h 724"/>
                  <a:gd name="T20" fmla="*/ 38 w 186"/>
                  <a:gd name="T21" fmla="*/ 486 h 724"/>
                  <a:gd name="T22" fmla="*/ 24 w 186"/>
                  <a:gd name="T23" fmla="*/ 536 h 724"/>
                  <a:gd name="T24" fmla="*/ 10 w 186"/>
                  <a:gd name="T25" fmla="*/ 588 h 724"/>
                  <a:gd name="T26" fmla="*/ 4 w 186"/>
                  <a:gd name="T27" fmla="*/ 614 h 724"/>
                  <a:gd name="T28" fmla="*/ 2 w 186"/>
                  <a:gd name="T29" fmla="*/ 638 h 724"/>
                  <a:gd name="T30" fmla="*/ 0 w 186"/>
                  <a:gd name="T31" fmla="*/ 660 h 724"/>
                  <a:gd name="T32" fmla="*/ 2 w 186"/>
                  <a:gd name="T33" fmla="*/ 680 h 724"/>
                  <a:gd name="T34" fmla="*/ 6 w 186"/>
                  <a:gd name="T35" fmla="*/ 698 h 724"/>
                  <a:gd name="T36" fmla="*/ 10 w 186"/>
                  <a:gd name="T37" fmla="*/ 704 h 724"/>
                  <a:gd name="T38" fmla="*/ 14 w 186"/>
                  <a:gd name="T39" fmla="*/ 712 h 724"/>
                  <a:gd name="T40" fmla="*/ 20 w 186"/>
                  <a:gd name="T41" fmla="*/ 716 h 724"/>
                  <a:gd name="T42" fmla="*/ 26 w 186"/>
                  <a:gd name="T43" fmla="*/ 720 h 724"/>
                  <a:gd name="T44" fmla="*/ 34 w 186"/>
                  <a:gd name="T45" fmla="*/ 724 h 724"/>
                  <a:gd name="T46" fmla="*/ 42 w 186"/>
                  <a:gd name="T47" fmla="*/ 724 h 724"/>
                  <a:gd name="T48" fmla="*/ 42 w 186"/>
                  <a:gd name="T49" fmla="*/ 724 h 724"/>
                  <a:gd name="T50" fmla="*/ 66 w 186"/>
                  <a:gd name="T51" fmla="*/ 686 h 724"/>
                  <a:gd name="T52" fmla="*/ 86 w 186"/>
                  <a:gd name="T53" fmla="*/ 646 h 724"/>
                  <a:gd name="T54" fmla="*/ 106 w 186"/>
                  <a:gd name="T55" fmla="*/ 604 h 724"/>
                  <a:gd name="T56" fmla="*/ 122 w 186"/>
                  <a:gd name="T57" fmla="*/ 560 h 724"/>
                  <a:gd name="T58" fmla="*/ 136 w 186"/>
                  <a:gd name="T59" fmla="*/ 516 h 724"/>
                  <a:gd name="T60" fmla="*/ 148 w 186"/>
                  <a:gd name="T61" fmla="*/ 472 h 724"/>
                  <a:gd name="T62" fmla="*/ 158 w 186"/>
                  <a:gd name="T63" fmla="*/ 424 h 724"/>
                  <a:gd name="T64" fmla="*/ 166 w 186"/>
                  <a:gd name="T65" fmla="*/ 378 h 724"/>
                  <a:gd name="T66" fmla="*/ 174 w 186"/>
                  <a:gd name="T67" fmla="*/ 330 h 724"/>
                  <a:gd name="T68" fmla="*/ 178 w 186"/>
                  <a:gd name="T69" fmla="*/ 284 h 724"/>
                  <a:gd name="T70" fmla="*/ 182 w 186"/>
                  <a:gd name="T71" fmla="*/ 236 h 724"/>
                  <a:gd name="T72" fmla="*/ 184 w 186"/>
                  <a:gd name="T73" fmla="*/ 188 h 724"/>
                  <a:gd name="T74" fmla="*/ 186 w 186"/>
                  <a:gd name="T75" fmla="*/ 94 h 724"/>
                  <a:gd name="T76" fmla="*/ 182 w 186"/>
                  <a:gd name="T77" fmla="*/ 2 h 724"/>
                  <a:gd name="T78" fmla="*/ 182 w 186"/>
                  <a:gd name="T79" fmla="*/ 2 h 724"/>
                  <a:gd name="T80" fmla="*/ 166 w 186"/>
                  <a:gd name="T81" fmla="*/ 0 h 724"/>
                  <a:gd name="T82" fmla="*/ 150 w 186"/>
                  <a:gd name="T83" fmla="*/ 0 h 724"/>
                  <a:gd name="T84" fmla="*/ 136 w 186"/>
                  <a:gd name="T85" fmla="*/ 4 h 724"/>
                  <a:gd name="T86" fmla="*/ 124 w 186"/>
                  <a:gd name="T87" fmla="*/ 12 h 724"/>
                  <a:gd name="T88" fmla="*/ 114 w 186"/>
                  <a:gd name="T89" fmla="*/ 22 h 724"/>
                  <a:gd name="T90" fmla="*/ 106 w 186"/>
                  <a:gd name="T91" fmla="*/ 34 h 724"/>
                  <a:gd name="T92" fmla="*/ 100 w 186"/>
                  <a:gd name="T93" fmla="*/ 48 h 724"/>
                  <a:gd name="T94" fmla="*/ 98 w 186"/>
                  <a:gd name="T95" fmla="*/ 64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6" h="724">
                    <a:moveTo>
                      <a:pt x="114" y="72"/>
                    </a:moveTo>
                    <a:lnTo>
                      <a:pt x="114" y="72"/>
                    </a:lnTo>
                    <a:lnTo>
                      <a:pt x="112" y="116"/>
                    </a:lnTo>
                    <a:lnTo>
                      <a:pt x="110" y="160"/>
                    </a:lnTo>
                    <a:lnTo>
                      <a:pt x="104" y="204"/>
                    </a:lnTo>
                    <a:lnTo>
                      <a:pt x="98" y="246"/>
                    </a:lnTo>
                    <a:lnTo>
                      <a:pt x="80" y="328"/>
                    </a:lnTo>
                    <a:lnTo>
                      <a:pt x="62" y="414"/>
                    </a:lnTo>
                    <a:lnTo>
                      <a:pt x="62" y="414"/>
                    </a:lnTo>
                    <a:lnTo>
                      <a:pt x="52" y="444"/>
                    </a:lnTo>
                    <a:lnTo>
                      <a:pt x="38" y="486"/>
                    </a:lnTo>
                    <a:lnTo>
                      <a:pt x="24" y="536"/>
                    </a:lnTo>
                    <a:lnTo>
                      <a:pt x="10" y="588"/>
                    </a:lnTo>
                    <a:lnTo>
                      <a:pt x="4" y="614"/>
                    </a:lnTo>
                    <a:lnTo>
                      <a:pt x="2" y="638"/>
                    </a:lnTo>
                    <a:lnTo>
                      <a:pt x="0" y="660"/>
                    </a:lnTo>
                    <a:lnTo>
                      <a:pt x="2" y="680"/>
                    </a:lnTo>
                    <a:lnTo>
                      <a:pt x="6" y="698"/>
                    </a:lnTo>
                    <a:lnTo>
                      <a:pt x="10" y="704"/>
                    </a:lnTo>
                    <a:lnTo>
                      <a:pt x="14" y="712"/>
                    </a:lnTo>
                    <a:lnTo>
                      <a:pt x="20" y="716"/>
                    </a:lnTo>
                    <a:lnTo>
                      <a:pt x="26" y="720"/>
                    </a:lnTo>
                    <a:lnTo>
                      <a:pt x="34" y="724"/>
                    </a:lnTo>
                    <a:lnTo>
                      <a:pt x="42" y="724"/>
                    </a:lnTo>
                    <a:lnTo>
                      <a:pt x="42" y="724"/>
                    </a:lnTo>
                    <a:lnTo>
                      <a:pt x="66" y="686"/>
                    </a:lnTo>
                    <a:lnTo>
                      <a:pt x="86" y="646"/>
                    </a:lnTo>
                    <a:lnTo>
                      <a:pt x="106" y="604"/>
                    </a:lnTo>
                    <a:lnTo>
                      <a:pt x="122" y="560"/>
                    </a:lnTo>
                    <a:lnTo>
                      <a:pt x="136" y="516"/>
                    </a:lnTo>
                    <a:lnTo>
                      <a:pt x="148" y="472"/>
                    </a:lnTo>
                    <a:lnTo>
                      <a:pt x="158" y="424"/>
                    </a:lnTo>
                    <a:lnTo>
                      <a:pt x="166" y="378"/>
                    </a:lnTo>
                    <a:lnTo>
                      <a:pt x="174" y="330"/>
                    </a:lnTo>
                    <a:lnTo>
                      <a:pt x="178" y="284"/>
                    </a:lnTo>
                    <a:lnTo>
                      <a:pt x="182" y="236"/>
                    </a:lnTo>
                    <a:lnTo>
                      <a:pt x="184" y="188"/>
                    </a:lnTo>
                    <a:lnTo>
                      <a:pt x="186" y="9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66" y="0"/>
                    </a:lnTo>
                    <a:lnTo>
                      <a:pt x="150" y="0"/>
                    </a:lnTo>
                    <a:lnTo>
                      <a:pt x="136" y="4"/>
                    </a:lnTo>
                    <a:lnTo>
                      <a:pt x="124" y="12"/>
                    </a:lnTo>
                    <a:lnTo>
                      <a:pt x="114" y="22"/>
                    </a:lnTo>
                    <a:lnTo>
                      <a:pt x="106" y="34"/>
                    </a:lnTo>
                    <a:lnTo>
                      <a:pt x="100" y="48"/>
                    </a:lnTo>
                    <a:lnTo>
                      <a:pt x="98" y="6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" name="Freeform 47"/>
              <p:cNvSpPr>
                <a:spLocks/>
              </p:cNvSpPr>
              <p:nvPr userDrawn="1"/>
            </p:nvSpPr>
            <p:spPr bwMode="auto">
              <a:xfrm>
                <a:off x="3559" y="92"/>
                <a:ext cx="132" cy="700"/>
              </a:xfrm>
              <a:custGeom>
                <a:avLst/>
                <a:gdLst>
                  <a:gd name="T0" fmla="*/ 42 w 132"/>
                  <a:gd name="T1" fmla="*/ 44 h 700"/>
                  <a:gd name="T2" fmla="*/ 42 w 132"/>
                  <a:gd name="T3" fmla="*/ 44 h 700"/>
                  <a:gd name="T4" fmla="*/ 40 w 132"/>
                  <a:gd name="T5" fmla="*/ 134 h 700"/>
                  <a:gd name="T6" fmla="*/ 34 w 132"/>
                  <a:gd name="T7" fmla="*/ 224 h 700"/>
                  <a:gd name="T8" fmla="*/ 18 w 132"/>
                  <a:gd name="T9" fmla="*/ 402 h 700"/>
                  <a:gd name="T10" fmla="*/ 18 w 132"/>
                  <a:gd name="T11" fmla="*/ 402 h 700"/>
                  <a:gd name="T12" fmla="*/ 8 w 132"/>
                  <a:gd name="T13" fmla="*/ 474 h 700"/>
                  <a:gd name="T14" fmla="*/ 2 w 132"/>
                  <a:gd name="T15" fmla="*/ 526 h 700"/>
                  <a:gd name="T16" fmla="*/ 0 w 132"/>
                  <a:gd name="T17" fmla="*/ 580 h 700"/>
                  <a:gd name="T18" fmla="*/ 0 w 132"/>
                  <a:gd name="T19" fmla="*/ 606 h 700"/>
                  <a:gd name="T20" fmla="*/ 2 w 132"/>
                  <a:gd name="T21" fmla="*/ 630 h 700"/>
                  <a:gd name="T22" fmla="*/ 4 w 132"/>
                  <a:gd name="T23" fmla="*/ 652 h 700"/>
                  <a:gd name="T24" fmla="*/ 10 w 132"/>
                  <a:gd name="T25" fmla="*/ 670 h 700"/>
                  <a:gd name="T26" fmla="*/ 18 w 132"/>
                  <a:gd name="T27" fmla="*/ 686 h 700"/>
                  <a:gd name="T28" fmla="*/ 22 w 132"/>
                  <a:gd name="T29" fmla="*/ 692 h 700"/>
                  <a:gd name="T30" fmla="*/ 28 w 132"/>
                  <a:gd name="T31" fmla="*/ 696 h 700"/>
                  <a:gd name="T32" fmla="*/ 34 w 132"/>
                  <a:gd name="T33" fmla="*/ 700 h 700"/>
                  <a:gd name="T34" fmla="*/ 40 w 132"/>
                  <a:gd name="T35" fmla="*/ 700 h 700"/>
                  <a:gd name="T36" fmla="*/ 48 w 132"/>
                  <a:gd name="T37" fmla="*/ 700 h 700"/>
                  <a:gd name="T38" fmla="*/ 58 w 132"/>
                  <a:gd name="T39" fmla="*/ 700 h 700"/>
                  <a:gd name="T40" fmla="*/ 58 w 132"/>
                  <a:gd name="T41" fmla="*/ 700 h 700"/>
                  <a:gd name="T42" fmla="*/ 66 w 132"/>
                  <a:gd name="T43" fmla="*/ 696 h 700"/>
                  <a:gd name="T44" fmla="*/ 76 w 132"/>
                  <a:gd name="T45" fmla="*/ 688 h 700"/>
                  <a:gd name="T46" fmla="*/ 84 w 132"/>
                  <a:gd name="T47" fmla="*/ 678 h 700"/>
                  <a:gd name="T48" fmla="*/ 92 w 132"/>
                  <a:gd name="T49" fmla="*/ 664 h 700"/>
                  <a:gd name="T50" fmla="*/ 98 w 132"/>
                  <a:gd name="T51" fmla="*/ 650 h 700"/>
                  <a:gd name="T52" fmla="*/ 104 w 132"/>
                  <a:gd name="T53" fmla="*/ 632 h 700"/>
                  <a:gd name="T54" fmla="*/ 114 w 132"/>
                  <a:gd name="T55" fmla="*/ 590 h 700"/>
                  <a:gd name="T56" fmla="*/ 122 w 132"/>
                  <a:gd name="T57" fmla="*/ 542 h 700"/>
                  <a:gd name="T58" fmla="*/ 128 w 132"/>
                  <a:gd name="T59" fmla="*/ 488 h 700"/>
                  <a:gd name="T60" fmla="*/ 130 w 132"/>
                  <a:gd name="T61" fmla="*/ 432 h 700"/>
                  <a:gd name="T62" fmla="*/ 132 w 132"/>
                  <a:gd name="T63" fmla="*/ 372 h 700"/>
                  <a:gd name="T64" fmla="*/ 132 w 132"/>
                  <a:gd name="T65" fmla="*/ 312 h 700"/>
                  <a:gd name="T66" fmla="*/ 130 w 132"/>
                  <a:gd name="T67" fmla="*/ 254 h 700"/>
                  <a:gd name="T68" fmla="*/ 126 w 132"/>
                  <a:gd name="T69" fmla="*/ 196 h 700"/>
                  <a:gd name="T70" fmla="*/ 122 w 132"/>
                  <a:gd name="T71" fmla="*/ 142 h 700"/>
                  <a:gd name="T72" fmla="*/ 118 w 132"/>
                  <a:gd name="T73" fmla="*/ 96 h 700"/>
                  <a:gd name="T74" fmla="*/ 114 w 132"/>
                  <a:gd name="T75" fmla="*/ 54 h 700"/>
                  <a:gd name="T76" fmla="*/ 108 w 132"/>
                  <a:gd name="T77" fmla="*/ 22 h 700"/>
                  <a:gd name="T78" fmla="*/ 102 w 132"/>
                  <a:gd name="T79" fmla="*/ 0 h 700"/>
                  <a:gd name="T80" fmla="*/ 102 w 132"/>
                  <a:gd name="T81" fmla="*/ 0 h 700"/>
                  <a:gd name="T82" fmla="*/ 92 w 132"/>
                  <a:gd name="T83" fmla="*/ 0 h 700"/>
                  <a:gd name="T84" fmla="*/ 80 w 132"/>
                  <a:gd name="T85" fmla="*/ 2 h 700"/>
                  <a:gd name="T86" fmla="*/ 72 w 132"/>
                  <a:gd name="T87" fmla="*/ 4 h 700"/>
                  <a:gd name="T88" fmla="*/ 64 w 132"/>
                  <a:gd name="T89" fmla="*/ 10 h 700"/>
                  <a:gd name="T90" fmla="*/ 56 w 132"/>
                  <a:gd name="T91" fmla="*/ 16 h 700"/>
                  <a:gd name="T92" fmla="*/ 50 w 132"/>
                  <a:gd name="T93" fmla="*/ 24 h 700"/>
                  <a:gd name="T94" fmla="*/ 44 w 132"/>
                  <a:gd name="T95" fmla="*/ 34 h 700"/>
                  <a:gd name="T96" fmla="*/ 42 w 132"/>
                  <a:gd name="T97" fmla="*/ 44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2" h="700">
                    <a:moveTo>
                      <a:pt x="42" y="44"/>
                    </a:moveTo>
                    <a:lnTo>
                      <a:pt x="42" y="44"/>
                    </a:lnTo>
                    <a:lnTo>
                      <a:pt x="40" y="134"/>
                    </a:lnTo>
                    <a:lnTo>
                      <a:pt x="34" y="224"/>
                    </a:lnTo>
                    <a:lnTo>
                      <a:pt x="18" y="402"/>
                    </a:lnTo>
                    <a:lnTo>
                      <a:pt x="18" y="402"/>
                    </a:lnTo>
                    <a:lnTo>
                      <a:pt x="8" y="474"/>
                    </a:lnTo>
                    <a:lnTo>
                      <a:pt x="2" y="526"/>
                    </a:lnTo>
                    <a:lnTo>
                      <a:pt x="0" y="580"/>
                    </a:lnTo>
                    <a:lnTo>
                      <a:pt x="0" y="606"/>
                    </a:lnTo>
                    <a:lnTo>
                      <a:pt x="2" y="630"/>
                    </a:lnTo>
                    <a:lnTo>
                      <a:pt x="4" y="652"/>
                    </a:lnTo>
                    <a:lnTo>
                      <a:pt x="10" y="670"/>
                    </a:lnTo>
                    <a:lnTo>
                      <a:pt x="18" y="686"/>
                    </a:lnTo>
                    <a:lnTo>
                      <a:pt x="22" y="692"/>
                    </a:lnTo>
                    <a:lnTo>
                      <a:pt x="28" y="696"/>
                    </a:lnTo>
                    <a:lnTo>
                      <a:pt x="34" y="700"/>
                    </a:lnTo>
                    <a:lnTo>
                      <a:pt x="40" y="700"/>
                    </a:lnTo>
                    <a:lnTo>
                      <a:pt x="48" y="700"/>
                    </a:lnTo>
                    <a:lnTo>
                      <a:pt x="58" y="700"/>
                    </a:lnTo>
                    <a:lnTo>
                      <a:pt x="58" y="700"/>
                    </a:lnTo>
                    <a:lnTo>
                      <a:pt x="66" y="696"/>
                    </a:lnTo>
                    <a:lnTo>
                      <a:pt x="76" y="688"/>
                    </a:lnTo>
                    <a:lnTo>
                      <a:pt x="84" y="678"/>
                    </a:lnTo>
                    <a:lnTo>
                      <a:pt x="92" y="664"/>
                    </a:lnTo>
                    <a:lnTo>
                      <a:pt x="98" y="650"/>
                    </a:lnTo>
                    <a:lnTo>
                      <a:pt x="104" y="632"/>
                    </a:lnTo>
                    <a:lnTo>
                      <a:pt x="114" y="590"/>
                    </a:lnTo>
                    <a:lnTo>
                      <a:pt x="122" y="542"/>
                    </a:lnTo>
                    <a:lnTo>
                      <a:pt x="128" y="488"/>
                    </a:lnTo>
                    <a:lnTo>
                      <a:pt x="130" y="432"/>
                    </a:lnTo>
                    <a:lnTo>
                      <a:pt x="132" y="372"/>
                    </a:lnTo>
                    <a:lnTo>
                      <a:pt x="132" y="312"/>
                    </a:lnTo>
                    <a:lnTo>
                      <a:pt x="130" y="254"/>
                    </a:lnTo>
                    <a:lnTo>
                      <a:pt x="126" y="196"/>
                    </a:lnTo>
                    <a:lnTo>
                      <a:pt x="122" y="142"/>
                    </a:lnTo>
                    <a:lnTo>
                      <a:pt x="118" y="96"/>
                    </a:lnTo>
                    <a:lnTo>
                      <a:pt x="114" y="54"/>
                    </a:lnTo>
                    <a:lnTo>
                      <a:pt x="108" y="22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92" y="0"/>
                    </a:lnTo>
                    <a:lnTo>
                      <a:pt x="80" y="2"/>
                    </a:lnTo>
                    <a:lnTo>
                      <a:pt x="72" y="4"/>
                    </a:lnTo>
                    <a:lnTo>
                      <a:pt x="64" y="10"/>
                    </a:lnTo>
                    <a:lnTo>
                      <a:pt x="56" y="16"/>
                    </a:lnTo>
                    <a:lnTo>
                      <a:pt x="50" y="24"/>
                    </a:lnTo>
                    <a:lnTo>
                      <a:pt x="44" y="34"/>
                    </a:lnTo>
                    <a:lnTo>
                      <a:pt x="42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" name="Freeform 48"/>
              <p:cNvSpPr>
                <a:spLocks/>
              </p:cNvSpPr>
              <p:nvPr userDrawn="1"/>
            </p:nvSpPr>
            <p:spPr bwMode="auto">
              <a:xfrm>
                <a:off x="3559" y="92"/>
                <a:ext cx="132" cy="700"/>
              </a:xfrm>
              <a:custGeom>
                <a:avLst/>
                <a:gdLst>
                  <a:gd name="T0" fmla="*/ 42 w 132"/>
                  <a:gd name="T1" fmla="*/ 44 h 700"/>
                  <a:gd name="T2" fmla="*/ 42 w 132"/>
                  <a:gd name="T3" fmla="*/ 44 h 700"/>
                  <a:gd name="T4" fmla="*/ 40 w 132"/>
                  <a:gd name="T5" fmla="*/ 134 h 700"/>
                  <a:gd name="T6" fmla="*/ 34 w 132"/>
                  <a:gd name="T7" fmla="*/ 224 h 700"/>
                  <a:gd name="T8" fmla="*/ 18 w 132"/>
                  <a:gd name="T9" fmla="*/ 402 h 700"/>
                  <a:gd name="T10" fmla="*/ 18 w 132"/>
                  <a:gd name="T11" fmla="*/ 402 h 700"/>
                  <a:gd name="T12" fmla="*/ 8 w 132"/>
                  <a:gd name="T13" fmla="*/ 474 h 700"/>
                  <a:gd name="T14" fmla="*/ 2 w 132"/>
                  <a:gd name="T15" fmla="*/ 526 h 700"/>
                  <a:gd name="T16" fmla="*/ 0 w 132"/>
                  <a:gd name="T17" fmla="*/ 580 h 700"/>
                  <a:gd name="T18" fmla="*/ 0 w 132"/>
                  <a:gd name="T19" fmla="*/ 606 h 700"/>
                  <a:gd name="T20" fmla="*/ 2 w 132"/>
                  <a:gd name="T21" fmla="*/ 630 h 700"/>
                  <a:gd name="T22" fmla="*/ 4 w 132"/>
                  <a:gd name="T23" fmla="*/ 652 h 700"/>
                  <a:gd name="T24" fmla="*/ 10 w 132"/>
                  <a:gd name="T25" fmla="*/ 670 h 700"/>
                  <a:gd name="T26" fmla="*/ 18 w 132"/>
                  <a:gd name="T27" fmla="*/ 686 h 700"/>
                  <a:gd name="T28" fmla="*/ 22 w 132"/>
                  <a:gd name="T29" fmla="*/ 692 h 700"/>
                  <a:gd name="T30" fmla="*/ 28 w 132"/>
                  <a:gd name="T31" fmla="*/ 696 h 700"/>
                  <a:gd name="T32" fmla="*/ 34 w 132"/>
                  <a:gd name="T33" fmla="*/ 700 h 700"/>
                  <a:gd name="T34" fmla="*/ 40 w 132"/>
                  <a:gd name="T35" fmla="*/ 700 h 700"/>
                  <a:gd name="T36" fmla="*/ 48 w 132"/>
                  <a:gd name="T37" fmla="*/ 700 h 700"/>
                  <a:gd name="T38" fmla="*/ 58 w 132"/>
                  <a:gd name="T39" fmla="*/ 700 h 700"/>
                  <a:gd name="T40" fmla="*/ 58 w 132"/>
                  <a:gd name="T41" fmla="*/ 700 h 700"/>
                  <a:gd name="T42" fmla="*/ 66 w 132"/>
                  <a:gd name="T43" fmla="*/ 696 h 700"/>
                  <a:gd name="T44" fmla="*/ 76 w 132"/>
                  <a:gd name="T45" fmla="*/ 688 h 700"/>
                  <a:gd name="T46" fmla="*/ 84 w 132"/>
                  <a:gd name="T47" fmla="*/ 678 h 700"/>
                  <a:gd name="T48" fmla="*/ 92 w 132"/>
                  <a:gd name="T49" fmla="*/ 664 h 700"/>
                  <a:gd name="T50" fmla="*/ 98 w 132"/>
                  <a:gd name="T51" fmla="*/ 650 h 700"/>
                  <a:gd name="T52" fmla="*/ 104 w 132"/>
                  <a:gd name="T53" fmla="*/ 632 h 700"/>
                  <a:gd name="T54" fmla="*/ 114 w 132"/>
                  <a:gd name="T55" fmla="*/ 590 h 700"/>
                  <a:gd name="T56" fmla="*/ 122 w 132"/>
                  <a:gd name="T57" fmla="*/ 542 h 700"/>
                  <a:gd name="T58" fmla="*/ 128 w 132"/>
                  <a:gd name="T59" fmla="*/ 488 h 700"/>
                  <a:gd name="T60" fmla="*/ 130 w 132"/>
                  <a:gd name="T61" fmla="*/ 432 h 700"/>
                  <a:gd name="T62" fmla="*/ 132 w 132"/>
                  <a:gd name="T63" fmla="*/ 372 h 700"/>
                  <a:gd name="T64" fmla="*/ 132 w 132"/>
                  <a:gd name="T65" fmla="*/ 312 h 700"/>
                  <a:gd name="T66" fmla="*/ 130 w 132"/>
                  <a:gd name="T67" fmla="*/ 254 h 700"/>
                  <a:gd name="T68" fmla="*/ 126 w 132"/>
                  <a:gd name="T69" fmla="*/ 196 h 700"/>
                  <a:gd name="T70" fmla="*/ 122 w 132"/>
                  <a:gd name="T71" fmla="*/ 142 h 700"/>
                  <a:gd name="T72" fmla="*/ 118 w 132"/>
                  <a:gd name="T73" fmla="*/ 96 h 700"/>
                  <a:gd name="T74" fmla="*/ 114 w 132"/>
                  <a:gd name="T75" fmla="*/ 54 h 700"/>
                  <a:gd name="T76" fmla="*/ 108 w 132"/>
                  <a:gd name="T77" fmla="*/ 22 h 700"/>
                  <a:gd name="T78" fmla="*/ 102 w 132"/>
                  <a:gd name="T79" fmla="*/ 0 h 700"/>
                  <a:gd name="T80" fmla="*/ 102 w 132"/>
                  <a:gd name="T81" fmla="*/ 0 h 700"/>
                  <a:gd name="T82" fmla="*/ 92 w 132"/>
                  <a:gd name="T83" fmla="*/ 0 h 700"/>
                  <a:gd name="T84" fmla="*/ 80 w 132"/>
                  <a:gd name="T85" fmla="*/ 2 h 700"/>
                  <a:gd name="T86" fmla="*/ 72 w 132"/>
                  <a:gd name="T87" fmla="*/ 4 h 700"/>
                  <a:gd name="T88" fmla="*/ 64 w 132"/>
                  <a:gd name="T89" fmla="*/ 10 h 700"/>
                  <a:gd name="T90" fmla="*/ 56 w 132"/>
                  <a:gd name="T91" fmla="*/ 16 h 700"/>
                  <a:gd name="T92" fmla="*/ 50 w 132"/>
                  <a:gd name="T93" fmla="*/ 24 h 700"/>
                  <a:gd name="T94" fmla="*/ 44 w 132"/>
                  <a:gd name="T95" fmla="*/ 34 h 700"/>
                  <a:gd name="T96" fmla="*/ 42 w 132"/>
                  <a:gd name="T97" fmla="*/ 44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2" h="700">
                    <a:moveTo>
                      <a:pt x="42" y="44"/>
                    </a:moveTo>
                    <a:lnTo>
                      <a:pt x="42" y="44"/>
                    </a:lnTo>
                    <a:lnTo>
                      <a:pt x="40" y="134"/>
                    </a:lnTo>
                    <a:lnTo>
                      <a:pt x="34" y="224"/>
                    </a:lnTo>
                    <a:lnTo>
                      <a:pt x="18" y="402"/>
                    </a:lnTo>
                    <a:lnTo>
                      <a:pt x="18" y="402"/>
                    </a:lnTo>
                    <a:lnTo>
                      <a:pt x="8" y="474"/>
                    </a:lnTo>
                    <a:lnTo>
                      <a:pt x="2" y="526"/>
                    </a:lnTo>
                    <a:lnTo>
                      <a:pt x="0" y="580"/>
                    </a:lnTo>
                    <a:lnTo>
                      <a:pt x="0" y="606"/>
                    </a:lnTo>
                    <a:lnTo>
                      <a:pt x="2" y="630"/>
                    </a:lnTo>
                    <a:lnTo>
                      <a:pt x="4" y="652"/>
                    </a:lnTo>
                    <a:lnTo>
                      <a:pt x="10" y="670"/>
                    </a:lnTo>
                    <a:lnTo>
                      <a:pt x="18" y="686"/>
                    </a:lnTo>
                    <a:lnTo>
                      <a:pt x="22" y="692"/>
                    </a:lnTo>
                    <a:lnTo>
                      <a:pt x="28" y="696"/>
                    </a:lnTo>
                    <a:lnTo>
                      <a:pt x="34" y="700"/>
                    </a:lnTo>
                    <a:lnTo>
                      <a:pt x="40" y="700"/>
                    </a:lnTo>
                    <a:lnTo>
                      <a:pt x="48" y="700"/>
                    </a:lnTo>
                    <a:lnTo>
                      <a:pt x="58" y="700"/>
                    </a:lnTo>
                    <a:lnTo>
                      <a:pt x="58" y="700"/>
                    </a:lnTo>
                    <a:lnTo>
                      <a:pt x="66" y="696"/>
                    </a:lnTo>
                    <a:lnTo>
                      <a:pt x="76" y="688"/>
                    </a:lnTo>
                    <a:lnTo>
                      <a:pt x="84" y="678"/>
                    </a:lnTo>
                    <a:lnTo>
                      <a:pt x="92" y="664"/>
                    </a:lnTo>
                    <a:lnTo>
                      <a:pt x="98" y="650"/>
                    </a:lnTo>
                    <a:lnTo>
                      <a:pt x="104" y="632"/>
                    </a:lnTo>
                    <a:lnTo>
                      <a:pt x="114" y="590"/>
                    </a:lnTo>
                    <a:lnTo>
                      <a:pt x="122" y="542"/>
                    </a:lnTo>
                    <a:lnTo>
                      <a:pt x="128" y="488"/>
                    </a:lnTo>
                    <a:lnTo>
                      <a:pt x="130" y="432"/>
                    </a:lnTo>
                    <a:lnTo>
                      <a:pt x="132" y="372"/>
                    </a:lnTo>
                    <a:lnTo>
                      <a:pt x="132" y="312"/>
                    </a:lnTo>
                    <a:lnTo>
                      <a:pt x="130" y="254"/>
                    </a:lnTo>
                    <a:lnTo>
                      <a:pt x="126" y="196"/>
                    </a:lnTo>
                    <a:lnTo>
                      <a:pt x="122" y="142"/>
                    </a:lnTo>
                    <a:lnTo>
                      <a:pt x="118" y="96"/>
                    </a:lnTo>
                    <a:lnTo>
                      <a:pt x="114" y="54"/>
                    </a:lnTo>
                    <a:lnTo>
                      <a:pt x="108" y="22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92" y="0"/>
                    </a:lnTo>
                    <a:lnTo>
                      <a:pt x="80" y="2"/>
                    </a:lnTo>
                    <a:lnTo>
                      <a:pt x="72" y="4"/>
                    </a:lnTo>
                    <a:lnTo>
                      <a:pt x="64" y="10"/>
                    </a:lnTo>
                    <a:lnTo>
                      <a:pt x="56" y="16"/>
                    </a:lnTo>
                    <a:lnTo>
                      <a:pt x="50" y="24"/>
                    </a:lnTo>
                    <a:lnTo>
                      <a:pt x="44" y="34"/>
                    </a:lnTo>
                    <a:lnTo>
                      <a:pt x="42" y="4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" name="Freeform 49"/>
              <p:cNvSpPr>
                <a:spLocks/>
              </p:cNvSpPr>
              <p:nvPr userDrawn="1"/>
            </p:nvSpPr>
            <p:spPr bwMode="auto">
              <a:xfrm>
                <a:off x="3989" y="324"/>
                <a:ext cx="128" cy="504"/>
              </a:xfrm>
              <a:custGeom>
                <a:avLst/>
                <a:gdLst>
                  <a:gd name="T0" fmla="*/ 0 w 128"/>
                  <a:gd name="T1" fmla="*/ 0 h 504"/>
                  <a:gd name="T2" fmla="*/ 0 w 128"/>
                  <a:gd name="T3" fmla="*/ 288 h 504"/>
                  <a:gd name="T4" fmla="*/ 0 w 128"/>
                  <a:gd name="T5" fmla="*/ 288 h 504"/>
                  <a:gd name="T6" fmla="*/ 0 w 128"/>
                  <a:gd name="T7" fmla="*/ 350 h 504"/>
                  <a:gd name="T8" fmla="*/ 0 w 128"/>
                  <a:gd name="T9" fmla="*/ 392 h 504"/>
                  <a:gd name="T10" fmla="*/ 2 w 128"/>
                  <a:gd name="T11" fmla="*/ 414 h 504"/>
                  <a:gd name="T12" fmla="*/ 4 w 128"/>
                  <a:gd name="T13" fmla="*/ 434 h 504"/>
                  <a:gd name="T14" fmla="*/ 8 w 128"/>
                  <a:gd name="T15" fmla="*/ 454 h 504"/>
                  <a:gd name="T16" fmla="*/ 14 w 128"/>
                  <a:gd name="T17" fmla="*/ 470 h 504"/>
                  <a:gd name="T18" fmla="*/ 20 w 128"/>
                  <a:gd name="T19" fmla="*/ 486 h 504"/>
                  <a:gd name="T20" fmla="*/ 30 w 128"/>
                  <a:gd name="T21" fmla="*/ 496 h 504"/>
                  <a:gd name="T22" fmla="*/ 34 w 128"/>
                  <a:gd name="T23" fmla="*/ 500 h 504"/>
                  <a:gd name="T24" fmla="*/ 40 w 128"/>
                  <a:gd name="T25" fmla="*/ 502 h 504"/>
                  <a:gd name="T26" fmla="*/ 46 w 128"/>
                  <a:gd name="T27" fmla="*/ 504 h 504"/>
                  <a:gd name="T28" fmla="*/ 54 w 128"/>
                  <a:gd name="T29" fmla="*/ 504 h 504"/>
                  <a:gd name="T30" fmla="*/ 62 w 128"/>
                  <a:gd name="T31" fmla="*/ 504 h 504"/>
                  <a:gd name="T32" fmla="*/ 70 w 128"/>
                  <a:gd name="T33" fmla="*/ 500 h 504"/>
                  <a:gd name="T34" fmla="*/ 88 w 128"/>
                  <a:gd name="T35" fmla="*/ 490 h 504"/>
                  <a:gd name="T36" fmla="*/ 88 w 128"/>
                  <a:gd name="T37" fmla="*/ 490 h 504"/>
                  <a:gd name="T38" fmla="*/ 98 w 128"/>
                  <a:gd name="T39" fmla="*/ 482 h 504"/>
                  <a:gd name="T40" fmla="*/ 104 w 128"/>
                  <a:gd name="T41" fmla="*/ 472 h 504"/>
                  <a:gd name="T42" fmla="*/ 110 w 128"/>
                  <a:gd name="T43" fmla="*/ 458 h 504"/>
                  <a:gd name="T44" fmla="*/ 116 w 128"/>
                  <a:gd name="T45" fmla="*/ 440 h 504"/>
                  <a:gd name="T46" fmla="*/ 120 w 128"/>
                  <a:gd name="T47" fmla="*/ 422 h 504"/>
                  <a:gd name="T48" fmla="*/ 122 w 128"/>
                  <a:gd name="T49" fmla="*/ 402 h 504"/>
                  <a:gd name="T50" fmla="*/ 126 w 128"/>
                  <a:gd name="T51" fmla="*/ 358 h 504"/>
                  <a:gd name="T52" fmla="*/ 128 w 128"/>
                  <a:gd name="T53" fmla="*/ 314 h 504"/>
                  <a:gd name="T54" fmla="*/ 128 w 128"/>
                  <a:gd name="T55" fmla="*/ 272 h 504"/>
                  <a:gd name="T56" fmla="*/ 126 w 128"/>
                  <a:gd name="T57" fmla="*/ 210 h 504"/>
                  <a:gd name="T58" fmla="*/ 126 w 128"/>
                  <a:gd name="T59" fmla="*/ 210 h 504"/>
                  <a:gd name="T60" fmla="*/ 122 w 128"/>
                  <a:gd name="T61" fmla="*/ 174 h 504"/>
                  <a:gd name="T62" fmla="*/ 118 w 128"/>
                  <a:gd name="T63" fmla="*/ 142 h 504"/>
                  <a:gd name="T64" fmla="*/ 112 w 128"/>
                  <a:gd name="T65" fmla="*/ 114 h 504"/>
                  <a:gd name="T66" fmla="*/ 102 w 128"/>
                  <a:gd name="T67" fmla="*/ 90 h 504"/>
                  <a:gd name="T68" fmla="*/ 96 w 128"/>
                  <a:gd name="T69" fmla="*/ 78 h 504"/>
                  <a:gd name="T70" fmla="*/ 88 w 128"/>
                  <a:gd name="T71" fmla="*/ 68 h 504"/>
                  <a:gd name="T72" fmla="*/ 80 w 128"/>
                  <a:gd name="T73" fmla="*/ 58 h 504"/>
                  <a:gd name="T74" fmla="*/ 70 w 128"/>
                  <a:gd name="T75" fmla="*/ 50 h 504"/>
                  <a:gd name="T76" fmla="*/ 46 w 128"/>
                  <a:gd name="T77" fmla="*/ 32 h 504"/>
                  <a:gd name="T78" fmla="*/ 16 w 128"/>
                  <a:gd name="T79" fmla="*/ 16 h 504"/>
                  <a:gd name="T80" fmla="*/ 0 w 128"/>
                  <a:gd name="T8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8" h="504">
                    <a:moveTo>
                      <a:pt x="0" y="0"/>
                    </a:moveTo>
                    <a:lnTo>
                      <a:pt x="0" y="288"/>
                    </a:lnTo>
                    <a:lnTo>
                      <a:pt x="0" y="288"/>
                    </a:lnTo>
                    <a:lnTo>
                      <a:pt x="0" y="350"/>
                    </a:lnTo>
                    <a:lnTo>
                      <a:pt x="0" y="392"/>
                    </a:lnTo>
                    <a:lnTo>
                      <a:pt x="2" y="414"/>
                    </a:lnTo>
                    <a:lnTo>
                      <a:pt x="4" y="434"/>
                    </a:lnTo>
                    <a:lnTo>
                      <a:pt x="8" y="454"/>
                    </a:lnTo>
                    <a:lnTo>
                      <a:pt x="14" y="470"/>
                    </a:lnTo>
                    <a:lnTo>
                      <a:pt x="20" y="486"/>
                    </a:lnTo>
                    <a:lnTo>
                      <a:pt x="30" y="496"/>
                    </a:lnTo>
                    <a:lnTo>
                      <a:pt x="34" y="500"/>
                    </a:lnTo>
                    <a:lnTo>
                      <a:pt x="40" y="502"/>
                    </a:lnTo>
                    <a:lnTo>
                      <a:pt x="46" y="504"/>
                    </a:lnTo>
                    <a:lnTo>
                      <a:pt x="54" y="504"/>
                    </a:lnTo>
                    <a:lnTo>
                      <a:pt x="62" y="504"/>
                    </a:lnTo>
                    <a:lnTo>
                      <a:pt x="70" y="500"/>
                    </a:lnTo>
                    <a:lnTo>
                      <a:pt x="88" y="490"/>
                    </a:lnTo>
                    <a:lnTo>
                      <a:pt x="88" y="490"/>
                    </a:lnTo>
                    <a:lnTo>
                      <a:pt x="98" y="482"/>
                    </a:lnTo>
                    <a:lnTo>
                      <a:pt x="104" y="472"/>
                    </a:lnTo>
                    <a:lnTo>
                      <a:pt x="110" y="458"/>
                    </a:lnTo>
                    <a:lnTo>
                      <a:pt x="116" y="440"/>
                    </a:lnTo>
                    <a:lnTo>
                      <a:pt x="120" y="422"/>
                    </a:lnTo>
                    <a:lnTo>
                      <a:pt x="122" y="402"/>
                    </a:lnTo>
                    <a:lnTo>
                      <a:pt x="126" y="358"/>
                    </a:lnTo>
                    <a:lnTo>
                      <a:pt x="128" y="314"/>
                    </a:lnTo>
                    <a:lnTo>
                      <a:pt x="128" y="272"/>
                    </a:lnTo>
                    <a:lnTo>
                      <a:pt x="126" y="210"/>
                    </a:lnTo>
                    <a:lnTo>
                      <a:pt x="126" y="210"/>
                    </a:lnTo>
                    <a:lnTo>
                      <a:pt x="122" y="174"/>
                    </a:lnTo>
                    <a:lnTo>
                      <a:pt x="118" y="142"/>
                    </a:lnTo>
                    <a:lnTo>
                      <a:pt x="112" y="114"/>
                    </a:lnTo>
                    <a:lnTo>
                      <a:pt x="102" y="90"/>
                    </a:lnTo>
                    <a:lnTo>
                      <a:pt x="96" y="78"/>
                    </a:lnTo>
                    <a:lnTo>
                      <a:pt x="88" y="68"/>
                    </a:lnTo>
                    <a:lnTo>
                      <a:pt x="80" y="58"/>
                    </a:lnTo>
                    <a:lnTo>
                      <a:pt x="70" y="50"/>
                    </a:lnTo>
                    <a:lnTo>
                      <a:pt x="46" y="32"/>
                    </a:lnTo>
                    <a:lnTo>
                      <a:pt x="16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" name="Freeform 50"/>
              <p:cNvSpPr>
                <a:spLocks/>
              </p:cNvSpPr>
              <p:nvPr userDrawn="1"/>
            </p:nvSpPr>
            <p:spPr bwMode="auto">
              <a:xfrm>
                <a:off x="3989" y="324"/>
                <a:ext cx="128" cy="504"/>
              </a:xfrm>
              <a:custGeom>
                <a:avLst/>
                <a:gdLst>
                  <a:gd name="T0" fmla="*/ 0 w 128"/>
                  <a:gd name="T1" fmla="*/ 0 h 504"/>
                  <a:gd name="T2" fmla="*/ 0 w 128"/>
                  <a:gd name="T3" fmla="*/ 288 h 504"/>
                  <a:gd name="T4" fmla="*/ 0 w 128"/>
                  <a:gd name="T5" fmla="*/ 288 h 504"/>
                  <a:gd name="T6" fmla="*/ 0 w 128"/>
                  <a:gd name="T7" fmla="*/ 350 h 504"/>
                  <a:gd name="T8" fmla="*/ 0 w 128"/>
                  <a:gd name="T9" fmla="*/ 392 h 504"/>
                  <a:gd name="T10" fmla="*/ 2 w 128"/>
                  <a:gd name="T11" fmla="*/ 414 h 504"/>
                  <a:gd name="T12" fmla="*/ 4 w 128"/>
                  <a:gd name="T13" fmla="*/ 434 h 504"/>
                  <a:gd name="T14" fmla="*/ 8 w 128"/>
                  <a:gd name="T15" fmla="*/ 454 h 504"/>
                  <a:gd name="T16" fmla="*/ 14 w 128"/>
                  <a:gd name="T17" fmla="*/ 470 h 504"/>
                  <a:gd name="T18" fmla="*/ 20 w 128"/>
                  <a:gd name="T19" fmla="*/ 486 h 504"/>
                  <a:gd name="T20" fmla="*/ 30 w 128"/>
                  <a:gd name="T21" fmla="*/ 496 h 504"/>
                  <a:gd name="T22" fmla="*/ 34 w 128"/>
                  <a:gd name="T23" fmla="*/ 500 h 504"/>
                  <a:gd name="T24" fmla="*/ 40 w 128"/>
                  <a:gd name="T25" fmla="*/ 502 h 504"/>
                  <a:gd name="T26" fmla="*/ 46 w 128"/>
                  <a:gd name="T27" fmla="*/ 504 h 504"/>
                  <a:gd name="T28" fmla="*/ 54 w 128"/>
                  <a:gd name="T29" fmla="*/ 504 h 504"/>
                  <a:gd name="T30" fmla="*/ 62 w 128"/>
                  <a:gd name="T31" fmla="*/ 504 h 504"/>
                  <a:gd name="T32" fmla="*/ 70 w 128"/>
                  <a:gd name="T33" fmla="*/ 500 h 504"/>
                  <a:gd name="T34" fmla="*/ 88 w 128"/>
                  <a:gd name="T35" fmla="*/ 490 h 504"/>
                  <a:gd name="T36" fmla="*/ 88 w 128"/>
                  <a:gd name="T37" fmla="*/ 490 h 504"/>
                  <a:gd name="T38" fmla="*/ 98 w 128"/>
                  <a:gd name="T39" fmla="*/ 482 h 504"/>
                  <a:gd name="T40" fmla="*/ 104 w 128"/>
                  <a:gd name="T41" fmla="*/ 472 h 504"/>
                  <a:gd name="T42" fmla="*/ 110 w 128"/>
                  <a:gd name="T43" fmla="*/ 458 h 504"/>
                  <a:gd name="T44" fmla="*/ 116 w 128"/>
                  <a:gd name="T45" fmla="*/ 440 h 504"/>
                  <a:gd name="T46" fmla="*/ 120 w 128"/>
                  <a:gd name="T47" fmla="*/ 422 h 504"/>
                  <a:gd name="T48" fmla="*/ 122 w 128"/>
                  <a:gd name="T49" fmla="*/ 402 h 504"/>
                  <a:gd name="T50" fmla="*/ 126 w 128"/>
                  <a:gd name="T51" fmla="*/ 358 h 504"/>
                  <a:gd name="T52" fmla="*/ 128 w 128"/>
                  <a:gd name="T53" fmla="*/ 314 h 504"/>
                  <a:gd name="T54" fmla="*/ 128 w 128"/>
                  <a:gd name="T55" fmla="*/ 272 h 504"/>
                  <a:gd name="T56" fmla="*/ 126 w 128"/>
                  <a:gd name="T57" fmla="*/ 210 h 504"/>
                  <a:gd name="T58" fmla="*/ 126 w 128"/>
                  <a:gd name="T59" fmla="*/ 210 h 504"/>
                  <a:gd name="T60" fmla="*/ 122 w 128"/>
                  <a:gd name="T61" fmla="*/ 174 h 504"/>
                  <a:gd name="T62" fmla="*/ 118 w 128"/>
                  <a:gd name="T63" fmla="*/ 142 h 504"/>
                  <a:gd name="T64" fmla="*/ 112 w 128"/>
                  <a:gd name="T65" fmla="*/ 114 h 504"/>
                  <a:gd name="T66" fmla="*/ 102 w 128"/>
                  <a:gd name="T67" fmla="*/ 90 h 504"/>
                  <a:gd name="T68" fmla="*/ 96 w 128"/>
                  <a:gd name="T69" fmla="*/ 78 h 504"/>
                  <a:gd name="T70" fmla="*/ 88 w 128"/>
                  <a:gd name="T71" fmla="*/ 68 h 504"/>
                  <a:gd name="T72" fmla="*/ 80 w 128"/>
                  <a:gd name="T73" fmla="*/ 58 h 504"/>
                  <a:gd name="T74" fmla="*/ 70 w 128"/>
                  <a:gd name="T75" fmla="*/ 50 h 504"/>
                  <a:gd name="T76" fmla="*/ 46 w 128"/>
                  <a:gd name="T77" fmla="*/ 32 h 504"/>
                  <a:gd name="T78" fmla="*/ 16 w 128"/>
                  <a:gd name="T79" fmla="*/ 1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8" h="504">
                    <a:moveTo>
                      <a:pt x="0" y="0"/>
                    </a:moveTo>
                    <a:lnTo>
                      <a:pt x="0" y="288"/>
                    </a:lnTo>
                    <a:lnTo>
                      <a:pt x="0" y="288"/>
                    </a:lnTo>
                    <a:lnTo>
                      <a:pt x="0" y="350"/>
                    </a:lnTo>
                    <a:lnTo>
                      <a:pt x="0" y="392"/>
                    </a:lnTo>
                    <a:lnTo>
                      <a:pt x="2" y="414"/>
                    </a:lnTo>
                    <a:lnTo>
                      <a:pt x="4" y="434"/>
                    </a:lnTo>
                    <a:lnTo>
                      <a:pt x="8" y="454"/>
                    </a:lnTo>
                    <a:lnTo>
                      <a:pt x="14" y="470"/>
                    </a:lnTo>
                    <a:lnTo>
                      <a:pt x="20" y="486"/>
                    </a:lnTo>
                    <a:lnTo>
                      <a:pt x="30" y="496"/>
                    </a:lnTo>
                    <a:lnTo>
                      <a:pt x="34" y="500"/>
                    </a:lnTo>
                    <a:lnTo>
                      <a:pt x="40" y="502"/>
                    </a:lnTo>
                    <a:lnTo>
                      <a:pt x="46" y="504"/>
                    </a:lnTo>
                    <a:lnTo>
                      <a:pt x="54" y="504"/>
                    </a:lnTo>
                    <a:lnTo>
                      <a:pt x="62" y="504"/>
                    </a:lnTo>
                    <a:lnTo>
                      <a:pt x="70" y="500"/>
                    </a:lnTo>
                    <a:lnTo>
                      <a:pt x="88" y="490"/>
                    </a:lnTo>
                    <a:lnTo>
                      <a:pt x="88" y="490"/>
                    </a:lnTo>
                    <a:lnTo>
                      <a:pt x="98" y="482"/>
                    </a:lnTo>
                    <a:lnTo>
                      <a:pt x="104" y="472"/>
                    </a:lnTo>
                    <a:lnTo>
                      <a:pt x="110" y="458"/>
                    </a:lnTo>
                    <a:lnTo>
                      <a:pt x="116" y="440"/>
                    </a:lnTo>
                    <a:lnTo>
                      <a:pt x="120" y="422"/>
                    </a:lnTo>
                    <a:lnTo>
                      <a:pt x="122" y="402"/>
                    </a:lnTo>
                    <a:lnTo>
                      <a:pt x="126" y="358"/>
                    </a:lnTo>
                    <a:lnTo>
                      <a:pt x="128" y="314"/>
                    </a:lnTo>
                    <a:lnTo>
                      <a:pt x="128" y="272"/>
                    </a:lnTo>
                    <a:lnTo>
                      <a:pt x="126" y="210"/>
                    </a:lnTo>
                    <a:lnTo>
                      <a:pt x="126" y="210"/>
                    </a:lnTo>
                    <a:lnTo>
                      <a:pt x="122" y="174"/>
                    </a:lnTo>
                    <a:lnTo>
                      <a:pt x="118" y="142"/>
                    </a:lnTo>
                    <a:lnTo>
                      <a:pt x="112" y="114"/>
                    </a:lnTo>
                    <a:lnTo>
                      <a:pt x="102" y="90"/>
                    </a:lnTo>
                    <a:lnTo>
                      <a:pt x="96" y="78"/>
                    </a:lnTo>
                    <a:lnTo>
                      <a:pt x="88" y="68"/>
                    </a:lnTo>
                    <a:lnTo>
                      <a:pt x="80" y="58"/>
                    </a:lnTo>
                    <a:lnTo>
                      <a:pt x="70" y="50"/>
                    </a:lnTo>
                    <a:lnTo>
                      <a:pt x="46" y="32"/>
                    </a:lnTo>
                    <a:lnTo>
                      <a:pt x="16" y="1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" name="Freeform 51"/>
              <p:cNvSpPr>
                <a:spLocks/>
              </p:cNvSpPr>
              <p:nvPr userDrawn="1"/>
            </p:nvSpPr>
            <p:spPr bwMode="auto">
              <a:xfrm>
                <a:off x="235" y="-1618"/>
                <a:ext cx="346" cy="920"/>
              </a:xfrm>
              <a:custGeom>
                <a:avLst/>
                <a:gdLst>
                  <a:gd name="T0" fmla="*/ 202 w 346"/>
                  <a:gd name="T1" fmla="*/ 88 h 920"/>
                  <a:gd name="T2" fmla="*/ 192 w 346"/>
                  <a:gd name="T3" fmla="*/ 138 h 920"/>
                  <a:gd name="T4" fmla="*/ 170 w 346"/>
                  <a:gd name="T5" fmla="*/ 190 h 920"/>
                  <a:gd name="T6" fmla="*/ 130 w 346"/>
                  <a:gd name="T7" fmla="*/ 266 h 920"/>
                  <a:gd name="T8" fmla="*/ 118 w 346"/>
                  <a:gd name="T9" fmla="*/ 290 h 920"/>
                  <a:gd name="T10" fmla="*/ 80 w 346"/>
                  <a:gd name="T11" fmla="*/ 394 h 920"/>
                  <a:gd name="T12" fmla="*/ 48 w 346"/>
                  <a:gd name="T13" fmla="*/ 500 h 920"/>
                  <a:gd name="T14" fmla="*/ 24 w 346"/>
                  <a:gd name="T15" fmla="*/ 598 h 920"/>
                  <a:gd name="T16" fmla="*/ 6 w 346"/>
                  <a:gd name="T17" fmla="*/ 710 h 920"/>
                  <a:gd name="T18" fmla="*/ 0 w 346"/>
                  <a:gd name="T19" fmla="*/ 794 h 920"/>
                  <a:gd name="T20" fmla="*/ 4 w 346"/>
                  <a:gd name="T21" fmla="*/ 848 h 920"/>
                  <a:gd name="T22" fmla="*/ 16 w 346"/>
                  <a:gd name="T23" fmla="*/ 898 h 920"/>
                  <a:gd name="T24" fmla="*/ 24 w 346"/>
                  <a:gd name="T25" fmla="*/ 920 h 920"/>
                  <a:gd name="T26" fmla="*/ 46 w 346"/>
                  <a:gd name="T27" fmla="*/ 920 h 920"/>
                  <a:gd name="T28" fmla="*/ 90 w 346"/>
                  <a:gd name="T29" fmla="*/ 794 h 920"/>
                  <a:gd name="T30" fmla="*/ 154 w 346"/>
                  <a:gd name="T31" fmla="*/ 600 h 920"/>
                  <a:gd name="T32" fmla="*/ 204 w 346"/>
                  <a:gd name="T33" fmla="*/ 470 h 920"/>
                  <a:gd name="T34" fmla="*/ 232 w 346"/>
                  <a:gd name="T35" fmla="*/ 406 h 920"/>
                  <a:gd name="T36" fmla="*/ 300 w 346"/>
                  <a:gd name="T37" fmla="*/ 266 h 920"/>
                  <a:gd name="T38" fmla="*/ 328 w 346"/>
                  <a:gd name="T39" fmla="*/ 194 h 920"/>
                  <a:gd name="T40" fmla="*/ 342 w 346"/>
                  <a:gd name="T41" fmla="*/ 118 h 920"/>
                  <a:gd name="T42" fmla="*/ 346 w 346"/>
                  <a:gd name="T43" fmla="*/ 86 h 920"/>
                  <a:gd name="T44" fmla="*/ 344 w 346"/>
                  <a:gd name="T45" fmla="*/ 48 h 920"/>
                  <a:gd name="T46" fmla="*/ 334 w 346"/>
                  <a:gd name="T47" fmla="*/ 24 h 920"/>
                  <a:gd name="T48" fmla="*/ 324 w 346"/>
                  <a:gd name="T49" fmla="*/ 12 h 920"/>
                  <a:gd name="T50" fmla="*/ 306 w 346"/>
                  <a:gd name="T51" fmla="*/ 4 h 920"/>
                  <a:gd name="T52" fmla="*/ 296 w 346"/>
                  <a:gd name="T53" fmla="*/ 2 h 920"/>
                  <a:gd name="T54" fmla="*/ 276 w 346"/>
                  <a:gd name="T55" fmla="*/ 2 h 920"/>
                  <a:gd name="T56" fmla="*/ 262 w 346"/>
                  <a:gd name="T57" fmla="*/ 10 h 920"/>
                  <a:gd name="T58" fmla="*/ 248 w 346"/>
                  <a:gd name="T59" fmla="*/ 22 h 920"/>
                  <a:gd name="T60" fmla="*/ 220 w 346"/>
                  <a:gd name="T61" fmla="*/ 74 h 920"/>
                  <a:gd name="T62" fmla="*/ 202 w 346"/>
                  <a:gd name="T63" fmla="*/ 102 h 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6" h="920">
                    <a:moveTo>
                      <a:pt x="202" y="88"/>
                    </a:moveTo>
                    <a:lnTo>
                      <a:pt x="202" y="88"/>
                    </a:lnTo>
                    <a:lnTo>
                      <a:pt x="198" y="112"/>
                    </a:lnTo>
                    <a:lnTo>
                      <a:pt x="192" y="138"/>
                    </a:lnTo>
                    <a:lnTo>
                      <a:pt x="182" y="164"/>
                    </a:lnTo>
                    <a:lnTo>
                      <a:pt x="170" y="190"/>
                    </a:lnTo>
                    <a:lnTo>
                      <a:pt x="142" y="242"/>
                    </a:lnTo>
                    <a:lnTo>
                      <a:pt x="130" y="266"/>
                    </a:lnTo>
                    <a:lnTo>
                      <a:pt x="118" y="290"/>
                    </a:lnTo>
                    <a:lnTo>
                      <a:pt x="118" y="290"/>
                    </a:lnTo>
                    <a:lnTo>
                      <a:pt x="98" y="342"/>
                    </a:lnTo>
                    <a:lnTo>
                      <a:pt x="80" y="394"/>
                    </a:lnTo>
                    <a:lnTo>
                      <a:pt x="62" y="448"/>
                    </a:lnTo>
                    <a:lnTo>
                      <a:pt x="48" y="500"/>
                    </a:lnTo>
                    <a:lnTo>
                      <a:pt x="48" y="500"/>
                    </a:lnTo>
                    <a:lnTo>
                      <a:pt x="24" y="598"/>
                    </a:lnTo>
                    <a:lnTo>
                      <a:pt x="14" y="654"/>
                    </a:lnTo>
                    <a:lnTo>
                      <a:pt x="6" y="710"/>
                    </a:lnTo>
                    <a:lnTo>
                      <a:pt x="0" y="766"/>
                    </a:lnTo>
                    <a:lnTo>
                      <a:pt x="0" y="794"/>
                    </a:lnTo>
                    <a:lnTo>
                      <a:pt x="2" y="822"/>
                    </a:lnTo>
                    <a:lnTo>
                      <a:pt x="4" y="848"/>
                    </a:lnTo>
                    <a:lnTo>
                      <a:pt x="8" y="874"/>
                    </a:lnTo>
                    <a:lnTo>
                      <a:pt x="16" y="898"/>
                    </a:lnTo>
                    <a:lnTo>
                      <a:pt x="24" y="920"/>
                    </a:lnTo>
                    <a:lnTo>
                      <a:pt x="24" y="920"/>
                    </a:lnTo>
                    <a:lnTo>
                      <a:pt x="46" y="920"/>
                    </a:lnTo>
                    <a:lnTo>
                      <a:pt x="46" y="920"/>
                    </a:lnTo>
                    <a:lnTo>
                      <a:pt x="68" y="856"/>
                    </a:lnTo>
                    <a:lnTo>
                      <a:pt x="90" y="794"/>
                    </a:lnTo>
                    <a:lnTo>
                      <a:pt x="132" y="664"/>
                    </a:lnTo>
                    <a:lnTo>
                      <a:pt x="154" y="600"/>
                    </a:lnTo>
                    <a:lnTo>
                      <a:pt x="178" y="536"/>
                    </a:lnTo>
                    <a:lnTo>
                      <a:pt x="204" y="470"/>
                    </a:lnTo>
                    <a:lnTo>
                      <a:pt x="232" y="406"/>
                    </a:lnTo>
                    <a:lnTo>
                      <a:pt x="232" y="406"/>
                    </a:lnTo>
                    <a:lnTo>
                      <a:pt x="266" y="336"/>
                    </a:lnTo>
                    <a:lnTo>
                      <a:pt x="300" y="266"/>
                    </a:lnTo>
                    <a:lnTo>
                      <a:pt x="314" y="230"/>
                    </a:lnTo>
                    <a:lnTo>
                      <a:pt x="328" y="194"/>
                    </a:lnTo>
                    <a:lnTo>
                      <a:pt x="336" y="156"/>
                    </a:lnTo>
                    <a:lnTo>
                      <a:pt x="342" y="118"/>
                    </a:lnTo>
                    <a:lnTo>
                      <a:pt x="342" y="118"/>
                    </a:lnTo>
                    <a:lnTo>
                      <a:pt x="346" y="86"/>
                    </a:lnTo>
                    <a:lnTo>
                      <a:pt x="346" y="68"/>
                    </a:lnTo>
                    <a:lnTo>
                      <a:pt x="344" y="48"/>
                    </a:lnTo>
                    <a:lnTo>
                      <a:pt x="338" y="32"/>
                    </a:lnTo>
                    <a:lnTo>
                      <a:pt x="334" y="24"/>
                    </a:lnTo>
                    <a:lnTo>
                      <a:pt x="330" y="18"/>
                    </a:lnTo>
                    <a:lnTo>
                      <a:pt x="324" y="12"/>
                    </a:lnTo>
                    <a:lnTo>
                      <a:pt x="316" y="6"/>
                    </a:lnTo>
                    <a:lnTo>
                      <a:pt x="306" y="4"/>
                    </a:lnTo>
                    <a:lnTo>
                      <a:pt x="296" y="2"/>
                    </a:lnTo>
                    <a:lnTo>
                      <a:pt x="296" y="2"/>
                    </a:lnTo>
                    <a:lnTo>
                      <a:pt x="286" y="0"/>
                    </a:lnTo>
                    <a:lnTo>
                      <a:pt x="276" y="2"/>
                    </a:lnTo>
                    <a:lnTo>
                      <a:pt x="268" y="6"/>
                    </a:lnTo>
                    <a:lnTo>
                      <a:pt x="262" y="10"/>
                    </a:lnTo>
                    <a:lnTo>
                      <a:pt x="254" y="16"/>
                    </a:lnTo>
                    <a:lnTo>
                      <a:pt x="248" y="22"/>
                    </a:lnTo>
                    <a:lnTo>
                      <a:pt x="238" y="38"/>
                    </a:lnTo>
                    <a:lnTo>
                      <a:pt x="220" y="74"/>
                    </a:lnTo>
                    <a:lnTo>
                      <a:pt x="212" y="90"/>
                    </a:lnTo>
                    <a:lnTo>
                      <a:pt x="202" y="102"/>
                    </a:lnTo>
                    <a:lnTo>
                      <a:pt x="202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" name="Freeform 52"/>
              <p:cNvSpPr>
                <a:spLocks/>
              </p:cNvSpPr>
              <p:nvPr userDrawn="1"/>
            </p:nvSpPr>
            <p:spPr bwMode="auto">
              <a:xfrm>
                <a:off x="235" y="-1618"/>
                <a:ext cx="346" cy="920"/>
              </a:xfrm>
              <a:custGeom>
                <a:avLst/>
                <a:gdLst>
                  <a:gd name="T0" fmla="*/ 202 w 346"/>
                  <a:gd name="T1" fmla="*/ 88 h 920"/>
                  <a:gd name="T2" fmla="*/ 192 w 346"/>
                  <a:gd name="T3" fmla="*/ 138 h 920"/>
                  <a:gd name="T4" fmla="*/ 170 w 346"/>
                  <a:gd name="T5" fmla="*/ 190 h 920"/>
                  <a:gd name="T6" fmla="*/ 130 w 346"/>
                  <a:gd name="T7" fmla="*/ 266 h 920"/>
                  <a:gd name="T8" fmla="*/ 118 w 346"/>
                  <a:gd name="T9" fmla="*/ 290 h 920"/>
                  <a:gd name="T10" fmla="*/ 80 w 346"/>
                  <a:gd name="T11" fmla="*/ 394 h 920"/>
                  <a:gd name="T12" fmla="*/ 48 w 346"/>
                  <a:gd name="T13" fmla="*/ 500 h 920"/>
                  <a:gd name="T14" fmla="*/ 24 w 346"/>
                  <a:gd name="T15" fmla="*/ 598 h 920"/>
                  <a:gd name="T16" fmla="*/ 6 w 346"/>
                  <a:gd name="T17" fmla="*/ 710 h 920"/>
                  <a:gd name="T18" fmla="*/ 0 w 346"/>
                  <a:gd name="T19" fmla="*/ 794 h 920"/>
                  <a:gd name="T20" fmla="*/ 4 w 346"/>
                  <a:gd name="T21" fmla="*/ 848 h 920"/>
                  <a:gd name="T22" fmla="*/ 16 w 346"/>
                  <a:gd name="T23" fmla="*/ 898 h 920"/>
                  <a:gd name="T24" fmla="*/ 24 w 346"/>
                  <a:gd name="T25" fmla="*/ 920 h 920"/>
                  <a:gd name="T26" fmla="*/ 46 w 346"/>
                  <a:gd name="T27" fmla="*/ 920 h 920"/>
                  <a:gd name="T28" fmla="*/ 90 w 346"/>
                  <a:gd name="T29" fmla="*/ 794 h 920"/>
                  <a:gd name="T30" fmla="*/ 154 w 346"/>
                  <a:gd name="T31" fmla="*/ 600 h 920"/>
                  <a:gd name="T32" fmla="*/ 204 w 346"/>
                  <a:gd name="T33" fmla="*/ 470 h 920"/>
                  <a:gd name="T34" fmla="*/ 232 w 346"/>
                  <a:gd name="T35" fmla="*/ 406 h 920"/>
                  <a:gd name="T36" fmla="*/ 300 w 346"/>
                  <a:gd name="T37" fmla="*/ 266 h 920"/>
                  <a:gd name="T38" fmla="*/ 328 w 346"/>
                  <a:gd name="T39" fmla="*/ 194 h 920"/>
                  <a:gd name="T40" fmla="*/ 342 w 346"/>
                  <a:gd name="T41" fmla="*/ 118 h 920"/>
                  <a:gd name="T42" fmla="*/ 346 w 346"/>
                  <a:gd name="T43" fmla="*/ 86 h 920"/>
                  <a:gd name="T44" fmla="*/ 344 w 346"/>
                  <a:gd name="T45" fmla="*/ 48 h 920"/>
                  <a:gd name="T46" fmla="*/ 334 w 346"/>
                  <a:gd name="T47" fmla="*/ 24 h 920"/>
                  <a:gd name="T48" fmla="*/ 324 w 346"/>
                  <a:gd name="T49" fmla="*/ 12 h 920"/>
                  <a:gd name="T50" fmla="*/ 306 w 346"/>
                  <a:gd name="T51" fmla="*/ 4 h 920"/>
                  <a:gd name="T52" fmla="*/ 296 w 346"/>
                  <a:gd name="T53" fmla="*/ 2 h 920"/>
                  <a:gd name="T54" fmla="*/ 276 w 346"/>
                  <a:gd name="T55" fmla="*/ 2 h 920"/>
                  <a:gd name="T56" fmla="*/ 262 w 346"/>
                  <a:gd name="T57" fmla="*/ 10 h 920"/>
                  <a:gd name="T58" fmla="*/ 248 w 346"/>
                  <a:gd name="T59" fmla="*/ 22 h 920"/>
                  <a:gd name="T60" fmla="*/ 220 w 346"/>
                  <a:gd name="T61" fmla="*/ 74 h 920"/>
                  <a:gd name="T62" fmla="*/ 202 w 346"/>
                  <a:gd name="T63" fmla="*/ 102 h 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6" h="920">
                    <a:moveTo>
                      <a:pt x="202" y="88"/>
                    </a:moveTo>
                    <a:lnTo>
                      <a:pt x="202" y="88"/>
                    </a:lnTo>
                    <a:lnTo>
                      <a:pt x="198" y="112"/>
                    </a:lnTo>
                    <a:lnTo>
                      <a:pt x="192" y="138"/>
                    </a:lnTo>
                    <a:lnTo>
                      <a:pt x="182" y="164"/>
                    </a:lnTo>
                    <a:lnTo>
                      <a:pt x="170" y="190"/>
                    </a:lnTo>
                    <a:lnTo>
                      <a:pt x="142" y="242"/>
                    </a:lnTo>
                    <a:lnTo>
                      <a:pt x="130" y="266"/>
                    </a:lnTo>
                    <a:lnTo>
                      <a:pt x="118" y="290"/>
                    </a:lnTo>
                    <a:lnTo>
                      <a:pt x="118" y="290"/>
                    </a:lnTo>
                    <a:lnTo>
                      <a:pt x="98" y="342"/>
                    </a:lnTo>
                    <a:lnTo>
                      <a:pt x="80" y="394"/>
                    </a:lnTo>
                    <a:lnTo>
                      <a:pt x="62" y="448"/>
                    </a:lnTo>
                    <a:lnTo>
                      <a:pt x="48" y="500"/>
                    </a:lnTo>
                    <a:lnTo>
                      <a:pt x="48" y="500"/>
                    </a:lnTo>
                    <a:lnTo>
                      <a:pt x="24" y="598"/>
                    </a:lnTo>
                    <a:lnTo>
                      <a:pt x="14" y="654"/>
                    </a:lnTo>
                    <a:lnTo>
                      <a:pt x="6" y="710"/>
                    </a:lnTo>
                    <a:lnTo>
                      <a:pt x="0" y="766"/>
                    </a:lnTo>
                    <a:lnTo>
                      <a:pt x="0" y="794"/>
                    </a:lnTo>
                    <a:lnTo>
                      <a:pt x="2" y="822"/>
                    </a:lnTo>
                    <a:lnTo>
                      <a:pt x="4" y="848"/>
                    </a:lnTo>
                    <a:lnTo>
                      <a:pt x="8" y="874"/>
                    </a:lnTo>
                    <a:lnTo>
                      <a:pt x="16" y="898"/>
                    </a:lnTo>
                    <a:lnTo>
                      <a:pt x="24" y="920"/>
                    </a:lnTo>
                    <a:lnTo>
                      <a:pt x="24" y="920"/>
                    </a:lnTo>
                    <a:lnTo>
                      <a:pt x="46" y="920"/>
                    </a:lnTo>
                    <a:lnTo>
                      <a:pt x="46" y="920"/>
                    </a:lnTo>
                    <a:lnTo>
                      <a:pt x="68" y="856"/>
                    </a:lnTo>
                    <a:lnTo>
                      <a:pt x="90" y="794"/>
                    </a:lnTo>
                    <a:lnTo>
                      <a:pt x="132" y="664"/>
                    </a:lnTo>
                    <a:lnTo>
                      <a:pt x="154" y="600"/>
                    </a:lnTo>
                    <a:lnTo>
                      <a:pt x="178" y="536"/>
                    </a:lnTo>
                    <a:lnTo>
                      <a:pt x="204" y="470"/>
                    </a:lnTo>
                    <a:lnTo>
                      <a:pt x="232" y="406"/>
                    </a:lnTo>
                    <a:lnTo>
                      <a:pt x="232" y="406"/>
                    </a:lnTo>
                    <a:lnTo>
                      <a:pt x="266" y="336"/>
                    </a:lnTo>
                    <a:lnTo>
                      <a:pt x="300" y="266"/>
                    </a:lnTo>
                    <a:lnTo>
                      <a:pt x="314" y="230"/>
                    </a:lnTo>
                    <a:lnTo>
                      <a:pt x="328" y="194"/>
                    </a:lnTo>
                    <a:lnTo>
                      <a:pt x="336" y="156"/>
                    </a:lnTo>
                    <a:lnTo>
                      <a:pt x="342" y="118"/>
                    </a:lnTo>
                    <a:lnTo>
                      <a:pt x="342" y="118"/>
                    </a:lnTo>
                    <a:lnTo>
                      <a:pt x="346" y="86"/>
                    </a:lnTo>
                    <a:lnTo>
                      <a:pt x="346" y="68"/>
                    </a:lnTo>
                    <a:lnTo>
                      <a:pt x="344" y="48"/>
                    </a:lnTo>
                    <a:lnTo>
                      <a:pt x="338" y="32"/>
                    </a:lnTo>
                    <a:lnTo>
                      <a:pt x="334" y="24"/>
                    </a:lnTo>
                    <a:lnTo>
                      <a:pt x="330" y="18"/>
                    </a:lnTo>
                    <a:lnTo>
                      <a:pt x="324" y="12"/>
                    </a:lnTo>
                    <a:lnTo>
                      <a:pt x="316" y="6"/>
                    </a:lnTo>
                    <a:lnTo>
                      <a:pt x="306" y="4"/>
                    </a:lnTo>
                    <a:lnTo>
                      <a:pt x="296" y="2"/>
                    </a:lnTo>
                    <a:lnTo>
                      <a:pt x="296" y="2"/>
                    </a:lnTo>
                    <a:lnTo>
                      <a:pt x="286" y="0"/>
                    </a:lnTo>
                    <a:lnTo>
                      <a:pt x="276" y="2"/>
                    </a:lnTo>
                    <a:lnTo>
                      <a:pt x="268" y="6"/>
                    </a:lnTo>
                    <a:lnTo>
                      <a:pt x="262" y="10"/>
                    </a:lnTo>
                    <a:lnTo>
                      <a:pt x="254" y="16"/>
                    </a:lnTo>
                    <a:lnTo>
                      <a:pt x="248" y="22"/>
                    </a:lnTo>
                    <a:lnTo>
                      <a:pt x="238" y="38"/>
                    </a:lnTo>
                    <a:lnTo>
                      <a:pt x="220" y="74"/>
                    </a:lnTo>
                    <a:lnTo>
                      <a:pt x="212" y="90"/>
                    </a:lnTo>
                    <a:lnTo>
                      <a:pt x="202" y="10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" name="Freeform 53"/>
              <p:cNvSpPr>
                <a:spLocks/>
              </p:cNvSpPr>
              <p:nvPr userDrawn="1"/>
            </p:nvSpPr>
            <p:spPr bwMode="auto">
              <a:xfrm>
                <a:off x="605" y="-1282"/>
                <a:ext cx="370" cy="894"/>
              </a:xfrm>
              <a:custGeom>
                <a:avLst/>
                <a:gdLst>
                  <a:gd name="T0" fmla="*/ 206 w 370"/>
                  <a:gd name="T1" fmla="*/ 70 h 894"/>
                  <a:gd name="T2" fmla="*/ 200 w 370"/>
                  <a:gd name="T3" fmla="*/ 168 h 894"/>
                  <a:gd name="T4" fmla="*/ 184 w 370"/>
                  <a:gd name="T5" fmla="*/ 264 h 894"/>
                  <a:gd name="T6" fmla="*/ 138 w 370"/>
                  <a:gd name="T7" fmla="*/ 452 h 894"/>
                  <a:gd name="T8" fmla="*/ 124 w 370"/>
                  <a:gd name="T9" fmla="*/ 498 h 894"/>
                  <a:gd name="T10" fmla="*/ 90 w 370"/>
                  <a:gd name="T11" fmla="*/ 586 h 894"/>
                  <a:gd name="T12" fmla="*/ 52 w 370"/>
                  <a:gd name="T13" fmla="*/ 672 h 894"/>
                  <a:gd name="T14" fmla="*/ 16 w 370"/>
                  <a:gd name="T15" fmla="*/ 758 h 894"/>
                  <a:gd name="T16" fmla="*/ 4 w 370"/>
                  <a:gd name="T17" fmla="*/ 802 h 894"/>
                  <a:gd name="T18" fmla="*/ 0 w 370"/>
                  <a:gd name="T19" fmla="*/ 832 h 894"/>
                  <a:gd name="T20" fmla="*/ 2 w 370"/>
                  <a:gd name="T21" fmla="*/ 856 h 894"/>
                  <a:gd name="T22" fmla="*/ 10 w 370"/>
                  <a:gd name="T23" fmla="*/ 876 h 894"/>
                  <a:gd name="T24" fmla="*/ 24 w 370"/>
                  <a:gd name="T25" fmla="*/ 888 h 894"/>
                  <a:gd name="T26" fmla="*/ 40 w 370"/>
                  <a:gd name="T27" fmla="*/ 894 h 894"/>
                  <a:gd name="T28" fmla="*/ 60 w 370"/>
                  <a:gd name="T29" fmla="*/ 894 h 894"/>
                  <a:gd name="T30" fmla="*/ 82 w 370"/>
                  <a:gd name="T31" fmla="*/ 884 h 894"/>
                  <a:gd name="T32" fmla="*/ 104 w 370"/>
                  <a:gd name="T33" fmla="*/ 866 h 894"/>
                  <a:gd name="T34" fmla="*/ 120 w 370"/>
                  <a:gd name="T35" fmla="*/ 848 h 894"/>
                  <a:gd name="T36" fmla="*/ 146 w 370"/>
                  <a:gd name="T37" fmla="*/ 802 h 894"/>
                  <a:gd name="T38" fmla="*/ 178 w 370"/>
                  <a:gd name="T39" fmla="*/ 722 h 894"/>
                  <a:gd name="T40" fmla="*/ 198 w 370"/>
                  <a:gd name="T41" fmla="*/ 676 h 894"/>
                  <a:gd name="T42" fmla="*/ 270 w 370"/>
                  <a:gd name="T43" fmla="*/ 512 h 894"/>
                  <a:gd name="T44" fmla="*/ 314 w 370"/>
                  <a:gd name="T45" fmla="*/ 398 h 894"/>
                  <a:gd name="T46" fmla="*/ 348 w 370"/>
                  <a:gd name="T47" fmla="*/ 284 h 894"/>
                  <a:gd name="T48" fmla="*/ 360 w 370"/>
                  <a:gd name="T49" fmla="*/ 226 h 894"/>
                  <a:gd name="T50" fmla="*/ 368 w 370"/>
                  <a:gd name="T51" fmla="*/ 174 h 894"/>
                  <a:gd name="T52" fmla="*/ 370 w 370"/>
                  <a:gd name="T53" fmla="*/ 120 h 894"/>
                  <a:gd name="T54" fmla="*/ 358 w 370"/>
                  <a:gd name="T55" fmla="*/ 68 h 894"/>
                  <a:gd name="T56" fmla="*/ 346 w 370"/>
                  <a:gd name="T57" fmla="*/ 44 h 894"/>
                  <a:gd name="T58" fmla="*/ 328 w 370"/>
                  <a:gd name="T59" fmla="*/ 24 h 894"/>
                  <a:gd name="T60" fmla="*/ 316 w 370"/>
                  <a:gd name="T61" fmla="*/ 14 h 894"/>
                  <a:gd name="T62" fmla="*/ 294 w 370"/>
                  <a:gd name="T63" fmla="*/ 2 h 894"/>
                  <a:gd name="T64" fmla="*/ 276 w 370"/>
                  <a:gd name="T65" fmla="*/ 2 h 894"/>
                  <a:gd name="T66" fmla="*/ 260 w 370"/>
                  <a:gd name="T67" fmla="*/ 8 h 894"/>
                  <a:gd name="T68" fmla="*/ 240 w 370"/>
                  <a:gd name="T69" fmla="*/ 32 h 894"/>
                  <a:gd name="T70" fmla="*/ 206 w 370"/>
                  <a:gd name="T71" fmla="*/ 102 h 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70" h="894">
                    <a:moveTo>
                      <a:pt x="206" y="70"/>
                    </a:moveTo>
                    <a:lnTo>
                      <a:pt x="206" y="70"/>
                    </a:lnTo>
                    <a:lnTo>
                      <a:pt x="204" y="120"/>
                    </a:lnTo>
                    <a:lnTo>
                      <a:pt x="200" y="168"/>
                    </a:lnTo>
                    <a:lnTo>
                      <a:pt x="192" y="218"/>
                    </a:lnTo>
                    <a:lnTo>
                      <a:pt x="184" y="264"/>
                    </a:lnTo>
                    <a:lnTo>
                      <a:pt x="162" y="360"/>
                    </a:lnTo>
                    <a:lnTo>
                      <a:pt x="138" y="452"/>
                    </a:lnTo>
                    <a:lnTo>
                      <a:pt x="138" y="452"/>
                    </a:lnTo>
                    <a:lnTo>
                      <a:pt x="124" y="498"/>
                    </a:lnTo>
                    <a:lnTo>
                      <a:pt x="108" y="542"/>
                    </a:lnTo>
                    <a:lnTo>
                      <a:pt x="90" y="586"/>
                    </a:lnTo>
                    <a:lnTo>
                      <a:pt x="70" y="630"/>
                    </a:lnTo>
                    <a:lnTo>
                      <a:pt x="52" y="672"/>
                    </a:lnTo>
                    <a:lnTo>
                      <a:pt x="32" y="716"/>
                    </a:lnTo>
                    <a:lnTo>
                      <a:pt x="16" y="758"/>
                    </a:lnTo>
                    <a:lnTo>
                      <a:pt x="4" y="802"/>
                    </a:lnTo>
                    <a:lnTo>
                      <a:pt x="4" y="802"/>
                    </a:lnTo>
                    <a:lnTo>
                      <a:pt x="0" y="818"/>
                    </a:lnTo>
                    <a:lnTo>
                      <a:pt x="0" y="832"/>
                    </a:lnTo>
                    <a:lnTo>
                      <a:pt x="0" y="844"/>
                    </a:lnTo>
                    <a:lnTo>
                      <a:pt x="2" y="856"/>
                    </a:lnTo>
                    <a:lnTo>
                      <a:pt x="6" y="866"/>
                    </a:lnTo>
                    <a:lnTo>
                      <a:pt x="10" y="876"/>
                    </a:lnTo>
                    <a:lnTo>
                      <a:pt x="16" y="882"/>
                    </a:lnTo>
                    <a:lnTo>
                      <a:pt x="24" y="888"/>
                    </a:lnTo>
                    <a:lnTo>
                      <a:pt x="32" y="892"/>
                    </a:lnTo>
                    <a:lnTo>
                      <a:pt x="40" y="894"/>
                    </a:lnTo>
                    <a:lnTo>
                      <a:pt x="50" y="894"/>
                    </a:lnTo>
                    <a:lnTo>
                      <a:pt x="60" y="894"/>
                    </a:lnTo>
                    <a:lnTo>
                      <a:pt x="72" y="890"/>
                    </a:lnTo>
                    <a:lnTo>
                      <a:pt x="82" y="884"/>
                    </a:lnTo>
                    <a:lnTo>
                      <a:pt x="94" y="876"/>
                    </a:lnTo>
                    <a:lnTo>
                      <a:pt x="104" y="866"/>
                    </a:lnTo>
                    <a:lnTo>
                      <a:pt x="104" y="866"/>
                    </a:lnTo>
                    <a:lnTo>
                      <a:pt x="120" y="848"/>
                    </a:lnTo>
                    <a:lnTo>
                      <a:pt x="134" y="826"/>
                    </a:lnTo>
                    <a:lnTo>
                      <a:pt x="146" y="802"/>
                    </a:lnTo>
                    <a:lnTo>
                      <a:pt x="158" y="776"/>
                    </a:lnTo>
                    <a:lnTo>
                      <a:pt x="178" y="722"/>
                    </a:lnTo>
                    <a:lnTo>
                      <a:pt x="198" y="676"/>
                    </a:lnTo>
                    <a:lnTo>
                      <a:pt x="198" y="676"/>
                    </a:lnTo>
                    <a:lnTo>
                      <a:pt x="248" y="568"/>
                    </a:lnTo>
                    <a:lnTo>
                      <a:pt x="270" y="512"/>
                    </a:lnTo>
                    <a:lnTo>
                      <a:pt x="294" y="456"/>
                    </a:lnTo>
                    <a:lnTo>
                      <a:pt x="314" y="398"/>
                    </a:lnTo>
                    <a:lnTo>
                      <a:pt x="332" y="340"/>
                    </a:lnTo>
                    <a:lnTo>
                      <a:pt x="348" y="284"/>
                    </a:lnTo>
                    <a:lnTo>
                      <a:pt x="360" y="226"/>
                    </a:lnTo>
                    <a:lnTo>
                      <a:pt x="360" y="226"/>
                    </a:lnTo>
                    <a:lnTo>
                      <a:pt x="364" y="202"/>
                    </a:lnTo>
                    <a:lnTo>
                      <a:pt x="368" y="174"/>
                    </a:lnTo>
                    <a:lnTo>
                      <a:pt x="370" y="148"/>
                    </a:lnTo>
                    <a:lnTo>
                      <a:pt x="370" y="120"/>
                    </a:lnTo>
                    <a:lnTo>
                      <a:pt x="366" y="92"/>
                    </a:lnTo>
                    <a:lnTo>
                      <a:pt x="358" y="68"/>
                    </a:lnTo>
                    <a:lnTo>
                      <a:pt x="354" y="56"/>
                    </a:lnTo>
                    <a:lnTo>
                      <a:pt x="346" y="44"/>
                    </a:lnTo>
                    <a:lnTo>
                      <a:pt x="338" y="34"/>
                    </a:lnTo>
                    <a:lnTo>
                      <a:pt x="328" y="24"/>
                    </a:lnTo>
                    <a:lnTo>
                      <a:pt x="328" y="24"/>
                    </a:lnTo>
                    <a:lnTo>
                      <a:pt x="316" y="14"/>
                    </a:lnTo>
                    <a:lnTo>
                      <a:pt x="306" y="6"/>
                    </a:lnTo>
                    <a:lnTo>
                      <a:pt x="294" y="2"/>
                    </a:lnTo>
                    <a:lnTo>
                      <a:pt x="284" y="0"/>
                    </a:lnTo>
                    <a:lnTo>
                      <a:pt x="276" y="2"/>
                    </a:lnTo>
                    <a:lnTo>
                      <a:pt x="268" y="4"/>
                    </a:lnTo>
                    <a:lnTo>
                      <a:pt x="260" y="8"/>
                    </a:lnTo>
                    <a:lnTo>
                      <a:pt x="252" y="16"/>
                    </a:lnTo>
                    <a:lnTo>
                      <a:pt x="240" y="32"/>
                    </a:lnTo>
                    <a:lnTo>
                      <a:pt x="228" y="54"/>
                    </a:lnTo>
                    <a:lnTo>
                      <a:pt x="206" y="102"/>
                    </a:lnTo>
                    <a:lnTo>
                      <a:pt x="206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Freeform 54"/>
              <p:cNvSpPr>
                <a:spLocks/>
              </p:cNvSpPr>
              <p:nvPr userDrawn="1"/>
            </p:nvSpPr>
            <p:spPr bwMode="auto">
              <a:xfrm>
                <a:off x="605" y="-1282"/>
                <a:ext cx="370" cy="894"/>
              </a:xfrm>
              <a:custGeom>
                <a:avLst/>
                <a:gdLst>
                  <a:gd name="T0" fmla="*/ 206 w 370"/>
                  <a:gd name="T1" fmla="*/ 70 h 894"/>
                  <a:gd name="T2" fmla="*/ 200 w 370"/>
                  <a:gd name="T3" fmla="*/ 168 h 894"/>
                  <a:gd name="T4" fmla="*/ 184 w 370"/>
                  <a:gd name="T5" fmla="*/ 264 h 894"/>
                  <a:gd name="T6" fmla="*/ 138 w 370"/>
                  <a:gd name="T7" fmla="*/ 452 h 894"/>
                  <a:gd name="T8" fmla="*/ 124 w 370"/>
                  <a:gd name="T9" fmla="*/ 498 h 894"/>
                  <a:gd name="T10" fmla="*/ 90 w 370"/>
                  <a:gd name="T11" fmla="*/ 586 h 894"/>
                  <a:gd name="T12" fmla="*/ 52 w 370"/>
                  <a:gd name="T13" fmla="*/ 672 h 894"/>
                  <a:gd name="T14" fmla="*/ 16 w 370"/>
                  <a:gd name="T15" fmla="*/ 758 h 894"/>
                  <a:gd name="T16" fmla="*/ 4 w 370"/>
                  <a:gd name="T17" fmla="*/ 802 h 894"/>
                  <a:gd name="T18" fmla="*/ 0 w 370"/>
                  <a:gd name="T19" fmla="*/ 832 h 894"/>
                  <a:gd name="T20" fmla="*/ 2 w 370"/>
                  <a:gd name="T21" fmla="*/ 856 h 894"/>
                  <a:gd name="T22" fmla="*/ 10 w 370"/>
                  <a:gd name="T23" fmla="*/ 876 h 894"/>
                  <a:gd name="T24" fmla="*/ 24 w 370"/>
                  <a:gd name="T25" fmla="*/ 888 h 894"/>
                  <a:gd name="T26" fmla="*/ 40 w 370"/>
                  <a:gd name="T27" fmla="*/ 894 h 894"/>
                  <a:gd name="T28" fmla="*/ 60 w 370"/>
                  <a:gd name="T29" fmla="*/ 894 h 894"/>
                  <a:gd name="T30" fmla="*/ 82 w 370"/>
                  <a:gd name="T31" fmla="*/ 884 h 894"/>
                  <a:gd name="T32" fmla="*/ 104 w 370"/>
                  <a:gd name="T33" fmla="*/ 866 h 894"/>
                  <a:gd name="T34" fmla="*/ 120 w 370"/>
                  <a:gd name="T35" fmla="*/ 848 h 894"/>
                  <a:gd name="T36" fmla="*/ 146 w 370"/>
                  <a:gd name="T37" fmla="*/ 802 h 894"/>
                  <a:gd name="T38" fmla="*/ 178 w 370"/>
                  <a:gd name="T39" fmla="*/ 722 h 894"/>
                  <a:gd name="T40" fmla="*/ 198 w 370"/>
                  <a:gd name="T41" fmla="*/ 676 h 894"/>
                  <a:gd name="T42" fmla="*/ 270 w 370"/>
                  <a:gd name="T43" fmla="*/ 512 h 894"/>
                  <a:gd name="T44" fmla="*/ 314 w 370"/>
                  <a:gd name="T45" fmla="*/ 398 h 894"/>
                  <a:gd name="T46" fmla="*/ 348 w 370"/>
                  <a:gd name="T47" fmla="*/ 284 h 894"/>
                  <a:gd name="T48" fmla="*/ 360 w 370"/>
                  <a:gd name="T49" fmla="*/ 226 h 894"/>
                  <a:gd name="T50" fmla="*/ 368 w 370"/>
                  <a:gd name="T51" fmla="*/ 174 h 894"/>
                  <a:gd name="T52" fmla="*/ 370 w 370"/>
                  <a:gd name="T53" fmla="*/ 120 h 894"/>
                  <a:gd name="T54" fmla="*/ 358 w 370"/>
                  <a:gd name="T55" fmla="*/ 68 h 894"/>
                  <a:gd name="T56" fmla="*/ 346 w 370"/>
                  <a:gd name="T57" fmla="*/ 44 h 894"/>
                  <a:gd name="T58" fmla="*/ 328 w 370"/>
                  <a:gd name="T59" fmla="*/ 24 h 894"/>
                  <a:gd name="T60" fmla="*/ 316 w 370"/>
                  <a:gd name="T61" fmla="*/ 14 h 894"/>
                  <a:gd name="T62" fmla="*/ 294 w 370"/>
                  <a:gd name="T63" fmla="*/ 2 h 894"/>
                  <a:gd name="T64" fmla="*/ 276 w 370"/>
                  <a:gd name="T65" fmla="*/ 2 h 894"/>
                  <a:gd name="T66" fmla="*/ 260 w 370"/>
                  <a:gd name="T67" fmla="*/ 8 h 894"/>
                  <a:gd name="T68" fmla="*/ 240 w 370"/>
                  <a:gd name="T69" fmla="*/ 32 h 894"/>
                  <a:gd name="T70" fmla="*/ 206 w 370"/>
                  <a:gd name="T71" fmla="*/ 102 h 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70" h="894">
                    <a:moveTo>
                      <a:pt x="206" y="70"/>
                    </a:moveTo>
                    <a:lnTo>
                      <a:pt x="206" y="70"/>
                    </a:lnTo>
                    <a:lnTo>
                      <a:pt x="204" y="120"/>
                    </a:lnTo>
                    <a:lnTo>
                      <a:pt x="200" y="168"/>
                    </a:lnTo>
                    <a:lnTo>
                      <a:pt x="192" y="218"/>
                    </a:lnTo>
                    <a:lnTo>
                      <a:pt x="184" y="264"/>
                    </a:lnTo>
                    <a:lnTo>
                      <a:pt x="162" y="360"/>
                    </a:lnTo>
                    <a:lnTo>
                      <a:pt x="138" y="452"/>
                    </a:lnTo>
                    <a:lnTo>
                      <a:pt x="138" y="452"/>
                    </a:lnTo>
                    <a:lnTo>
                      <a:pt x="124" y="498"/>
                    </a:lnTo>
                    <a:lnTo>
                      <a:pt x="108" y="542"/>
                    </a:lnTo>
                    <a:lnTo>
                      <a:pt x="90" y="586"/>
                    </a:lnTo>
                    <a:lnTo>
                      <a:pt x="70" y="630"/>
                    </a:lnTo>
                    <a:lnTo>
                      <a:pt x="52" y="672"/>
                    </a:lnTo>
                    <a:lnTo>
                      <a:pt x="32" y="716"/>
                    </a:lnTo>
                    <a:lnTo>
                      <a:pt x="16" y="758"/>
                    </a:lnTo>
                    <a:lnTo>
                      <a:pt x="4" y="802"/>
                    </a:lnTo>
                    <a:lnTo>
                      <a:pt x="4" y="802"/>
                    </a:lnTo>
                    <a:lnTo>
                      <a:pt x="0" y="818"/>
                    </a:lnTo>
                    <a:lnTo>
                      <a:pt x="0" y="832"/>
                    </a:lnTo>
                    <a:lnTo>
                      <a:pt x="0" y="844"/>
                    </a:lnTo>
                    <a:lnTo>
                      <a:pt x="2" y="856"/>
                    </a:lnTo>
                    <a:lnTo>
                      <a:pt x="6" y="866"/>
                    </a:lnTo>
                    <a:lnTo>
                      <a:pt x="10" y="876"/>
                    </a:lnTo>
                    <a:lnTo>
                      <a:pt x="16" y="882"/>
                    </a:lnTo>
                    <a:lnTo>
                      <a:pt x="24" y="888"/>
                    </a:lnTo>
                    <a:lnTo>
                      <a:pt x="32" y="892"/>
                    </a:lnTo>
                    <a:lnTo>
                      <a:pt x="40" y="894"/>
                    </a:lnTo>
                    <a:lnTo>
                      <a:pt x="50" y="894"/>
                    </a:lnTo>
                    <a:lnTo>
                      <a:pt x="60" y="894"/>
                    </a:lnTo>
                    <a:lnTo>
                      <a:pt x="72" y="890"/>
                    </a:lnTo>
                    <a:lnTo>
                      <a:pt x="82" y="884"/>
                    </a:lnTo>
                    <a:lnTo>
                      <a:pt x="94" y="876"/>
                    </a:lnTo>
                    <a:lnTo>
                      <a:pt x="104" y="866"/>
                    </a:lnTo>
                    <a:lnTo>
                      <a:pt x="104" y="866"/>
                    </a:lnTo>
                    <a:lnTo>
                      <a:pt x="120" y="848"/>
                    </a:lnTo>
                    <a:lnTo>
                      <a:pt x="134" y="826"/>
                    </a:lnTo>
                    <a:lnTo>
                      <a:pt x="146" y="802"/>
                    </a:lnTo>
                    <a:lnTo>
                      <a:pt x="158" y="776"/>
                    </a:lnTo>
                    <a:lnTo>
                      <a:pt x="178" y="722"/>
                    </a:lnTo>
                    <a:lnTo>
                      <a:pt x="198" y="676"/>
                    </a:lnTo>
                    <a:lnTo>
                      <a:pt x="198" y="676"/>
                    </a:lnTo>
                    <a:lnTo>
                      <a:pt x="248" y="568"/>
                    </a:lnTo>
                    <a:lnTo>
                      <a:pt x="270" y="512"/>
                    </a:lnTo>
                    <a:lnTo>
                      <a:pt x="294" y="456"/>
                    </a:lnTo>
                    <a:lnTo>
                      <a:pt x="314" y="398"/>
                    </a:lnTo>
                    <a:lnTo>
                      <a:pt x="332" y="340"/>
                    </a:lnTo>
                    <a:lnTo>
                      <a:pt x="348" y="284"/>
                    </a:lnTo>
                    <a:lnTo>
                      <a:pt x="360" y="226"/>
                    </a:lnTo>
                    <a:lnTo>
                      <a:pt x="360" y="226"/>
                    </a:lnTo>
                    <a:lnTo>
                      <a:pt x="364" y="202"/>
                    </a:lnTo>
                    <a:lnTo>
                      <a:pt x="368" y="174"/>
                    </a:lnTo>
                    <a:lnTo>
                      <a:pt x="370" y="148"/>
                    </a:lnTo>
                    <a:lnTo>
                      <a:pt x="370" y="120"/>
                    </a:lnTo>
                    <a:lnTo>
                      <a:pt x="366" y="92"/>
                    </a:lnTo>
                    <a:lnTo>
                      <a:pt x="358" y="68"/>
                    </a:lnTo>
                    <a:lnTo>
                      <a:pt x="354" y="56"/>
                    </a:lnTo>
                    <a:lnTo>
                      <a:pt x="346" y="44"/>
                    </a:lnTo>
                    <a:lnTo>
                      <a:pt x="338" y="34"/>
                    </a:lnTo>
                    <a:lnTo>
                      <a:pt x="328" y="24"/>
                    </a:lnTo>
                    <a:lnTo>
                      <a:pt x="328" y="24"/>
                    </a:lnTo>
                    <a:lnTo>
                      <a:pt x="316" y="14"/>
                    </a:lnTo>
                    <a:lnTo>
                      <a:pt x="306" y="6"/>
                    </a:lnTo>
                    <a:lnTo>
                      <a:pt x="294" y="2"/>
                    </a:lnTo>
                    <a:lnTo>
                      <a:pt x="284" y="0"/>
                    </a:lnTo>
                    <a:lnTo>
                      <a:pt x="276" y="2"/>
                    </a:lnTo>
                    <a:lnTo>
                      <a:pt x="268" y="4"/>
                    </a:lnTo>
                    <a:lnTo>
                      <a:pt x="260" y="8"/>
                    </a:lnTo>
                    <a:lnTo>
                      <a:pt x="252" y="16"/>
                    </a:lnTo>
                    <a:lnTo>
                      <a:pt x="240" y="32"/>
                    </a:lnTo>
                    <a:lnTo>
                      <a:pt x="228" y="54"/>
                    </a:lnTo>
                    <a:lnTo>
                      <a:pt x="206" y="10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" name="Freeform 55"/>
              <p:cNvSpPr>
                <a:spLocks/>
              </p:cNvSpPr>
              <p:nvPr userDrawn="1"/>
            </p:nvSpPr>
            <p:spPr bwMode="auto">
              <a:xfrm>
                <a:off x="1031" y="-1020"/>
                <a:ext cx="342" cy="820"/>
              </a:xfrm>
              <a:custGeom>
                <a:avLst/>
                <a:gdLst>
                  <a:gd name="T0" fmla="*/ 224 w 342"/>
                  <a:gd name="T1" fmla="*/ 96 h 820"/>
                  <a:gd name="T2" fmla="*/ 216 w 342"/>
                  <a:gd name="T3" fmla="*/ 142 h 820"/>
                  <a:gd name="T4" fmla="*/ 188 w 342"/>
                  <a:gd name="T5" fmla="*/ 230 h 820"/>
                  <a:gd name="T6" fmla="*/ 148 w 342"/>
                  <a:gd name="T7" fmla="*/ 320 h 820"/>
                  <a:gd name="T8" fmla="*/ 80 w 342"/>
                  <a:gd name="T9" fmla="*/ 454 h 820"/>
                  <a:gd name="T10" fmla="*/ 38 w 342"/>
                  <a:gd name="T11" fmla="*/ 544 h 820"/>
                  <a:gd name="T12" fmla="*/ 10 w 342"/>
                  <a:gd name="T13" fmla="*/ 636 h 820"/>
                  <a:gd name="T14" fmla="*/ 2 w 342"/>
                  <a:gd name="T15" fmla="*/ 682 h 820"/>
                  <a:gd name="T16" fmla="*/ 0 w 342"/>
                  <a:gd name="T17" fmla="*/ 728 h 820"/>
                  <a:gd name="T18" fmla="*/ 4 w 342"/>
                  <a:gd name="T19" fmla="*/ 774 h 820"/>
                  <a:gd name="T20" fmla="*/ 16 w 342"/>
                  <a:gd name="T21" fmla="*/ 820 h 820"/>
                  <a:gd name="T22" fmla="*/ 26 w 342"/>
                  <a:gd name="T23" fmla="*/ 818 h 820"/>
                  <a:gd name="T24" fmla="*/ 46 w 342"/>
                  <a:gd name="T25" fmla="*/ 808 h 820"/>
                  <a:gd name="T26" fmla="*/ 66 w 342"/>
                  <a:gd name="T27" fmla="*/ 790 h 820"/>
                  <a:gd name="T28" fmla="*/ 96 w 342"/>
                  <a:gd name="T29" fmla="*/ 752 h 820"/>
                  <a:gd name="T30" fmla="*/ 134 w 342"/>
                  <a:gd name="T31" fmla="*/ 684 h 820"/>
                  <a:gd name="T32" fmla="*/ 168 w 342"/>
                  <a:gd name="T33" fmla="*/ 604 h 820"/>
                  <a:gd name="T34" fmla="*/ 226 w 342"/>
                  <a:gd name="T35" fmla="*/ 440 h 820"/>
                  <a:gd name="T36" fmla="*/ 266 w 342"/>
                  <a:gd name="T37" fmla="*/ 322 h 820"/>
                  <a:gd name="T38" fmla="*/ 278 w 342"/>
                  <a:gd name="T39" fmla="*/ 292 h 820"/>
                  <a:gd name="T40" fmla="*/ 318 w 342"/>
                  <a:gd name="T41" fmla="*/ 202 h 820"/>
                  <a:gd name="T42" fmla="*/ 338 w 342"/>
                  <a:gd name="T43" fmla="*/ 138 h 820"/>
                  <a:gd name="T44" fmla="*/ 342 w 342"/>
                  <a:gd name="T45" fmla="*/ 90 h 820"/>
                  <a:gd name="T46" fmla="*/ 342 w 342"/>
                  <a:gd name="T47" fmla="*/ 74 h 820"/>
                  <a:gd name="T48" fmla="*/ 334 w 342"/>
                  <a:gd name="T49" fmla="*/ 34 h 820"/>
                  <a:gd name="T50" fmla="*/ 320 w 342"/>
                  <a:gd name="T51" fmla="*/ 10 h 820"/>
                  <a:gd name="T52" fmla="*/ 302 w 342"/>
                  <a:gd name="T53" fmla="*/ 0 h 820"/>
                  <a:gd name="T54" fmla="*/ 282 w 342"/>
                  <a:gd name="T55" fmla="*/ 2 h 820"/>
                  <a:gd name="T56" fmla="*/ 264 w 342"/>
                  <a:gd name="T57" fmla="*/ 16 h 820"/>
                  <a:gd name="T58" fmla="*/ 246 w 342"/>
                  <a:gd name="T59" fmla="*/ 36 h 820"/>
                  <a:gd name="T60" fmla="*/ 232 w 342"/>
                  <a:gd name="T61" fmla="*/ 64 h 820"/>
                  <a:gd name="T62" fmla="*/ 224 w 342"/>
                  <a:gd name="T63" fmla="*/ 96 h 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2" h="820">
                    <a:moveTo>
                      <a:pt x="224" y="96"/>
                    </a:moveTo>
                    <a:lnTo>
                      <a:pt x="224" y="96"/>
                    </a:lnTo>
                    <a:lnTo>
                      <a:pt x="222" y="120"/>
                    </a:lnTo>
                    <a:lnTo>
                      <a:pt x="216" y="142"/>
                    </a:lnTo>
                    <a:lnTo>
                      <a:pt x="204" y="186"/>
                    </a:lnTo>
                    <a:lnTo>
                      <a:pt x="188" y="230"/>
                    </a:lnTo>
                    <a:lnTo>
                      <a:pt x="168" y="274"/>
                    </a:lnTo>
                    <a:lnTo>
                      <a:pt x="148" y="320"/>
                    </a:lnTo>
                    <a:lnTo>
                      <a:pt x="124" y="364"/>
                    </a:lnTo>
                    <a:lnTo>
                      <a:pt x="80" y="454"/>
                    </a:lnTo>
                    <a:lnTo>
                      <a:pt x="58" y="500"/>
                    </a:lnTo>
                    <a:lnTo>
                      <a:pt x="38" y="544"/>
                    </a:lnTo>
                    <a:lnTo>
                      <a:pt x="22" y="590"/>
                    </a:lnTo>
                    <a:lnTo>
                      <a:pt x="10" y="636"/>
                    </a:lnTo>
                    <a:lnTo>
                      <a:pt x="6" y="658"/>
                    </a:lnTo>
                    <a:lnTo>
                      <a:pt x="2" y="682"/>
                    </a:lnTo>
                    <a:lnTo>
                      <a:pt x="0" y="704"/>
                    </a:lnTo>
                    <a:lnTo>
                      <a:pt x="0" y="728"/>
                    </a:lnTo>
                    <a:lnTo>
                      <a:pt x="2" y="750"/>
                    </a:lnTo>
                    <a:lnTo>
                      <a:pt x="4" y="774"/>
                    </a:lnTo>
                    <a:lnTo>
                      <a:pt x="8" y="798"/>
                    </a:lnTo>
                    <a:lnTo>
                      <a:pt x="16" y="820"/>
                    </a:lnTo>
                    <a:lnTo>
                      <a:pt x="16" y="820"/>
                    </a:lnTo>
                    <a:lnTo>
                      <a:pt x="26" y="818"/>
                    </a:lnTo>
                    <a:lnTo>
                      <a:pt x="36" y="814"/>
                    </a:lnTo>
                    <a:lnTo>
                      <a:pt x="46" y="808"/>
                    </a:lnTo>
                    <a:lnTo>
                      <a:pt x="56" y="800"/>
                    </a:lnTo>
                    <a:lnTo>
                      <a:pt x="66" y="790"/>
                    </a:lnTo>
                    <a:lnTo>
                      <a:pt x="76" y="780"/>
                    </a:lnTo>
                    <a:lnTo>
                      <a:pt x="96" y="752"/>
                    </a:lnTo>
                    <a:lnTo>
                      <a:pt x="116" y="720"/>
                    </a:lnTo>
                    <a:lnTo>
                      <a:pt x="134" y="684"/>
                    </a:lnTo>
                    <a:lnTo>
                      <a:pt x="152" y="646"/>
                    </a:lnTo>
                    <a:lnTo>
                      <a:pt x="168" y="604"/>
                    </a:lnTo>
                    <a:lnTo>
                      <a:pt x="200" y="520"/>
                    </a:lnTo>
                    <a:lnTo>
                      <a:pt x="226" y="440"/>
                    </a:lnTo>
                    <a:lnTo>
                      <a:pt x="248" y="372"/>
                    </a:lnTo>
                    <a:lnTo>
                      <a:pt x="266" y="322"/>
                    </a:lnTo>
                    <a:lnTo>
                      <a:pt x="266" y="322"/>
                    </a:lnTo>
                    <a:lnTo>
                      <a:pt x="278" y="292"/>
                    </a:lnTo>
                    <a:lnTo>
                      <a:pt x="292" y="262"/>
                    </a:lnTo>
                    <a:lnTo>
                      <a:pt x="318" y="202"/>
                    </a:lnTo>
                    <a:lnTo>
                      <a:pt x="330" y="170"/>
                    </a:lnTo>
                    <a:lnTo>
                      <a:pt x="338" y="138"/>
                    </a:lnTo>
                    <a:lnTo>
                      <a:pt x="342" y="106"/>
                    </a:lnTo>
                    <a:lnTo>
                      <a:pt x="342" y="90"/>
                    </a:lnTo>
                    <a:lnTo>
                      <a:pt x="342" y="74"/>
                    </a:lnTo>
                    <a:lnTo>
                      <a:pt x="342" y="74"/>
                    </a:lnTo>
                    <a:lnTo>
                      <a:pt x="338" y="52"/>
                    </a:lnTo>
                    <a:lnTo>
                      <a:pt x="334" y="34"/>
                    </a:lnTo>
                    <a:lnTo>
                      <a:pt x="326" y="20"/>
                    </a:lnTo>
                    <a:lnTo>
                      <a:pt x="320" y="10"/>
                    </a:lnTo>
                    <a:lnTo>
                      <a:pt x="310" y="4"/>
                    </a:lnTo>
                    <a:lnTo>
                      <a:pt x="302" y="0"/>
                    </a:lnTo>
                    <a:lnTo>
                      <a:pt x="292" y="0"/>
                    </a:lnTo>
                    <a:lnTo>
                      <a:pt x="282" y="2"/>
                    </a:lnTo>
                    <a:lnTo>
                      <a:pt x="272" y="8"/>
                    </a:lnTo>
                    <a:lnTo>
                      <a:pt x="264" y="16"/>
                    </a:lnTo>
                    <a:lnTo>
                      <a:pt x="254" y="24"/>
                    </a:lnTo>
                    <a:lnTo>
                      <a:pt x="246" y="36"/>
                    </a:lnTo>
                    <a:lnTo>
                      <a:pt x="238" y="50"/>
                    </a:lnTo>
                    <a:lnTo>
                      <a:pt x="232" y="64"/>
                    </a:lnTo>
                    <a:lnTo>
                      <a:pt x="228" y="80"/>
                    </a:lnTo>
                    <a:lnTo>
                      <a:pt x="224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" name="Freeform 56"/>
              <p:cNvSpPr>
                <a:spLocks/>
              </p:cNvSpPr>
              <p:nvPr userDrawn="1"/>
            </p:nvSpPr>
            <p:spPr bwMode="auto">
              <a:xfrm>
                <a:off x="1031" y="-1020"/>
                <a:ext cx="342" cy="820"/>
              </a:xfrm>
              <a:custGeom>
                <a:avLst/>
                <a:gdLst>
                  <a:gd name="T0" fmla="*/ 224 w 342"/>
                  <a:gd name="T1" fmla="*/ 96 h 820"/>
                  <a:gd name="T2" fmla="*/ 216 w 342"/>
                  <a:gd name="T3" fmla="*/ 142 h 820"/>
                  <a:gd name="T4" fmla="*/ 188 w 342"/>
                  <a:gd name="T5" fmla="*/ 230 h 820"/>
                  <a:gd name="T6" fmla="*/ 148 w 342"/>
                  <a:gd name="T7" fmla="*/ 320 h 820"/>
                  <a:gd name="T8" fmla="*/ 80 w 342"/>
                  <a:gd name="T9" fmla="*/ 454 h 820"/>
                  <a:gd name="T10" fmla="*/ 38 w 342"/>
                  <a:gd name="T11" fmla="*/ 544 h 820"/>
                  <a:gd name="T12" fmla="*/ 10 w 342"/>
                  <a:gd name="T13" fmla="*/ 636 h 820"/>
                  <a:gd name="T14" fmla="*/ 2 w 342"/>
                  <a:gd name="T15" fmla="*/ 682 h 820"/>
                  <a:gd name="T16" fmla="*/ 0 w 342"/>
                  <a:gd name="T17" fmla="*/ 728 h 820"/>
                  <a:gd name="T18" fmla="*/ 4 w 342"/>
                  <a:gd name="T19" fmla="*/ 774 h 820"/>
                  <a:gd name="T20" fmla="*/ 16 w 342"/>
                  <a:gd name="T21" fmla="*/ 820 h 820"/>
                  <a:gd name="T22" fmla="*/ 26 w 342"/>
                  <a:gd name="T23" fmla="*/ 818 h 820"/>
                  <a:gd name="T24" fmla="*/ 46 w 342"/>
                  <a:gd name="T25" fmla="*/ 808 h 820"/>
                  <a:gd name="T26" fmla="*/ 66 w 342"/>
                  <a:gd name="T27" fmla="*/ 790 h 820"/>
                  <a:gd name="T28" fmla="*/ 96 w 342"/>
                  <a:gd name="T29" fmla="*/ 752 h 820"/>
                  <a:gd name="T30" fmla="*/ 134 w 342"/>
                  <a:gd name="T31" fmla="*/ 684 h 820"/>
                  <a:gd name="T32" fmla="*/ 168 w 342"/>
                  <a:gd name="T33" fmla="*/ 604 h 820"/>
                  <a:gd name="T34" fmla="*/ 226 w 342"/>
                  <a:gd name="T35" fmla="*/ 440 h 820"/>
                  <a:gd name="T36" fmla="*/ 266 w 342"/>
                  <a:gd name="T37" fmla="*/ 322 h 820"/>
                  <a:gd name="T38" fmla="*/ 278 w 342"/>
                  <a:gd name="T39" fmla="*/ 292 h 820"/>
                  <a:gd name="T40" fmla="*/ 318 w 342"/>
                  <a:gd name="T41" fmla="*/ 202 h 820"/>
                  <a:gd name="T42" fmla="*/ 338 w 342"/>
                  <a:gd name="T43" fmla="*/ 138 h 820"/>
                  <a:gd name="T44" fmla="*/ 342 w 342"/>
                  <a:gd name="T45" fmla="*/ 90 h 820"/>
                  <a:gd name="T46" fmla="*/ 342 w 342"/>
                  <a:gd name="T47" fmla="*/ 74 h 820"/>
                  <a:gd name="T48" fmla="*/ 334 w 342"/>
                  <a:gd name="T49" fmla="*/ 34 h 820"/>
                  <a:gd name="T50" fmla="*/ 320 w 342"/>
                  <a:gd name="T51" fmla="*/ 10 h 820"/>
                  <a:gd name="T52" fmla="*/ 302 w 342"/>
                  <a:gd name="T53" fmla="*/ 0 h 820"/>
                  <a:gd name="T54" fmla="*/ 282 w 342"/>
                  <a:gd name="T55" fmla="*/ 2 h 820"/>
                  <a:gd name="T56" fmla="*/ 264 w 342"/>
                  <a:gd name="T57" fmla="*/ 16 h 820"/>
                  <a:gd name="T58" fmla="*/ 246 w 342"/>
                  <a:gd name="T59" fmla="*/ 36 h 820"/>
                  <a:gd name="T60" fmla="*/ 232 w 342"/>
                  <a:gd name="T61" fmla="*/ 64 h 820"/>
                  <a:gd name="T62" fmla="*/ 224 w 342"/>
                  <a:gd name="T63" fmla="*/ 96 h 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2" h="820">
                    <a:moveTo>
                      <a:pt x="224" y="96"/>
                    </a:moveTo>
                    <a:lnTo>
                      <a:pt x="224" y="96"/>
                    </a:lnTo>
                    <a:lnTo>
                      <a:pt x="222" y="120"/>
                    </a:lnTo>
                    <a:lnTo>
                      <a:pt x="216" y="142"/>
                    </a:lnTo>
                    <a:lnTo>
                      <a:pt x="204" y="186"/>
                    </a:lnTo>
                    <a:lnTo>
                      <a:pt x="188" y="230"/>
                    </a:lnTo>
                    <a:lnTo>
                      <a:pt x="168" y="274"/>
                    </a:lnTo>
                    <a:lnTo>
                      <a:pt x="148" y="320"/>
                    </a:lnTo>
                    <a:lnTo>
                      <a:pt x="124" y="364"/>
                    </a:lnTo>
                    <a:lnTo>
                      <a:pt x="80" y="454"/>
                    </a:lnTo>
                    <a:lnTo>
                      <a:pt x="58" y="500"/>
                    </a:lnTo>
                    <a:lnTo>
                      <a:pt x="38" y="544"/>
                    </a:lnTo>
                    <a:lnTo>
                      <a:pt x="22" y="590"/>
                    </a:lnTo>
                    <a:lnTo>
                      <a:pt x="10" y="636"/>
                    </a:lnTo>
                    <a:lnTo>
                      <a:pt x="6" y="658"/>
                    </a:lnTo>
                    <a:lnTo>
                      <a:pt x="2" y="682"/>
                    </a:lnTo>
                    <a:lnTo>
                      <a:pt x="0" y="704"/>
                    </a:lnTo>
                    <a:lnTo>
                      <a:pt x="0" y="728"/>
                    </a:lnTo>
                    <a:lnTo>
                      <a:pt x="2" y="750"/>
                    </a:lnTo>
                    <a:lnTo>
                      <a:pt x="4" y="774"/>
                    </a:lnTo>
                    <a:lnTo>
                      <a:pt x="8" y="798"/>
                    </a:lnTo>
                    <a:lnTo>
                      <a:pt x="16" y="820"/>
                    </a:lnTo>
                    <a:lnTo>
                      <a:pt x="16" y="820"/>
                    </a:lnTo>
                    <a:lnTo>
                      <a:pt x="26" y="818"/>
                    </a:lnTo>
                    <a:lnTo>
                      <a:pt x="36" y="814"/>
                    </a:lnTo>
                    <a:lnTo>
                      <a:pt x="46" y="808"/>
                    </a:lnTo>
                    <a:lnTo>
                      <a:pt x="56" y="800"/>
                    </a:lnTo>
                    <a:lnTo>
                      <a:pt x="66" y="790"/>
                    </a:lnTo>
                    <a:lnTo>
                      <a:pt x="76" y="780"/>
                    </a:lnTo>
                    <a:lnTo>
                      <a:pt x="96" y="752"/>
                    </a:lnTo>
                    <a:lnTo>
                      <a:pt x="116" y="720"/>
                    </a:lnTo>
                    <a:lnTo>
                      <a:pt x="134" y="684"/>
                    </a:lnTo>
                    <a:lnTo>
                      <a:pt x="152" y="646"/>
                    </a:lnTo>
                    <a:lnTo>
                      <a:pt x="168" y="604"/>
                    </a:lnTo>
                    <a:lnTo>
                      <a:pt x="200" y="520"/>
                    </a:lnTo>
                    <a:lnTo>
                      <a:pt x="226" y="440"/>
                    </a:lnTo>
                    <a:lnTo>
                      <a:pt x="248" y="372"/>
                    </a:lnTo>
                    <a:lnTo>
                      <a:pt x="266" y="322"/>
                    </a:lnTo>
                    <a:lnTo>
                      <a:pt x="266" y="322"/>
                    </a:lnTo>
                    <a:lnTo>
                      <a:pt x="278" y="292"/>
                    </a:lnTo>
                    <a:lnTo>
                      <a:pt x="292" y="262"/>
                    </a:lnTo>
                    <a:lnTo>
                      <a:pt x="318" y="202"/>
                    </a:lnTo>
                    <a:lnTo>
                      <a:pt x="330" y="170"/>
                    </a:lnTo>
                    <a:lnTo>
                      <a:pt x="338" y="138"/>
                    </a:lnTo>
                    <a:lnTo>
                      <a:pt x="342" y="106"/>
                    </a:lnTo>
                    <a:lnTo>
                      <a:pt x="342" y="90"/>
                    </a:lnTo>
                    <a:lnTo>
                      <a:pt x="342" y="74"/>
                    </a:lnTo>
                    <a:lnTo>
                      <a:pt x="342" y="74"/>
                    </a:lnTo>
                    <a:lnTo>
                      <a:pt x="338" y="52"/>
                    </a:lnTo>
                    <a:lnTo>
                      <a:pt x="334" y="34"/>
                    </a:lnTo>
                    <a:lnTo>
                      <a:pt x="326" y="20"/>
                    </a:lnTo>
                    <a:lnTo>
                      <a:pt x="320" y="10"/>
                    </a:lnTo>
                    <a:lnTo>
                      <a:pt x="310" y="4"/>
                    </a:lnTo>
                    <a:lnTo>
                      <a:pt x="302" y="0"/>
                    </a:lnTo>
                    <a:lnTo>
                      <a:pt x="292" y="0"/>
                    </a:lnTo>
                    <a:lnTo>
                      <a:pt x="282" y="2"/>
                    </a:lnTo>
                    <a:lnTo>
                      <a:pt x="272" y="8"/>
                    </a:lnTo>
                    <a:lnTo>
                      <a:pt x="264" y="16"/>
                    </a:lnTo>
                    <a:lnTo>
                      <a:pt x="254" y="24"/>
                    </a:lnTo>
                    <a:lnTo>
                      <a:pt x="246" y="36"/>
                    </a:lnTo>
                    <a:lnTo>
                      <a:pt x="238" y="50"/>
                    </a:lnTo>
                    <a:lnTo>
                      <a:pt x="232" y="64"/>
                    </a:lnTo>
                    <a:lnTo>
                      <a:pt x="228" y="80"/>
                    </a:lnTo>
                    <a:lnTo>
                      <a:pt x="224" y="9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" name="Freeform 57"/>
              <p:cNvSpPr>
                <a:spLocks/>
              </p:cNvSpPr>
              <p:nvPr userDrawn="1"/>
            </p:nvSpPr>
            <p:spPr bwMode="auto">
              <a:xfrm>
                <a:off x="1463" y="-790"/>
                <a:ext cx="290" cy="780"/>
              </a:xfrm>
              <a:custGeom>
                <a:avLst/>
                <a:gdLst>
                  <a:gd name="T0" fmla="*/ 174 w 290"/>
                  <a:gd name="T1" fmla="*/ 92 h 780"/>
                  <a:gd name="T2" fmla="*/ 174 w 290"/>
                  <a:gd name="T3" fmla="*/ 92 h 780"/>
                  <a:gd name="T4" fmla="*/ 174 w 290"/>
                  <a:gd name="T5" fmla="*/ 104 h 780"/>
                  <a:gd name="T6" fmla="*/ 172 w 290"/>
                  <a:gd name="T7" fmla="*/ 118 h 780"/>
                  <a:gd name="T8" fmla="*/ 164 w 290"/>
                  <a:gd name="T9" fmla="*/ 150 h 780"/>
                  <a:gd name="T10" fmla="*/ 154 w 290"/>
                  <a:gd name="T11" fmla="*/ 190 h 780"/>
                  <a:gd name="T12" fmla="*/ 138 w 290"/>
                  <a:gd name="T13" fmla="*/ 236 h 780"/>
                  <a:gd name="T14" fmla="*/ 100 w 290"/>
                  <a:gd name="T15" fmla="*/ 342 h 780"/>
                  <a:gd name="T16" fmla="*/ 60 w 290"/>
                  <a:gd name="T17" fmla="*/ 456 h 780"/>
                  <a:gd name="T18" fmla="*/ 42 w 290"/>
                  <a:gd name="T19" fmla="*/ 512 h 780"/>
                  <a:gd name="T20" fmla="*/ 26 w 290"/>
                  <a:gd name="T21" fmla="*/ 566 h 780"/>
                  <a:gd name="T22" fmla="*/ 12 w 290"/>
                  <a:gd name="T23" fmla="*/ 618 h 780"/>
                  <a:gd name="T24" fmla="*/ 4 w 290"/>
                  <a:gd name="T25" fmla="*/ 664 h 780"/>
                  <a:gd name="T26" fmla="*/ 0 w 290"/>
                  <a:gd name="T27" fmla="*/ 684 h 780"/>
                  <a:gd name="T28" fmla="*/ 0 w 290"/>
                  <a:gd name="T29" fmla="*/ 704 h 780"/>
                  <a:gd name="T30" fmla="*/ 0 w 290"/>
                  <a:gd name="T31" fmla="*/ 722 h 780"/>
                  <a:gd name="T32" fmla="*/ 2 w 290"/>
                  <a:gd name="T33" fmla="*/ 738 h 780"/>
                  <a:gd name="T34" fmla="*/ 6 w 290"/>
                  <a:gd name="T35" fmla="*/ 750 h 780"/>
                  <a:gd name="T36" fmla="*/ 10 w 290"/>
                  <a:gd name="T37" fmla="*/ 762 h 780"/>
                  <a:gd name="T38" fmla="*/ 18 w 290"/>
                  <a:gd name="T39" fmla="*/ 770 h 780"/>
                  <a:gd name="T40" fmla="*/ 28 w 290"/>
                  <a:gd name="T41" fmla="*/ 776 h 780"/>
                  <a:gd name="T42" fmla="*/ 28 w 290"/>
                  <a:gd name="T43" fmla="*/ 776 h 780"/>
                  <a:gd name="T44" fmla="*/ 38 w 290"/>
                  <a:gd name="T45" fmla="*/ 780 h 780"/>
                  <a:gd name="T46" fmla="*/ 48 w 290"/>
                  <a:gd name="T47" fmla="*/ 778 h 780"/>
                  <a:gd name="T48" fmla="*/ 60 w 290"/>
                  <a:gd name="T49" fmla="*/ 772 h 780"/>
                  <a:gd name="T50" fmla="*/ 70 w 290"/>
                  <a:gd name="T51" fmla="*/ 764 h 780"/>
                  <a:gd name="T52" fmla="*/ 82 w 290"/>
                  <a:gd name="T53" fmla="*/ 752 h 780"/>
                  <a:gd name="T54" fmla="*/ 92 w 290"/>
                  <a:gd name="T55" fmla="*/ 738 h 780"/>
                  <a:gd name="T56" fmla="*/ 104 w 290"/>
                  <a:gd name="T57" fmla="*/ 720 h 780"/>
                  <a:gd name="T58" fmla="*/ 116 w 290"/>
                  <a:gd name="T59" fmla="*/ 700 h 780"/>
                  <a:gd name="T60" fmla="*/ 138 w 290"/>
                  <a:gd name="T61" fmla="*/ 652 h 780"/>
                  <a:gd name="T62" fmla="*/ 160 w 290"/>
                  <a:gd name="T63" fmla="*/ 600 h 780"/>
                  <a:gd name="T64" fmla="*/ 182 w 290"/>
                  <a:gd name="T65" fmla="*/ 540 h 780"/>
                  <a:gd name="T66" fmla="*/ 204 w 290"/>
                  <a:gd name="T67" fmla="*/ 476 h 780"/>
                  <a:gd name="T68" fmla="*/ 222 w 290"/>
                  <a:gd name="T69" fmla="*/ 412 h 780"/>
                  <a:gd name="T70" fmla="*/ 240 w 290"/>
                  <a:gd name="T71" fmla="*/ 348 h 780"/>
                  <a:gd name="T72" fmla="*/ 256 w 290"/>
                  <a:gd name="T73" fmla="*/ 286 h 780"/>
                  <a:gd name="T74" fmla="*/ 270 w 290"/>
                  <a:gd name="T75" fmla="*/ 228 h 780"/>
                  <a:gd name="T76" fmla="*/ 280 w 290"/>
                  <a:gd name="T77" fmla="*/ 174 h 780"/>
                  <a:gd name="T78" fmla="*/ 286 w 290"/>
                  <a:gd name="T79" fmla="*/ 130 h 780"/>
                  <a:gd name="T80" fmla="*/ 290 w 290"/>
                  <a:gd name="T81" fmla="*/ 94 h 780"/>
                  <a:gd name="T82" fmla="*/ 290 w 290"/>
                  <a:gd name="T83" fmla="*/ 70 h 780"/>
                  <a:gd name="T84" fmla="*/ 290 w 290"/>
                  <a:gd name="T85" fmla="*/ 70 h 780"/>
                  <a:gd name="T86" fmla="*/ 288 w 290"/>
                  <a:gd name="T87" fmla="*/ 48 h 780"/>
                  <a:gd name="T88" fmla="*/ 284 w 290"/>
                  <a:gd name="T89" fmla="*/ 30 h 780"/>
                  <a:gd name="T90" fmla="*/ 278 w 290"/>
                  <a:gd name="T91" fmla="*/ 18 h 780"/>
                  <a:gd name="T92" fmla="*/ 272 w 290"/>
                  <a:gd name="T93" fmla="*/ 8 h 780"/>
                  <a:gd name="T94" fmla="*/ 264 w 290"/>
                  <a:gd name="T95" fmla="*/ 2 h 780"/>
                  <a:gd name="T96" fmla="*/ 258 w 290"/>
                  <a:gd name="T97" fmla="*/ 0 h 780"/>
                  <a:gd name="T98" fmla="*/ 250 w 290"/>
                  <a:gd name="T99" fmla="*/ 0 h 780"/>
                  <a:gd name="T100" fmla="*/ 240 w 290"/>
                  <a:gd name="T101" fmla="*/ 4 h 780"/>
                  <a:gd name="T102" fmla="*/ 232 w 290"/>
                  <a:gd name="T103" fmla="*/ 10 h 780"/>
                  <a:gd name="T104" fmla="*/ 224 w 290"/>
                  <a:gd name="T105" fmla="*/ 16 h 780"/>
                  <a:gd name="T106" fmla="*/ 206 w 290"/>
                  <a:gd name="T107" fmla="*/ 38 h 780"/>
                  <a:gd name="T108" fmla="*/ 188 w 290"/>
                  <a:gd name="T109" fmla="*/ 64 h 780"/>
                  <a:gd name="T110" fmla="*/ 174 w 290"/>
                  <a:gd name="T111" fmla="*/ 92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0" h="780">
                    <a:moveTo>
                      <a:pt x="174" y="92"/>
                    </a:moveTo>
                    <a:lnTo>
                      <a:pt x="174" y="92"/>
                    </a:lnTo>
                    <a:lnTo>
                      <a:pt x="174" y="104"/>
                    </a:lnTo>
                    <a:lnTo>
                      <a:pt x="172" y="118"/>
                    </a:lnTo>
                    <a:lnTo>
                      <a:pt x="164" y="150"/>
                    </a:lnTo>
                    <a:lnTo>
                      <a:pt x="154" y="190"/>
                    </a:lnTo>
                    <a:lnTo>
                      <a:pt x="138" y="236"/>
                    </a:lnTo>
                    <a:lnTo>
                      <a:pt x="100" y="342"/>
                    </a:lnTo>
                    <a:lnTo>
                      <a:pt x="60" y="456"/>
                    </a:lnTo>
                    <a:lnTo>
                      <a:pt x="42" y="512"/>
                    </a:lnTo>
                    <a:lnTo>
                      <a:pt x="26" y="566"/>
                    </a:lnTo>
                    <a:lnTo>
                      <a:pt x="12" y="618"/>
                    </a:lnTo>
                    <a:lnTo>
                      <a:pt x="4" y="664"/>
                    </a:lnTo>
                    <a:lnTo>
                      <a:pt x="0" y="684"/>
                    </a:lnTo>
                    <a:lnTo>
                      <a:pt x="0" y="704"/>
                    </a:lnTo>
                    <a:lnTo>
                      <a:pt x="0" y="722"/>
                    </a:lnTo>
                    <a:lnTo>
                      <a:pt x="2" y="738"/>
                    </a:lnTo>
                    <a:lnTo>
                      <a:pt x="6" y="750"/>
                    </a:lnTo>
                    <a:lnTo>
                      <a:pt x="10" y="762"/>
                    </a:lnTo>
                    <a:lnTo>
                      <a:pt x="18" y="770"/>
                    </a:lnTo>
                    <a:lnTo>
                      <a:pt x="28" y="776"/>
                    </a:lnTo>
                    <a:lnTo>
                      <a:pt x="28" y="776"/>
                    </a:lnTo>
                    <a:lnTo>
                      <a:pt x="38" y="780"/>
                    </a:lnTo>
                    <a:lnTo>
                      <a:pt x="48" y="778"/>
                    </a:lnTo>
                    <a:lnTo>
                      <a:pt x="60" y="772"/>
                    </a:lnTo>
                    <a:lnTo>
                      <a:pt x="70" y="764"/>
                    </a:lnTo>
                    <a:lnTo>
                      <a:pt x="82" y="752"/>
                    </a:lnTo>
                    <a:lnTo>
                      <a:pt x="92" y="738"/>
                    </a:lnTo>
                    <a:lnTo>
                      <a:pt x="104" y="720"/>
                    </a:lnTo>
                    <a:lnTo>
                      <a:pt x="116" y="700"/>
                    </a:lnTo>
                    <a:lnTo>
                      <a:pt x="138" y="652"/>
                    </a:lnTo>
                    <a:lnTo>
                      <a:pt x="160" y="600"/>
                    </a:lnTo>
                    <a:lnTo>
                      <a:pt x="182" y="540"/>
                    </a:lnTo>
                    <a:lnTo>
                      <a:pt x="204" y="476"/>
                    </a:lnTo>
                    <a:lnTo>
                      <a:pt x="222" y="412"/>
                    </a:lnTo>
                    <a:lnTo>
                      <a:pt x="240" y="348"/>
                    </a:lnTo>
                    <a:lnTo>
                      <a:pt x="256" y="286"/>
                    </a:lnTo>
                    <a:lnTo>
                      <a:pt x="270" y="228"/>
                    </a:lnTo>
                    <a:lnTo>
                      <a:pt x="280" y="174"/>
                    </a:lnTo>
                    <a:lnTo>
                      <a:pt x="286" y="130"/>
                    </a:lnTo>
                    <a:lnTo>
                      <a:pt x="290" y="94"/>
                    </a:lnTo>
                    <a:lnTo>
                      <a:pt x="290" y="70"/>
                    </a:lnTo>
                    <a:lnTo>
                      <a:pt x="290" y="70"/>
                    </a:lnTo>
                    <a:lnTo>
                      <a:pt x="288" y="48"/>
                    </a:lnTo>
                    <a:lnTo>
                      <a:pt x="284" y="30"/>
                    </a:lnTo>
                    <a:lnTo>
                      <a:pt x="278" y="18"/>
                    </a:lnTo>
                    <a:lnTo>
                      <a:pt x="272" y="8"/>
                    </a:lnTo>
                    <a:lnTo>
                      <a:pt x="264" y="2"/>
                    </a:lnTo>
                    <a:lnTo>
                      <a:pt x="258" y="0"/>
                    </a:lnTo>
                    <a:lnTo>
                      <a:pt x="250" y="0"/>
                    </a:lnTo>
                    <a:lnTo>
                      <a:pt x="240" y="4"/>
                    </a:lnTo>
                    <a:lnTo>
                      <a:pt x="232" y="10"/>
                    </a:lnTo>
                    <a:lnTo>
                      <a:pt x="224" y="16"/>
                    </a:lnTo>
                    <a:lnTo>
                      <a:pt x="206" y="38"/>
                    </a:lnTo>
                    <a:lnTo>
                      <a:pt x="188" y="64"/>
                    </a:lnTo>
                    <a:lnTo>
                      <a:pt x="174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" name="Freeform 58"/>
              <p:cNvSpPr>
                <a:spLocks/>
              </p:cNvSpPr>
              <p:nvPr userDrawn="1"/>
            </p:nvSpPr>
            <p:spPr bwMode="auto">
              <a:xfrm>
                <a:off x="1463" y="-790"/>
                <a:ext cx="290" cy="780"/>
              </a:xfrm>
              <a:custGeom>
                <a:avLst/>
                <a:gdLst>
                  <a:gd name="T0" fmla="*/ 174 w 290"/>
                  <a:gd name="T1" fmla="*/ 92 h 780"/>
                  <a:gd name="T2" fmla="*/ 174 w 290"/>
                  <a:gd name="T3" fmla="*/ 92 h 780"/>
                  <a:gd name="T4" fmla="*/ 174 w 290"/>
                  <a:gd name="T5" fmla="*/ 104 h 780"/>
                  <a:gd name="T6" fmla="*/ 172 w 290"/>
                  <a:gd name="T7" fmla="*/ 118 h 780"/>
                  <a:gd name="T8" fmla="*/ 164 w 290"/>
                  <a:gd name="T9" fmla="*/ 150 h 780"/>
                  <a:gd name="T10" fmla="*/ 154 w 290"/>
                  <a:gd name="T11" fmla="*/ 190 h 780"/>
                  <a:gd name="T12" fmla="*/ 138 w 290"/>
                  <a:gd name="T13" fmla="*/ 236 h 780"/>
                  <a:gd name="T14" fmla="*/ 100 w 290"/>
                  <a:gd name="T15" fmla="*/ 342 h 780"/>
                  <a:gd name="T16" fmla="*/ 60 w 290"/>
                  <a:gd name="T17" fmla="*/ 456 h 780"/>
                  <a:gd name="T18" fmla="*/ 42 w 290"/>
                  <a:gd name="T19" fmla="*/ 512 h 780"/>
                  <a:gd name="T20" fmla="*/ 26 w 290"/>
                  <a:gd name="T21" fmla="*/ 566 h 780"/>
                  <a:gd name="T22" fmla="*/ 12 w 290"/>
                  <a:gd name="T23" fmla="*/ 618 h 780"/>
                  <a:gd name="T24" fmla="*/ 4 w 290"/>
                  <a:gd name="T25" fmla="*/ 664 h 780"/>
                  <a:gd name="T26" fmla="*/ 0 w 290"/>
                  <a:gd name="T27" fmla="*/ 684 h 780"/>
                  <a:gd name="T28" fmla="*/ 0 w 290"/>
                  <a:gd name="T29" fmla="*/ 704 h 780"/>
                  <a:gd name="T30" fmla="*/ 0 w 290"/>
                  <a:gd name="T31" fmla="*/ 722 h 780"/>
                  <a:gd name="T32" fmla="*/ 2 w 290"/>
                  <a:gd name="T33" fmla="*/ 738 h 780"/>
                  <a:gd name="T34" fmla="*/ 6 w 290"/>
                  <a:gd name="T35" fmla="*/ 750 h 780"/>
                  <a:gd name="T36" fmla="*/ 10 w 290"/>
                  <a:gd name="T37" fmla="*/ 762 h 780"/>
                  <a:gd name="T38" fmla="*/ 18 w 290"/>
                  <a:gd name="T39" fmla="*/ 770 h 780"/>
                  <a:gd name="T40" fmla="*/ 28 w 290"/>
                  <a:gd name="T41" fmla="*/ 776 h 780"/>
                  <a:gd name="T42" fmla="*/ 28 w 290"/>
                  <a:gd name="T43" fmla="*/ 776 h 780"/>
                  <a:gd name="T44" fmla="*/ 38 w 290"/>
                  <a:gd name="T45" fmla="*/ 780 h 780"/>
                  <a:gd name="T46" fmla="*/ 48 w 290"/>
                  <a:gd name="T47" fmla="*/ 778 h 780"/>
                  <a:gd name="T48" fmla="*/ 60 w 290"/>
                  <a:gd name="T49" fmla="*/ 772 h 780"/>
                  <a:gd name="T50" fmla="*/ 70 w 290"/>
                  <a:gd name="T51" fmla="*/ 764 h 780"/>
                  <a:gd name="T52" fmla="*/ 82 w 290"/>
                  <a:gd name="T53" fmla="*/ 752 h 780"/>
                  <a:gd name="T54" fmla="*/ 92 w 290"/>
                  <a:gd name="T55" fmla="*/ 738 h 780"/>
                  <a:gd name="T56" fmla="*/ 104 w 290"/>
                  <a:gd name="T57" fmla="*/ 720 h 780"/>
                  <a:gd name="T58" fmla="*/ 116 w 290"/>
                  <a:gd name="T59" fmla="*/ 700 h 780"/>
                  <a:gd name="T60" fmla="*/ 138 w 290"/>
                  <a:gd name="T61" fmla="*/ 652 h 780"/>
                  <a:gd name="T62" fmla="*/ 160 w 290"/>
                  <a:gd name="T63" fmla="*/ 600 h 780"/>
                  <a:gd name="T64" fmla="*/ 182 w 290"/>
                  <a:gd name="T65" fmla="*/ 540 h 780"/>
                  <a:gd name="T66" fmla="*/ 204 w 290"/>
                  <a:gd name="T67" fmla="*/ 476 h 780"/>
                  <a:gd name="T68" fmla="*/ 222 w 290"/>
                  <a:gd name="T69" fmla="*/ 412 h 780"/>
                  <a:gd name="T70" fmla="*/ 240 w 290"/>
                  <a:gd name="T71" fmla="*/ 348 h 780"/>
                  <a:gd name="T72" fmla="*/ 256 w 290"/>
                  <a:gd name="T73" fmla="*/ 286 h 780"/>
                  <a:gd name="T74" fmla="*/ 270 w 290"/>
                  <a:gd name="T75" fmla="*/ 228 h 780"/>
                  <a:gd name="T76" fmla="*/ 280 w 290"/>
                  <a:gd name="T77" fmla="*/ 174 h 780"/>
                  <a:gd name="T78" fmla="*/ 286 w 290"/>
                  <a:gd name="T79" fmla="*/ 130 h 780"/>
                  <a:gd name="T80" fmla="*/ 290 w 290"/>
                  <a:gd name="T81" fmla="*/ 94 h 780"/>
                  <a:gd name="T82" fmla="*/ 290 w 290"/>
                  <a:gd name="T83" fmla="*/ 70 h 780"/>
                  <a:gd name="T84" fmla="*/ 290 w 290"/>
                  <a:gd name="T85" fmla="*/ 70 h 780"/>
                  <a:gd name="T86" fmla="*/ 288 w 290"/>
                  <a:gd name="T87" fmla="*/ 48 h 780"/>
                  <a:gd name="T88" fmla="*/ 284 w 290"/>
                  <a:gd name="T89" fmla="*/ 30 h 780"/>
                  <a:gd name="T90" fmla="*/ 278 w 290"/>
                  <a:gd name="T91" fmla="*/ 18 h 780"/>
                  <a:gd name="T92" fmla="*/ 272 w 290"/>
                  <a:gd name="T93" fmla="*/ 8 h 780"/>
                  <a:gd name="T94" fmla="*/ 264 w 290"/>
                  <a:gd name="T95" fmla="*/ 2 h 780"/>
                  <a:gd name="T96" fmla="*/ 258 w 290"/>
                  <a:gd name="T97" fmla="*/ 0 h 780"/>
                  <a:gd name="T98" fmla="*/ 250 w 290"/>
                  <a:gd name="T99" fmla="*/ 0 h 780"/>
                  <a:gd name="T100" fmla="*/ 240 w 290"/>
                  <a:gd name="T101" fmla="*/ 4 h 780"/>
                  <a:gd name="T102" fmla="*/ 232 w 290"/>
                  <a:gd name="T103" fmla="*/ 10 h 780"/>
                  <a:gd name="T104" fmla="*/ 224 w 290"/>
                  <a:gd name="T105" fmla="*/ 16 h 780"/>
                  <a:gd name="T106" fmla="*/ 206 w 290"/>
                  <a:gd name="T107" fmla="*/ 38 h 780"/>
                  <a:gd name="T108" fmla="*/ 188 w 290"/>
                  <a:gd name="T109" fmla="*/ 64 h 780"/>
                  <a:gd name="T110" fmla="*/ 174 w 290"/>
                  <a:gd name="T111" fmla="*/ 92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0" h="780">
                    <a:moveTo>
                      <a:pt x="174" y="92"/>
                    </a:moveTo>
                    <a:lnTo>
                      <a:pt x="174" y="92"/>
                    </a:lnTo>
                    <a:lnTo>
                      <a:pt x="174" y="104"/>
                    </a:lnTo>
                    <a:lnTo>
                      <a:pt x="172" y="118"/>
                    </a:lnTo>
                    <a:lnTo>
                      <a:pt x="164" y="150"/>
                    </a:lnTo>
                    <a:lnTo>
                      <a:pt x="154" y="190"/>
                    </a:lnTo>
                    <a:lnTo>
                      <a:pt x="138" y="236"/>
                    </a:lnTo>
                    <a:lnTo>
                      <a:pt x="100" y="342"/>
                    </a:lnTo>
                    <a:lnTo>
                      <a:pt x="60" y="456"/>
                    </a:lnTo>
                    <a:lnTo>
                      <a:pt x="42" y="512"/>
                    </a:lnTo>
                    <a:lnTo>
                      <a:pt x="26" y="566"/>
                    </a:lnTo>
                    <a:lnTo>
                      <a:pt x="12" y="618"/>
                    </a:lnTo>
                    <a:lnTo>
                      <a:pt x="4" y="664"/>
                    </a:lnTo>
                    <a:lnTo>
                      <a:pt x="0" y="684"/>
                    </a:lnTo>
                    <a:lnTo>
                      <a:pt x="0" y="704"/>
                    </a:lnTo>
                    <a:lnTo>
                      <a:pt x="0" y="722"/>
                    </a:lnTo>
                    <a:lnTo>
                      <a:pt x="2" y="738"/>
                    </a:lnTo>
                    <a:lnTo>
                      <a:pt x="6" y="750"/>
                    </a:lnTo>
                    <a:lnTo>
                      <a:pt x="10" y="762"/>
                    </a:lnTo>
                    <a:lnTo>
                      <a:pt x="18" y="770"/>
                    </a:lnTo>
                    <a:lnTo>
                      <a:pt x="28" y="776"/>
                    </a:lnTo>
                    <a:lnTo>
                      <a:pt x="28" y="776"/>
                    </a:lnTo>
                    <a:lnTo>
                      <a:pt x="38" y="780"/>
                    </a:lnTo>
                    <a:lnTo>
                      <a:pt x="48" y="778"/>
                    </a:lnTo>
                    <a:lnTo>
                      <a:pt x="60" y="772"/>
                    </a:lnTo>
                    <a:lnTo>
                      <a:pt x="70" y="764"/>
                    </a:lnTo>
                    <a:lnTo>
                      <a:pt x="82" y="752"/>
                    </a:lnTo>
                    <a:lnTo>
                      <a:pt x="92" y="738"/>
                    </a:lnTo>
                    <a:lnTo>
                      <a:pt x="104" y="720"/>
                    </a:lnTo>
                    <a:lnTo>
                      <a:pt x="116" y="700"/>
                    </a:lnTo>
                    <a:lnTo>
                      <a:pt x="138" y="652"/>
                    </a:lnTo>
                    <a:lnTo>
                      <a:pt x="160" y="600"/>
                    </a:lnTo>
                    <a:lnTo>
                      <a:pt x="182" y="540"/>
                    </a:lnTo>
                    <a:lnTo>
                      <a:pt x="204" y="476"/>
                    </a:lnTo>
                    <a:lnTo>
                      <a:pt x="222" y="412"/>
                    </a:lnTo>
                    <a:lnTo>
                      <a:pt x="240" y="348"/>
                    </a:lnTo>
                    <a:lnTo>
                      <a:pt x="256" y="286"/>
                    </a:lnTo>
                    <a:lnTo>
                      <a:pt x="270" y="228"/>
                    </a:lnTo>
                    <a:lnTo>
                      <a:pt x="280" y="174"/>
                    </a:lnTo>
                    <a:lnTo>
                      <a:pt x="286" y="130"/>
                    </a:lnTo>
                    <a:lnTo>
                      <a:pt x="290" y="94"/>
                    </a:lnTo>
                    <a:lnTo>
                      <a:pt x="290" y="70"/>
                    </a:lnTo>
                    <a:lnTo>
                      <a:pt x="290" y="70"/>
                    </a:lnTo>
                    <a:lnTo>
                      <a:pt x="288" y="48"/>
                    </a:lnTo>
                    <a:lnTo>
                      <a:pt x="284" y="30"/>
                    </a:lnTo>
                    <a:lnTo>
                      <a:pt x="278" y="18"/>
                    </a:lnTo>
                    <a:lnTo>
                      <a:pt x="272" y="8"/>
                    </a:lnTo>
                    <a:lnTo>
                      <a:pt x="264" y="2"/>
                    </a:lnTo>
                    <a:lnTo>
                      <a:pt x="258" y="0"/>
                    </a:lnTo>
                    <a:lnTo>
                      <a:pt x="250" y="0"/>
                    </a:lnTo>
                    <a:lnTo>
                      <a:pt x="240" y="4"/>
                    </a:lnTo>
                    <a:lnTo>
                      <a:pt x="232" y="10"/>
                    </a:lnTo>
                    <a:lnTo>
                      <a:pt x="224" y="16"/>
                    </a:lnTo>
                    <a:lnTo>
                      <a:pt x="206" y="38"/>
                    </a:lnTo>
                    <a:lnTo>
                      <a:pt x="188" y="64"/>
                    </a:lnTo>
                    <a:lnTo>
                      <a:pt x="174" y="9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" name="Freeform 59"/>
              <p:cNvSpPr>
                <a:spLocks/>
              </p:cNvSpPr>
              <p:nvPr userDrawn="1"/>
            </p:nvSpPr>
            <p:spPr bwMode="auto">
              <a:xfrm>
                <a:off x="135" y="-446"/>
                <a:ext cx="258" cy="1270"/>
              </a:xfrm>
              <a:custGeom>
                <a:avLst/>
                <a:gdLst>
                  <a:gd name="T0" fmla="*/ 124 w 258"/>
                  <a:gd name="T1" fmla="*/ 138 h 1270"/>
                  <a:gd name="T2" fmla="*/ 100 w 258"/>
                  <a:gd name="T3" fmla="*/ 238 h 1270"/>
                  <a:gd name="T4" fmla="*/ 88 w 258"/>
                  <a:gd name="T5" fmla="*/ 342 h 1270"/>
                  <a:gd name="T6" fmla="*/ 74 w 258"/>
                  <a:gd name="T7" fmla="*/ 500 h 1270"/>
                  <a:gd name="T8" fmla="*/ 66 w 258"/>
                  <a:gd name="T9" fmla="*/ 550 h 1270"/>
                  <a:gd name="T10" fmla="*/ 18 w 258"/>
                  <a:gd name="T11" fmla="*/ 860 h 1270"/>
                  <a:gd name="T12" fmla="*/ 6 w 258"/>
                  <a:gd name="T13" fmla="*/ 964 h 1270"/>
                  <a:gd name="T14" fmla="*/ 0 w 258"/>
                  <a:gd name="T15" fmla="*/ 1052 h 1270"/>
                  <a:gd name="T16" fmla="*/ 0 w 258"/>
                  <a:gd name="T17" fmla="*/ 1146 h 1270"/>
                  <a:gd name="T18" fmla="*/ 6 w 258"/>
                  <a:gd name="T19" fmla="*/ 1204 h 1270"/>
                  <a:gd name="T20" fmla="*/ 18 w 258"/>
                  <a:gd name="T21" fmla="*/ 1248 h 1270"/>
                  <a:gd name="T22" fmla="*/ 28 w 258"/>
                  <a:gd name="T23" fmla="*/ 1262 h 1270"/>
                  <a:gd name="T24" fmla="*/ 40 w 258"/>
                  <a:gd name="T25" fmla="*/ 1270 h 1270"/>
                  <a:gd name="T26" fmla="*/ 54 w 258"/>
                  <a:gd name="T27" fmla="*/ 1268 h 1270"/>
                  <a:gd name="T28" fmla="*/ 72 w 258"/>
                  <a:gd name="T29" fmla="*/ 1258 h 1270"/>
                  <a:gd name="T30" fmla="*/ 94 w 258"/>
                  <a:gd name="T31" fmla="*/ 1238 h 1270"/>
                  <a:gd name="T32" fmla="*/ 108 w 258"/>
                  <a:gd name="T33" fmla="*/ 1222 h 1270"/>
                  <a:gd name="T34" fmla="*/ 126 w 258"/>
                  <a:gd name="T35" fmla="*/ 1182 h 1270"/>
                  <a:gd name="T36" fmla="*/ 138 w 258"/>
                  <a:gd name="T37" fmla="*/ 1134 h 1270"/>
                  <a:gd name="T38" fmla="*/ 148 w 258"/>
                  <a:gd name="T39" fmla="*/ 1056 h 1270"/>
                  <a:gd name="T40" fmla="*/ 152 w 258"/>
                  <a:gd name="T41" fmla="*/ 948 h 1270"/>
                  <a:gd name="T42" fmla="*/ 158 w 258"/>
                  <a:gd name="T43" fmla="*/ 876 h 1270"/>
                  <a:gd name="T44" fmla="*/ 162 w 258"/>
                  <a:gd name="T45" fmla="*/ 856 h 1270"/>
                  <a:gd name="T46" fmla="*/ 202 w 258"/>
                  <a:gd name="T47" fmla="*/ 644 h 1270"/>
                  <a:gd name="T48" fmla="*/ 234 w 258"/>
                  <a:gd name="T49" fmla="*/ 432 h 1270"/>
                  <a:gd name="T50" fmla="*/ 254 w 258"/>
                  <a:gd name="T51" fmla="*/ 216 h 1270"/>
                  <a:gd name="T52" fmla="*/ 258 w 258"/>
                  <a:gd name="T53" fmla="*/ 108 h 1270"/>
                  <a:gd name="T54" fmla="*/ 254 w 258"/>
                  <a:gd name="T55" fmla="*/ 0 h 1270"/>
                  <a:gd name="T56" fmla="*/ 244 w 258"/>
                  <a:gd name="T57" fmla="*/ 0 h 1270"/>
                  <a:gd name="T58" fmla="*/ 224 w 258"/>
                  <a:gd name="T59" fmla="*/ 8 h 1270"/>
                  <a:gd name="T60" fmla="*/ 202 w 258"/>
                  <a:gd name="T61" fmla="*/ 24 h 1270"/>
                  <a:gd name="T62" fmla="*/ 172 w 258"/>
                  <a:gd name="T63" fmla="*/ 60 h 1270"/>
                  <a:gd name="T64" fmla="*/ 140 w 258"/>
                  <a:gd name="T65" fmla="*/ 116 h 1270"/>
                  <a:gd name="T66" fmla="*/ 124 w 258"/>
                  <a:gd name="T67" fmla="*/ 162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8" h="1270">
                    <a:moveTo>
                      <a:pt x="124" y="138"/>
                    </a:moveTo>
                    <a:lnTo>
                      <a:pt x="124" y="138"/>
                    </a:lnTo>
                    <a:lnTo>
                      <a:pt x="110" y="188"/>
                    </a:lnTo>
                    <a:lnTo>
                      <a:pt x="100" y="238"/>
                    </a:lnTo>
                    <a:lnTo>
                      <a:pt x="92" y="290"/>
                    </a:lnTo>
                    <a:lnTo>
                      <a:pt x="88" y="342"/>
                    </a:lnTo>
                    <a:lnTo>
                      <a:pt x="78" y="448"/>
                    </a:lnTo>
                    <a:lnTo>
                      <a:pt x="74" y="500"/>
                    </a:lnTo>
                    <a:lnTo>
                      <a:pt x="66" y="550"/>
                    </a:lnTo>
                    <a:lnTo>
                      <a:pt x="66" y="550"/>
                    </a:lnTo>
                    <a:lnTo>
                      <a:pt x="34" y="756"/>
                    </a:lnTo>
                    <a:lnTo>
                      <a:pt x="18" y="860"/>
                    </a:lnTo>
                    <a:lnTo>
                      <a:pt x="6" y="964"/>
                    </a:lnTo>
                    <a:lnTo>
                      <a:pt x="6" y="964"/>
                    </a:lnTo>
                    <a:lnTo>
                      <a:pt x="4" y="1000"/>
                    </a:lnTo>
                    <a:lnTo>
                      <a:pt x="0" y="1052"/>
                    </a:lnTo>
                    <a:lnTo>
                      <a:pt x="0" y="1114"/>
                    </a:lnTo>
                    <a:lnTo>
                      <a:pt x="0" y="1146"/>
                    </a:lnTo>
                    <a:lnTo>
                      <a:pt x="2" y="1176"/>
                    </a:lnTo>
                    <a:lnTo>
                      <a:pt x="6" y="1204"/>
                    </a:lnTo>
                    <a:lnTo>
                      <a:pt x="12" y="1228"/>
                    </a:lnTo>
                    <a:lnTo>
                      <a:pt x="18" y="1248"/>
                    </a:lnTo>
                    <a:lnTo>
                      <a:pt x="22" y="1256"/>
                    </a:lnTo>
                    <a:lnTo>
                      <a:pt x="28" y="1262"/>
                    </a:lnTo>
                    <a:lnTo>
                      <a:pt x="34" y="1266"/>
                    </a:lnTo>
                    <a:lnTo>
                      <a:pt x="40" y="1270"/>
                    </a:lnTo>
                    <a:lnTo>
                      <a:pt x="48" y="1270"/>
                    </a:lnTo>
                    <a:lnTo>
                      <a:pt x="54" y="1268"/>
                    </a:lnTo>
                    <a:lnTo>
                      <a:pt x="64" y="1266"/>
                    </a:lnTo>
                    <a:lnTo>
                      <a:pt x="72" y="1258"/>
                    </a:lnTo>
                    <a:lnTo>
                      <a:pt x="84" y="1250"/>
                    </a:lnTo>
                    <a:lnTo>
                      <a:pt x="94" y="1238"/>
                    </a:lnTo>
                    <a:lnTo>
                      <a:pt x="94" y="1238"/>
                    </a:lnTo>
                    <a:lnTo>
                      <a:pt x="108" y="1222"/>
                    </a:lnTo>
                    <a:lnTo>
                      <a:pt x="118" y="1202"/>
                    </a:lnTo>
                    <a:lnTo>
                      <a:pt x="126" y="1182"/>
                    </a:lnTo>
                    <a:lnTo>
                      <a:pt x="134" y="1158"/>
                    </a:lnTo>
                    <a:lnTo>
                      <a:pt x="138" y="1134"/>
                    </a:lnTo>
                    <a:lnTo>
                      <a:pt x="144" y="1108"/>
                    </a:lnTo>
                    <a:lnTo>
                      <a:pt x="148" y="1056"/>
                    </a:lnTo>
                    <a:lnTo>
                      <a:pt x="150" y="1002"/>
                    </a:lnTo>
                    <a:lnTo>
                      <a:pt x="152" y="948"/>
                    </a:lnTo>
                    <a:lnTo>
                      <a:pt x="156" y="900"/>
                    </a:lnTo>
                    <a:lnTo>
                      <a:pt x="158" y="876"/>
                    </a:lnTo>
                    <a:lnTo>
                      <a:pt x="162" y="856"/>
                    </a:lnTo>
                    <a:lnTo>
                      <a:pt x="162" y="856"/>
                    </a:lnTo>
                    <a:lnTo>
                      <a:pt x="182" y="750"/>
                    </a:lnTo>
                    <a:lnTo>
                      <a:pt x="202" y="644"/>
                    </a:lnTo>
                    <a:lnTo>
                      <a:pt x="220" y="538"/>
                    </a:lnTo>
                    <a:lnTo>
                      <a:pt x="234" y="432"/>
                    </a:lnTo>
                    <a:lnTo>
                      <a:pt x="246" y="324"/>
                    </a:lnTo>
                    <a:lnTo>
                      <a:pt x="254" y="216"/>
                    </a:lnTo>
                    <a:lnTo>
                      <a:pt x="256" y="162"/>
                    </a:lnTo>
                    <a:lnTo>
                      <a:pt x="258" y="108"/>
                    </a:lnTo>
                    <a:lnTo>
                      <a:pt x="256" y="54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44" y="0"/>
                    </a:lnTo>
                    <a:lnTo>
                      <a:pt x="234" y="2"/>
                    </a:lnTo>
                    <a:lnTo>
                      <a:pt x="224" y="8"/>
                    </a:lnTo>
                    <a:lnTo>
                      <a:pt x="212" y="16"/>
                    </a:lnTo>
                    <a:lnTo>
                      <a:pt x="202" y="24"/>
                    </a:lnTo>
                    <a:lnTo>
                      <a:pt x="192" y="36"/>
                    </a:lnTo>
                    <a:lnTo>
                      <a:pt x="172" y="60"/>
                    </a:lnTo>
                    <a:lnTo>
                      <a:pt x="154" y="88"/>
                    </a:lnTo>
                    <a:lnTo>
                      <a:pt x="140" y="116"/>
                    </a:lnTo>
                    <a:lnTo>
                      <a:pt x="128" y="140"/>
                    </a:lnTo>
                    <a:lnTo>
                      <a:pt x="124" y="162"/>
                    </a:lnTo>
                    <a:lnTo>
                      <a:pt x="124" y="1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" name="Freeform 60"/>
              <p:cNvSpPr>
                <a:spLocks/>
              </p:cNvSpPr>
              <p:nvPr userDrawn="1"/>
            </p:nvSpPr>
            <p:spPr bwMode="auto">
              <a:xfrm>
                <a:off x="135" y="-446"/>
                <a:ext cx="258" cy="1270"/>
              </a:xfrm>
              <a:custGeom>
                <a:avLst/>
                <a:gdLst>
                  <a:gd name="T0" fmla="*/ 124 w 258"/>
                  <a:gd name="T1" fmla="*/ 138 h 1270"/>
                  <a:gd name="T2" fmla="*/ 100 w 258"/>
                  <a:gd name="T3" fmla="*/ 238 h 1270"/>
                  <a:gd name="T4" fmla="*/ 88 w 258"/>
                  <a:gd name="T5" fmla="*/ 342 h 1270"/>
                  <a:gd name="T6" fmla="*/ 74 w 258"/>
                  <a:gd name="T7" fmla="*/ 500 h 1270"/>
                  <a:gd name="T8" fmla="*/ 66 w 258"/>
                  <a:gd name="T9" fmla="*/ 550 h 1270"/>
                  <a:gd name="T10" fmla="*/ 18 w 258"/>
                  <a:gd name="T11" fmla="*/ 860 h 1270"/>
                  <a:gd name="T12" fmla="*/ 6 w 258"/>
                  <a:gd name="T13" fmla="*/ 964 h 1270"/>
                  <a:gd name="T14" fmla="*/ 0 w 258"/>
                  <a:gd name="T15" fmla="*/ 1052 h 1270"/>
                  <a:gd name="T16" fmla="*/ 0 w 258"/>
                  <a:gd name="T17" fmla="*/ 1146 h 1270"/>
                  <a:gd name="T18" fmla="*/ 6 w 258"/>
                  <a:gd name="T19" fmla="*/ 1204 h 1270"/>
                  <a:gd name="T20" fmla="*/ 18 w 258"/>
                  <a:gd name="T21" fmla="*/ 1248 h 1270"/>
                  <a:gd name="T22" fmla="*/ 28 w 258"/>
                  <a:gd name="T23" fmla="*/ 1262 h 1270"/>
                  <a:gd name="T24" fmla="*/ 40 w 258"/>
                  <a:gd name="T25" fmla="*/ 1270 h 1270"/>
                  <a:gd name="T26" fmla="*/ 54 w 258"/>
                  <a:gd name="T27" fmla="*/ 1268 h 1270"/>
                  <a:gd name="T28" fmla="*/ 72 w 258"/>
                  <a:gd name="T29" fmla="*/ 1258 h 1270"/>
                  <a:gd name="T30" fmla="*/ 94 w 258"/>
                  <a:gd name="T31" fmla="*/ 1238 h 1270"/>
                  <a:gd name="T32" fmla="*/ 108 w 258"/>
                  <a:gd name="T33" fmla="*/ 1222 h 1270"/>
                  <a:gd name="T34" fmla="*/ 126 w 258"/>
                  <a:gd name="T35" fmla="*/ 1182 h 1270"/>
                  <a:gd name="T36" fmla="*/ 138 w 258"/>
                  <a:gd name="T37" fmla="*/ 1134 h 1270"/>
                  <a:gd name="T38" fmla="*/ 148 w 258"/>
                  <a:gd name="T39" fmla="*/ 1056 h 1270"/>
                  <a:gd name="T40" fmla="*/ 152 w 258"/>
                  <a:gd name="T41" fmla="*/ 948 h 1270"/>
                  <a:gd name="T42" fmla="*/ 158 w 258"/>
                  <a:gd name="T43" fmla="*/ 876 h 1270"/>
                  <a:gd name="T44" fmla="*/ 162 w 258"/>
                  <a:gd name="T45" fmla="*/ 856 h 1270"/>
                  <a:gd name="T46" fmla="*/ 202 w 258"/>
                  <a:gd name="T47" fmla="*/ 644 h 1270"/>
                  <a:gd name="T48" fmla="*/ 234 w 258"/>
                  <a:gd name="T49" fmla="*/ 432 h 1270"/>
                  <a:gd name="T50" fmla="*/ 254 w 258"/>
                  <a:gd name="T51" fmla="*/ 216 h 1270"/>
                  <a:gd name="T52" fmla="*/ 258 w 258"/>
                  <a:gd name="T53" fmla="*/ 108 h 1270"/>
                  <a:gd name="T54" fmla="*/ 254 w 258"/>
                  <a:gd name="T55" fmla="*/ 0 h 1270"/>
                  <a:gd name="T56" fmla="*/ 244 w 258"/>
                  <a:gd name="T57" fmla="*/ 0 h 1270"/>
                  <a:gd name="T58" fmla="*/ 224 w 258"/>
                  <a:gd name="T59" fmla="*/ 8 h 1270"/>
                  <a:gd name="T60" fmla="*/ 202 w 258"/>
                  <a:gd name="T61" fmla="*/ 24 h 1270"/>
                  <a:gd name="T62" fmla="*/ 172 w 258"/>
                  <a:gd name="T63" fmla="*/ 60 h 1270"/>
                  <a:gd name="T64" fmla="*/ 140 w 258"/>
                  <a:gd name="T65" fmla="*/ 116 h 1270"/>
                  <a:gd name="T66" fmla="*/ 124 w 258"/>
                  <a:gd name="T67" fmla="*/ 162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8" h="1270">
                    <a:moveTo>
                      <a:pt x="124" y="138"/>
                    </a:moveTo>
                    <a:lnTo>
                      <a:pt x="124" y="138"/>
                    </a:lnTo>
                    <a:lnTo>
                      <a:pt x="110" y="188"/>
                    </a:lnTo>
                    <a:lnTo>
                      <a:pt x="100" y="238"/>
                    </a:lnTo>
                    <a:lnTo>
                      <a:pt x="92" y="290"/>
                    </a:lnTo>
                    <a:lnTo>
                      <a:pt x="88" y="342"/>
                    </a:lnTo>
                    <a:lnTo>
                      <a:pt x="78" y="448"/>
                    </a:lnTo>
                    <a:lnTo>
                      <a:pt x="74" y="500"/>
                    </a:lnTo>
                    <a:lnTo>
                      <a:pt x="66" y="550"/>
                    </a:lnTo>
                    <a:lnTo>
                      <a:pt x="66" y="550"/>
                    </a:lnTo>
                    <a:lnTo>
                      <a:pt x="34" y="756"/>
                    </a:lnTo>
                    <a:lnTo>
                      <a:pt x="18" y="860"/>
                    </a:lnTo>
                    <a:lnTo>
                      <a:pt x="6" y="964"/>
                    </a:lnTo>
                    <a:lnTo>
                      <a:pt x="6" y="964"/>
                    </a:lnTo>
                    <a:lnTo>
                      <a:pt x="4" y="1000"/>
                    </a:lnTo>
                    <a:lnTo>
                      <a:pt x="0" y="1052"/>
                    </a:lnTo>
                    <a:lnTo>
                      <a:pt x="0" y="1114"/>
                    </a:lnTo>
                    <a:lnTo>
                      <a:pt x="0" y="1146"/>
                    </a:lnTo>
                    <a:lnTo>
                      <a:pt x="2" y="1176"/>
                    </a:lnTo>
                    <a:lnTo>
                      <a:pt x="6" y="1204"/>
                    </a:lnTo>
                    <a:lnTo>
                      <a:pt x="12" y="1228"/>
                    </a:lnTo>
                    <a:lnTo>
                      <a:pt x="18" y="1248"/>
                    </a:lnTo>
                    <a:lnTo>
                      <a:pt x="22" y="1256"/>
                    </a:lnTo>
                    <a:lnTo>
                      <a:pt x="28" y="1262"/>
                    </a:lnTo>
                    <a:lnTo>
                      <a:pt x="34" y="1266"/>
                    </a:lnTo>
                    <a:lnTo>
                      <a:pt x="40" y="1270"/>
                    </a:lnTo>
                    <a:lnTo>
                      <a:pt x="48" y="1270"/>
                    </a:lnTo>
                    <a:lnTo>
                      <a:pt x="54" y="1268"/>
                    </a:lnTo>
                    <a:lnTo>
                      <a:pt x="64" y="1266"/>
                    </a:lnTo>
                    <a:lnTo>
                      <a:pt x="72" y="1258"/>
                    </a:lnTo>
                    <a:lnTo>
                      <a:pt x="84" y="1250"/>
                    </a:lnTo>
                    <a:lnTo>
                      <a:pt x="94" y="1238"/>
                    </a:lnTo>
                    <a:lnTo>
                      <a:pt x="94" y="1238"/>
                    </a:lnTo>
                    <a:lnTo>
                      <a:pt x="108" y="1222"/>
                    </a:lnTo>
                    <a:lnTo>
                      <a:pt x="118" y="1202"/>
                    </a:lnTo>
                    <a:lnTo>
                      <a:pt x="126" y="1182"/>
                    </a:lnTo>
                    <a:lnTo>
                      <a:pt x="134" y="1158"/>
                    </a:lnTo>
                    <a:lnTo>
                      <a:pt x="138" y="1134"/>
                    </a:lnTo>
                    <a:lnTo>
                      <a:pt x="144" y="1108"/>
                    </a:lnTo>
                    <a:lnTo>
                      <a:pt x="148" y="1056"/>
                    </a:lnTo>
                    <a:lnTo>
                      <a:pt x="150" y="1002"/>
                    </a:lnTo>
                    <a:lnTo>
                      <a:pt x="152" y="948"/>
                    </a:lnTo>
                    <a:lnTo>
                      <a:pt x="156" y="900"/>
                    </a:lnTo>
                    <a:lnTo>
                      <a:pt x="158" y="876"/>
                    </a:lnTo>
                    <a:lnTo>
                      <a:pt x="162" y="856"/>
                    </a:lnTo>
                    <a:lnTo>
                      <a:pt x="162" y="856"/>
                    </a:lnTo>
                    <a:lnTo>
                      <a:pt x="182" y="750"/>
                    </a:lnTo>
                    <a:lnTo>
                      <a:pt x="202" y="644"/>
                    </a:lnTo>
                    <a:lnTo>
                      <a:pt x="220" y="538"/>
                    </a:lnTo>
                    <a:lnTo>
                      <a:pt x="234" y="432"/>
                    </a:lnTo>
                    <a:lnTo>
                      <a:pt x="246" y="324"/>
                    </a:lnTo>
                    <a:lnTo>
                      <a:pt x="254" y="216"/>
                    </a:lnTo>
                    <a:lnTo>
                      <a:pt x="256" y="162"/>
                    </a:lnTo>
                    <a:lnTo>
                      <a:pt x="258" y="108"/>
                    </a:lnTo>
                    <a:lnTo>
                      <a:pt x="256" y="54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44" y="0"/>
                    </a:lnTo>
                    <a:lnTo>
                      <a:pt x="234" y="2"/>
                    </a:lnTo>
                    <a:lnTo>
                      <a:pt x="224" y="8"/>
                    </a:lnTo>
                    <a:lnTo>
                      <a:pt x="212" y="16"/>
                    </a:lnTo>
                    <a:lnTo>
                      <a:pt x="202" y="24"/>
                    </a:lnTo>
                    <a:lnTo>
                      <a:pt x="192" y="36"/>
                    </a:lnTo>
                    <a:lnTo>
                      <a:pt x="172" y="60"/>
                    </a:lnTo>
                    <a:lnTo>
                      <a:pt x="154" y="88"/>
                    </a:lnTo>
                    <a:lnTo>
                      <a:pt x="140" y="116"/>
                    </a:lnTo>
                    <a:lnTo>
                      <a:pt x="128" y="140"/>
                    </a:lnTo>
                    <a:lnTo>
                      <a:pt x="124" y="16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" name="Freeform 61"/>
              <p:cNvSpPr>
                <a:spLocks/>
              </p:cNvSpPr>
              <p:nvPr userDrawn="1"/>
            </p:nvSpPr>
            <p:spPr bwMode="auto">
              <a:xfrm>
                <a:off x="559" y="-74"/>
                <a:ext cx="300" cy="1100"/>
              </a:xfrm>
              <a:custGeom>
                <a:avLst/>
                <a:gdLst>
                  <a:gd name="T0" fmla="*/ 166 w 300"/>
                  <a:gd name="T1" fmla="*/ 110 h 1100"/>
                  <a:gd name="T2" fmla="*/ 160 w 300"/>
                  <a:gd name="T3" fmla="*/ 174 h 1100"/>
                  <a:gd name="T4" fmla="*/ 148 w 300"/>
                  <a:gd name="T5" fmla="*/ 238 h 1100"/>
                  <a:gd name="T6" fmla="*/ 112 w 300"/>
                  <a:gd name="T7" fmla="*/ 368 h 1100"/>
                  <a:gd name="T8" fmla="*/ 72 w 300"/>
                  <a:gd name="T9" fmla="*/ 496 h 1100"/>
                  <a:gd name="T10" fmla="*/ 48 w 300"/>
                  <a:gd name="T11" fmla="*/ 592 h 1100"/>
                  <a:gd name="T12" fmla="*/ 42 w 300"/>
                  <a:gd name="T13" fmla="*/ 624 h 1100"/>
                  <a:gd name="T14" fmla="*/ 22 w 300"/>
                  <a:gd name="T15" fmla="*/ 734 h 1100"/>
                  <a:gd name="T16" fmla="*/ 6 w 300"/>
                  <a:gd name="T17" fmla="*/ 836 h 1100"/>
                  <a:gd name="T18" fmla="*/ 0 w 300"/>
                  <a:gd name="T19" fmla="*/ 904 h 1100"/>
                  <a:gd name="T20" fmla="*/ 2 w 300"/>
                  <a:gd name="T21" fmla="*/ 970 h 1100"/>
                  <a:gd name="T22" fmla="*/ 14 w 300"/>
                  <a:gd name="T23" fmla="*/ 1030 h 1100"/>
                  <a:gd name="T24" fmla="*/ 32 w 300"/>
                  <a:gd name="T25" fmla="*/ 1068 h 1100"/>
                  <a:gd name="T26" fmla="*/ 48 w 300"/>
                  <a:gd name="T27" fmla="*/ 1090 h 1100"/>
                  <a:gd name="T28" fmla="*/ 58 w 300"/>
                  <a:gd name="T29" fmla="*/ 1100 h 1100"/>
                  <a:gd name="T30" fmla="*/ 80 w 300"/>
                  <a:gd name="T31" fmla="*/ 1080 h 1100"/>
                  <a:gd name="T32" fmla="*/ 114 w 300"/>
                  <a:gd name="T33" fmla="*/ 1030 h 1100"/>
                  <a:gd name="T34" fmla="*/ 140 w 300"/>
                  <a:gd name="T35" fmla="*/ 968 h 1100"/>
                  <a:gd name="T36" fmla="*/ 160 w 300"/>
                  <a:gd name="T37" fmla="*/ 896 h 1100"/>
                  <a:gd name="T38" fmla="*/ 178 w 300"/>
                  <a:gd name="T39" fmla="*/ 782 h 1100"/>
                  <a:gd name="T40" fmla="*/ 196 w 300"/>
                  <a:gd name="T41" fmla="*/ 642 h 1100"/>
                  <a:gd name="T42" fmla="*/ 206 w 300"/>
                  <a:gd name="T43" fmla="*/ 584 h 1100"/>
                  <a:gd name="T44" fmla="*/ 242 w 300"/>
                  <a:gd name="T45" fmla="*/ 436 h 1100"/>
                  <a:gd name="T46" fmla="*/ 278 w 300"/>
                  <a:gd name="T47" fmla="*/ 296 h 1100"/>
                  <a:gd name="T48" fmla="*/ 290 w 300"/>
                  <a:gd name="T49" fmla="*/ 226 h 1100"/>
                  <a:gd name="T50" fmla="*/ 298 w 300"/>
                  <a:gd name="T51" fmla="*/ 154 h 1100"/>
                  <a:gd name="T52" fmla="*/ 298 w 300"/>
                  <a:gd name="T53" fmla="*/ 80 h 1100"/>
                  <a:gd name="T54" fmla="*/ 290 w 300"/>
                  <a:gd name="T55" fmla="*/ 2 h 1100"/>
                  <a:gd name="T56" fmla="*/ 280 w 300"/>
                  <a:gd name="T57" fmla="*/ 0 h 1100"/>
                  <a:gd name="T58" fmla="*/ 258 w 300"/>
                  <a:gd name="T59" fmla="*/ 4 h 1100"/>
                  <a:gd name="T60" fmla="*/ 224 w 300"/>
                  <a:gd name="T61" fmla="*/ 18 h 1100"/>
                  <a:gd name="T62" fmla="*/ 186 w 300"/>
                  <a:gd name="T63" fmla="*/ 52 h 1100"/>
                  <a:gd name="T64" fmla="*/ 174 w 300"/>
                  <a:gd name="T65" fmla="*/ 74 h 1100"/>
                  <a:gd name="T66" fmla="*/ 166 w 300"/>
                  <a:gd name="T67" fmla="*/ 96 h 1100"/>
                  <a:gd name="T68" fmla="*/ 166 w 300"/>
                  <a:gd name="T69" fmla="*/ 118 h 1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0" h="1100">
                    <a:moveTo>
                      <a:pt x="166" y="110"/>
                    </a:moveTo>
                    <a:lnTo>
                      <a:pt x="166" y="110"/>
                    </a:lnTo>
                    <a:lnTo>
                      <a:pt x="164" y="142"/>
                    </a:lnTo>
                    <a:lnTo>
                      <a:pt x="160" y="174"/>
                    </a:lnTo>
                    <a:lnTo>
                      <a:pt x="156" y="206"/>
                    </a:lnTo>
                    <a:lnTo>
                      <a:pt x="148" y="238"/>
                    </a:lnTo>
                    <a:lnTo>
                      <a:pt x="132" y="302"/>
                    </a:lnTo>
                    <a:lnTo>
                      <a:pt x="112" y="368"/>
                    </a:lnTo>
                    <a:lnTo>
                      <a:pt x="92" y="432"/>
                    </a:lnTo>
                    <a:lnTo>
                      <a:pt x="72" y="496"/>
                    </a:lnTo>
                    <a:lnTo>
                      <a:pt x="54" y="560"/>
                    </a:lnTo>
                    <a:lnTo>
                      <a:pt x="48" y="592"/>
                    </a:lnTo>
                    <a:lnTo>
                      <a:pt x="42" y="624"/>
                    </a:lnTo>
                    <a:lnTo>
                      <a:pt x="42" y="624"/>
                    </a:lnTo>
                    <a:lnTo>
                      <a:pt x="34" y="674"/>
                    </a:lnTo>
                    <a:lnTo>
                      <a:pt x="22" y="734"/>
                    </a:lnTo>
                    <a:lnTo>
                      <a:pt x="10" y="802"/>
                    </a:lnTo>
                    <a:lnTo>
                      <a:pt x="6" y="836"/>
                    </a:lnTo>
                    <a:lnTo>
                      <a:pt x="2" y="870"/>
                    </a:lnTo>
                    <a:lnTo>
                      <a:pt x="0" y="904"/>
                    </a:lnTo>
                    <a:lnTo>
                      <a:pt x="0" y="938"/>
                    </a:lnTo>
                    <a:lnTo>
                      <a:pt x="2" y="970"/>
                    </a:lnTo>
                    <a:lnTo>
                      <a:pt x="8" y="1002"/>
                    </a:lnTo>
                    <a:lnTo>
                      <a:pt x="14" y="1030"/>
                    </a:lnTo>
                    <a:lnTo>
                      <a:pt x="26" y="1056"/>
                    </a:lnTo>
                    <a:lnTo>
                      <a:pt x="32" y="1068"/>
                    </a:lnTo>
                    <a:lnTo>
                      <a:pt x="40" y="1080"/>
                    </a:lnTo>
                    <a:lnTo>
                      <a:pt x="48" y="1090"/>
                    </a:lnTo>
                    <a:lnTo>
                      <a:pt x="58" y="1100"/>
                    </a:lnTo>
                    <a:lnTo>
                      <a:pt x="58" y="1100"/>
                    </a:lnTo>
                    <a:lnTo>
                      <a:pt x="68" y="1090"/>
                    </a:lnTo>
                    <a:lnTo>
                      <a:pt x="80" y="1080"/>
                    </a:lnTo>
                    <a:lnTo>
                      <a:pt x="98" y="1058"/>
                    </a:lnTo>
                    <a:lnTo>
                      <a:pt x="114" y="1030"/>
                    </a:lnTo>
                    <a:lnTo>
                      <a:pt x="128" y="1000"/>
                    </a:lnTo>
                    <a:lnTo>
                      <a:pt x="140" y="968"/>
                    </a:lnTo>
                    <a:lnTo>
                      <a:pt x="152" y="932"/>
                    </a:lnTo>
                    <a:lnTo>
                      <a:pt x="160" y="896"/>
                    </a:lnTo>
                    <a:lnTo>
                      <a:pt x="168" y="858"/>
                    </a:lnTo>
                    <a:lnTo>
                      <a:pt x="178" y="782"/>
                    </a:lnTo>
                    <a:lnTo>
                      <a:pt x="188" y="708"/>
                    </a:lnTo>
                    <a:lnTo>
                      <a:pt x="196" y="642"/>
                    </a:lnTo>
                    <a:lnTo>
                      <a:pt x="206" y="584"/>
                    </a:lnTo>
                    <a:lnTo>
                      <a:pt x="206" y="584"/>
                    </a:lnTo>
                    <a:lnTo>
                      <a:pt x="224" y="508"/>
                    </a:lnTo>
                    <a:lnTo>
                      <a:pt x="242" y="436"/>
                    </a:lnTo>
                    <a:lnTo>
                      <a:pt x="262" y="366"/>
                    </a:lnTo>
                    <a:lnTo>
                      <a:pt x="278" y="296"/>
                    </a:lnTo>
                    <a:lnTo>
                      <a:pt x="284" y="260"/>
                    </a:lnTo>
                    <a:lnTo>
                      <a:pt x="290" y="226"/>
                    </a:lnTo>
                    <a:lnTo>
                      <a:pt x="296" y="190"/>
                    </a:lnTo>
                    <a:lnTo>
                      <a:pt x="298" y="154"/>
                    </a:lnTo>
                    <a:lnTo>
                      <a:pt x="300" y="118"/>
                    </a:lnTo>
                    <a:lnTo>
                      <a:pt x="298" y="80"/>
                    </a:lnTo>
                    <a:lnTo>
                      <a:pt x="296" y="40"/>
                    </a:lnTo>
                    <a:lnTo>
                      <a:pt x="290" y="2"/>
                    </a:lnTo>
                    <a:lnTo>
                      <a:pt x="290" y="2"/>
                    </a:lnTo>
                    <a:lnTo>
                      <a:pt x="280" y="0"/>
                    </a:lnTo>
                    <a:lnTo>
                      <a:pt x="270" y="2"/>
                    </a:lnTo>
                    <a:lnTo>
                      <a:pt x="258" y="4"/>
                    </a:lnTo>
                    <a:lnTo>
                      <a:pt x="248" y="8"/>
                    </a:lnTo>
                    <a:lnTo>
                      <a:pt x="224" y="18"/>
                    </a:lnTo>
                    <a:lnTo>
                      <a:pt x="204" y="34"/>
                    </a:lnTo>
                    <a:lnTo>
                      <a:pt x="186" y="52"/>
                    </a:lnTo>
                    <a:lnTo>
                      <a:pt x="180" y="64"/>
                    </a:lnTo>
                    <a:lnTo>
                      <a:pt x="174" y="74"/>
                    </a:lnTo>
                    <a:lnTo>
                      <a:pt x="168" y="84"/>
                    </a:lnTo>
                    <a:lnTo>
                      <a:pt x="166" y="96"/>
                    </a:lnTo>
                    <a:lnTo>
                      <a:pt x="166" y="106"/>
                    </a:lnTo>
                    <a:lnTo>
                      <a:pt x="166" y="118"/>
                    </a:lnTo>
                    <a:lnTo>
                      <a:pt x="166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" name="Freeform 62"/>
              <p:cNvSpPr>
                <a:spLocks/>
              </p:cNvSpPr>
              <p:nvPr userDrawn="1"/>
            </p:nvSpPr>
            <p:spPr bwMode="auto">
              <a:xfrm>
                <a:off x="559" y="-74"/>
                <a:ext cx="300" cy="1100"/>
              </a:xfrm>
              <a:custGeom>
                <a:avLst/>
                <a:gdLst>
                  <a:gd name="T0" fmla="*/ 166 w 300"/>
                  <a:gd name="T1" fmla="*/ 110 h 1100"/>
                  <a:gd name="T2" fmla="*/ 160 w 300"/>
                  <a:gd name="T3" fmla="*/ 174 h 1100"/>
                  <a:gd name="T4" fmla="*/ 148 w 300"/>
                  <a:gd name="T5" fmla="*/ 238 h 1100"/>
                  <a:gd name="T6" fmla="*/ 112 w 300"/>
                  <a:gd name="T7" fmla="*/ 368 h 1100"/>
                  <a:gd name="T8" fmla="*/ 72 w 300"/>
                  <a:gd name="T9" fmla="*/ 496 h 1100"/>
                  <a:gd name="T10" fmla="*/ 48 w 300"/>
                  <a:gd name="T11" fmla="*/ 592 h 1100"/>
                  <a:gd name="T12" fmla="*/ 42 w 300"/>
                  <a:gd name="T13" fmla="*/ 624 h 1100"/>
                  <a:gd name="T14" fmla="*/ 22 w 300"/>
                  <a:gd name="T15" fmla="*/ 734 h 1100"/>
                  <a:gd name="T16" fmla="*/ 6 w 300"/>
                  <a:gd name="T17" fmla="*/ 836 h 1100"/>
                  <a:gd name="T18" fmla="*/ 0 w 300"/>
                  <a:gd name="T19" fmla="*/ 904 h 1100"/>
                  <a:gd name="T20" fmla="*/ 2 w 300"/>
                  <a:gd name="T21" fmla="*/ 970 h 1100"/>
                  <a:gd name="T22" fmla="*/ 14 w 300"/>
                  <a:gd name="T23" fmla="*/ 1030 h 1100"/>
                  <a:gd name="T24" fmla="*/ 32 w 300"/>
                  <a:gd name="T25" fmla="*/ 1068 h 1100"/>
                  <a:gd name="T26" fmla="*/ 48 w 300"/>
                  <a:gd name="T27" fmla="*/ 1090 h 1100"/>
                  <a:gd name="T28" fmla="*/ 58 w 300"/>
                  <a:gd name="T29" fmla="*/ 1100 h 1100"/>
                  <a:gd name="T30" fmla="*/ 80 w 300"/>
                  <a:gd name="T31" fmla="*/ 1080 h 1100"/>
                  <a:gd name="T32" fmla="*/ 114 w 300"/>
                  <a:gd name="T33" fmla="*/ 1030 h 1100"/>
                  <a:gd name="T34" fmla="*/ 140 w 300"/>
                  <a:gd name="T35" fmla="*/ 968 h 1100"/>
                  <a:gd name="T36" fmla="*/ 160 w 300"/>
                  <a:gd name="T37" fmla="*/ 896 h 1100"/>
                  <a:gd name="T38" fmla="*/ 178 w 300"/>
                  <a:gd name="T39" fmla="*/ 782 h 1100"/>
                  <a:gd name="T40" fmla="*/ 196 w 300"/>
                  <a:gd name="T41" fmla="*/ 642 h 1100"/>
                  <a:gd name="T42" fmla="*/ 206 w 300"/>
                  <a:gd name="T43" fmla="*/ 584 h 1100"/>
                  <a:gd name="T44" fmla="*/ 242 w 300"/>
                  <a:gd name="T45" fmla="*/ 436 h 1100"/>
                  <a:gd name="T46" fmla="*/ 278 w 300"/>
                  <a:gd name="T47" fmla="*/ 296 h 1100"/>
                  <a:gd name="T48" fmla="*/ 290 w 300"/>
                  <a:gd name="T49" fmla="*/ 226 h 1100"/>
                  <a:gd name="T50" fmla="*/ 298 w 300"/>
                  <a:gd name="T51" fmla="*/ 154 h 1100"/>
                  <a:gd name="T52" fmla="*/ 298 w 300"/>
                  <a:gd name="T53" fmla="*/ 80 h 1100"/>
                  <a:gd name="T54" fmla="*/ 290 w 300"/>
                  <a:gd name="T55" fmla="*/ 2 h 1100"/>
                  <a:gd name="T56" fmla="*/ 280 w 300"/>
                  <a:gd name="T57" fmla="*/ 0 h 1100"/>
                  <a:gd name="T58" fmla="*/ 258 w 300"/>
                  <a:gd name="T59" fmla="*/ 4 h 1100"/>
                  <a:gd name="T60" fmla="*/ 224 w 300"/>
                  <a:gd name="T61" fmla="*/ 18 h 1100"/>
                  <a:gd name="T62" fmla="*/ 186 w 300"/>
                  <a:gd name="T63" fmla="*/ 52 h 1100"/>
                  <a:gd name="T64" fmla="*/ 174 w 300"/>
                  <a:gd name="T65" fmla="*/ 74 h 1100"/>
                  <a:gd name="T66" fmla="*/ 166 w 300"/>
                  <a:gd name="T67" fmla="*/ 96 h 1100"/>
                  <a:gd name="T68" fmla="*/ 166 w 300"/>
                  <a:gd name="T69" fmla="*/ 118 h 1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0" h="1100">
                    <a:moveTo>
                      <a:pt x="166" y="110"/>
                    </a:moveTo>
                    <a:lnTo>
                      <a:pt x="166" y="110"/>
                    </a:lnTo>
                    <a:lnTo>
                      <a:pt x="164" y="142"/>
                    </a:lnTo>
                    <a:lnTo>
                      <a:pt x="160" y="174"/>
                    </a:lnTo>
                    <a:lnTo>
                      <a:pt x="156" y="206"/>
                    </a:lnTo>
                    <a:lnTo>
                      <a:pt x="148" y="238"/>
                    </a:lnTo>
                    <a:lnTo>
                      <a:pt x="132" y="302"/>
                    </a:lnTo>
                    <a:lnTo>
                      <a:pt x="112" y="368"/>
                    </a:lnTo>
                    <a:lnTo>
                      <a:pt x="92" y="432"/>
                    </a:lnTo>
                    <a:lnTo>
                      <a:pt x="72" y="496"/>
                    </a:lnTo>
                    <a:lnTo>
                      <a:pt x="54" y="560"/>
                    </a:lnTo>
                    <a:lnTo>
                      <a:pt x="48" y="592"/>
                    </a:lnTo>
                    <a:lnTo>
                      <a:pt x="42" y="624"/>
                    </a:lnTo>
                    <a:lnTo>
                      <a:pt x="42" y="624"/>
                    </a:lnTo>
                    <a:lnTo>
                      <a:pt x="34" y="674"/>
                    </a:lnTo>
                    <a:lnTo>
                      <a:pt x="22" y="734"/>
                    </a:lnTo>
                    <a:lnTo>
                      <a:pt x="10" y="802"/>
                    </a:lnTo>
                    <a:lnTo>
                      <a:pt x="6" y="836"/>
                    </a:lnTo>
                    <a:lnTo>
                      <a:pt x="2" y="870"/>
                    </a:lnTo>
                    <a:lnTo>
                      <a:pt x="0" y="904"/>
                    </a:lnTo>
                    <a:lnTo>
                      <a:pt x="0" y="938"/>
                    </a:lnTo>
                    <a:lnTo>
                      <a:pt x="2" y="970"/>
                    </a:lnTo>
                    <a:lnTo>
                      <a:pt x="8" y="1002"/>
                    </a:lnTo>
                    <a:lnTo>
                      <a:pt x="14" y="1030"/>
                    </a:lnTo>
                    <a:lnTo>
                      <a:pt x="26" y="1056"/>
                    </a:lnTo>
                    <a:lnTo>
                      <a:pt x="32" y="1068"/>
                    </a:lnTo>
                    <a:lnTo>
                      <a:pt x="40" y="1080"/>
                    </a:lnTo>
                    <a:lnTo>
                      <a:pt x="48" y="1090"/>
                    </a:lnTo>
                    <a:lnTo>
                      <a:pt x="58" y="1100"/>
                    </a:lnTo>
                    <a:lnTo>
                      <a:pt x="58" y="1100"/>
                    </a:lnTo>
                    <a:lnTo>
                      <a:pt x="68" y="1090"/>
                    </a:lnTo>
                    <a:lnTo>
                      <a:pt x="80" y="1080"/>
                    </a:lnTo>
                    <a:lnTo>
                      <a:pt x="98" y="1058"/>
                    </a:lnTo>
                    <a:lnTo>
                      <a:pt x="114" y="1030"/>
                    </a:lnTo>
                    <a:lnTo>
                      <a:pt x="128" y="1000"/>
                    </a:lnTo>
                    <a:lnTo>
                      <a:pt x="140" y="968"/>
                    </a:lnTo>
                    <a:lnTo>
                      <a:pt x="152" y="932"/>
                    </a:lnTo>
                    <a:lnTo>
                      <a:pt x="160" y="896"/>
                    </a:lnTo>
                    <a:lnTo>
                      <a:pt x="168" y="858"/>
                    </a:lnTo>
                    <a:lnTo>
                      <a:pt x="178" y="782"/>
                    </a:lnTo>
                    <a:lnTo>
                      <a:pt x="188" y="708"/>
                    </a:lnTo>
                    <a:lnTo>
                      <a:pt x="196" y="642"/>
                    </a:lnTo>
                    <a:lnTo>
                      <a:pt x="206" y="584"/>
                    </a:lnTo>
                    <a:lnTo>
                      <a:pt x="206" y="584"/>
                    </a:lnTo>
                    <a:lnTo>
                      <a:pt x="224" y="508"/>
                    </a:lnTo>
                    <a:lnTo>
                      <a:pt x="242" y="436"/>
                    </a:lnTo>
                    <a:lnTo>
                      <a:pt x="262" y="366"/>
                    </a:lnTo>
                    <a:lnTo>
                      <a:pt x="278" y="296"/>
                    </a:lnTo>
                    <a:lnTo>
                      <a:pt x="284" y="260"/>
                    </a:lnTo>
                    <a:lnTo>
                      <a:pt x="290" y="226"/>
                    </a:lnTo>
                    <a:lnTo>
                      <a:pt x="296" y="190"/>
                    </a:lnTo>
                    <a:lnTo>
                      <a:pt x="298" y="154"/>
                    </a:lnTo>
                    <a:lnTo>
                      <a:pt x="300" y="118"/>
                    </a:lnTo>
                    <a:lnTo>
                      <a:pt x="298" y="80"/>
                    </a:lnTo>
                    <a:lnTo>
                      <a:pt x="296" y="40"/>
                    </a:lnTo>
                    <a:lnTo>
                      <a:pt x="290" y="2"/>
                    </a:lnTo>
                    <a:lnTo>
                      <a:pt x="290" y="2"/>
                    </a:lnTo>
                    <a:lnTo>
                      <a:pt x="280" y="0"/>
                    </a:lnTo>
                    <a:lnTo>
                      <a:pt x="270" y="2"/>
                    </a:lnTo>
                    <a:lnTo>
                      <a:pt x="258" y="4"/>
                    </a:lnTo>
                    <a:lnTo>
                      <a:pt x="248" y="8"/>
                    </a:lnTo>
                    <a:lnTo>
                      <a:pt x="224" y="18"/>
                    </a:lnTo>
                    <a:lnTo>
                      <a:pt x="204" y="34"/>
                    </a:lnTo>
                    <a:lnTo>
                      <a:pt x="186" y="52"/>
                    </a:lnTo>
                    <a:lnTo>
                      <a:pt x="180" y="64"/>
                    </a:lnTo>
                    <a:lnTo>
                      <a:pt x="174" y="74"/>
                    </a:lnTo>
                    <a:lnTo>
                      <a:pt x="168" y="84"/>
                    </a:lnTo>
                    <a:lnTo>
                      <a:pt x="166" y="96"/>
                    </a:lnTo>
                    <a:lnTo>
                      <a:pt x="166" y="106"/>
                    </a:lnTo>
                    <a:lnTo>
                      <a:pt x="166" y="1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" name="Freeform 63"/>
              <p:cNvSpPr>
                <a:spLocks/>
              </p:cNvSpPr>
              <p:nvPr userDrawn="1"/>
            </p:nvSpPr>
            <p:spPr bwMode="auto">
              <a:xfrm>
                <a:off x="1017" y="30"/>
                <a:ext cx="252" cy="1102"/>
              </a:xfrm>
              <a:custGeom>
                <a:avLst/>
                <a:gdLst>
                  <a:gd name="T0" fmla="*/ 144 w 252"/>
                  <a:gd name="T1" fmla="*/ 146 h 1102"/>
                  <a:gd name="T2" fmla="*/ 132 w 252"/>
                  <a:gd name="T3" fmla="*/ 216 h 1102"/>
                  <a:gd name="T4" fmla="*/ 68 w 252"/>
                  <a:gd name="T5" fmla="*/ 490 h 1102"/>
                  <a:gd name="T6" fmla="*/ 34 w 252"/>
                  <a:gd name="T7" fmla="*/ 656 h 1102"/>
                  <a:gd name="T8" fmla="*/ 8 w 252"/>
                  <a:gd name="T9" fmla="*/ 818 h 1102"/>
                  <a:gd name="T10" fmla="*/ 0 w 252"/>
                  <a:gd name="T11" fmla="*/ 926 h 1102"/>
                  <a:gd name="T12" fmla="*/ 2 w 252"/>
                  <a:gd name="T13" fmla="*/ 988 h 1102"/>
                  <a:gd name="T14" fmla="*/ 10 w 252"/>
                  <a:gd name="T15" fmla="*/ 1038 h 1102"/>
                  <a:gd name="T16" fmla="*/ 26 w 252"/>
                  <a:gd name="T17" fmla="*/ 1076 h 1102"/>
                  <a:gd name="T18" fmla="*/ 42 w 252"/>
                  <a:gd name="T19" fmla="*/ 1094 h 1102"/>
                  <a:gd name="T20" fmla="*/ 58 w 252"/>
                  <a:gd name="T21" fmla="*/ 1100 h 1102"/>
                  <a:gd name="T22" fmla="*/ 66 w 252"/>
                  <a:gd name="T23" fmla="*/ 1102 h 1102"/>
                  <a:gd name="T24" fmla="*/ 94 w 252"/>
                  <a:gd name="T25" fmla="*/ 1022 h 1102"/>
                  <a:gd name="T26" fmla="*/ 112 w 252"/>
                  <a:gd name="T27" fmla="*/ 940 h 1102"/>
                  <a:gd name="T28" fmla="*/ 122 w 252"/>
                  <a:gd name="T29" fmla="*/ 854 h 1102"/>
                  <a:gd name="T30" fmla="*/ 130 w 252"/>
                  <a:gd name="T31" fmla="*/ 768 h 1102"/>
                  <a:gd name="T32" fmla="*/ 152 w 252"/>
                  <a:gd name="T33" fmla="*/ 592 h 1102"/>
                  <a:gd name="T34" fmla="*/ 184 w 252"/>
                  <a:gd name="T35" fmla="*/ 416 h 1102"/>
                  <a:gd name="T36" fmla="*/ 194 w 252"/>
                  <a:gd name="T37" fmla="*/ 378 h 1102"/>
                  <a:gd name="T38" fmla="*/ 232 w 252"/>
                  <a:gd name="T39" fmla="*/ 248 h 1102"/>
                  <a:gd name="T40" fmla="*/ 250 w 252"/>
                  <a:gd name="T41" fmla="*/ 158 h 1102"/>
                  <a:gd name="T42" fmla="*/ 252 w 252"/>
                  <a:gd name="T43" fmla="*/ 116 h 1102"/>
                  <a:gd name="T44" fmla="*/ 246 w 252"/>
                  <a:gd name="T45" fmla="*/ 76 h 1102"/>
                  <a:gd name="T46" fmla="*/ 242 w 252"/>
                  <a:gd name="T47" fmla="*/ 58 h 1102"/>
                  <a:gd name="T48" fmla="*/ 226 w 252"/>
                  <a:gd name="T49" fmla="*/ 24 h 1102"/>
                  <a:gd name="T50" fmla="*/ 208 w 252"/>
                  <a:gd name="T51" fmla="*/ 6 h 1102"/>
                  <a:gd name="T52" fmla="*/ 194 w 252"/>
                  <a:gd name="T53" fmla="*/ 0 h 1102"/>
                  <a:gd name="T54" fmla="*/ 176 w 252"/>
                  <a:gd name="T55" fmla="*/ 0 h 1102"/>
                  <a:gd name="T56" fmla="*/ 158 w 252"/>
                  <a:gd name="T57" fmla="*/ 8 h 1102"/>
                  <a:gd name="T58" fmla="*/ 146 w 252"/>
                  <a:gd name="T59" fmla="*/ 14 h 1102"/>
                  <a:gd name="T60" fmla="*/ 136 w 252"/>
                  <a:gd name="T61" fmla="*/ 28 h 1102"/>
                  <a:gd name="T62" fmla="*/ 122 w 252"/>
                  <a:gd name="T63" fmla="*/ 62 h 1102"/>
                  <a:gd name="T64" fmla="*/ 120 w 252"/>
                  <a:gd name="T65" fmla="*/ 104 h 1102"/>
                  <a:gd name="T66" fmla="*/ 122 w 252"/>
                  <a:gd name="T67" fmla="*/ 160 h 1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2" h="1102">
                    <a:moveTo>
                      <a:pt x="144" y="146"/>
                    </a:moveTo>
                    <a:lnTo>
                      <a:pt x="144" y="146"/>
                    </a:lnTo>
                    <a:lnTo>
                      <a:pt x="140" y="174"/>
                    </a:lnTo>
                    <a:lnTo>
                      <a:pt x="132" y="216"/>
                    </a:lnTo>
                    <a:lnTo>
                      <a:pt x="104" y="338"/>
                    </a:lnTo>
                    <a:lnTo>
                      <a:pt x="68" y="490"/>
                    </a:lnTo>
                    <a:lnTo>
                      <a:pt x="50" y="572"/>
                    </a:lnTo>
                    <a:lnTo>
                      <a:pt x="34" y="656"/>
                    </a:lnTo>
                    <a:lnTo>
                      <a:pt x="20" y="738"/>
                    </a:lnTo>
                    <a:lnTo>
                      <a:pt x="8" y="818"/>
                    </a:lnTo>
                    <a:lnTo>
                      <a:pt x="2" y="892"/>
                    </a:lnTo>
                    <a:lnTo>
                      <a:pt x="0" y="926"/>
                    </a:lnTo>
                    <a:lnTo>
                      <a:pt x="0" y="958"/>
                    </a:lnTo>
                    <a:lnTo>
                      <a:pt x="2" y="988"/>
                    </a:lnTo>
                    <a:lnTo>
                      <a:pt x="4" y="1014"/>
                    </a:lnTo>
                    <a:lnTo>
                      <a:pt x="10" y="1038"/>
                    </a:lnTo>
                    <a:lnTo>
                      <a:pt x="16" y="1060"/>
                    </a:lnTo>
                    <a:lnTo>
                      <a:pt x="26" y="1076"/>
                    </a:lnTo>
                    <a:lnTo>
                      <a:pt x="36" y="1090"/>
                    </a:lnTo>
                    <a:lnTo>
                      <a:pt x="42" y="1094"/>
                    </a:lnTo>
                    <a:lnTo>
                      <a:pt x="50" y="1098"/>
                    </a:lnTo>
                    <a:lnTo>
                      <a:pt x="58" y="1100"/>
                    </a:lnTo>
                    <a:lnTo>
                      <a:pt x="66" y="1102"/>
                    </a:lnTo>
                    <a:lnTo>
                      <a:pt x="66" y="1102"/>
                    </a:lnTo>
                    <a:lnTo>
                      <a:pt x="82" y="1064"/>
                    </a:lnTo>
                    <a:lnTo>
                      <a:pt x="94" y="1022"/>
                    </a:lnTo>
                    <a:lnTo>
                      <a:pt x="104" y="982"/>
                    </a:lnTo>
                    <a:lnTo>
                      <a:pt x="112" y="940"/>
                    </a:lnTo>
                    <a:lnTo>
                      <a:pt x="118" y="896"/>
                    </a:lnTo>
                    <a:lnTo>
                      <a:pt x="122" y="854"/>
                    </a:lnTo>
                    <a:lnTo>
                      <a:pt x="130" y="768"/>
                    </a:lnTo>
                    <a:lnTo>
                      <a:pt x="130" y="768"/>
                    </a:lnTo>
                    <a:lnTo>
                      <a:pt x="138" y="680"/>
                    </a:lnTo>
                    <a:lnTo>
                      <a:pt x="152" y="592"/>
                    </a:lnTo>
                    <a:lnTo>
                      <a:pt x="166" y="504"/>
                    </a:lnTo>
                    <a:lnTo>
                      <a:pt x="184" y="416"/>
                    </a:lnTo>
                    <a:lnTo>
                      <a:pt x="184" y="416"/>
                    </a:lnTo>
                    <a:lnTo>
                      <a:pt x="194" y="378"/>
                    </a:lnTo>
                    <a:lnTo>
                      <a:pt x="206" y="336"/>
                    </a:lnTo>
                    <a:lnTo>
                      <a:pt x="232" y="248"/>
                    </a:lnTo>
                    <a:lnTo>
                      <a:pt x="242" y="202"/>
                    </a:lnTo>
                    <a:lnTo>
                      <a:pt x="250" y="158"/>
                    </a:lnTo>
                    <a:lnTo>
                      <a:pt x="252" y="136"/>
                    </a:lnTo>
                    <a:lnTo>
                      <a:pt x="252" y="116"/>
                    </a:lnTo>
                    <a:lnTo>
                      <a:pt x="250" y="96"/>
                    </a:lnTo>
                    <a:lnTo>
                      <a:pt x="246" y="76"/>
                    </a:lnTo>
                    <a:lnTo>
                      <a:pt x="246" y="76"/>
                    </a:lnTo>
                    <a:lnTo>
                      <a:pt x="242" y="58"/>
                    </a:lnTo>
                    <a:lnTo>
                      <a:pt x="234" y="40"/>
                    </a:lnTo>
                    <a:lnTo>
                      <a:pt x="226" y="24"/>
                    </a:lnTo>
                    <a:lnTo>
                      <a:pt x="214" y="12"/>
                    </a:lnTo>
                    <a:lnTo>
                      <a:pt x="208" y="6"/>
                    </a:lnTo>
                    <a:lnTo>
                      <a:pt x="202" y="2"/>
                    </a:lnTo>
                    <a:lnTo>
                      <a:pt x="194" y="0"/>
                    </a:lnTo>
                    <a:lnTo>
                      <a:pt x="186" y="0"/>
                    </a:lnTo>
                    <a:lnTo>
                      <a:pt x="176" y="0"/>
                    </a:lnTo>
                    <a:lnTo>
                      <a:pt x="168" y="2"/>
                    </a:lnTo>
                    <a:lnTo>
                      <a:pt x="158" y="8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40" y="20"/>
                    </a:lnTo>
                    <a:lnTo>
                      <a:pt x="136" y="28"/>
                    </a:lnTo>
                    <a:lnTo>
                      <a:pt x="128" y="44"/>
                    </a:lnTo>
                    <a:lnTo>
                      <a:pt x="122" y="62"/>
                    </a:lnTo>
                    <a:lnTo>
                      <a:pt x="120" y="84"/>
                    </a:lnTo>
                    <a:lnTo>
                      <a:pt x="120" y="104"/>
                    </a:lnTo>
                    <a:lnTo>
                      <a:pt x="120" y="126"/>
                    </a:lnTo>
                    <a:lnTo>
                      <a:pt x="122" y="160"/>
                    </a:lnTo>
                    <a:lnTo>
                      <a:pt x="144" y="1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" name="Freeform 64"/>
              <p:cNvSpPr>
                <a:spLocks/>
              </p:cNvSpPr>
              <p:nvPr userDrawn="1"/>
            </p:nvSpPr>
            <p:spPr bwMode="auto">
              <a:xfrm>
                <a:off x="1017" y="30"/>
                <a:ext cx="252" cy="1102"/>
              </a:xfrm>
              <a:custGeom>
                <a:avLst/>
                <a:gdLst>
                  <a:gd name="T0" fmla="*/ 144 w 252"/>
                  <a:gd name="T1" fmla="*/ 146 h 1102"/>
                  <a:gd name="T2" fmla="*/ 132 w 252"/>
                  <a:gd name="T3" fmla="*/ 216 h 1102"/>
                  <a:gd name="T4" fmla="*/ 68 w 252"/>
                  <a:gd name="T5" fmla="*/ 490 h 1102"/>
                  <a:gd name="T6" fmla="*/ 34 w 252"/>
                  <a:gd name="T7" fmla="*/ 656 h 1102"/>
                  <a:gd name="T8" fmla="*/ 8 w 252"/>
                  <a:gd name="T9" fmla="*/ 818 h 1102"/>
                  <a:gd name="T10" fmla="*/ 0 w 252"/>
                  <a:gd name="T11" fmla="*/ 926 h 1102"/>
                  <a:gd name="T12" fmla="*/ 2 w 252"/>
                  <a:gd name="T13" fmla="*/ 988 h 1102"/>
                  <a:gd name="T14" fmla="*/ 10 w 252"/>
                  <a:gd name="T15" fmla="*/ 1038 h 1102"/>
                  <a:gd name="T16" fmla="*/ 26 w 252"/>
                  <a:gd name="T17" fmla="*/ 1076 h 1102"/>
                  <a:gd name="T18" fmla="*/ 42 w 252"/>
                  <a:gd name="T19" fmla="*/ 1094 h 1102"/>
                  <a:gd name="T20" fmla="*/ 58 w 252"/>
                  <a:gd name="T21" fmla="*/ 1100 h 1102"/>
                  <a:gd name="T22" fmla="*/ 66 w 252"/>
                  <a:gd name="T23" fmla="*/ 1102 h 1102"/>
                  <a:gd name="T24" fmla="*/ 94 w 252"/>
                  <a:gd name="T25" fmla="*/ 1022 h 1102"/>
                  <a:gd name="T26" fmla="*/ 112 w 252"/>
                  <a:gd name="T27" fmla="*/ 940 h 1102"/>
                  <a:gd name="T28" fmla="*/ 122 w 252"/>
                  <a:gd name="T29" fmla="*/ 854 h 1102"/>
                  <a:gd name="T30" fmla="*/ 130 w 252"/>
                  <a:gd name="T31" fmla="*/ 768 h 1102"/>
                  <a:gd name="T32" fmla="*/ 152 w 252"/>
                  <a:gd name="T33" fmla="*/ 592 h 1102"/>
                  <a:gd name="T34" fmla="*/ 184 w 252"/>
                  <a:gd name="T35" fmla="*/ 416 h 1102"/>
                  <a:gd name="T36" fmla="*/ 194 w 252"/>
                  <a:gd name="T37" fmla="*/ 378 h 1102"/>
                  <a:gd name="T38" fmla="*/ 232 w 252"/>
                  <a:gd name="T39" fmla="*/ 248 h 1102"/>
                  <a:gd name="T40" fmla="*/ 250 w 252"/>
                  <a:gd name="T41" fmla="*/ 158 h 1102"/>
                  <a:gd name="T42" fmla="*/ 252 w 252"/>
                  <a:gd name="T43" fmla="*/ 116 h 1102"/>
                  <a:gd name="T44" fmla="*/ 246 w 252"/>
                  <a:gd name="T45" fmla="*/ 76 h 1102"/>
                  <a:gd name="T46" fmla="*/ 242 w 252"/>
                  <a:gd name="T47" fmla="*/ 58 h 1102"/>
                  <a:gd name="T48" fmla="*/ 226 w 252"/>
                  <a:gd name="T49" fmla="*/ 24 h 1102"/>
                  <a:gd name="T50" fmla="*/ 208 w 252"/>
                  <a:gd name="T51" fmla="*/ 6 h 1102"/>
                  <a:gd name="T52" fmla="*/ 194 w 252"/>
                  <a:gd name="T53" fmla="*/ 0 h 1102"/>
                  <a:gd name="T54" fmla="*/ 176 w 252"/>
                  <a:gd name="T55" fmla="*/ 0 h 1102"/>
                  <a:gd name="T56" fmla="*/ 158 w 252"/>
                  <a:gd name="T57" fmla="*/ 8 h 1102"/>
                  <a:gd name="T58" fmla="*/ 146 w 252"/>
                  <a:gd name="T59" fmla="*/ 14 h 1102"/>
                  <a:gd name="T60" fmla="*/ 136 w 252"/>
                  <a:gd name="T61" fmla="*/ 28 h 1102"/>
                  <a:gd name="T62" fmla="*/ 122 w 252"/>
                  <a:gd name="T63" fmla="*/ 62 h 1102"/>
                  <a:gd name="T64" fmla="*/ 120 w 252"/>
                  <a:gd name="T65" fmla="*/ 104 h 1102"/>
                  <a:gd name="T66" fmla="*/ 122 w 252"/>
                  <a:gd name="T67" fmla="*/ 160 h 1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2" h="1102">
                    <a:moveTo>
                      <a:pt x="144" y="146"/>
                    </a:moveTo>
                    <a:lnTo>
                      <a:pt x="144" y="146"/>
                    </a:lnTo>
                    <a:lnTo>
                      <a:pt x="140" y="174"/>
                    </a:lnTo>
                    <a:lnTo>
                      <a:pt x="132" y="216"/>
                    </a:lnTo>
                    <a:lnTo>
                      <a:pt x="104" y="338"/>
                    </a:lnTo>
                    <a:lnTo>
                      <a:pt x="68" y="490"/>
                    </a:lnTo>
                    <a:lnTo>
                      <a:pt x="50" y="572"/>
                    </a:lnTo>
                    <a:lnTo>
                      <a:pt x="34" y="656"/>
                    </a:lnTo>
                    <a:lnTo>
                      <a:pt x="20" y="738"/>
                    </a:lnTo>
                    <a:lnTo>
                      <a:pt x="8" y="818"/>
                    </a:lnTo>
                    <a:lnTo>
                      <a:pt x="2" y="892"/>
                    </a:lnTo>
                    <a:lnTo>
                      <a:pt x="0" y="926"/>
                    </a:lnTo>
                    <a:lnTo>
                      <a:pt x="0" y="958"/>
                    </a:lnTo>
                    <a:lnTo>
                      <a:pt x="2" y="988"/>
                    </a:lnTo>
                    <a:lnTo>
                      <a:pt x="4" y="1014"/>
                    </a:lnTo>
                    <a:lnTo>
                      <a:pt x="10" y="1038"/>
                    </a:lnTo>
                    <a:lnTo>
                      <a:pt x="16" y="1060"/>
                    </a:lnTo>
                    <a:lnTo>
                      <a:pt x="26" y="1076"/>
                    </a:lnTo>
                    <a:lnTo>
                      <a:pt x="36" y="1090"/>
                    </a:lnTo>
                    <a:lnTo>
                      <a:pt x="42" y="1094"/>
                    </a:lnTo>
                    <a:lnTo>
                      <a:pt x="50" y="1098"/>
                    </a:lnTo>
                    <a:lnTo>
                      <a:pt x="58" y="1100"/>
                    </a:lnTo>
                    <a:lnTo>
                      <a:pt x="66" y="1102"/>
                    </a:lnTo>
                    <a:lnTo>
                      <a:pt x="66" y="1102"/>
                    </a:lnTo>
                    <a:lnTo>
                      <a:pt x="82" y="1064"/>
                    </a:lnTo>
                    <a:lnTo>
                      <a:pt x="94" y="1022"/>
                    </a:lnTo>
                    <a:lnTo>
                      <a:pt x="104" y="982"/>
                    </a:lnTo>
                    <a:lnTo>
                      <a:pt x="112" y="940"/>
                    </a:lnTo>
                    <a:lnTo>
                      <a:pt x="118" y="896"/>
                    </a:lnTo>
                    <a:lnTo>
                      <a:pt x="122" y="854"/>
                    </a:lnTo>
                    <a:lnTo>
                      <a:pt x="130" y="768"/>
                    </a:lnTo>
                    <a:lnTo>
                      <a:pt x="130" y="768"/>
                    </a:lnTo>
                    <a:lnTo>
                      <a:pt x="138" y="680"/>
                    </a:lnTo>
                    <a:lnTo>
                      <a:pt x="152" y="592"/>
                    </a:lnTo>
                    <a:lnTo>
                      <a:pt x="166" y="504"/>
                    </a:lnTo>
                    <a:lnTo>
                      <a:pt x="184" y="416"/>
                    </a:lnTo>
                    <a:lnTo>
                      <a:pt x="184" y="416"/>
                    </a:lnTo>
                    <a:lnTo>
                      <a:pt x="194" y="378"/>
                    </a:lnTo>
                    <a:lnTo>
                      <a:pt x="206" y="336"/>
                    </a:lnTo>
                    <a:lnTo>
                      <a:pt x="232" y="248"/>
                    </a:lnTo>
                    <a:lnTo>
                      <a:pt x="242" y="202"/>
                    </a:lnTo>
                    <a:lnTo>
                      <a:pt x="250" y="158"/>
                    </a:lnTo>
                    <a:lnTo>
                      <a:pt x="252" y="136"/>
                    </a:lnTo>
                    <a:lnTo>
                      <a:pt x="252" y="116"/>
                    </a:lnTo>
                    <a:lnTo>
                      <a:pt x="250" y="96"/>
                    </a:lnTo>
                    <a:lnTo>
                      <a:pt x="246" y="76"/>
                    </a:lnTo>
                    <a:lnTo>
                      <a:pt x="246" y="76"/>
                    </a:lnTo>
                    <a:lnTo>
                      <a:pt x="242" y="58"/>
                    </a:lnTo>
                    <a:lnTo>
                      <a:pt x="234" y="40"/>
                    </a:lnTo>
                    <a:lnTo>
                      <a:pt x="226" y="24"/>
                    </a:lnTo>
                    <a:lnTo>
                      <a:pt x="214" y="12"/>
                    </a:lnTo>
                    <a:lnTo>
                      <a:pt x="208" y="6"/>
                    </a:lnTo>
                    <a:lnTo>
                      <a:pt x="202" y="2"/>
                    </a:lnTo>
                    <a:lnTo>
                      <a:pt x="194" y="0"/>
                    </a:lnTo>
                    <a:lnTo>
                      <a:pt x="186" y="0"/>
                    </a:lnTo>
                    <a:lnTo>
                      <a:pt x="176" y="0"/>
                    </a:lnTo>
                    <a:lnTo>
                      <a:pt x="168" y="2"/>
                    </a:lnTo>
                    <a:lnTo>
                      <a:pt x="158" y="8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40" y="20"/>
                    </a:lnTo>
                    <a:lnTo>
                      <a:pt x="136" y="28"/>
                    </a:lnTo>
                    <a:lnTo>
                      <a:pt x="128" y="44"/>
                    </a:lnTo>
                    <a:lnTo>
                      <a:pt x="122" y="62"/>
                    </a:lnTo>
                    <a:lnTo>
                      <a:pt x="120" y="84"/>
                    </a:lnTo>
                    <a:lnTo>
                      <a:pt x="120" y="104"/>
                    </a:lnTo>
                    <a:lnTo>
                      <a:pt x="120" y="126"/>
                    </a:lnTo>
                    <a:lnTo>
                      <a:pt x="122" y="1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" name="Freeform 65"/>
              <p:cNvSpPr>
                <a:spLocks/>
              </p:cNvSpPr>
              <p:nvPr userDrawn="1"/>
            </p:nvSpPr>
            <p:spPr bwMode="auto">
              <a:xfrm>
                <a:off x="1429" y="320"/>
                <a:ext cx="262" cy="954"/>
              </a:xfrm>
              <a:custGeom>
                <a:avLst/>
                <a:gdLst>
                  <a:gd name="T0" fmla="*/ 114 w 262"/>
                  <a:gd name="T1" fmla="*/ 58 h 954"/>
                  <a:gd name="T2" fmla="*/ 114 w 262"/>
                  <a:gd name="T3" fmla="*/ 58 h 954"/>
                  <a:gd name="T4" fmla="*/ 112 w 262"/>
                  <a:gd name="T5" fmla="*/ 88 h 954"/>
                  <a:gd name="T6" fmla="*/ 106 w 262"/>
                  <a:gd name="T7" fmla="*/ 130 h 954"/>
                  <a:gd name="T8" fmla="*/ 84 w 262"/>
                  <a:gd name="T9" fmla="*/ 244 h 954"/>
                  <a:gd name="T10" fmla="*/ 56 w 262"/>
                  <a:gd name="T11" fmla="*/ 386 h 954"/>
                  <a:gd name="T12" fmla="*/ 28 w 262"/>
                  <a:gd name="T13" fmla="*/ 542 h 954"/>
                  <a:gd name="T14" fmla="*/ 16 w 262"/>
                  <a:gd name="T15" fmla="*/ 618 h 954"/>
                  <a:gd name="T16" fmla="*/ 8 w 262"/>
                  <a:gd name="T17" fmla="*/ 690 h 954"/>
                  <a:gd name="T18" fmla="*/ 2 w 262"/>
                  <a:gd name="T19" fmla="*/ 760 h 954"/>
                  <a:gd name="T20" fmla="*/ 0 w 262"/>
                  <a:gd name="T21" fmla="*/ 820 h 954"/>
                  <a:gd name="T22" fmla="*/ 0 w 262"/>
                  <a:gd name="T23" fmla="*/ 848 h 954"/>
                  <a:gd name="T24" fmla="*/ 2 w 262"/>
                  <a:gd name="T25" fmla="*/ 872 h 954"/>
                  <a:gd name="T26" fmla="*/ 6 w 262"/>
                  <a:gd name="T27" fmla="*/ 894 h 954"/>
                  <a:gd name="T28" fmla="*/ 12 w 262"/>
                  <a:gd name="T29" fmla="*/ 914 h 954"/>
                  <a:gd name="T30" fmla="*/ 18 w 262"/>
                  <a:gd name="T31" fmla="*/ 928 h 954"/>
                  <a:gd name="T32" fmla="*/ 28 w 262"/>
                  <a:gd name="T33" fmla="*/ 940 h 954"/>
                  <a:gd name="T34" fmla="*/ 38 w 262"/>
                  <a:gd name="T35" fmla="*/ 948 h 954"/>
                  <a:gd name="T36" fmla="*/ 50 w 262"/>
                  <a:gd name="T37" fmla="*/ 954 h 954"/>
                  <a:gd name="T38" fmla="*/ 50 w 262"/>
                  <a:gd name="T39" fmla="*/ 954 h 954"/>
                  <a:gd name="T40" fmla="*/ 60 w 262"/>
                  <a:gd name="T41" fmla="*/ 940 h 954"/>
                  <a:gd name="T42" fmla="*/ 68 w 262"/>
                  <a:gd name="T43" fmla="*/ 924 h 954"/>
                  <a:gd name="T44" fmla="*/ 82 w 262"/>
                  <a:gd name="T45" fmla="*/ 892 h 954"/>
                  <a:gd name="T46" fmla="*/ 92 w 262"/>
                  <a:gd name="T47" fmla="*/ 860 h 954"/>
                  <a:gd name="T48" fmla="*/ 100 w 262"/>
                  <a:gd name="T49" fmla="*/ 824 h 954"/>
                  <a:gd name="T50" fmla="*/ 112 w 262"/>
                  <a:gd name="T51" fmla="*/ 754 h 954"/>
                  <a:gd name="T52" fmla="*/ 124 w 262"/>
                  <a:gd name="T53" fmla="*/ 688 h 954"/>
                  <a:gd name="T54" fmla="*/ 124 w 262"/>
                  <a:gd name="T55" fmla="*/ 688 h 954"/>
                  <a:gd name="T56" fmla="*/ 156 w 262"/>
                  <a:gd name="T57" fmla="*/ 538 h 954"/>
                  <a:gd name="T58" fmla="*/ 170 w 262"/>
                  <a:gd name="T59" fmla="*/ 462 h 954"/>
                  <a:gd name="T60" fmla="*/ 184 w 262"/>
                  <a:gd name="T61" fmla="*/ 386 h 954"/>
                  <a:gd name="T62" fmla="*/ 184 w 262"/>
                  <a:gd name="T63" fmla="*/ 386 h 954"/>
                  <a:gd name="T64" fmla="*/ 192 w 262"/>
                  <a:gd name="T65" fmla="*/ 348 h 954"/>
                  <a:gd name="T66" fmla="*/ 204 w 262"/>
                  <a:gd name="T67" fmla="*/ 310 h 954"/>
                  <a:gd name="T68" fmla="*/ 228 w 262"/>
                  <a:gd name="T69" fmla="*/ 232 h 954"/>
                  <a:gd name="T70" fmla="*/ 240 w 262"/>
                  <a:gd name="T71" fmla="*/ 194 h 954"/>
                  <a:gd name="T72" fmla="*/ 250 w 262"/>
                  <a:gd name="T73" fmla="*/ 156 h 954"/>
                  <a:gd name="T74" fmla="*/ 258 w 262"/>
                  <a:gd name="T75" fmla="*/ 118 h 954"/>
                  <a:gd name="T76" fmla="*/ 262 w 262"/>
                  <a:gd name="T77" fmla="*/ 82 h 954"/>
                  <a:gd name="T78" fmla="*/ 262 w 262"/>
                  <a:gd name="T79" fmla="*/ 82 h 954"/>
                  <a:gd name="T80" fmla="*/ 262 w 262"/>
                  <a:gd name="T81" fmla="*/ 62 h 954"/>
                  <a:gd name="T82" fmla="*/ 260 w 262"/>
                  <a:gd name="T83" fmla="*/ 44 h 954"/>
                  <a:gd name="T84" fmla="*/ 254 w 262"/>
                  <a:gd name="T85" fmla="*/ 30 h 954"/>
                  <a:gd name="T86" fmla="*/ 244 w 262"/>
                  <a:gd name="T87" fmla="*/ 18 h 954"/>
                  <a:gd name="T88" fmla="*/ 234 w 262"/>
                  <a:gd name="T89" fmla="*/ 10 h 954"/>
                  <a:gd name="T90" fmla="*/ 222 w 262"/>
                  <a:gd name="T91" fmla="*/ 4 h 954"/>
                  <a:gd name="T92" fmla="*/ 208 w 262"/>
                  <a:gd name="T93" fmla="*/ 0 h 954"/>
                  <a:gd name="T94" fmla="*/ 194 w 262"/>
                  <a:gd name="T95" fmla="*/ 0 h 954"/>
                  <a:gd name="T96" fmla="*/ 180 w 262"/>
                  <a:gd name="T97" fmla="*/ 2 h 954"/>
                  <a:gd name="T98" fmla="*/ 166 w 262"/>
                  <a:gd name="T99" fmla="*/ 6 h 954"/>
                  <a:gd name="T100" fmla="*/ 154 w 262"/>
                  <a:gd name="T101" fmla="*/ 12 h 954"/>
                  <a:gd name="T102" fmla="*/ 142 w 262"/>
                  <a:gd name="T103" fmla="*/ 22 h 954"/>
                  <a:gd name="T104" fmla="*/ 132 w 262"/>
                  <a:gd name="T105" fmla="*/ 32 h 954"/>
                  <a:gd name="T106" fmla="*/ 124 w 262"/>
                  <a:gd name="T107" fmla="*/ 44 h 954"/>
                  <a:gd name="T108" fmla="*/ 118 w 262"/>
                  <a:gd name="T109" fmla="*/ 58 h 954"/>
                  <a:gd name="T110" fmla="*/ 114 w 262"/>
                  <a:gd name="T111" fmla="*/ 74 h 954"/>
                  <a:gd name="T112" fmla="*/ 114 w 262"/>
                  <a:gd name="T113" fmla="*/ 58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62" h="954">
                    <a:moveTo>
                      <a:pt x="114" y="58"/>
                    </a:moveTo>
                    <a:lnTo>
                      <a:pt x="114" y="58"/>
                    </a:lnTo>
                    <a:lnTo>
                      <a:pt x="112" y="88"/>
                    </a:lnTo>
                    <a:lnTo>
                      <a:pt x="106" y="130"/>
                    </a:lnTo>
                    <a:lnTo>
                      <a:pt x="84" y="244"/>
                    </a:lnTo>
                    <a:lnTo>
                      <a:pt x="56" y="386"/>
                    </a:lnTo>
                    <a:lnTo>
                      <a:pt x="28" y="542"/>
                    </a:lnTo>
                    <a:lnTo>
                      <a:pt x="16" y="618"/>
                    </a:lnTo>
                    <a:lnTo>
                      <a:pt x="8" y="690"/>
                    </a:lnTo>
                    <a:lnTo>
                      <a:pt x="2" y="760"/>
                    </a:lnTo>
                    <a:lnTo>
                      <a:pt x="0" y="820"/>
                    </a:lnTo>
                    <a:lnTo>
                      <a:pt x="0" y="848"/>
                    </a:lnTo>
                    <a:lnTo>
                      <a:pt x="2" y="872"/>
                    </a:lnTo>
                    <a:lnTo>
                      <a:pt x="6" y="894"/>
                    </a:lnTo>
                    <a:lnTo>
                      <a:pt x="12" y="914"/>
                    </a:lnTo>
                    <a:lnTo>
                      <a:pt x="18" y="928"/>
                    </a:lnTo>
                    <a:lnTo>
                      <a:pt x="28" y="940"/>
                    </a:lnTo>
                    <a:lnTo>
                      <a:pt x="38" y="948"/>
                    </a:lnTo>
                    <a:lnTo>
                      <a:pt x="50" y="954"/>
                    </a:lnTo>
                    <a:lnTo>
                      <a:pt x="50" y="954"/>
                    </a:lnTo>
                    <a:lnTo>
                      <a:pt x="60" y="940"/>
                    </a:lnTo>
                    <a:lnTo>
                      <a:pt x="68" y="924"/>
                    </a:lnTo>
                    <a:lnTo>
                      <a:pt x="82" y="892"/>
                    </a:lnTo>
                    <a:lnTo>
                      <a:pt x="92" y="860"/>
                    </a:lnTo>
                    <a:lnTo>
                      <a:pt x="100" y="824"/>
                    </a:lnTo>
                    <a:lnTo>
                      <a:pt x="112" y="754"/>
                    </a:lnTo>
                    <a:lnTo>
                      <a:pt x="124" y="688"/>
                    </a:lnTo>
                    <a:lnTo>
                      <a:pt x="124" y="688"/>
                    </a:lnTo>
                    <a:lnTo>
                      <a:pt x="156" y="538"/>
                    </a:lnTo>
                    <a:lnTo>
                      <a:pt x="170" y="462"/>
                    </a:lnTo>
                    <a:lnTo>
                      <a:pt x="184" y="386"/>
                    </a:lnTo>
                    <a:lnTo>
                      <a:pt x="184" y="386"/>
                    </a:lnTo>
                    <a:lnTo>
                      <a:pt x="192" y="348"/>
                    </a:lnTo>
                    <a:lnTo>
                      <a:pt x="204" y="310"/>
                    </a:lnTo>
                    <a:lnTo>
                      <a:pt x="228" y="232"/>
                    </a:lnTo>
                    <a:lnTo>
                      <a:pt x="240" y="194"/>
                    </a:lnTo>
                    <a:lnTo>
                      <a:pt x="250" y="156"/>
                    </a:lnTo>
                    <a:lnTo>
                      <a:pt x="258" y="118"/>
                    </a:lnTo>
                    <a:lnTo>
                      <a:pt x="262" y="82"/>
                    </a:lnTo>
                    <a:lnTo>
                      <a:pt x="262" y="82"/>
                    </a:lnTo>
                    <a:lnTo>
                      <a:pt x="262" y="62"/>
                    </a:lnTo>
                    <a:lnTo>
                      <a:pt x="260" y="44"/>
                    </a:lnTo>
                    <a:lnTo>
                      <a:pt x="254" y="30"/>
                    </a:lnTo>
                    <a:lnTo>
                      <a:pt x="244" y="18"/>
                    </a:lnTo>
                    <a:lnTo>
                      <a:pt x="234" y="10"/>
                    </a:lnTo>
                    <a:lnTo>
                      <a:pt x="222" y="4"/>
                    </a:lnTo>
                    <a:lnTo>
                      <a:pt x="208" y="0"/>
                    </a:lnTo>
                    <a:lnTo>
                      <a:pt x="194" y="0"/>
                    </a:lnTo>
                    <a:lnTo>
                      <a:pt x="180" y="2"/>
                    </a:lnTo>
                    <a:lnTo>
                      <a:pt x="166" y="6"/>
                    </a:lnTo>
                    <a:lnTo>
                      <a:pt x="154" y="12"/>
                    </a:lnTo>
                    <a:lnTo>
                      <a:pt x="142" y="22"/>
                    </a:lnTo>
                    <a:lnTo>
                      <a:pt x="132" y="32"/>
                    </a:lnTo>
                    <a:lnTo>
                      <a:pt x="124" y="44"/>
                    </a:lnTo>
                    <a:lnTo>
                      <a:pt x="118" y="58"/>
                    </a:lnTo>
                    <a:lnTo>
                      <a:pt x="114" y="74"/>
                    </a:lnTo>
                    <a:lnTo>
                      <a:pt x="114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6" name="Freeform 66"/>
              <p:cNvSpPr>
                <a:spLocks/>
              </p:cNvSpPr>
              <p:nvPr userDrawn="1"/>
            </p:nvSpPr>
            <p:spPr bwMode="auto">
              <a:xfrm>
                <a:off x="1429" y="320"/>
                <a:ext cx="262" cy="954"/>
              </a:xfrm>
              <a:custGeom>
                <a:avLst/>
                <a:gdLst>
                  <a:gd name="T0" fmla="*/ 114 w 262"/>
                  <a:gd name="T1" fmla="*/ 58 h 954"/>
                  <a:gd name="T2" fmla="*/ 114 w 262"/>
                  <a:gd name="T3" fmla="*/ 58 h 954"/>
                  <a:gd name="T4" fmla="*/ 112 w 262"/>
                  <a:gd name="T5" fmla="*/ 88 h 954"/>
                  <a:gd name="T6" fmla="*/ 106 w 262"/>
                  <a:gd name="T7" fmla="*/ 130 h 954"/>
                  <a:gd name="T8" fmla="*/ 84 w 262"/>
                  <a:gd name="T9" fmla="*/ 244 h 954"/>
                  <a:gd name="T10" fmla="*/ 56 w 262"/>
                  <a:gd name="T11" fmla="*/ 386 h 954"/>
                  <a:gd name="T12" fmla="*/ 28 w 262"/>
                  <a:gd name="T13" fmla="*/ 542 h 954"/>
                  <a:gd name="T14" fmla="*/ 16 w 262"/>
                  <a:gd name="T15" fmla="*/ 618 h 954"/>
                  <a:gd name="T16" fmla="*/ 8 w 262"/>
                  <a:gd name="T17" fmla="*/ 690 h 954"/>
                  <a:gd name="T18" fmla="*/ 2 w 262"/>
                  <a:gd name="T19" fmla="*/ 760 h 954"/>
                  <a:gd name="T20" fmla="*/ 0 w 262"/>
                  <a:gd name="T21" fmla="*/ 820 h 954"/>
                  <a:gd name="T22" fmla="*/ 0 w 262"/>
                  <a:gd name="T23" fmla="*/ 848 h 954"/>
                  <a:gd name="T24" fmla="*/ 2 w 262"/>
                  <a:gd name="T25" fmla="*/ 872 h 954"/>
                  <a:gd name="T26" fmla="*/ 6 w 262"/>
                  <a:gd name="T27" fmla="*/ 894 h 954"/>
                  <a:gd name="T28" fmla="*/ 12 w 262"/>
                  <a:gd name="T29" fmla="*/ 914 h 954"/>
                  <a:gd name="T30" fmla="*/ 18 w 262"/>
                  <a:gd name="T31" fmla="*/ 928 h 954"/>
                  <a:gd name="T32" fmla="*/ 28 w 262"/>
                  <a:gd name="T33" fmla="*/ 940 h 954"/>
                  <a:gd name="T34" fmla="*/ 38 w 262"/>
                  <a:gd name="T35" fmla="*/ 948 h 954"/>
                  <a:gd name="T36" fmla="*/ 50 w 262"/>
                  <a:gd name="T37" fmla="*/ 954 h 954"/>
                  <a:gd name="T38" fmla="*/ 50 w 262"/>
                  <a:gd name="T39" fmla="*/ 954 h 954"/>
                  <a:gd name="T40" fmla="*/ 60 w 262"/>
                  <a:gd name="T41" fmla="*/ 940 h 954"/>
                  <a:gd name="T42" fmla="*/ 68 w 262"/>
                  <a:gd name="T43" fmla="*/ 924 h 954"/>
                  <a:gd name="T44" fmla="*/ 82 w 262"/>
                  <a:gd name="T45" fmla="*/ 892 h 954"/>
                  <a:gd name="T46" fmla="*/ 92 w 262"/>
                  <a:gd name="T47" fmla="*/ 860 h 954"/>
                  <a:gd name="T48" fmla="*/ 100 w 262"/>
                  <a:gd name="T49" fmla="*/ 824 h 954"/>
                  <a:gd name="T50" fmla="*/ 112 w 262"/>
                  <a:gd name="T51" fmla="*/ 754 h 954"/>
                  <a:gd name="T52" fmla="*/ 124 w 262"/>
                  <a:gd name="T53" fmla="*/ 688 h 954"/>
                  <a:gd name="T54" fmla="*/ 124 w 262"/>
                  <a:gd name="T55" fmla="*/ 688 h 954"/>
                  <a:gd name="T56" fmla="*/ 156 w 262"/>
                  <a:gd name="T57" fmla="*/ 538 h 954"/>
                  <a:gd name="T58" fmla="*/ 170 w 262"/>
                  <a:gd name="T59" fmla="*/ 462 h 954"/>
                  <a:gd name="T60" fmla="*/ 184 w 262"/>
                  <a:gd name="T61" fmla="*/ 386 h 954"/>
                  <a:gd name="T62" fmla="*/ 184 w 262"/>
                  <a:gd name="T63" fmla="*/ 386 h 954"/>
                  <a:gd name="T64" fmla="*/ 192 w 262"/>
                  <a:gd name="T65" fmla="*/ 348 h 954"/>
                  <a:gd name="T66" fmla="*/ 204 w 262"/>
                  <a:gd name="T67" fmla="*/ 310 h 954"/>
                  <a:gd name="T68" fmla="*/ 228 w 262"/>
                  <a:gd name="T69" fmla="*/ 232 h 954"/>
                  <a:gd name="T70" fmla="*/ 240 w 262"/>
                  <a:gd name="T71" fmla="*/ 194 h 954"/>
                  <a:gd name="T72" fmla="*/ 250 w 262"/>
                  <a:gd name="T73" fmla="*/ 156 h 954"/>
                  <a:gd name="T74" fmla="*/ 258 w 262"/>
                  <a:gd name="T75" fmla="*/ 118 h 954"/>
                  <a:gd name="T76" fmla="*/ 262 w 262"/>
                  <a:gd name="T77" fmla="*/ 82 h 954"/>
                  <a:gd name="T78" fmla="*/ 262 w 262"/>
                  <a:gd name="T79" fmla="*/ 82 h 954"/>
                  <a:gd name="T80" fmla="*/ 262 w 262"/>
                  <a:gd name="T81" fmla="*/ 62 h 954"/>
                  <a:gd name="T82" fmla="*/ 260 w 262"/>
                  <a:gd name="T83" fmla="*/ 44 h 954"/>
                  <a:gd name="T84" fmla="*/ 254 w 262"/>
                  <a:gd name="T85" fmla="*/ 30 h 954"/>
                  <a:gd name="T86" fmla="*/ 244 w 262"/>
                  <a:gd name="T87" fmla="*/ 18 h 954"/>
                  <a:gd name="T88" fmla="*/ 234 w 262"/>
                  <a:gd name="T89" fmla="*/ 10 h 954"/>
                  <a:gd name="T90" fmla="*/ 222 w 262"/>
                  <a:gd name="T91" fmla="*/ 4 h 954"/>
                  <a:gd name="T92" fmla="*/ 208 w 262"/>
                  <a:gd name="T93" fmla="*/ 0 h 954"/>
                  <a:gd name="T94" fmla="*/ 194 w 262"/>
                  <a:gd name="T95" fmla="*/ 0 h 954"/>
                  <a:gd name="T96" fmla="*/ 180 w 262"/>
                  <a:gd name="T97" fmla="*/ 2 h 954"/>
                  <a:gd name="T98" fmla="*/ 166 w 262"/>
                  <a:gd name="T99" fmla="*/ 6 h 954"/>
                  <a:gd name="T100" fmla="*/ 154 w 262"/>
                  <a:gd name="T101" fmla="*/ 12 h 954"/>
                  <a:gd name="T102" fmla="*/ 142 w 262"/>
                  <a:gd name="T103" fmla="*/ 22 h 954"/>
                  <a:gd name="T104" fmla="*/ 132 w 262"/>
                  <a:gd name="T105" fmla="*/ 32 h 954"/>
                  <a:gd name="T106" fmla="*/ 124 w 262"/>
                  <a:gd name="T107" fmla="*/ 44 h 954"/>
                  <a:gd name="T108" fmla="*/ 118 w 262"/>
                  <a:gd name="T109" fmla="*/ 58 h 954"/>
                  <a:gd name="T110" fmla="*/ 114 w 262"/>
                  <a:gd name="T111" fmla="*/ 74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62" h="954">
                    <a:moveTo>
                      <a:pt x="114" y="58"/>
                    </a:moveTo>
                    <a:lnTo>
                      <a:pt x="114" y="58"/>
                    </a:lnTo>
                    <a:lnTo>
                      <a:pt x="112" y="88"/>
                    </a:lnTo>
                    <a:lnTo>
                      <a:pt x="106" y="130"/>
                    </a:lnTo>
                    <a:lnTo>
                      <a:pt x="84" y="244"/>
                    </a:lnTo>
                    <a:lnTo>
                      <a:pt x="56" y="386"/>
                    </a:lnTo>
                    <a:lnTo>
                      <a:pt x="28" y="542"/>
                    </a:lnTo>
                    <a:lnTo>
                      <a:pt x="16" y="618"/>
                    </a:lnTo>
                    <a:lnTo>
                      <a:pt x="8" y="690"/>
                    </a:lnTo>
                    <a:lnTo>
                      <a:pt x="2" y="760"/>
                    </a:lnTo>
                    <a:lnTo>
                      <a:pt x="0" y="820"/>
                    </a:lnTo>
                    <a:lnTo>
                      <a:pt x="0" y="848"/>
                    </a:lnTo>
                    <a:lnTo>
                      <a:pt x="2" y="872"/>
                    </a:lnTo>
                    <a:lnTo>
                      <a:pt x="6" y="894"/>
                    </a:lnTo>
                    <a:lnTo>
                      <a:pt x="12" y="914"/>
                    </a:lnTo>
                    <a:lnTo>
                      <a:pt x="18" y="928"/>
                    </a:lnTo>
                    <a:lnTo>
                      <a:pt x="28" y="940"/>
                    </a:lnTo>
                    <a:lnTo>
                      <a:pt x="38" y="948"/>
                    </a:lnTo>
                    <a:lnTo>
                      <a:pt x="50" y="954"/>
                    </a:lnTo>
                    <a:lnTo>
                      <a:pt x="50" y="954"/>
                    </a:lnTo>
                    <a:lnTo>
                      <a:pt x="60" y="940"/>
                    </a:lnTo>
                    <a:lnTo>
                      <a:pt x="68" y="924"/>
                    </a:lnTo>
                    <a:lnTo>
                      <a:pt x="82" y="892"/>
                    </a:lnTo>
                    <a:lnTo>
                      <a:pt x="92" y="860"/>
                    </a:lnTo>
                    <a:lnTo>
                      <a:pt x="100" y="824"/>
                    </a:lnTo>
                    <a:lnTo>
                      <a:pt x="112" y="754"/>
                    </a:lnTo>
                    <a:lnTo>
                      <a:pt x="124" y="688"/>
                    </a:lnTo>
                    <a:lnTo>
                      <a:pt x="124" y="688"/>
                    </a:lnTo>
                    <a:lnTo>
                      <a:pt x="156" y="538"/>
                    </a:lnTo>
                    <a:lnTo>
                      <a:pt x="170" y="462"/>
                    </a:lnTo>
                    <a:lnTo>
                      <a:pt x="184" y="386"/>
                    </a:lnTo>
                    <a:lnTo>
                      <a:pt x="184" y="386"/>
                    </a:lnTo>
                    <a:lnTo>
                      <a:pt x="192" y="348"/>
                    </a:lnTo>
                    <a:lnTo>
                      <a:pt x="204" y="310"/>
                    </a:lnTo>
                    <a:lnTo>
                      <a:pt x="228" y="232"/>
                    </a:lnTo>
                    <a:lnTo>
                      <a:pt x="240" y="194"/>
                    </a:lnTo>
                    <a:lnTo>
                      <a:pt x="250" y="156"/>
                    </a:lnTo>
                    <a:lnTo>
                      <a:pt x="258" y="118"/>
                    </a:lnTo>
                    <a:lnTo>
                      <a:pt x="262" y="82"/>
                    </a:lnTo>
                    <a:lnTo>
                      <a:pt x="262" y="82"/>
                    </a:lnTo>
                    <a:lnTo>
                      <a:pt x="262" y="62"/>
                    </a:lnTo>
                    <a:lnTo>
                      <a:pt x="260" y="44"/>
                    </a:lnTo>
                    <a:lnTo>
                      <a:pt x="254" y="30"/>
                    </a:lnTo>
                    <a:lnTo>
                      <a:pt x="244" y="18"/>
                    </a:lnTo>
                    <a:lnTo>
                      <a:pt x="234" y="10"/>
                    </a:lnTo>
                    <a:lnTo>
                      <a:pt x="222" y="4"/>
                    </a:lnTo>
                    <a:lnTo>
                      <a:pt x="208" y="0"/>
                    </a:lnTo>
                    <a:lnTo>
                      <a:pt x="194" y="0"/>
                    </a:lnTo>
                    <a:lnTo>
                      <a:pt x="180" y="2"/>
                    </a:lnTo>
                    <a:lnTo>
                      <a:pt x="166" y="6"/>
                    </a:lnTo>
                    <a:lnTo>
                      <a:pt x="154" y="12"/>
                    </a:lnTo>
                    <a:lnTo>
                      <a:pt x="142" y="22"/>
                    </a:lnTo>
                    <a:lnTo>
                      <a:pt x="132" y="32"/>
                    </a:lnTo>
                    <a:lnTo>
                      <a:pt x="124" y="44"/>
                    </a:lnTo>
                    <a:lnTo>
                      <a:pt x="118" y="58"/>
                    </a:lnTo>
                    <a:lnTo>
                      <a:pt x="114" y="7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" name="Freeform 67"/>
              <p:cNvSpPr>
                <a:spLocks/>
              </p:cNvSpPr>
              <p:nvPr userDrawn="1"/>
            </p:nvSpPr>
            <p:spPr bwMode="auto">
              <a:xfrm>
                <a:off x="1763" y="486"/>
                <a:ext cx="294" cy="866"/>
              </a:xfrm>
              <a:custGeom>
                <a:avLst/>
                <a:gdLst>
                  <a:gd name="T0" fmla="*/ 178 w 294"/>
                  <a:gd name="T1" fmla="*/ 102 h 866"/>
                  <a:gd name="T2" fmla="*/ 178 w 294"/>
                  <a:gd name="T3" fmla="*/ 102 h 866"/>
                  <a:gd name="T4" fmla="*/ 150 w 294"/>
                  <a:gd name="T5" fmla="*/ 200 h 866"/>
                  <a:gd name="T6" fmla="*/ 120 w 294"/>
                  <a:gd name="T7" fmla="*/ 300 h 866"/>
                  <a:gd name="T8" fmla="*/ 90 w 294"/>
                  <a:gd name="T9" fmla="*/ 400 h 866"/>
                  <a:gd name="T10" fmla="*/ 60 w 294"/>
                  <a:gd name="T11" fmla="*/ 500 h 866"/>
                  <a:gd name="T12" fmla="*/ 60 w 294"/>
                  <a:gd name="T13" fmla="*/ 500 h 866"/>
                  <a:gd name="T14" fmla="*/ 36 w 294"/>
                  <a:gd name="T15" fmla="*/ 580 h 866"/>
                  <a:gd name="T16" fmla="*/ 22 w 294"/>
                  <a:gd name="T17" fmla="*/ 634 h 866"/>
                  <a:gd name="T18" fmla="*/ 10 w 294"/>
                  <a:gd name="T19" fmla="*/ 688 h 866"/>
                  <a:gd name="T20" fmla="*/ 4 w 294"/>
                  <a:gd name="T21" fmla="*/ 716 h 866"/>
                  <a:gd name="T22" fmla="*/ 0 w 294"/>
                  <a:gd name="T23" fmla="*/ 744 h 866"/>
                  <a:gd name="T24" fmla="*/ 0 w 294"/>
                  <a:gd name="T25" fmla="*/ 770 h 866"/>
                  <a:gd name="T26" fmla="*/ 0 w 294"/>
                  <a:gd name="T27" fmla="*/ 794 h 866"/>
                  <a:gd name="T28" fmla="*/ 2 w 294"/>
                  <a:gd name="T29" fmla="*/ 816 h 866"/>
                  <a:gd name="T30" fmla="*/ 8 w 294"/>
                  <a:gd name="T31" fmla="*/ 836 h 866"/>
                  <a:gd name="T32" fmla="*/ 18 w 294"/>
                  <a:gd name="T33" fmla="*/ 854 h 866"/>
                  <a:gd name="T34" fmla="*/ 24 w 294"/>
                  <a:gd name="T35" fmla="*/ 860 h 866"/>
                  <a:gd name="T36" fmla="*/ 30 w 294"/>
                  <a:gd name="T37" fmla="*/ 866 h 866"/>
                  <a:gd name="T38" fmla="*/ 30 w 294"/>
                  <a:gd name="T39" fmla="*/ 866 h 866"/>
                  <a:gd name="T40" fmla="*/ 46 w 294"/>
                  <a:gd name="T41" fmla="*/ 840 h 866"/>
                  <a:gd name="T42" fmla="*/ 62 w 294"/>
                  <a:gd name="T43" fmla="*/ 814 h 866"/>
                  <a:gd name="T44" fmla="*/ 74 w 294"/>
                  <a:gd name="T45" fmla="*/ 788 h 866"/>
                  <a:gd name="T46" fmla="*/ 86 w 294"/>
                  <a:gd name="T47" fmla="*/ 762 h 866"/>
                  <a:gd name="T48" fmla="*/ 104 w 294"/>
                  <a:gd name="T49" fmla="*/ 710 h 866"/>
                  <a:gd name="T50" fmla="*/ 120 w 294"/>
                  <a:gd name="T51" fmla="*/ 660 h 866"/>
                  <a:gd name="T52" fmla="*/ 132 w 294"/>
                  <a:gd name="T53" fmla="*/ 606 h 866"/>
                  <a:gd name="T54" fmla="*/ 144 w 294"/>
                  <a:gd name="T55" fmla="*/ 552 h 866"/>
                  <a:gd name="T56" fmla="*/ 156 w 294"/>
                  <a:gd name="T57" fmla="*/ 496 h 866"/>
                  <a:gd name="T58" fmla="*/ 170 w 294"/>
                  <a:gd name="T59" fmla="*/ 438 h 866"/>
                  <a:gd name="T60" fmla="*/ 170 w 294"/>
                  <a:gd name="T61" fmla="*/ 438 h 866"/>
                  <a:gd name="T62" fmla="*/ 186 w 294"/>
                  <a:gd name="T63" fmla="*/ 382 h 866"/>
                  <a:gd name="T64" fmla="*/ 202 w 294"/>
                  <a:gd name="T65" fmla="*/ 328 h 866"/>
                  <a:gd name="T66" fmla="*/ 238 w 294"/>
                  <a:gd name="T67" fmla="*/ 220 h 866"/>
                  <a:gd name="T68" fmla="*/ 254 w 294"/>
                  <a:gd name="T69" fmla="*/ 166 h 866"/>
                  <a:gd name="T70" fmla="*/ 270 w 294"/>
                  <a:gd name="T71" fmla="*/ 112 h 866"/>
                  <a:gd name="T72" fmla="*/ 284 w 294"/>
                  <a:gd name="T73" fmla="*/ 58 h 866"/>
                  <a:gd name="T74" fmla="*/ 294 w 294"/>
                  <a:gd name="T75" fmla="*/ 2 h 866"/>
                  <a:gd name="T76" fmla="*/ 294 w 294"/>
                  <a:gd name="T77" fmla="*/ 2 h 866"/>
                  <a:gd name="T78" fmla="*/ 282 w 294"/>
                  <a:gd name="T79" fmla="*/ 0 h 866"/>
                  <a:gd name="T80" fmla="*/ 270 w 294"/>
                  <a:gd name="T81" fmla="*/ 2 h 866"/>
                  <a:gd name="T82" fmla="*/ 260 w 294"/>
                  <a:gd name="T83" fmla="*/ 4 h 866"/>
                  <a:gd name="T84" fmla="*/ 252 w 294"/>
                  <a:gd name="T85" fmla="*/ 8 h 866"/>
                  <a:gd name="T86" fmla="*/ 244 w 294"/>
                  <a:gd name="T87" fmla="*/ 12 h 866"/>
                  <a:gd name="T88" fmla="*/ 236 w 294"/>
                  <a:gd name="T89" fmla="*/ 20 h 866"/>
                  <a:gd name="T90" fmla="*/ 224 w 294"/>
                  <a:gd name="T91" fmla="*/ 36 h 866"/>
                  <a:gd name="T92" fmla="*/ 212 w 294"/>
                  <a:gd name="T93" fmla="*/ 54 h 866"/>
                  <a:gd name="T94" fmla="*/ 204 w 294"/>
                  <a:gd name="T95" fmla="*/ 74 h 866"/>
                  <a:gd name="T96" fmla="*/ 194 w 294"/>
                  <a:gd name="T97" fmla="*/ 92 h 866"/>
                  <a:gd name="T98" fmla="*/ 186 w 294"/>
                  <a:gd name="T99" fmla="*/ 110 h 866"/>
                  <a:gd name="T100" fmla="*/ 178 w 294"/>
                  <a:gd name="T101" fmla="*/ 102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4" h="866">
                    <a:moveTo>
                      <a:pt x="178" y="102"/>
                    </a:moveTo>
                    <a:lnTo>
                      <a:pt x="178" y="102"/>
                    </a:lnTo>
                    <a:lnTo>
                      <a:pt x="150" y="200"/>
                    </a:lnTo>
                    <a:lnTo>
                      <a:pt x="120" y="300"/>
                    </a:lnTo>
                    <a:lnTo>
                      <a:pt x="90" y="400"/>
                    </a:lnTo>
                    <a:lnTo>
                      <a:pt x="60" y="500"/>
                    </a:lnTo>
                    <a:lnTo>
                      <a:pt x="60" y="500"/>
                    </a:lnTo>
                    <a:lnTo>
                      <a:pt x="36" y="580"/>
                    </a:lnTo>
                    <a:lnTo>
                      <a:pt x="22" y="634"/>
                    </a:lnTo>
                    <a:lnTo>
                      <a:pt x="10" y="688"/>
                    </a:lnTo>
                    <a:lnTo>
                      <a:pt x="4" y="716"/>
                    </a:lnTo>
                    <a:lnTo>
                      <a:pt x="0" y="744"/>
                    </a:lnTo>
                    <a:lnTo>
                      <a:pt x="0" y="770"/>
                    </a:lnTo>
                    <a:lnTo>
                      <a:pt x="0" y="794"/>
                    </a:lnTo>
                    <a:lnTo>
                      <a:pt x="2" y="816"/>
                    </a:lnTo>
                    <a:lnTo>
                      <a:pt x="8" y="836"/>
                    </a:lnTo>
                    <a:lnTo>
                      <a:pt x="18" y="854"/>
                    </a:lnTo>
                    <a:lnTo>
                      <a:pt x="24" y="860"/>
                    </a:lnTo>
                    <a:lnTo>
                      <a:pt x="30" y="866"/>
                    </a:lnTo>
                    <a:lnTo>
                      <a:pt x="30" y="866"/>
                    </a:lnTo>
                    <a:lnTo>
                      <a:pt x="46" y="840"/>
                    </a:lnTo>
                    <a:lnTo>
                      <a:pt x="62" y="814"/>
                    </a:lnTo>
                    <a:lnTo>
                      <a:pt x="74" y="788"/>
                    </a:lnTo>
                    <a:lnTo>
                      <a:pt x="86" y="762"/>
                    </a:lnTo>
                    <a:lnTo>
                      <a:pt x="104" y="710"/>
                    </a:lnTo>
                    <a:lnTo>
                      <a:pt x="120" y="660"/>
                    </a:lnTo>
                    <a:lnTo>
                      <a:pt x="132" y="606"/>
                    </a:lnTo>
                    <a:lnTo>
                      <a:pt x="144" y="552"/>
                    </a:lnTo>
                    <a:lnTo>
                      <a:pt x="156" y="496"/>
                    </a:lnTo>
                    <a:lnTo>
                      <a:pt x="170" y="438"/>
                    </a:lnTo>
                    <a:lnTo>
                      <a:pt x="170" y="438"/>
                    </a:lnTo>
                    <a:lnTo>
                      <a:pt x="186" y="382"/>
                    </a:lnTo>
                    <a:lnTo>
                      <a:pt x="202" y="328"/>
                    </a:lnTo>
                    <a:lnTo>
                      <a:pt x="238" y="220"/>
                    </a:lnTo>
                    <a:lnTo>
                      <a:pt x="254" y="166"/>
                    </a:lnTo>
                    <a:lnTo>
                      <a:pt x="270" y="112"/>
                    </a:lnTo>
                    <a:lnTo>
                      <a:pt x="284" y="58"/>
                    </a:lnTo>
                    <a:lnTo>
                      <a:pt x="294" y="2"/>
                    </a:lnTo>
                    <a:lnTo>
                      <a:pt x="294" y="2"/>
                    </a:lnTo>
                    <a:lnTo>
                      <a:pt x="282" y="0"/>
                    </a:lnTo>
                    <a:lnTo>
                      <a:pt x="270" y="2"/>
                    </a:lnTo>
                    <a:lnTo>
                      <a:pt x="260" y="4"/>
                    </a:lnTo>
                    <a:lnTo>
                      <a:pt x="252" y="8"/>
                    </a:lnTo>
                    <a:lnTo>
                      <a:pt x="244" y="12"/>
                    </a:lnTo>
                    <a:lnTo>
                      <a:pt x="236" y="20"/>
                    </a:lnTo>
                    <a:lnTo>
                      <a:pt x="224" y="36"/>
                    </a:lnTo>
                    <a:lnTo>
                      <a:pt x="212" y="54"/>
                    </a:lnTo>
                    <a:lnTo>
                      <a:pt x="204" y="74"/>
                    </a:lnTo>
                    <a:lnTo>
                      <a:pt x="194" y="92"/>
                    </a:lnTo>
                    <a:lnTo>
                      <a:pt x="186" y="110"/>
                    </a:lnTo>
                    <a:lnTo>
                      <a:pt x="178" y="1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" name="Freeform 68"/>
              <p:cNvSpPr>
                <a:spLocks/>
              </p:cNvSpPr>
              <p:nvPr userDrawn="1"/>
            </p:nvSpPr>
            <p:spPr bwMode="auto">
              <a:xfrm>
                <a:off x="1763" y="486"/>
                <a:ext cx="294" cy="866"/>
              </a:xfrm>
              <a:custGeom>
                <a:avLst/>
                <a:gdLst>
                  <a:gd name="T0" fmla="*/ 178 w 294"/>
                  <a:gd name="T1" fmla="*/ 102 h 866"/>
                  <a:gd name="T2" fmla="*/ 178 w 294"/>
                  <a:gd name="T3" fmla="*/ 102 h 866"/>
                  <a:gd name="T4" fmla="*/ 150 w 294"/>
                  <a:gd name="T5" fmla="*/ 200 h 866"/>
                  <a:gd name="T6" fmla="*/ 120 w 294"/>
                  <a:gd name="T7" fmla="*/ 300 h 866"/>
                  <a:gd name="T8" fmla="*/ 90 w 294"/>
                  <a:gd name="T9" fmla="*/ 400 h 866"/>
                  <a:gd name="T10" fmla="*/ 60 w 294"/>
                  <a:gd name="T11" fmla="*/ 500 h 866"/>
                  <a:gd name="T12" fmla="*/ 60 w 294"/>
                  <a:gd name="T13" fmla="*/ 500 h 866"/>
                  <a:gd name="T14" fmla="*/ 36 w 294"/>
                  <a:gd name="T15" fmla="*/ 580 h 866"/>
                  <a:gd name="T16" fmla="*/ 22 w 294"/>
                  <a:gd name="T17" fmla="*/ 634 h 866"/>
                  <a:gd name="T18" fmla="*/ 10 w 294"/>
                  <a:gd name="T19" fmla="*/ 688 h 866"/>
                  <a:gd name="T20" fmla="*/ 4 w 294"/>
                  <a:gd name="T21" fmla="*/ 716 h 866"/>
                  <a:gd name="T22" fmla="*/ 0 w 294"/>
                  <a:gd name="T23" fmla="*/ 744 h 866"/>
                  <a:gd name="T24" fmla="*/ 0 w 294"/>
                  <a:gd name="T25" fmla="*/ 770 h 866"/>
                  <a:gd name="T26" fmla="*/ 0 w 294"/>
                  <a:gd name="T27" fmla="*/ 794 h 866"/>
                  <a:gd name="T28" fmla="*/ 2 w 294"/>
                  <a:gd name="T29" fmla="*/ 816 h 866"/>
                  <a:gd name="T30" fmla="*/ 8 w 294"/>
                  <a:gd name="T31" fmla="*/ 836 h 866"/>
                  <a:gd name="T32" fmla="*/ 18 w 294"/>
                  <a:gd name="T33" fmla="*/ 854 h 866"/>
                  <a:gd name="T34" fmla="*/ 24 w 294"/>
                  <a:gd name="T35" fmla="*/ 860 h 866"/>
                  <a:gd name="T36" fmla="*/ 30 w 294"/>
                  <a:gd name="T37" fmla="*/ 866 h 866"/>
                  <a:gd name="T38" fmla="*/ 30 w 294"/>
                  <a:gd name="T39" fmla="*/ 866 h 866"/>
                  <a:gd name="T40" fmla="*/ 46 w 294"/>
                  <a:gd name="T41" fmla="*/ 840 h 866"/>
                  <a:gd name="T42" fmla="*/ 62 w 294"/>
                  <a:gd name="T43" fmla="*/ 814 h 866"/>
                  <a:gd name="T44" fmla="*/ 74 w 294"/>
                  <a:gd name="T45" fmla="*/ 788 h 866"/>
                  <a:gd name="T46" fmla="*/ 86 w 294"/>
                  <a:gd name="T47" fmla="*/ 762 h 866"/>
                  <a:gd name="T48" fmla="*/ 104 w 294"/>
                  <a:gd name="T49" fmla="*/ 710 h 866"/>
                  <a:gd name="T50" fmla="*/ 120 w 294"/>
                  <a:gd name="T51" fmla="*/ 660 h 866"/>
                  <a:gd name="T52" fmla="*/ 132 w 294"/>
                  <a:gd name="T53" fmla="*/ 606 h 866"/>
                  <a:gd name="T54" fmla="*/ 144 w 294"/>
                  <a:gd name="T55" fmla="*/ 552 h 866"/>
                  <a:gd name="T56" fmla="*/ 156 w 294"/>
                  <a:gd name="T57" fmla="*/ 496 h 866"/>
                  <a:gd name="T58" fmla="*/ 170 w 294"/>
                  <a:gd name="T59" fmla="*/ 438 h 866"/>
                  <a:gd name="T60" fmla="*/ 170 w 294"/>
                  <a:gd name="T61" fmla="*/ 438 h 866"/>
                  <a:gd name="T62" fmla="*/ 186 w 294"/>
                  <a:gd name="T63" fmla="*/ 382 h 866"/>
                  <a:gd name="T64" fmla="*/ 202 w 294"/>
                  <a:gd name="T65" fmla="*/ 328 h 866"/>
                  <a:gd name="T66" fmla="*/ 238 w 294"/>
                  <a:gd name="T67" fmla="*/ 220 h 866"/>
                  <a:gd name="T68" fmla="*/ 254 w 294"/>
                  <a:gd name="T69" fmla="*/ 166 h 866"/>
                  <a:gd name="T70" fmla="*/ 270 w 294"/>
                  <a:gd name="T71" fmla="*/ 112 h 866"/>
                  <a:gd name="T72" fmla="*/ 284 w 294"/>
                  <a:gd name="T73" fmla="*/ 58 h 866"/>
                  <a:gd name="T74" fmla="*/ 294 w 294"/>
                  <a:gd name="T75" fmla="*/ 2 h 866"/>
                  <a:gd name="T76" fmla="*/ 294 w 294"/>
                  <a:gd name="T77" fmla="*/ 2 h 866"/>
                  <a:gd name="T78" fmla="*/ 282 w 294"/>
                  <a:gd name="T79" fmla="*/ 0 h 866"/>
                  <a:gd name="T80" fmla="*/ 270 w 294"/>
                  <a:gd name="T81" fmla="*/ 2 h 866"/>
                  <a:gd name="T82" fmla="*/ 260 w 294"/>
                  <a:gd name="T83" fmla="*/ 4 h 866"/>
                  <a:gd name="T84" fmla="*/ 252 w 294"/>
                  <a:gd name="T85" fmla="*/ 8 h 866"/>
                  <a:gd name="T86" fmla="*/ 244 w 294"/>
                  <a:gd name="T87" fmla="*/ 12 h 866"/>
                  <a:gd name="T88" fmla="*/ 236 w 294"/>
                  <a:gd name="T89" fmla="*/ 20 h 866"/>
                  <a:gd name="T90" fmla="*/ 224 w 294"/>
                  <a:gd name="T91" fmla="*/ 36 h 866"/>
                  <a:gd name="T92" fmla="*/ 212 w 294"/>
                  <a:gd name="T93" fmla="*/ 54 h 866"/>
                  <a:gd name="T94" fmla="*/ 204 w 294"/>
                  <a:gd name="T95" fmla="*/ 74 h 866"/>
                  <a:gd name="T96" fmla="*/ 194 w 294"/>
                  <a:gd name="T97" fmla="*/ 92 h 866"/>
                  <a:gd name="T98" fmla="*/ 186 w 294"/>
                  <a:gd name="T99" fmla="*/ 110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94" h="866">
                    <a:moveTo>
                      <a:pt x="178" y="102"/>
                    </a:moveTo>
                    <a:lnTo>
                      <a:pt x="178" y="102"/>
                    </a:lnTo>
                    <a:lnTo>
                      <a:pt x="150" y="200"/>
                    </a:lnTo>
                    <a:lnTo>
                      <a:pt x="120" y="300"/>
                    </a:lnTo>
                    <a:lnTo>
                      <a:pt x="90" y="400"/>
                    </a:lnTo>
                    <a:lnTo>
                      <a:pt x="60" y="500"/>
                    </a:lnTo>
                    <a:lnTo>
                      <a:pt x="60" y="500"/>
                    </a:lnTo>
                    <a:lnTo>
                      <a:pt x="36" y="580"/>
                    </a:lnTo>
                    <a:lnTo>
                      <a:pt x="22" y="634"/>
                    </a:lnTo>
                    <a:lnTo>
                      <a:pt x="10" y="688"/>
                    </a:lnTo>
                    <a:lnTo>
                      <a:pt x="4" y="716"/>
                    </a:lnTo>
                    <a:lnTo>
                      <a:pt x="0" y="744"/>
                    </a:lnTo>
                    <a:lnTo>
                      <a:pt x="0" y="770"/>
                    </a:lnTo>
                    <a:lnTo>
                      <a:pt x="0" y="794"/>
                    </a:lnTo>
                    <a:lnTo>
                      <a:pt x="2" y="816"/>
                    </a:lnTo>
                    <a:lnTo>
                      <a:pt x="8" y="836"/>
                    </a:lnTo>
                    <a:lnTo>
                      <a:pt x="18" y="854"/>
                    </a:lnTo>
                    <a:lnTo>
                      <a:pt x="24" y="860"/>
                    </a:lnTo>
                    <a:lnTo>
                      <a:pt x="30" y="866"/>
                    </a:lnTo>
                    <a:lnTo>
                      <a:pt x="30" y="866"/>
                    </a:lnTo>
                    <a:lnTo>
                      <a:pt x="46" y="840"/>
                    </a:lnTo>
                    <a:lnTo>
                      <a:pt x="62" y="814"/>
                    </a:lnTo>
                    <a:lnTo>
                      <a:pt x="74" y="788"/>
                    </a:lnTo>
                    <a:lnTo>
                      <a:pt x="86" y="762"/>
                    </a:lnTo>
                    <a:lnTo>
                      <a:pt x="104" y="710"/>
                    </a:lnTo>
                    <a:lnTo>
                      <a:pt x="120" y="660"/>
                    </a:lnTo>
                    <a:lnTo>
                      <a:pt x="132" y="606"/>
                    </a:lnTo>
                    <a:lnTo>
                      <a:pt x="144" y="552"/>
                    </a:lnTo>
                    <a:lnTo>
                      <a:pt x="156" y="496"/>
                    </a:lnTo>
                    <a:lnTo>
                      <a:pt x="170" y="438"/>
                    </a:lnTo>
                    <a:lnTo>
                      <a:pt x="170" y="438"/>
                    </a:lnTo>
                    <a:lnTo>
                      <a:pt x="186" y="382"/>
                    </a:lnTo>
                    <a:lnTo>
                      <a:pt x="202" y="328"/>
                    </a:lnTo>
                    <a:lnTo>
                      <a:pt x="238" y="220"/>
                    </a:lnTo>
                    <a:lnTo>
                      <a:pt x="254" y="166"/>
                    </a:lnTo>
                    <a:lnTo>
                      <a:pt x="270" y="112"/>
                    </a:lnTo>
                    <a:lnTo>
                      <a:pt x="284" y="58"/>
                    </a:lnTo>
                    <a:lnTo>
                      <a:pt x="294" y="2"/>
                    </a:lnTo>
                    <a:lnTo>
                      <a:pt x="294" y="2"/>
                    </a:lnTo>
                    <a:lnTo>
                      <a:pt x="282" y="0"/>
                    </a:lnTo>
                    <a:lnTo>
                      <a:pt x="270" y="2"/>
                    </a:lnTo>
                    <a:lnTo>
                      <a:pt x="260" y="4"/>
                    </a:lnTo>
                    <a:lnTo>
                      <a:pt x="252" y="8"/>
                    </a:lnTo>
                    <a:lnTo>
                      <a:pt x="244" y="12"/>
                    </a:lnTo>
                    <a:lnTo>
                      <a:pt x="236" y="20"/>
                    </a:lnTo>
                    <a:lnTo>
                      <a:pt x="224" y="36"/>
                    </a:lnTo>
                    <a:lnTo>
                      <a:pt x="212" y="54"/>
                    </a:lnTo>
                    <a:lnTo>
                      <a:pt x="204" y="74"/>
                    </a:lnTo>
                    <a:lnTo>
                      <a:pt x="194" y="92"/>
                    </a:lnTo>
                    <a:lnTo>
                      <a:pt x="186" y="1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" name="Freeform 69"/>
              <p:cNvSpPr>
                <a:spLocks/>
              </p:cNvSpPr>
              <p:nvPr userDrawn="1"/>
            </p:nvSpPr>
            <p:spPr bwMode="auto">
              <a:xfrm>
                <a:off x="2147" y="652"/>
                <a:ext cx="222" cy="598"/>
              </a:xfrm>
              <a:custGeom>
                <a:avLst/>
                <a:gdLst>
                  <a:gd name="T0" fmla="*/ 144 w 222"/>
                  <a:gd name="T1" fmla="*/ 46 h 598"/>
                  <a:gd name="T2" fmla="*/ 144 w 222"/>
                  <a:gd name="T3" fmla="*/ 46 h 598"/>
                  <a:gd name="T4" fmla="*/ 140 w 222"/>
                  <a:gd name="T5" fmla="*/ 84 h 598"/>
                  <a:gd name="T6" fmla="*/ 132 w 222"/>
                  <a:gd name="T7" fmla="*/ 120 h 598"/>
                  <a:gd name="T8" fmla="*/ 122 w 222"/>
                  <a:gd name="T9" fmla="*/ 158 h 598"/>
                  <a:gd name="T10" fmla="*/ 110 w 222"/>
                  <a:gd name="T11" fmla="*/ 196 h 598"/>
                  <a:gd name="T12" fmla="*/ 86 w 222"/>
                  <a:gd name="T13" fmla="*/ 270 h 598"/>
                  <a:gd name="T14" fmla="*/ 60 w 222"/>
                  <a:gd name="T15" fmla="*/ 344 h 598"/>
                  <a:gd name="T16" fmla="*/ 60 w 222"/>
                  <a:gd name="T17" fmla="*/ 344 h 598"/>
                  <a:gd name="T18" fmla="*/ 50 w 222"/>
                  <a:gd name="T19" fmla="*/ 374 h 598"/>
                  <a:gd name="T20" fmla="*/ 36 w 222"/>
                  <a:gd name="T21" fmla="*/ 406 h 598"/>
                  <a:gd name="T22" fmla="*/ 24 w 222"/>
                  <a:gd name="T23" fmla="*/ 438 h 598"/>
                  <a:gd name="T24" fmla="*/ 12 w 222"/>
                  <a:gd name="T25" fmla="*/ 470 h 598"/>
                  <a:gd name="T26" fmla="*/ 4 w 222"/>
                  <a:gd name="T27" fmla="*/ 502 h 598"/>
                  <a:gd name="T28" fmla="*/ 2 w 222"/>
                  <a:gd name="T29" fmla="*/ 518 h 598"/>
                  <a:gd name="T30" fmla="*/ 0 w 222"/>
                  <a:gd name="T31" fmla="*/ 534 h 598"/>
                  <a:gd name="T32" fmla="*/ 0 w 222"/>
                  <a:gd name="T33" fmla="*/ 550 h 598"/>
                  <a:gd name="T34" fmla="*/ 2 w 222"/>
                  <a:gd name="T35" fmla="*/ 566 h 598"/>
                  <a:gd name="T36" fmla="*/ 6 w 222"/>
                  <a:gd name="T37" fmla="*/ 582 h 598"/>
                  <a:gd name="T38" fmla="*/ 12 w 222"/>
                  <a:gd name="T39" fmla="*/ 598 h 598"/>
                  <a:gd name="T40" fmla="*/ 12 w 222"/>
                  <a:gd name="T41" fmla="*/ 598 h 598"/>
                  <a:gd name="T42" fmla="*/ 24 w 222"/>
                  <a:gd name="T43" fmla="*/ 590 h 598"/>
                  <a:gd name="T44" fmla="*/ 36 w 222"/>
                  <a:gd name="T45" fmla="*/ 578 h 598"/>
                  <a:gd name="T46" fmla="*/ 50 w 222"/>
                  <a:gd name="T47" fmla="*/ 564 h 598"/>
                  <a:gd name="T48" fmla="*/ 62 w 222"/>
                  <a:gd name="T49" fmla="*/ 548 h 598"/>
                  <a:gd name="T50" fmla="*/ 84 w 222"/>
                  <a:gd name="T51" fmla="*/ 510 h 598"/>
                  <a:gd name="T52" fmla="*/ 104 w 222"/>
                  <a:gd name="T53" fmla="*/ 468 h 598"/>
                  <a:gd name="T54" fmla="*/ 124 w 222"/>
                  <a:gd name="T55" fmla="*/ 424 h 598"/>
                  <a:gd name="T56" fmla="*/ 142 w 222"/>
                  <a:gd name="T57" fmla="*/ 382 h 598"/>
                  <a:gd name="T58" fmla="*/ 170 w 222"/>
                  <a:gd name="T59" fmla="*/ 310 h 598"/>
                  <a:gd name="T60" fmla="*/ 170 w 222"/>
                  <a:gd name="T61" fmla="*/ 310 h 598"/>
                  <a:gd name="T62" fmla="*/ 184 w 222"/>
                  <a:gd name="T63" fmla="*/ 272 h 598"/>
                  <a:gd name="T64" fmla="*/ 198 w 222"/>
                  <a:gd name="T65" fmla="*/ 236 h 598"/>
                  <a:gd name="T66" fmla="*/ 206 w 222"/>
                  <a:gd name="T67" fmla="*/ 198 h 598"/>
                  <a:gd name="T68" fmla="*/ 214 w 222"/>
                  <a:gd name="T69" fmla="*/ 160 h 598"/>
                  <a:gd name="T70" fmla="*/ 218 w 222"/>
                  <a:gd name="T71" fmla="*/ 120 h 598"/>
                  <a:gd name="T72" fmla="*/ 222 w 222"/>
                  <a:gd name="T73" fmla="*/ 80 h 598"/>
                  <a:gd name="T74" fmla="*/ 222 w 222"/>
                  <a:gd name="T75" fmla="*/ 40 h 598"/>
                  <a:gd name="T76" fmla="*/ 222 w 222"/>
                  <a:gd name="T77" fmla="*/ 0 h 598"/>
                  <a:gd name="T78" fmla="*/ 222 w 222"/>
                  <a:gd name="T79" fmla="*/ 0 h 598"/>
                  <a:gd name="T80" fmla="*/ 210 w 222"/>
                  <a:gd name="T81" fmla="*/ 0 h 598"/>
                  <a:gd name="T82" fmla="*/ 198 w 222"/>
                  <a:gd name="T83" fmla="*/ 4 h 598"/>
                  <a:gd name="T84" fmla="*/ 188 w 222"/>
                  <a:gd name="T85" fmla="*/ 8 h 598"/>
                  <a:gd name="T86" fmla="*/ 178 w 222"/>
                  <a:gd name="T87" fmla="*/ 16 h 598"/>
                  <a:gd name="T88" fmla="*/ 170 w 222"/>
                  <a:gd name="T89" fmla="*/ 24 h 598"/>
                  <a:gd name="T90" fmla="*/ 164 w 222"/>
                  <a:gd name="T91" fmla="*/ 32 h 598"/>
                  <a:gd name="T92" fmla="*/ 152 w 222"/>
                  <a:gd name="T93" fmla="*/ 54 h 598"/>
                  <a:gd name="T94" fmla="*/ 144 w 222"/>
                  <a:gd name="T95" fmla="*/ 46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2" h="598">
                    <a:moveTo>
                      <a:pt x="144" y="46"/>
                    </a:moveTo>
                    <a:lnTo>
                      <a:pt x="144" y="46"/>
                    </a:lnTo>
                    <a:lnTo>
                      <a:pt x="140" y="84"/>
                    </a:lnTo>
                    <a:lnTo>
                      <a:pt x="132" y="120"/>
                    </a:lnTo>
                    <a:lnTo>
                      <a:pt x="122" y="158"/>
                    </a:lnTo>
                    <a:lnTo>
                      <a:pt x="110" y="196"/>
                    </a:lnTo>
                    <a:lnTo>
                      <a:pt x="86" y="270"/>
                    </a:lnTo>
                    <a:lnTo>
                      <a:pt x="60" y="344"/>
                    </a:lnTo>
                    <a:lnTo>
                      <a:pt x="60" y="344"/>
                    </a:lnTo>
                    <a:lnTo>
                      <a:pt x="50" y="374"/>
                    </a:lnTo>
                    <a:lnTo>
                      <a:pt x="36" y="406"/>
                    </a:lnTo>
                    <a:lnTo>
                      <a:pt x="24" y="438"/>
                    </a:lnTo>
                    <a:lnTo>
                      <a:pt x="12" y="470"/>
                    </a:lnTo>
                    <a:lnTo>
                      <a:pt x="4" y="502"/>
                    </a:lnTo>
                    <a:lnTo>
                      <a:pt x="2" y="518"/>
                    </a:lnTo>
                    <a:lnTo>
                      <a:pt x="0" y="534"/>
                    </a:lnTo>
                    <a:lnTo>
                      <a:pt x="0" y="550"/>
                    </a:lnTo>
                    <a:lnTo>
                      <a:pt x="2" y="566"/>
                    </a:lnTo>
                    <a:lnTo>
                      <a:pt x="6" y="582"/>
                    </a:lnTo>
                    <a:lnTo>
                      <a:pt x="12" y="598"/>
                    </a:lnTo>
                    <a:lnTo>
                      <a:pt x="12" y="598"/>
                    </a:lnTo>
                    <a:lnTo>
                      <a:pt x="24" y="590"/>
                    </a:lnTo>
                    <a:lnTo>
                      <a:pt x="36" y="578"/>
                    </a:lnTo>
                    <a:lnTo>
                      <a:pt x="50" y="564"/>
                    </a:lnTo>
                    <a:lnTo>
                      <a:pt x="62" y="548"/>
                    </a:lnTo>
                    <a:lnTo>
                      <a:pt x="84" y="510"/>
                    </a:lnTo>
                    <a:lnTo>
                      <a:pt x="104" y="468"/>
                    </a:lnTo>
                    <a:lnTo>
                      <a:pt x="124" y="424"/>
                    </a:lnTo>
                    <a:lnTo>
                      <a:pt x="142" y="382"/>
                    </a:lnTo>
                    <a:lnTo>
                      <a:pt x="170" y="310"/>
                    </a:lnTo>
                    <a:lnTo>
                      <a:pt x="170" y="310"/>
                    </a:lnTo>
                    <a:lnTo>
                      <a:pt x="184" y="272"/>
                    </a:lnTo>
                    <a:lnTo>
                      <a:pt x="198" y="236"/>
                    </a:lnTo>
                    <a:lnTo>
                      <a:pt x="206" y="198"/>
                    </a:lnTo>
                    <a:lnTo>
                      <a:pt x="214" y="160"/>
                    </a:lnTo>
                    <a:lnTo>
                      <a:pt x="218" y="120"/>
                    </a:lnTo>
                    <a:lnTo>
                      <a:pt x="222" y="80"/>
                    </a:lnTo>
                    <a:lnTo>
                      <a:pt x="222" y="4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10" y="0"/>
                    </a:lnTo>
                    <a:lnTo>
                      <a:pt x="198" y="4"/>
                    </a:lnTo>
                    <a:lnTo>
                      <a:pt x="188" y="8"/>
                    </a:lnTo>
                    <a:lnTo>
                      <a:pt x="178" y="16"/>
                    </a:lnTo>
                    <a:lnTo>
                      <a:pt x="170" y="24"/>
                    </a:lnTo>
                    <a:lnTo>
                      <a:pt x="164" y="32"/>
                    </a:lnTo>
                    <a:lnTo>
                      <a:pt x="152" y="54"/>
                    </a:lnTo>
                    <a:lnTo>
                      <a:pt x="144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" name="Freeform 70"/>
              <p:cNvSpPr>
                <a:spLocks/>
              </p:cNvSpPr>
              <p:nvPr userDrawn="1"/>
            </p:nvSpPr>
            <p:spPr bwMode="auto">
              <a:xfrm>
                <a:off x="2147" y="652"/>
                <a:ext cx="222" cy="598"/>
              </a:xfrm>
              <a:custGeom>
                <a:avLst/>
                <a:gdLst>
                  <a:gd name="T0" fmla="*/ 144 w 222"/>
                  <a:gd name="T1" fmla="*/ 46 h 598"/>
                  <a:gd name="T2" fmla="*/ 144 w 222"/>
                  <a:gd name="T3" fmla="*/ 46 h 598"/>
                  <a:gd name="T4" fmla="*/ 140 w 222"/>
                  <a:gd name="T5" fmla="*/ 84 h 598"/>
                  <a:gd name="T6" fmla="*/ 132 w 222"/>
                  <a:gd name="T7" fmla="*/ 120 h 598"/>
                  <a:gd name="T8" fmla="*/ 122 w 222"/>
                  <a:gd name="T9" fmla="*/ 158 h 598"/>
                  <a:gd name="T10" fmla="*/ 110 w 222"/>
                  <a:gd name="T11" fmla="*/ 196 h 598"/>
                  <a:gd name="T12" fmla="*/ 86 w 222"/>
                  <a:gd name="T13" fmla="*/ 270 h 598"/>
                  <a:gd name="T14" fmla="*/ 60 w 222"/>
                  <a:gd name="T15" fmla="*/ 344 h 598"/>
                  <a:gd name="T16" fmla="*/ 60 w 222"/>
                  <a:gd name="T17" fmla="*/ 344 h 598"/>
                  <a:gd name="T18" fmla="*/ 50 w 222"/>
                  <a:gd name="T19" fmla="*/ 374 h 598"/>
                  <a:gd name="T20" fmla="*/ 36 w 222"/>
                  <a:gd name="T21" fmla="*/ 406 h 598"/>
                  <a:gd name="T22" fmla="*/ 24 w 222"/>
                  <a:gd name="T23" fmla="*/ 438 h 598"/>
                  <a:gd name="T24" fmla="*/ 12 w 222"/>
                  <a:gd name="T25" fmla="*/ 470 h 598"/>
                  <a:gd name="T26" fmla="*/ 4 w 222"/>
                  <a:gd name="T27" fmla="*/ 502 h 598"/>
                  <a:gd name="T28" fmla="*/ 2 w 222"/>
                  <a:gd name="T29" fmla="*/ 518 h 598"/>
                  <a:gd name="T30" fmla="*/ 0 w 222"/>
                  <a:gd name="T31" fmla="*/ 534 h 598"/>
                  <a:gd name="T32" fmla="*/ 0 w 222"/>
                  <a:gd name="T33" fmla="*/ 550 h 598"/>
                  <a:gd name="T34" fmla="*/ 2 w 222"/>
                  <a:gd name="T35" fmla="*/ 566 h 598"/>
                  <a:gd name="T36" fmla="*/ 6 w 222"/>
                  <a:gd name="T37" fmla="*/ 582 h 598"/>
                  <a:gd name="T38" fmla="*/ 12 w 222"/>
                  <a:gd name="T39" fmla="*/ 598 h 598"/>
                  <a:gd name="T40" fmla="*/ 12 w 222"/>
                  <a:gd name="T41" fmla="*/ 598 h 598"/>
                  <a:gd name="T42" fmla="*/ 24 w 222"/>
                  <a:gd name="T43" fmla="*/ 590 h 598"/>
                  <a:gd name="T44" fmla="*/ 36 w 222"/>
                  <a:gd name="T45" fmla="*/ 578 h 598"/>
                  <a:gd name="T46" fmla="*/ 50 w 222"/>
                  <a:gd name="T47" fmla="*/ 564 h 598"/>
                  <a:gd name="T48" fmla="*/ 62 w 222"/>
                  <a:gd name="T49" fmla="*/ 548 h 598"/>
                  <a:gd name="T50" fmla="*/ 84 w 222"/>
                  <a:gd name="T51" fmla="*/ 510 h 598"/>
                  <a:gd name="T52" fmla="*/ 104 w 222"/>
                  <a:gd name="T53" fmla="*/ 468 h 598"/>
                  <a:gd name="T54" fmla="*/ 124 w 222"/>
                  <a:gd name="T55" fmla="*/ 424 h 598"/>
                  <a:gd name="T56" fmla="*/ 142 w 222"/>
                  <a:gd name="T57" fmla="*/ 382 h 598"/>
                  <a:gd name="T58" fmla="*/ 170 w 222"/>
                  <a:gd name="T59" fmla="*/ 310 h 598"/>
                  <a:gd name="T60" fmla="*/ 170 w 222"/>
                  <a:gd name="T61" fmla="*/ 310 h 598"/>
                  <a:gd name="T62" fmla="*/ 184 w 222"/>
                  <a:gd name="T63" fmla="*/ 272 h 598"/>
                  <a:gd name="T64" fmla="*/ 198 w 222"/>
                  <a:gd name="T65" fmla="*/ 236 h 598"/>
                  <a:gd name="T66" fmla="*/ 206 w 222"/>
                  <a:gd name="T67" fmla="*/ 198 h 598"/>
                  <a:gd name="T68" fmla="*/ 214 w 222"/>
                  <a:gd name="T69" fmla="*/ 160 h 598"/>
                  <a:gd name="T70" fmla="*/ 218 w 222"/>
                  <a:gd name="T71" fmla="*/ 120 h 598"/>
                  <a:gd name="T72" fmla="*/ 222 w 222"/>
                  <a:gd name="T73" fmla="*/ 80 h 598"/>
                  <a:gd name="T74" fmla="*/ 222 w 222"/>
                  <a:gd name="T75" fmla="*/ 40 h 598"/>
                  <a:gd name="T76" fmla="*/ 222 w 222"/>
                  <a:gd name="T77" fmla="*/ 0 h 598"/>
                  <a:gd name="T78" fmla="*/ 222 w 222"/>
                  <a:gd name="T79" fmla="*/ 0 h 598"/>
                  <a:gd name="T80" fmla="*/ 210 w 222"/>
                  <a:gd name="T81" fmla="*/ 0 h 598"/>
                  <a:gd name="T82" fmla="*/ 198 w 222"/>
                  <a:gd name="T83" fmla="*/ 4 h 598"/>
                  <a:gd name="T84" fmla="*/ 188 w 222"/>
                  <a:gd name="T85" fmla="*/ 8 h 598"/>
                  <a:gd name="T86" fmla="*/ 178 w 222"/>
                  <a:gd name="T87" fmla="*/ 16 h 598"/>
                  <a:gd name="T88" fmla="*/ 170 w 222"/>
                  <a:gd name="T89" fmla="*/ 24 h 598"/>
                  <a:gd name="T90" fmla="*/ 164 w 222"/>
                  <a:gd name="T91" fmla="*/ 32 h 598"/>
                  <a:gd name="T92" fmla="*/ 152 w 222"/>
                  <a:gd name="T93" fmla="*/ 54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2" h="598">
                    <a:moveTo>
                      <a:pt x="144" y="46"/>
                    </a:moveTo>
                    <a:lnTo>
                      <a:pt x="144" y="46"/>
                    </a:lnTo>
                    <a:lnTo>
                      <a:pt x="140" y="84"/>
                    </a:lnTo>
                    <a:lnTo>
                      <a:pt x="132" y="120"/>
                    </a:lnTo>
                    <a:lnTo>
                      <a:pt x="122" y="158"/>
                    </a:lnTo>
                    <a:lnTo>
                      <a:pt x="110" y="196"/>
                    </a:lnTo>
                    <a:lnTo>
                      <a:pt x="86" y="270"/>
                    </a:lnTo>
                    <a:lnTo>
                      <a:pt x="60" y="344"/>
                    </a:lnTo>
                    <a:lnTo>
                      <a:pt x="60" y="344"/>
                    </a:lnTo>
                    <a:lnTo>
                      <a:pt x="50" y="374"/>
                    </a:lnTo>
                    <a:lnTo>
                      <a:pt x="36" y="406"/>
                    </a:lnTo>
                    <a:lnTo>
                      <a:pt x="24" y="438"/>
                    </a:lnTo>
                    <a:lnTo>
                      <a:pt x="12" y="470"/>
                    </a:lnTo>
                    <a:lnTo>
                      <a:pt x="4" y="502"/>
                    </a:lnTo>
                    <a:lnTo>
                      <a:pt x="2" y="518"/>
                    </a:lnTo>
                    <a:lnTo>
                      <a:pt x="0" y="534"/>
                    </a:lnTo>
                    <a:lnTo>
                      <a:pt x="0" y="550"/>
                    </a:lnTo>
                    <a:lnTo>
                      <a:pt x="2" y="566"/>
                    </a:lnTo>
                    <a:lnTo>
                      <a:pt x="6" y="582"/>
                    </a:lnTo>
                    <a:lnTo>
                      <a:pt x="12" y="598"/>
                    </a:lnTo>
                    <a:lnTo>
                      <a:pt x="12" y="598"/>
                    </a:lnTo>
                    <a:lnTo>
                      <a:pt x="24" y="590"/>
                    </a:lnTo>
                    <a:lnTo>
                      <a:pt x="36" y="578"/>
                    </a:lnTo>
                    <a:lnTo>
                      <a:pt x="50" y="564"/>
                    </a:lnTo>
                    <a:lnTo>
                      <a:pt x="62" y="548"/>
                    </a:lnTo>
                    <a:lnTo>
                      <a:pt x="84" y="510"/>
                    </a:lnTo>
                    <a:lnTo>
                      <a:pt x="104" y="468"/>
                    </a:lnTo>
                    <a:lnTo>
                      <a:pt x="124" y="424"/>
                    </a:lnTo>
                    <a:lnTo>
                      <a:pt x="142" y="382"/>
                    </a:lnTo>
                    <a:lnTo>
                      <a:pt x="170" y="310"/>
                    </a:lnTo>
                    <a:lnTo>
                      <a:pt x="170" y="310"/>
                    </a:lnTo>
                    <a:lnTo>
                      <a:pt x="184" y="272"/>
                    </a:lnTo>
                    <a:lnTo>
                      <a:pt x="198" y="236"/>
                    </a:lnTo>
                    <a:lnTo>
                      <a:pt x="206" y="198"/>
                    </a:lnTo>
                    <a:lnTo>
                      <a:pt x="214" y="160"/>
                    </a:lnTo>
                    <a:lnTo>
                      <a:pt x="218" y="120"/>
                    </a:lnTo>
                    <a:lnTo>
                      <a:pt x="222" y="80"/>
                    </a:lnTo>
                    <a:lnTo>
                      <a:pt x="222" y="4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10" y="0"/>
                    </a:lnTo>
                    <a:lnTo>
                      <a:pt x="198" y="4"/>
                    </a:lnTo>
                    <a:lnTo>
                      <a:pt x="188" y="8"/>
                    </a:lnTo>
                    <a:lnTo>
                      <a:pt x="178" y="16"/>
                    </a:lnTo>
                    <a:lnTo>
                      <a:pt x="170" y="24"/>
                    </a:lnTo>
                    <a:lnTo>
                      <a:pt x="164" y="32"/>
                    </a:lnTo>
                    <a:lnTo>
                      <a:pt x="152" y="5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" name="Freeform 71"/>
              <p:cNvSpPr>
                <a:spLocks/>
              </p:cNvSpPr>
              <p:nvPr userDrawn="1"/>
            </p:nvSpPr>
            <p:spPr bwMode="auto">
              <a:xfrm>
                <a:off x="115" y="1040"/>
                <a:ext cx="228" cy="1420"/>
              </a:xfrm>
              <a:custGeom>
                <a:avLst/>
                <a:gdLst>
                  <a:gd name="T0" fmla="*/ 104 w 228"/>
                  <a:gd name="T1" fmla="*/ 118 h 1420"/>
                  <a:gd name="T2" fmla="*/ 92 w 228"/>
                  <a:gd name="T3" fmla="*/ 226 h 1420"/>
                  <a:gd name="T4" fmla="*/ 78 w 228"/>
                  <a:gd name="T5" fmla="*/ 446 h 1420"/>
                  <a:gd name="T6" fmla="*/ 72 w 228"/>
                  <a:gd name="T7" fmla="*/ 778 h 1420"/>
                  <a:gd name="T8" fmla="*/ 66 w 228"/>
                  <a:gd name="T9" fmla="*/ 998 h 1420"/>
                  <a:gd name="T10" fmla="*/ 62 w 228"/>
                  <a:gd name="T11" fmla="*/ 1048 h 1420"/>
                  <a:gd name="T12" fmla="*/ 50 w 228"/>
                  <a:gd name="T13" fmla="*/ 1150 h 1420"/>
                  <a:gd name="T14" fmla="*/ 42 w 228"/>
                  <a:gd name="T15" fmla="*/ 1200 h 1420"/>
                  <a:gd name="T16" fmla="*/ 30 w 228"/>
                  <a:gd name="T17" fmla="*/ 1244 h 1420"/>
                  <a:gd name="T18" fmla="*/ 4 w 228"/>
                  <a:gd name="T19" fmla="*/ 1332 h 1420"/>
                  <a:gd name="T20" fmla="*/ 0 w 228"/>
                  <a:gd name="T21" fmla="*/ 1372 h 1420"/>
                  <a:gd name="T22" fmla="*/ 6 w 228"/>
                  <a:gd name="T23" fmla="*/ 1392 h 1420"/>
                  <a:gd name="T24" fmla="*/ 10 w 228"/>
                  <a:gd name="T25" fmla="*/ 1400 h 1420"/>
                  <a:gd name="T26" fmla="*/ 28 w 228"/>
                  <a:gd name="T27" fmla="*/ 1416 h 1420"/>
                  <a:gd name="T28" fmla="*/ 46 w 228"/>
                  <a:gd name="T29" fmla="*/ 1420 h 1420"/>
                  <a:gd name="T30" fmla="*/ 60 w 228"/>
                  <a:gd name="T31" fmla="*/ 1416 h 1420"/>
                  <a:gd name="T32" fmla="*/ 74 w 228"/>
                  <a:gd name="T33" fmla="*/ 1402 h 1420"/>
                  <a:gd name="T34" fmla="*/ 100 w 228"/>
                  <a:gd name="T35" fmla="*/ 1356 h 1420"/>
                  <a:gd name="T36" fmla="*/ 120 w 228"/>
                  <a:gd name="T37" fmla="*/ 1292 h 1420"/>
                  <a:gd name="T38" fmla="*/ 136 w 228"/>
                  <a:gd name="T39" fmla="*/ 1220 h 1420"/>
                  <a:gd name="T40" fmla="*/ 156 w 228"/>
                  <a:gd name="T41" fmla="*/ 1098 h 1420"/>
                  <a:gd name="T42" fmla="*/ 158 w 228"/>
                  <a:gd name="T43" fmla="*/ 1068 h 1420"/>
                  <a:gd name="T44" fmla="*/ 186 w 228"/>
                  <a:gd name="T45" fmla="*/ 732 h 1420"/>
                  <a:gd name="T46" fmla="*/ 206 w 228"/>
                  <a:gd name="T47" fmla="*/ 390 h 1420"/>
                  <a:gd name="T48" fmla="*/ 208 w 228"/>
                  <a:gd name="T49" fmla="*/ 352 h 1420"/>
                  <a:gd name="T50" fmla="*/ 222 w 228"/>
                  <a:gd name="T51" fmla="*/ 230 h 1420"/>
                  <a:gd name="T52" fmla="*/ 228 w 228"/>
                  <a:gd name="T53" fmla="*/ 148 h 1420"/>
                  <a:gd name="T54" fmla="*/ 222 w 228"/>
                  <a:gd name="T55" fmla="*/ 90 h 1420"/>
                  <a:gd name="T56" fmla="*/ 220 w 228"/>
                  <a:gd name="T57" fmla="*/ 70 h 1420"/>
                  <a:gd name="T58" fmla="*/ 206 w 228"/>
                  <a:gd name="T59" fmla="*/ 30 h 1420"/>
                  <a:gd name="T60" fmla="*/ 188 w 228"/>
                  <a:gd name="T61" fmla="*/ 6 h 1420"/>
                  <a:gd name="T62" fmla="*/ 170 w 228"/>
                  <a:gd name="T63" fmla="*/ 0 h 1420"/>
                  <a:gd name="T64" fmla="*/ 150 w 228"/>
                  <a:gd name="T65" fmla="*/ 6 h 1420"/>
                  <a:gd name="T66" fmla="*/ 134 w 228"/>
                  <a:gd name="T67" fmla="*/ 24 h 1420"/>
                  <a:gd name="T68" fmla="*/ 120 w 228"/>
                  <a:gd name="T69" fmla="*/ 50 h 1420"/>
                  <a:gd name="T70" fmla="*/ 112 w 228"/>
                  <a:gd name="T71" fmla="*/ 86 h 1420"/>
                  <a:gd name="T72" fmla="*/ 112 w 228"/>
                  <a:gd name="T73" fmla="*/ 124 h 1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8" h="1420">
                    <a:moveTo>
                      <a:pt x="104" y="118"/>
                    </a:moveTo>
                    <a:lnTo>
                      <a:pt x="104" y="118"/>
                    </a:lnTo>
                    <a:lnTo>
                      <a:pt x="98" y="170"/>
                    </a:lnTo>
                    <a:lnTo>
                      <a:pt x="92" y="226"/>
                    </a:lnTo>
                    <a:lnTo>
                      <a:pt x="84" y="334"/>
                    </a:lnTo>
                    <a:lnTo>
                      <a:pt x="78" y="446"/>
                    </a:lnTo>
                    <a:lnTo>
                      <a:pt x="76" y="556"/>
                    </a:lnTo>
                    <a:lnTo>
                      <a:pt x="72" y="778"/>
                    </a:lnTo>
                    <a:lnTo>
                      <a:pt x="70" y="888"/>
                    </a:lnTo>
                    <a:lnTo>
                      <a:pt x="66" y="998"/>
                    </a:lnTo>
                    <a:lnTo>
                      <a:pt x="66" y="998"/>
                    </a:lnTo>
                    <a:lnTo>
                      <a:pt x="62" y="1048"/>
                    </a:lnTo>
                    <a:lnTo>
                      <a:pt x="56" y="1100"/>
                    </a:lnTo>
                    <a:lnTo>
                      <a:pt x="50" y="1150"/>
                    </a:lnTo>
                    <a:lnTo>
                      <a:pt x="42" y="1200"/>
                    </a:lnTo>
                    <a:lnTo>
                      <a:pt x="42" y="1200"/>
                    </a:lnTo>
                    <a:lnTo>
                      <a:pt x="38" y="1220"/>
                    </a:lnTo>
                    <a:lnTo>
                      <a:pt x="30" y="1244"/>
                    </a:lnTo>
                    <a:lnTo>
                      <a:pt x="12" y="1304"/>
                    </a:lnTo>
                    <a:lnTo>
                      <a:pt x="4" y="1332"/>
                    </a:lnTo>
                    <a:lnTo>
                      <a:pt x="0" y="1360"/>
                    </a:lnTo>
                    <a:lnTo>
                      <a:pt x="0" y="1372"/>
                    </a:lnTo>
                    <a:lnTo>
                      <a:pt x="2" y="1384"/>
                    </a:lnTo>
                    <a:lnTo>
                      <a:pt x="6" y="1392"/>
                    </a:lnTo>
                    <a:lnTo>
                      <a:pt x="10" y="1400"/>
                    </a:lnTo>
                    <a:lnTo>
                      <a:pt x="10" y="1400"/>
                    </a:lnTo>
                    <a:lnTo>
                      <a:pt x="20" y="1410"/>
                    </a:lnTo>
                    <a:lnTo>
                      <a:pt x="28" y="1416"/>
                    </a:lnTo>
                    <a:lnTo>
                      <a:pt x="36" y="1420"/>
                    </a:lnTo>
                    <a:lnTo>
                      <a:pt x="46" y="1420"/>
                    </a:lnTo>
                    <a:lnTo>
                      <a:pt x="52" y="1418"/>
                    </a:lnTo>
                    <a:lnTo>
                      <a:pt x="60" y="1416"/>
                    </a:lnTo>
                    <a:lnTo>
                      <a:pt x="68" y="1410"/>
                    </a:lnTo>
                    <a:lnTo>
                      <a:pt x="74" y="1402"/>
                    </a:lnTo>
                    <a:lnTo>
                      <a:pt x="88" y="1382"/>
                    </a:lnTo>
                    <a:lnTo>
                      <a:pt x="100" y="1356"/>
                    </a:lnTo>
                    <a:lnTo>
                      <a:pt x="110" y="1324"/>
                    </a:lnTo>
                    <a:lnTo>
                      <a:pt x="120" y="1292"/>
                    </a:lnTo>
                    <a:lnTo>
                      <a:pt x="128" y="1256"/>
                    </a:lnTo>
                    <a:lnTo>
                      <a:pt x="136" y="1220"/>
                    </a:lnTo>
                    <a:lnTo>
                      <a:pt x="148" y="1152"/>
                    </a:lnTo>
                    <a:lnTo>
                      <a:pt x="156" y="1098"/>
                    </a:lnTo>
                    <a:lnTo>
                      <a:pt x="158" y="1068"/>
                    </a:lnTo>
                    <a:lnTo>
                      <a:pt x="158" y="1068"/>
                    </a:lnTo>
                    <a:lnTo>
                      <a:pt x="174" y="900"/>
                    </a:lnTo>
                    <a:lnTo>
                      <a:pt x="186" y="732"/>
                    </a:lnTo>
                    <a:lnTo>
                      <a:pt x="196" y="562"/>
                    </a:lnTo>
                    <a:lnTo>
                      <a:pt x="206" y="390"/>
                    </a:lnTo>
                    <a:lnTo>
                      <a:pt x="206" y="390"/>
                    </a:lnTo>
                    <a:lnTo>
                      <a:pt x="208" y="352"/>
                    </a:lnTo>
                    <a:lnTo>
                      <a:pt x="212" y="312"/>
                    </a:lnTo>
                    <a:lnTo>
                      <a:pt x="222" y="230"/>
                    </a:lnTo>
                    <a:lnTo>
                      <a:pt x="226" y="190"/>
                    </a:lnTo>
                    <a:lnTo>
                      <a:pt x="228" y="148"/>
                    </a:lnTo>
                    <a:lnTo>
                      <a:pt x="226" y="108"/>
                    </a:lnTo>
                    <a:lnTo>
                      <a:pt x="222" y="90"/>
                    </a:lnTo>
                    <a:lnTo>
                      <a:pt x="220" y="70"/>
                    </a:lnTo>
                    <a:lnTo>
                      <a:pt x="220" y="70"/>
                    </a:lnTo>
                    <a:lnTo>
                      <a:pt x="214" y="48"/>
                    </a:lnTo>
                    <a:lnTo>
                      <a:pt x="206" y="30"/>
                    </a:lnTo>
                    <a:lnTo>
                      <a:pt x="198" y="16"/>
                    </a:lnTo>
                    <a:lnTo>
                      <a:pt x="188" y="6"/>
                    </a:lnTo>
                    <a:lnTo>
                      <a:pt x="178" y="0"/>
                    </a:lnTo>
                    <a:lnTo>
                      <a:pt x="170" y="0"/>
                    </a:lnTo>
                    <a:lnTo>
                      <a:pt x="160" y="0"/>
                    </a:lnTo>
                    <a:lnTo>
                      <a:pt x="150" y="6"/>
                    </a:lnTo>
                    <a:lnTo>
                      <a:pt x="142" y="14"/>
                    </a:lnTo>
                    <a:lnTo>
                      <a:pt x="134" y="24"/>
                    </a:lnTo>
                    <a:lnTo>
                      <a:pt x="126" y="36"/>
                    </a:lnTo>
                    <a:lnTo>
                      <a:pt x="120" y="50"/>
                    </a:lnTo>
                    <a:lnTo>
                      <a:pt x="116" y="68"/>
                    </a:lnTo>
                    <a:lnTo>
                      <a:pt x="112" y="86"/>
                    </a:lnTo>
                    <a:lnTo>
                      <a:pt x="112" y="104"/>
                    </a:lnTo>
                    <a:lnTo>
                      <a:pt x="112" y="124"/>
                    </a:lnTo>
                    <a:lnTo>
                      <a:pt x="104" y="1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" name="Freeform 72"/>
              <p:cNvSpPr>
                <a:spLocks/>
              </p:cNvSpPr>
              <p:nvPr userDrawn="1"/>
            </p:nvSpPr>
            <p:spPr bwMode="auto">
              <a:xfrm>
                <a:off x="115" y="1040"/>
                <a:ext cx="228" cy="1420"/>
              </a:xfrm>
              <a:custGeom>
                <a:avLst/>
                <a:gdLst>
                  <a:gd name="T0" fmla="*/ 104 w 228"/>
                  <a:gd name="T1" fmla="*/ 118 h 1420"/>
                  <a:gd name="T2" fmla="*/ 92 w 228"/>
                  <a:gd name="T3" fmla="*/ 226 h 1420"/>
                  <a:gd name="T4" fmla="*/ 78 w 228"/>
                  <a:gd name="T5" fmla="*/ 446 h 1420"/>
                  <a:gd name="T6" fmla="*/ 72 w 228"/>
                  <a:gd name="T7" fmla="*/ 778 h 1420"/>
                  <a:gd name="T8" fmla="*/ 66 w 228"/>
                  <a:gd name="T9" fmla="*/ 998 h 1420"/>
                  <a:gd name="T10" fmla="*/ 62 w 228"/>
                  <a:gd name="T11" fmla="*/ 1048 h 1420"/>
                  <a:gd name="T12" fmla="*/ 50 w 228"/>
                  <a:gd name="T13" fmla="*/ 1150 h 1420"/>
                  <a:gd name="T14" fmla="*/ 42 w 228"/>
                  <a:gd name="T15" fmla="*/ 1200 h 1420"/>
                  <a:gd name="T16" fmla="*/ 30 w 228"/>
                  <a:gd name="T17" fmla="*/ 1244 h 1420"/>
                  <a:gd name="T18" fmla="*/ 4 w 228"/>
                  <a:gd name="T19" fmla="*/ 1332 h 1420"/>
                  <a:gd name="T20" fmla="*/ 0 w 228"/>
                  <a:gd name="T21" fmla="*/ 1372 h 1420"/>
                  <a:gd name="T22" fmla="*/ 6 w 228"/>
                  <a:gd name="T23" fmla="*/ 1392 h 1420"/>
                  <a:gd name="T24" fmla="*/ 10 w 228"/>
                  <a:gd name="T25" fmla="*/ 1400 h 1420"/>
                  <a:gd name="T26" fmla="*/ 28 w 228"/>
                  <a:gd name="T27" fmla="*/ 1416 h 1420"/>
                  <a:gd name="T28" fmla="*/ 46 w 228"/>
                  <a:gd name="T29" fmla="*/ 1420 h 1420"/>
                  <a:gd name="T30" fmla="*/ 60 w 228"/>
                  <a:gd name="T31" fmla="*/ 1416 h 1420"/>
                  <a:gd name="T32" fmla="*/ 74 w 228"/>
                  <a:gd name="T33" fmla="*/ 1402 h 1420"/>
                  <a:gd name="T34" fmla="*/ 100 w 228"/>
                  <a:gd name="T35" fmla="*/ 1356 h 1420"/>
                  <a:gd name="T36" fmla="*/ 120 w 228"/>
                  <a:gd name="T37" fmla="*/ 1292 h 1420"/>
                  <a:gd name="T38" fmla="*/ 136 w 228"/>
                  <a:gd name="T39" fmla="*/ 1220 h 1420"/>
                  <a:gd name="T40" fmla="*/ 156 w 228"/>
                  <a:gd name="T41" fmla="*/ 1098 h 1420"/>
                  <a:gd name="T42" fmla="*/ 158 w 228"/>
                  <a:gd name="T43" fmla="*/ 1068 h 1420"/>
                  <a:gd name="T44" fmla="*/ 186 w 228"/>
                  <a:gd name="T45" fmla="*/ 732 h 1420"/>
                  <a:gd name="T46" fmla="*/ 206 w 228"/>
                  <a:gd name="T47" fmla="*/ 390 h 1420"/>
                  <a:gd name="T48" fmla="*/ 208 w 228"/>
                  <a:gd name="T49" fmla="*/ 352 h 1420"/>
                  <a:gd name="T50" fmla="*/ 222 w 228"/>
                  <a:gd name="T51" fmla="*/ 230 h 1420"/>
                  <a:gd name="T52" fmla="*/ 228 w 228"/>
                  <a:gd name="T53" fmla="*/ 148 h 1420"/>
                  <a:gd name="T54" fmla="*/ 222 w 228"/>
                  <a:gd name="T55" fmla="*/ 90 h 1420"/>
                  <a:gd name="T56" fmla="*/ 220 w 228"/>
                  <a:gd name="T57" fmla="*/ 70 h 1420"/>
                  <a:gd name="T58" fmla="*/ 206 w 228"/>
                  <a:gd name="T59" fmla="*/ 30 h 1420"/>
                  <a:gd name="T60" fmla="*/ 188 w 228"/>
                  <a:gd name="T61" fmla="*/ 6 h 1420"/>
                  <a:gd name="T62" fmla="*/ 170 w 228"/>
                  <a:gd name="T63" fmla="*/ 0 h 1420"/>
                  <a:gd name="T64" fmla="*/ 150 w 228"/>
                  <a:gd name="T65" fmla="*/ 6 h 1420"/>
                  <a:gd name="T66" fmla="*/ 134 w 228"/>
                  <a:gd name="T67" fmla="*/ 24 h 1420"/>
                  <a:gd name="T68" fmla="*/ 120 w 228"/>
                  <a:gd name="T69" fmla="*/ 50 h 1420"/>
                  <a:gd name="T70" fmla="*/ 112 w 228"/>
                  <a:gd name="T71" fmla="*/ 86 h 1420"/>
                  <a:gd name="T72" fmla="*/ 112 w 228"/>
                  <a:gd name="T73" fmla="*/ 124 h 1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8" h="1420">
                    <a:moveTo>
                      <a:pt x="104" y="118"/>
                    </a:moveTo>
                    <a:lnTo>
                      <a:pt x="104" y="118"/>
                    </a:lnTo>
                    <a:lnTo>
                      <a:pt x="98" y="170"/>
                    </a:lnTo>
                    <a:lnTo>
                      <a:pt x="92" y="226"/>
                    </a:lnTo>
                    <a:lnTo>
                      <a:pt x="84" y="334"/>
                    </a:lnTo>
                    <a:lnTo>
                      <a:pt x="78" y="446"/>
                    </a:lnTo>
                    <a:lnTo>
                      <a:pt x="76" y="556"/>
                    </a:lnTo>
                    <a:lnTo>
                      <a:pt x="72" y="778"/>
                    </a:lnTo>
                    <a:lnTo>
                      <a:pt x="70" y="888"/>
                    </a:lnTo>
                    <a:lnTo>
                      <a:pt x="66" y="998"/>
                    </a:lnTo>
                    <a:lnTo>
                      <a:pt x="66" y="998"/>
                    </a:lnTo>
                    <a:lnTo>
                      <a:pt x="62" y="1048"/>
                    </a:lnTo>
                    <a:lnTo>
                      <a:pt x="56" y="1100"/>
                    </a:lnTo>
                    <a:lnTo>
                      <a:pt x="50" y="1150"/>
                    </a:lnTo>
                    <a:lnTo>
                      <a:pt x="42" y="1200"/>
                    </a:lnTo>
                    <a:lnTo>
                      <a:pt x="42" y="1200"/>
                    </a:lnTo>
                    <a:lnTo>
                      <a:pt x="38" y="1220"/>
                    </a:lnTo>
                    <a:lnTo>
                      <a:pt x="30" y="1244"/>
                    </a:lnTo>
                    <a:lnTo>
                      <a:pt x="12" y="1304"/>
                    </a:lnTo>
                    <a:lnTo>
                      <a:pt x="4" y="1332"/>
                    </a:lnTo>
                    <a:lnTo>
                      <a:pt x="0" y="1360"/>
                    </a:lnTo>
                    <a:lnTo>
                      <a:pt x="0" y="1372"/>
                    </a:lnTo>
                    <a:lnTo>
                      <a:pt x="2" y="1384"/>
                    </a:lnTo>
                    <a:lnTo>
                      <a:pt x="6" y="1392"/>
                    </a:lnTo>
                    <a:lnTo>
                      <a:pt x="10" y="1400"/>
                    </a:lnTo>
                    <a:lnTo>
                      <a:pt x="10" y="1400"/>
                    </a:lnTo>
                    <a:lnTo>
                      <a:pt x="20" y="1410"/>
                    </a:lnTo>
                    <a:lnTo>
                      <a:pt x="28" y="1416"/>
                    </a:lnTo>
                    <a:lnTo>
                      <a:pt x="36" y="1420"/>
                    </a:lnTo>
                    <a:lnTo>
                      <a:pt x="46" y="1420"/>
                    </a:lnTo>
                    <a:lnTo>
                      <a:pt x="52" y="1418"/>
                    </a:lnTo>
                    <a:lnTo>
                      <a:pt x="60" y="1416"/>
                    </a:lnTo>
                    <a:lnTo>
                      <a:pt x="68" y="1410"/>
                    </a:lnTo>
                    <a:lnTo>
                      <a:pt x="74" y="1402"/>
                    </a:lnTo>
                    <a:lnTo>
                      <a:pt x="88" y="1382"/>
                    </a:lnTo>
                    <a:lnTo>
                      <a:pt x="100" y="1356"/>
                    </a:lnTo>
                    <a:lnTo>
                      <a:pt x="110" y="1324"/>
                    </a:lnTo>
                    <a:lnTo>
                      <a:pt x="120" y="1292"/>
                    </a:lnTo>
                    <a:lnTo>
                      <a:pt x="128" y="1256"/>
                    </a:lnTo>
                    <a:lnTo>
                      <a:pt x="136" y="1220"/>
                    </a:lnTo>
                    <a:lnTo>
                      <a:pt x="148" y="1152"/>
                    </a:lnTo>
                    <a:lnTo>
                      <a:pt x="156" y="1098"/>
                    </a:lnTo>
                    <a:lnTo>
                      <a:pt x="158" y="1068"/>
                    </a:lnTo>
                    <a:lnTo>
                      <a:pt x="158" y="1068"/>
                    </a:lnTo>
                    <a:lnTo>
                      <a:pt x="174" y="900"/>
                    </a:lnTo>
                    <a:lnTo>
                      <a:pt x="186" y="732"/>
                    </a:lnTo>
                    <a:lnTo>
                      <a:pt x="196" y="562"/>
                    </a:lnTo>
                    <a:lnTo>
                      <a:pt x="206" y="390"/>
                    </a:lnTo>
                    <a:lnTo>
                      <a:pt x="206" y="390"/>
                    </a:lnTo>
                    <a:lnTo>
                      <a:pt x="208" y="352"/>
                    </a:lnTo>
                    <a:lnTo>
                      <a:pt x="212" y="312"/>
                    </a:lnTo>
                    <a:lnTo>
                      <a:pt x="222" y="230"/>
                    </a:lnTo>
                    <a:lnTo>
                      <a:pt x="226" y="190"/>
                    </a:lnTo>
                    <a:lnTo>
                      <a:pt x="228" y="148"/>
                    </a:lnTo>
                    <a:lnTo>
                      <a:pt x="226" y="108"/>
                    </a:lnTo>
                    <a:lnTo>
                      <a:pt x="222" y="90"/>
                    </a:lnTo>
                    <a:lnTo>
                      <a:pt x="220" y="70"/>
                    </a:lnTo>
                    <a:lnTo>
                      <a:pt x="220" y="70"/>
                    </a:lnTo>
                    <a:lnTo>
                      <a:pt x="214" y="48"/>
                    </a:lnTo>
                    <a:lnTo>
                      <a:pt x="206" y="30"/>
                    </a:lnTo>
                    <a:lnTo>
                      <a:pt x="198" y="16"/>
                    </a:lnTo>
                    <a:lnTo>
                      <a:pt x="188" y="6"/>
                    </a:lnTo>
                    <a:lnTo>
                      <a:pt x="178" y="0"/>
                    </a:lnTo>
                    <a:lnTo>
                      <a:pt x="170" y="0"/>
                    </a:lnTo>
                    <a:lnTo>
                      <a:pt x="160" y="0"/>
                    </a:lnTo>
                    <a:lnTo>
                      <a:pt x="150" y="6"/>
                    </a:lnTo>
                    <a:lnTo>
                      <a:pt x="142" y="14"/>
                    </a:lnTo>
                    <a:lnTo>
                      <a:pt x="134" y="24"/>
                    </a:lnTo>
                    <a:lnTo>
                      <a:pt x="126" y="36"/>
                    </a:lnTo>
                    <a:lnTo>
                      <a:pt x="120" y="50"/>
                    </a:lnTo>
                    <a:lnTo>
                      <a:pt x="116" y="68"/>
                    </a:lnTo>
                    <a:lnTo>
                      <a:pt x="112" y="86"/>
                    </a:lnTo>
                    <a:lnTo>
                      <a:pt x="112" y="104"/>
                    </a:lnTo>
                    <a:lnTo>
                      <a:pt x="112" y="1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" name="Freeform 73"/>
              <p:cNvSpPr>
                <a:spLocks/>
              </p:cNvSpPr>
              <p:nvPr userDrawn="1"/>
            </p:nvSpPr>
            <p:spPr bwMode="auto">
              <a:xfrm>
                <a:off x="603" y="1292"/>
                <a:ext cx="254" cy="1028"/>
              </a:xfrm>
              <a:custGeom>
                <a:avLst/>
                <a:gdLst>
                  <a:gd name="T0" fmla="*/ 100 w 254"/>
                  <a:gd name="T1" fmla="*/ 52 h 1028"/>
                  <a:gd name="T2" fmla="*/ 90 w 254"/>
                  <a:gd name="T3" fmla="*/ 84 h 1028"/>
                  <a:gd name="T4" fmla="*/ 84 w 254"/>
                  <a:gd name="T5" fmla="*/ 152 h 1028"/>
                  <a:gd name="T6" fmla="*/ 90 w 254"/>
                  <a:gd name="T7" fmla="*/ 264 h 1028"/>
                  <a:gd name="T8" fmla="*/ 92 w 254"/>
                  <a:gd name="T9" fmla="*/ 332 h 1028"/>
                  <a:gd name="T10" fmla="*/ 86 w 254"/>
                  <a:gd name="T11" fmla="*/ 406 h 1028"/>
                  <a:gd name="T12" fmla="*/ 68 w 254"/>
                  <a:gd name="T13" fmla="*/ 554 h 1028"/>
                  <a:gd name="T14" fmla="*/ 60 w 254"/>
                  <a:gd name="T15" fmla="*/ 628 h 1028"/>
                  <a:gd name="T16" fmla="*/ 44 w 254"/>
                  <a:gd name="T17" fmla="*/ 712 h 1028"/>
                  <a:gd name="T18" fmla="*/ 16 w 254"/>
                  <a:gd name="T19" fmla="*/ 838 h 1028"/>
                  <a:gd name="T20" fmla="*/ 2 w 254"/>
                  <a:gd name="T21" fmla="*/ 932 h 1028"/>
                  <a:gd name="T22" fmla="*/ 2 w 254"/>
                  <a:gd name="T23" fmla="*/ 982 h 1028"/>
                  <a:gd name="T24" fmla="*/ 8 w 254"/>
                  <a:gd name="T25" fmla="*/ 1010 h 1028"/>
                  <a:gd name="T26" fmla="*/ 16 w 254"/>
                  <a:gd name="T27" fmla="*/ 1020 h 1028"/>
                  <a:gd name="T28" fmla="*/ 22 w 254"/>
                  <a:gd name="T29" fmla="*/ 1024 h 1028"/>
                  <a:gd name="T30" fmla="*/ 34 w 254"/>
                  <a:gd name="T31" fmla="*/ 1028 h 1028"/>
                  <a:gd name="T32" fmla="*/ 46 w 254"/>
                  <a:gd name="T33" fmla="*/ 1028 h 1028"/>
                  <a:gd name="T34" fmla="*/ 72 w 254"/>
                  <a:gd name="T35" fmla="*/ 1010 h 1028"/>
                  <a:gd name="T36" fmla="*/ 96 w 254"/>
                  <a:gd name="T37" fmla="*/ 976 h 1028"/>
                  <a:gd name="T38" fmla="*/ 120 w 254"/>
                  <a:gd name="T39" fmla="*/ 928 h 1028"/>
                  <a:gd name="T40" fmla="*/ 142 w 254"/>
                  <a:gd name="T41" fmla="*/ 866 h 1028"/>
                  <a:gd name="T42" fmla="*/ 184 w 254"/>
                  <a:gd name="T43" fmla="*/ 718 h 1028"/>
                  <a:gd name="T44" fmla="*/ 216 w 254"/>
                  <a:gd name="T45" fmla="*/ 550 h 1028"/>
                  <a:gd name="T46" fmla="*/ 240 w 254"/>
                  <a:gd name="T47" fmla="*/ 384 h 1028"/>
                  <a:gd name="T48" fmla="*/ 254 w 254"/>
                  <a:gd name="T49" fmla="*/ 240 h 1028"/>
                  <a:gd name="T50" fmla="*/ 252 w 254"/>
                  <a:gd name="T51" fmla="*/ 136 h 1028"/>
                  <a:gd name="T52" fmla="*/ 246 w 254"/>
                  <a:gd name="T53" fmla="*/ 106 h 1028"/>
                  <a:gd name="T54" fmla="*/ 234 w 254"/>
                  <a:gd name="T55" fmla="*/ 78 h 1028"/>
                  <a:gd name="T56" fmla="*/ 206 w 254"/>
                  <a:gd name="T57" fmla="*/ 36 h 1028"/>
                  <a:gd name="T58" fmla="*/ 184 w 254"/>
                  <a:gd name="T59" fmla="*/ 14 h 1028"/>
                  <a:gd name="T60" fmla="*/ 160 w 254"/>
                  <a:gd name="T61" fmla="*/ 2 h 1028"/>
                  <a:gd name="T62" fmla="*/ 136 w 254"/>
                  <a:gd name="T63" fmla="*/ 0 h 1028"/>
                  <a:gd name="T64" fmla="*/ 116 w 254"/>
                  <a:gd name="T65" fmla="*/ 14 h 1028"/>
                  <a:gd name="T66" fmla="*/ 98 w 254"/>
                  <a:gd name="T67" fmla="*/ 44 h 1028"/>
                  <a:gd name="T68" fmla="*/ 100 w 254"/>
                  <a:gd name="T69" fmla="*/ 52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4" h="1028">
                    <a:moveTo>
                      <a:pt x="100" y="52"/>
                    </a:moveTo>
                    <a:lnTo>
                      <a:pt x="100" y="52"/>
                    </a:lnTo>
                    <a:lnTo>
                      <a:pt x="94" y="68"/>
                    </a:lnTo>
                    <a:lnTo>
                      <a:pt x="90" y="84"/>
                    </a:lnTo>
                    <a:lnTo>
                      <a:pt x="86" y="118"/>
                    </a:lnTo>
                    <a:lnTo>
                      <a:pt x="84" y="152"/>
                    </a:lnTo>
                    <a:lnTo>
                      <a:pt x="86" y="190"/>
                    </a:lnTo>
                    <a:lnTo>
                      <a:pt x="90" y="264"/>
                    </a:lnTo>
                    <a:lnTo>
                      <a:pt x="92" y="300"/>
                    </a:lnTo>
                    <a:lnTo>
                      <a:pt x="92" y="332"/>
                    </a:lnTo>
                    <a:lnTo>
                      <a:pt x="92" y="332"/>
                    </a:lnTo>
                    <a:lnTo>
                      <a:pt x="86" y="406"/>
                    </a:lnTo>
                    <a:lnTo>
                      <a:pt x="78" y="480"/>
                    </a:lnTo>
                    <a:lnTo>
                      <a:pt x="68" y="554"/>
                    </a:lnTo>
                    <a:lnTo>
                      <a:pt x="60" y="628"/>
                    </a:lnTo>
                    <a:lnTo>
                      <a:pt x="60" y="628"/>
                    </a:lnTo>
                    <a:lnTo>
                      <a:pt x="54" y="662"/>
                    </a:lnTo>
                    <a:lnTo>
                      <a:pt x="44" y="712"/>
                    </a:lnTo>
                    <a:lnTo>
                      <a:pt x="30" y="774"/>
                    </a:lnTo>
                    <a:lnTo>
                      <a:pt x="16" y="838"/>
                    </a:lnTo>
                    <a:lnTo>
                      <a:pt x="6" y="902"/>
                    </a:lnTo>
                    <a:lnTo>
                      <a:pt x="2" y="932"/>
                    </a:lnTo>
                    <a:lnTo>
                      <a:pt x="0" y="958"/>
                    </a:lnTo>
                    <a:lnTo>
                      <a:pt x="2" y="982"/>
                    </a:lnTo>
                    <a:lnTo>
                      <a:pt x="6" y="1002"/>
                    </a:lnTo>
                    <a:lnTo>
                      <a:pt x="8" y="1010"/>
                    </a:lnTo>
                    <a:lnTo>
                      <a:pt x="12" y="1016"/>
                    </a:lnTo>
                    <a:lnTo>
                      <a:pt x="16" y="1020"/>
                    </a:lnTo>
                    <a:lnTo>
                      <a:pt x="22" y="1024"/>
                    </a:lnTo>
                    <a:lnTo>
                      <a:pt x="22" y="1024"/>
                    </a:lnTo>
                    <a:lnTo>
                      <a:pt x="28" y="1028"/>
                    </a:lnTo>
                    <a:lnTo>
                      <a:pt x="34" y="1028"/>
                    </a:lnTo>
                    <a:lnTo>
                      <a:pt x="40" y="1028"/>
                    </a:lnTo>
                    <a:lnTo>
                      <a:pt x="46" y="1028"/>
                    </a:lnTo>
                    <a:lnTo>
                      <a:pt x="60" y="1022"/>
                    </a:lnTo>
                    <a:lnTo>
                      <a:pt x="72" y="1010"/>
                    </a:lnTo>
                    <a:lnTo>
                      <a:pt x="84" y="996"/>
                    </a:lnTo>
                    <a:lnTo>
                      <a:pt x="96" y="976"/>
                    </a:lnTo>
                    <a:lnTo>
                      <a:pt x="108" y="954"/>
                    </a:lnTo>
                    <a:lnTo>
                      <a:pt x="120" y="928"/>
                    </a:lnTo>
                    <a:lnTo>
                      <a:pt x="132" y="898"/>
                    </a:lnTo>
                    <a:lnTo>
                      <a:pt x="142" y="866"/>
                    </a:lnTo>
                    <a:lnTo>
                      <a:pt x="164" y="796"/>
                    </a:lnTo>
                    <a:lnTo>
                      <a:pt x="184" y="718"/>
                    </a:lnTo>
                    <a:lnTo>
                      <a:pt x="200" y="634"/>
                    </a:lnTo>
                    <a:lnTo>
                      <a:pt x="216" y="550"/>
                    </a:lnTo>
                    <a:lnTo>
                      <a:pt x="230" y="466"/>
                    </a:lnTo>
                    <a:lnTo>
                      <a:pt x="240" y="384"/>
                    </a:lnTo>
                    <a:lnTo>
                      <a:pt x="248" y="308"/>
                    </a:lnTo>
                    <a:lnTo>
                      <a:pt x="254" y="240"/>
                    </a:lnTo>
                    <a:lnTo>
                      <a:pt x="254" y="182"/>
                    </a:lnTo>
                    <a:lnTo>
                      <a:pt x="252" y="136"/>
                    </a:lnTo>
                    <a:lnTo>
                      <a:pt x="250" y="120"/>
                    </a:lnTo>
                    <a:lnTo>
                      <a:pt x="246" y="106"/>
                    </a:lnTo>
                    <a:lnTo>
                      <a:pt x="246" y="106"/>
                    </a:lnTo>
                    <a:lnTo>
                      <a:pt x="234" y="78"/>
                    </a:lnTo>
                    <a:lnTo>
                      <a:pt x="216" y="50"/>
                    </a:lnTo>
                    <a:lnTo>
                      <a:pt x="206" y="36"/>
                    </a:lnTo>
                    <a:lnTo>
                      <a:pt x="194" y="24"/>
                    </a:lnTo>
                    <a:lnTo>
                      <a:pt x="184" y="14"/>
                    </a:lnTo>
                    <a:lnTo>
                      <a:pt x="172" y="8"/>
                    </a:lnTo>
                    <a:lnTo>
                      <a:pt x="160" y="2"/>
                    </a:lnTo>
                    <a:lnTo>
                      <a:pt x="148" y="0"/>
                    </a:lnTo>
                    <a:lnTo>
                      <a:pt x="136" y="0"/>
                    </a:lnTo>
                    <a:lnTo>
                      <a:pt x="126" y="6"/>
                    </a:lnTo>
                    <a:lnTo>
                      <a:pt x="116" y="14"/>
                    </a:lnTo>
                    <a:lnTo>
                      <a:pt x="106" y="26"/>
                    </a:lnTo>
                    <a:lnTo>
                      <a:pt x="98" y="44"/>
                    </a:lnTo>
                    <a:lnTo>
                      <a:pt x="92" y="68"/>
                    </a:lnTo>
                    <a:lnTo>
                      <a:pt x="10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" name="Freeform 74"/>
              <p:cNvSpPr>
                <a:spLocks/>
              </p:cNvSpPr>
              <p:nvPr userDrawn="1"/>
            </p:nvSpPr>
            <p:spPr bwMode="auto">
              <a:xfrm>
                <a:off x="603" y="1292"/>
                <a:ext cx="254" cy="1028"/>
              </a:xfrm>
              <a:custGeom>
                <a:avLst/>
                <a:gdLst>
                  <a:gd name="T0" fmla="*/ 100 w 254"/>
                  <a:gd name="T1" fmla="*/ 52 h 1028"/>
                  <a:gd name="T2" fmla="*/ 90 w 254"/>
                  <a:gd name="T3" fmla="*/ 84 h 1028"/>
                  <a:gd name="T4" fmla="*/ 84 w 254"/>
                  <a:gd name="T5" fmla="*/ 152 h 1028"/>
                  <a:gd name="T6" fmla="*/ 90 w 254"/>
                  <a:gd name="T7" fmla="*/ 264 h 1028"/>
                  <a:gd name="T8" fmla="*/ 92 w 254"/>
                  <a:gd name="T9" fmla="*/ 332 h 1028"/>
                  <a:gd name="T10" fmla="*/ 86 w 254"/>
                  <a:gd name="T11" fmla="*/ 406 h 1028"/>
                  <a:gd name="T12" fmla="*/ 68 w 254"/>
                  <a:gd name="T13" fmla="*/ 554 h 1028"/>
                  <a:gd name="T14" fmla="*/ 60 w 254"/>
                  <a:gd name="T15" fmla="*/ 628 h 1028"/>
                  <a:gd name="T16" fmla="*/ 44 w 254"/>
                  <a:gd name="T17" fmla="*/ 712 h 1028"/>
                  <a:gd name="T18" fmla="*/ 16 w 254"/>
                  <a:gd name="T19" fmla="*/ 838 h 1028"/>
                  <a:gd name="T20" fmla="*/ 2 w 254"/>
                  <a:gd name="T21" fmla="*/ 932 h 1028"/>
                  <a:gd name="T22" fmla="*/ 2 w 254"/>
                  <a:gd name="T23" fmla="*/ 982 h 1028"/>
                  <a:gd name="T24" fmla="*/ 8 w 254"/>
                  <a:gd name="T25" fmla="*/ 1010 h 1028"/>
                  <a:gd name="T26" fmla="*/ 16 w 254"/>
                  <a:gd name="T27" fmla="*/ 1020 h 1028"/>
                  <a:gd name="T28" fmla="*/ 22 w 254"/>
                  <a:gd name="T29" fmla="*/ 1024 h 1028"/>
                  <a:gd name="T30" fmla="*/ 34 w 254"/>
                  <a:gd name="T31" fmla="*/ 1028 h 1028"/>
                  <a:gd name="T32" fmla="*/ 46 w 254"/>
                  <a:gd name="T33" fmla="*/ 1028 h 1028"/>
                  <a:gd name="T34" fmla="*/ 72 w 254"/>
                  <a:gd name="T35" fmla="*/ 1010 h 1028"/>
                  <a:gd name="T36" fmla="*/ 96 w 254"/>
                  <a:gd name="T37" fmla="*/ 976 h 1028"/>
                  <a:gd name="T38" fmla="*/ 120 w 254"/>
                  <a:gd name="T39" fmla="*/ 928 h 1028"/>
                  <a:gd name="T40" fmla="*/ 142 w 254"/>
                  <a:gd name="T41" fmla="*/ 866 h 1028"/>
                  <a:gd name="T42" fmla="*/ 184 w 254"/>
                  <a:gd name="T43" fmla="*/ 718 h 1028"/>
                  <a:gd name="T44" fmla="*/ 216 w 254"/>
                  <a:gd name="T45" fmla="*/ 550 h 1028"/>
                  <a:gd name="T46" fmla="*/ 240 w 254"/>
                  <a:gd name="T47" fmla="*/ 384 h 1028"/>
                  <a:gd name="T48" fmla="*/ 254 w 254"/>
                  <a:gd name="T49" fmla="*/ 240 h 1028"/>
                  <a:gd name="T50" fmla="*/ 252 w 254"/>
                  <a:gd name="T51" fmla="*/ 136 h 1028"/>
                  <a:gd name="T52" fmla="*/ 246 w 254"/>
                  <a:gd name="T53" fmla="*/ 106 h 1028"/>
                  <a:gd name="T54" fmla="*/ 234 w 254"/>
                  <a:gd name="T55" fmla="*/ 78 h 1028"/>
                  <a:gd name="T56" fmla="*/ 206 w 254"/>
                  <a:gd name="T57" fmla="*/ 36 h 1028"/>
                  <a:gd name="T58" fmla="*/ 184 w 254"/>
                  <a:gd name="T59" fmla="*/ 14 h 1028"/>
                  <a:gd name="T60" fmla="*/ 160 w 254"/>
                  <a:gd name="T61" fmla="*/ 2 h 1028"/>
                  <a:gd name="T62" fmla="*/ 136 w 254"/>
                  <a:gd name="T63" fmla="*/ 0 h 1028"/>
                  <a:gd name="T64" fmla="*/ 116 w 254"/>
                  <a:gd name="T65" fmla="*/ 14 h 1028"/>
                  <a:gd name="T66" fmla="*/ 98 w 254"/>
                  <a:gd name="T67" fmla="*/ 44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4" h="1028">
                    <a:moveTo>
                      <a:pt x="100" y="52"/>
                    </a:moveTo>
                    <a:lnTo>
                      <a:pt x="100" y="52"/>
                    </a:lnTo>
                    <a:lnTo>
                      <a:pt x="94" y="68"/>
                    </a:lnTo>
                    <a:lnTo>
                      <a:pt x="90" y="84"/>
                    </a:lnTo>
                    <a:lnTo>
                      <a:pt x="86" y="118"/>
                    </a:lnTo>
                    <a:lnTo>
                      <a:pt x="84" y="152"/>
                    </a:lnTo>
                    <a:lnTo>
                      <a:pt x="86" y="190"/>
                    </a:lnTo>
                    <a:lnTo>
                      <a:pt x="90" y="264"/>
                    </a:lnTo>
                    <a:lnTo>
                      <a:pt x="92" y="300"/>
                    </a:lnTo>
                    <a:lnTo>
                      <a:pt x="92" y="332"/>
                    </a:lnTo>
                    <a:lnTo>
                      <a:pt x="92" y="332"/>
                    </a:lnTo>
                    <a:lnTo>
                      <a:pt x="86" y="406"/>
                    </a:lnTo>
                    <a:lnTo>
                      <a:pt x="78" y="480"/>
                    </a:lnTo>
                    <a:lnTo>
                      <a:pt x="68" y="554"/>
                    </a:lnTo>
                    <a:lnTo>
                      <a:pt x="60" y="628"/>
                    </a:lnTo>
                    <a:lnTo>
                      <a:pt x="60" y="628"/>
                    </a:lnTo>
                    <a:lnTo>
                      <a:pt x="54" y="662"/>
                    </a:lnTo>
                    <a:lnTo>
                      <a:pt x="44" y="712"/>
                    </a:lnTo>
                    <a:lnTo>
                      <a:pt x="30" y="774"/>
                    </a:lnTo>
                    <a:lnTo>
                      <a:pt x="16" y="838"/>
                    </a:lnTo>
                    <a:lnTo>
                      <a:pt x="6" y="902"/>
                    </a:lnTo>
                    <a:lnTo>
                      <a:pt x="2" y="932"/>
                    </a:lnTo>
                    <a:lnTo>
                      <a:pt x="0" y="958"/>
                    </a:lnTo>
                    <a:lnTo>
                      <a:pt x="2" y="982"/>
                    </a:lnTo>
                    <a:lnTo>
                      <a:pt x="6" y="1002"/>
                    </a:lnTo>
                    <a:lnTo>
                      <a:pt x="8" y="1010"/>
                    </a:lnTo>
                    <a:lnTo>
                      <a:pt x="12" y="1016"/>
                    </a:lnTo>
                    <a:lnTo>
                      <a:pt x="16" y="1020"/>
                    </a:lnTo>
                    <a:lnTo>
                      <a:pt x="22" y="1024"/>
                    </a:lnTo>
                    <a:lnTo>
                      <a:pt x="22" y="1024"/>
                    </a:lnTo>
                    <a:lnTo>
                      <a:pt x="28" y="1028"/>
                    </a:lnTo>
                    <a:lnTo>
                      <a:pt x="34" y="1028"/>
                    </a:lnTo>
                    <a:lnTo>
                      <a:pt x="40" y="1028"/>
                    </a:lnTo>
                    <a:lnTo>
                      <a:pt x="46" y="1028"/>
                    </a:lnTo>
                    <a:lnTo>
                      <a:pt x="60" y="1022"/>
                    </a:lnTo>
                    <a:lnTo>
                      <a:pt x="72" y="1010"/>
                    </a:lnTo>
                    <a:lnTo>
                      <a:pt x="84" y="996"/>
                    </a:lnTo>
                    <a:lnTo>
                      <a:pt x="96" y="976"/>
                    </a:lnTo>
                    <a:lnTo>
                      <a:pt x="108" y="954"/>
                    </a:lnTo>
                    <a:lnTo>
                      <a:pt x="120" y="928"/>
                    </a:lnTo>
                    <a:lnTo>
                      <a:pt x="132" y="898"/>
                    </a:lnTo>
                    <a:lnTo>
                      <a:pt x="142" y="866"/>
                    </a:lnTo>
                    <a:lnTo>
                      <a:pt x="164" y="796"/>
                    </a:lnTo>
                    <a:lnTo>
                      <a:pt x="184" y="718"/>
                    </a:lnTo>
                    <a:lnTo>
                      <a:pt x="200" y="634"/>
                    </a:lnTo>
                    <a:lnTo>
                      <a:pt x="216" y="550"/>
                    </a:lnTo>
                    <a:lnTo>
                      <a:pt x="230" y="466"/>
                    </a:lnTo>
                    <a:lnTo>
                      <a:pt x="240" y="384"/>
                    </a:lnTo>
                    <a:lnTo>
                      <a:pt x="248" y="308"/>
                    </a:lnTo>
                    <a:lnTo>
                      <a:pt x="254" y="240"/>
                    </a:lnTo>
                    <a:lnTo>
                      <a:pt x="254" y="182"/>
                    </a:lnTo>
                    <a:lnTo>
                      <a:pt x="252" y="136"/>
                    </a:lnTo>
                    <a:lnTo>
                      <a:pt x="250" y="120"/>
                    </a:lnTo>
                    <a:lnTo>
                      <a:pt x="246" y="106"/>
                    </a:lnTo>
                    <a:lnTo>
                      <a:pt x="246" y="106"/>
                    </a:lnTo>
                    <a:lnTo>
                      <a:pt x="234" y="78"/>
                    </a:lnTo>
                    <a:lnTo>
                      <a:pt x="216" y="50"/>
                    </a:lnTo>
                    <a:lnTo>
                      <a:pt x="206" y="36"/>
                    </a:lnTo>
                    <a:lnTo>
                      <a:pt x="194" y="24"/>
                    </a:lnTo>
                    <a:lnTo>
                      <a:pt x="184" y="14"/>
                    </a:lnTo>
                    <a:lnTo>
                      <a:pt x="172" y="8"/>
                    </a:lnTo>
                    <a:lnTo>
                      <a:pt x="160" y="2"/>
                    </a:lnTo>
                    <a:lnTo>
                      <a:pt x="148" y="0"/>
                    </a:lnTo>
                    <a:lnTo>
                      <a:pt x="136" y="0"/>
                    </a:lnTo>
                    <a:lnTo>
                      <a:pt x="126" y="6"/>
                    </a:lnTo>
                    <a:lnTo>
                      <a:pt x="116" y="14"/>
                    </a:lnTo>
                    <a:lnTo>
                      <a:pt x="106" y="26"/>
                    </a:lnTo>
                    <a:lnTo>
                      <a:pt x="98" y="44"/>
                    </a:lnTo>
                    <a:lnTo>
                      <a:pt x="92" y="6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" name="Freeform 75"/>
              <p:cNvSpPr>
                <a:spLocks/>
              </p:cNvSpPr>
              <p:nvPr userDrawn="1"/>
            </p:nvSpPr>
            <p:spPr bwMode="auto">
              <a:xfrm>
                <a:off x="1011" y="1470"/>
                <a:ext cx="242" cy="806"/>
              </a:xfrm>
              <a:custGeom>
                <a:avLst/>
                <a:gdLst>
                  <a:gd name="T0" fmla="*/ 128 w 242"/>
                  <a:gd name="T1" fmla="*/ 68 h 806"/>
                  <a:gd name="T2" fmla="*/ 120 w 242"/>
                  <a:gd name="T3" fmla="*/ 192 h 806"/>
                  <a:gd name="T4" fmla="*/ 102 w 242"/>
                  <a:gd name="T5" fmla="*/ 316 h 806"/>
                  <a:gd name="T6" fmla="*/ 76 w 242"/>
                  <a:gd name="T7" fmla="*/ 440 h 806"/>
                  <a:gd name="T8" fmla="*/ 48 w 242"/>
                  <a:gd name="T9" fmla="*/ 560 h 806"/>
                  <a:gd name="T10" fmla="*/ 20 w 242"/>
                  <a:gd name="T11" fmla="*/ 648 h 806"/>
                  <a:gd name="T12" fmla="*/ 4 w 242"/>
                  <a:gd name="T13" fmla="*/ 714 h 806"/>
                  <a:gd name="T14" fmla="*/ 2 w 242"/>
                  <a:gd name="T15" fmla="*/ 736 h 806"/>
                  <a:gd name="T16" fmla="*/ 4 w 242"/>
                  <a:gd name="T17" fmla="*/ 784 h 806"/>
                  <a:gd name="T18" fmla="*/ 10 w 242"/>
                  <a:gd name="T19" fmla="*/ 798 h 806"/>
                  <a:gd name="T20" fmla="*/ 20 w 242"/>
                  <a:gd name="T21" fmla="*/ 804 h 806"/>
                  <a:gd name="T22" fmla="*/ 30 w 242"/>
                  <a:gd name="T23" fmla="*/ 804 h 806"/>
                  <a:gd name="T24" fmla="*/ 44 w 242"/>
                  <a:gd name="T25" fmla="*/ 796 h 806"/>
                  <a:gd name="T26" fmla="*/ 76 w 242"/>
                  <a:gd name="T27" fmla="*/ 754 h 806"/>
                  <a:gd name="T28" fmla="*/ 88 w 242"/>
                  <a:gd name="T29" fmla="*/ 730 h 806"/>
                  <a:gd name="T30" fmla="*/ 120 w 242"/>
                  <a:gd name="T31" fmla="*/ 652 h 806"/>
                  <a:gd name="T32" fmla="*/ 154 w 242"/>
                  <a:gd name="T33" fmla="*/ 538 h 806"/>
                  <a:gd name="T34" fmla="*/ 180 w 242"/>
                  <a:gd name="T35" fmla="*/ 420 h 806"/>
                  <a:gd name="T36" fmla="*/ 206 w 242"/>
                  <a:gd name="T37" fmla="*/ 310 h 806"/>
                  <a:gd name="T38" fmla="*/ 226 w 242"/>
                  <a:gd name="T39" fmla="*/ 228 h 806"/>
                  <a:gd name="T40" fmla="*/ 238 w 242"/>
                  <a:gd name="T41" fmla="*/ 148 h 806"/>
                  <a:gd name="T42" fmla="*/ 242 w 242"/>
                  <a:gd name="T43" fmla="*/ 96 h 806"/>
                  <a:gd name="T44" fmla="*/ 236 w 242"/>
                  <a:gd name="T45" fmla="*/ 52 h 806"/>
                  <a:gd name="T46" fmla="*/ 226 w 242"/>
                  <a:gd name="T47" fmla="*/ 24 h 806"/>
                  <a:gd name="T48" fmla="*/ 214 w 242"/>
                  <a:gd name="T49" fmla="*/ 12 h 806"/>
                  <a:gd name="T50" fmla="*/ 198 w 242"/>
                  <a:gd name="T51" fmla="*/ 4 h 806"/>
                  <a:gd name="T52" fmla="*/ 180 w 242"/>
                  <a:gd name="T53" fmla="*/ 0 h 806"/>
                  <a:gd name="T54" fmla="*/ 168 w 242"/>
                  <a:gd name="T55" fmla="*/ 0 h 806"/>
                  <a:gd name="T56" fmla="*/ 150 w 242"/>
                  <a:gd name="T57" fmla="*/ 26 h 806"/>
                  <a:gd name="T58" fmla="*/ 126 w 242"/>
                  <a:gd name="T59" fmla="*/ 62 h 806"/>
                  <a:gd name="T60" fmla="*/ 118 w 242"/>
                  <a:gd name="T61" fmla="*/ 90 h 806"/>
                  <a:gd name="T62" fmla="*/ 128 w 242"/>
                  <a:gd name="T63" fmla="*/ 68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2" h="806">
                    <a:moveTo>
                      <a:pt x="128" y="68"/>
                    </a:moveTo>
                    <a:lnTo>
                      <a:pt x="128" y="68"/>
                    </a:lnTo>
                    <a:lnTo>
                      <a:pt x="126" y="130"/>
                    </a:lnTo>
                    <a:lnTo>
                      <a:pt x="120" y="192"/>
                    </a:lnTo>
                    <a:lnTo>
                      <a:pt x="112" y="254"/>
                    </a:lnTo>
                    <a:lnTo>
                      <a:pt x="102" y="316"/>
                    </a:lnTo>
                    <a:lnTo>
                      <a:pt x="90" y="378"/>
                    </a:lnTo>
                    <a:lnTo>
                      <a:pt x="76" y="440"/>
                    </a:lnTo>
                    <a:lnTo>
                      <a:pt x="48" y="560"/>
                    </a:lnTo>
                    <a:lnTo>
                      <a:pt x="48" y="560"/>
                    </a:lnTo>
                    <a:lnTo>
                      <a:pt x="36" y="602"/>
                    </a:lnTo>
                    <a:lnTo>
                      <a:pt x="20" y="648"/>
                    </a:lnTo>
                    <a:lnTo>
                      <a:pt x="8" y="692"/>
                    </a:lnTo>
                    <a:lnTo>
                      <a:pt x="4" y="714"/>
                    </a:lnTo>
                    <a:lnTo>
                      <a:pt x="2" y="736"/>
                    </a:lnTo>
                    <a:lnTo>
                      <a:pt x="2" y="736"/>
                    </a:lnTo>
                    <a:lnTo>
                      <a:pt x="0" y="764"/>
                    </a:lnTo>
                    <a:lnTo>
                      <a:pt x="4" y="784"/>
                    </a:lnTo>
                    <a:lnTo>
                      <a:pt x="8" y="792"/>
                    </a:lnTo>
                    <a:lnTo>
                      <a:pt x="10" y="798"/>
                    </a:lnTo>
                    <a:lnTo>
                      <a:pt x="14" y="802"/>
                    </a:lnTo>
                    <a:lnTo>
                      <a:pt x="20" y="804"/>
                    </a:lnTo>
                    <a:lnTo>
                      <a:pt x="26" y="806"/>
                    </a:lnTo>
                    <a:lnTo>
                      <a:pt x="30" y="804"/>
                    </a:lnTo>
                    <a:lnTo>
                      <a:pt x="38" y="802"/>
                    </a:lnTo>
                    <a:lnTo>
                      <a:pt x="44" y="796"/>
                    </a:lnTo>
                    <a:lnTo>
                      <a:pt x="58" y="780"/>
                    </a:lnTo>
                    <a:lnTo>
                      <a:pt x="76" y="754"/>
                    </a:lnTo>
                    <a:lnTo>
                      <a:pt x="76" y="754"/>
                    </a:lnTo>
                    <a:lnTo>
                      <a:pt x="88" y="730"/>
                    </a:lnTo>
                    <a:lnTo>
                      <a:pt x="100" y="706"/>
                    </a:lnTo>
                    <a:lnTo>
                      <a:pt x="120" y="652"/>
                    </a:lnTo>
                    <a:lnTo>
                      <a:pt x="138" y="596"/>
                    </a:lnTo>
                    <a:lnTo>
                      <a:pt x="154" y="538"/>
                    </a:lnTo>
                    <a:lnTo>
                      <a:pt x="168" y="478"/>
                    </a:lnTo>
                    <a:lnTo>
                      <a:pt x="180" y="420"/>
                    </a:lnTo>
                    <a:lnTo>
                      <a:pt x="206" y="310"/>
                    </a:lnTo>
                    <a:lnTo>
                      <a:pt x="206" y="310"/>
                    </a:lnTo>
                    <a:lnTo>
                      <a:pt x="214" y="274"/>
                    </a:lnTo>
                    <a:lnTo>
                      <a:pt x="226" y="228"/>
                    </a:lnTo>
                    <a:lnTo>
                      <a:pt x="236" y="176"/>
                    </a:lnTo>
                    <a:lnTo>
                      <a:pt x="238" y="148"/>
                    </a:lnTo>
                    <a:lnTo>
                      <a:pt x="242" y="122"/>
                    </a:lnTo>
                    <a:lnTo>
                      <a:pt x="242" y="96"/>
                    </a:lnTo>
                    <a:lnTo>
                      <a:pt x="240" y="74"/>
                    </a:lnTo>
                    <a:lnTo>
                      <a:pt x="236" y="52"/>
                    </a:lnTo>
                    <a:lnTo>
                      <a:pt x="230" y="32"/>
                    </a:lnTo>
                    <a:lnTo>
                      <a:pt x="226" y="24"/>
                    </a:lnTo>
                    <a:lnTo>
                      <a:pt x="220" y="18"/>
                    </a:lnTo>
                    <a:lnTo>
                      <a:pt x="214" y="12"/>
                    </a:lnTo>
                    <a:lnTo>
                      <a:pt x="206" y="6"/>
                    </a:lnTo>
                    <a:lnTo>
                      <a:pt x="198" y="4"/>
                    </a:lnTo>
                    <a:lnTo>
                      <a:pt x="190" y="0"/>
                    </a:lnTo>
                    <a:lnTo>
                      <a:pt x="180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0" y="14"/>
                    </a:lnTo>
                    <a:lnTo>
                      <a:pt x="150" y="26"/>
                    </a:lnTo>
                    <a:lnTo>
                      <a:pt x="132" y="50"/>
                    </a:lnTo>
                    <a:lnTo>
                      <a:pt x="126" y="62"/>
                    </a:lnTo>
                    <a:lnTo>
                      <a:pt x="120" y="76"/>
                    </a:lnTo>
                    <a:lnTo>
                      <a:pt x="118" y="90"/>
                    </a:lnTo>
                    <a:lnTo>
                      <a:pt x="120" y="108"/>
                    </a:lnTo>
                    <a:lnTo>
                      <a:pt x="128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" name="Freeform 76"/>
              <p:cNvSpPr>
                <a:spLocks/>
              </p:cNvSpPr>
              <p:nvPr userDrawn="1"/>
            </p:nvSpPr>
            <p:spPr bwMode="auto">
              <a:xfrm>
                <a:off x="1011" y="1470"/>
                <a:ext cx="242" cy="806"/>
              </a:xfrm>
              <a:custGeom>
                <a:avLst/>
                <a:gdLst>
                  <a:gd name="T0" fmla="*/ 128 w 242"/>
                  <a:gd name="T1" fmla="*/ 68 h 806"/>
                  <a:gd name="T2" fmla="*/ 128 w 242"/>
                  <a:gd name="T3" fmla="*/ 68 h 806"/>
                  <a:gd name="T4" fmla="*/ 126 w 242"/>
                  <a:gd name="T5" fmla="*/ 130 h 806"/>
                  <a:gd name="T6" fmla="*/ 120 w 242"/>
                  <a:gd name="T7" fmla="*/ 192 h 806"/>
                  <a:gd name="T8" fmla="*/ 112 w 242"/>
                  <a:gd name="T9" fmla="*/ 254 h 806"/>
                  <a:gd name="T10" fmla="*/ 102 w 242"/>
                  <a:gd name="T11" fmla="*/ 316 h 806"/>
                  <a:gd name="T12" fmla="*/ 90 w 242"/>
                  <a:gd name="T13" fmla="*/ 378 h 806"/>
                  <a:gd name="T14" fmla="*/ 76 w 242"/>
                  <a:gd name="T15" fmla="*/ 440 h 806"/>
                  <a:gd name="T16" fmla="*/ 48 w 242"/>
                  <a:gd name="T17" fmla="*/ 560 h 806"/>
                  <a:gd name="T18" fmla="*/ 48 w 242"/>
                  <a:gd name="T19" fmla="*/ 560 h 806"/>
                  <a:gd name="T20" fmla="*/ 36 w 242"/>
                  <a:gd name="T21" fmla="*/ 602 h 806"/>
                  <a:gd name="T22" fmla="*/ 20 w 242"/>
                  <a:gd name="T23" fmla="*/ 648 h 806"/>
                  <a:gd name="T24" fmla="*/ 8 w 242"/>
                  <a:gd name="T25" fmla="*/ 692 h 806"/>
                  <a:gd name="T26" fmla="*/ 4 w 242"/>
                  <a:gd name="T27" fmla="*/ 714 h 806"/>
                  <a:gd name="T28" fmla="*/ 2 w 242"/>
                  <a:gd name="T29" fmla="*/ 736 h 806"/>
                  <a:gd name="T30" fmla="*/ 2 w 242"/>
                  <a:gd name="T31" fmla="*/ 736 h 806"/>
                  <a:gd name="T32" fmla="*/ 0 w 242"/>
                  <a:gd name="T33" fmla="*/ 764 h 806"/>
                  <a:gd name="T34" fmla="*/ 4 w 242"/>
                  <a:gd name="T35" fmla="*/ 784 h 806"/>
                  <a:gd name="T36" fmla="*/ 8 w 242"/>
                  <a:gd name="T37" fmla="*/ 792 h 806"/>
                  <a:gd name="T38" fmla="*/ 10 w 242"/>
                  <a:gd name="T39" fmla="*/ 798 h 806"/>
                  <a:gd name="T40" fmla="*/ 14 w 242"/>
                  <a:gd name="T41" fmla="*/ 802 h 806"/>
                  <a:gd name="T42" fmla="*/ 20 w 242"/>
                  <a:gd name="T43" fmla="*/ 804 h 806"/>
                  <a:gd name="T44" fmla="*/ 26 w 242"/>
                  <a:gd name="T45" fmla="*/ 806 h 806"/>
                  <a:gd name="T46" fmla="*/ 30 w 242"/>
                  <a:gd name="T47" fmla="*/ 804 h 806"/>
                  <a:gd name="T48" fmla="*/ 38 w 242"/>
                  <a:gd name="T49" fmla="*/ 802 h 806"/>
                  <a:gd name="T50" fmla="*/ 44 w 242"/>
                  <a:gd name="T51" fmla="*/ 796 h 806"/>
                  <a:gd name="T52" fmla="*/ 58 w 242"/>
                  <a:gd name="T53" fmla="*/ 780 h 806"/>
                  <a:gd name="T54" fmla="*/ 76 w 242"/>
                  <a:gd name="T55" fmla="*/ 754 h 806"/>
                  <a:gd name="T56" fmla="*/ 76 w 242"/>
                  <a:gd name="T57" fmla="*/ 754 h 806"/>
                  <a:gd name="T58" fmla="*/ 88 w 242"/>
                  <a:gd name="T59" fmla="*/ 730 h 806"/>
                  <a:gd name="T60" fmla="*/ 100 w 242"/>
                  <a:gd name="T61" fmla="*/ 706 h 806"/>
                  <a:gd name="T62" fmla="*/ 120 w 242"/>
                  <a:gd name="T63" fmla="*/ 652 h 806"/>
                  <a:gd name="T64" fmla="*/ 138 w 242"/>
                  <a:gd name="T65" fmla="*/ 596 h 806"/>
                  <a:gd name="T66" fmla="*/ 154 w 242"/>
                  <a:gd name="T67" fmla="*/ 538 h 806"/>
                  <a:gd name="T68" fmla="*/ 168 w 242"/>
                  <a:gd name="T69" fmla="*/ 478 h 806"/>
                  <a:gd name="T70" fmla="*/ 180 w 242"/>
                  <a:gd name="T71" fmla="*/ 420 h 806"/>
                  <a:gd name="T72" fmla="*/ 206 w 242"/>
                  <a:gd name="T73" fmla="*/ 310 h 806"/>
                  <a:gd name="T74" fmla="*/ 206 w 242"/>
                  <a:gd name="T75" fmla="*/ 310 h 806"/>
                  <a:gd name="T76" fmla="*/ 214 w 242"/>
                  <a:gd name="T77" fmla="*/ 274 h 806"/>
                  <a:gd name="T78" fmla="*/ 226 w 242"/>
                  <a:gd name="T79" fmla="*/ 228 h 806"/>
                  <a:gd name="T80" fmla="*/ 236 w 242"/>
                  <a:gd name="T81" fmla="*/ 176 h 806"/>
                  <a:gd name="T82" fmla="*/ 238 w 242"/>
                  <a:gd name="T83" fmla="*/ 148 h 806"/>
                  <a:gd name="T84" fmla="*/ 242 w 242"/>
                  <a:gd name="T85" fmla="*/ 122 h 806"/>
                  <a:gd name="T86" fmla="*/ 242 w 242"/>
                  <a:gd name="T87" fmla="*/ 96 h 806"/>
                  <a:gd name="T88" fmla="*/ 240 w 242"/>
                  <a:gd name="T89" fmla="*/ 74 h 806"/>
                  <a:gd name="T90" fmla="*/ 236 w 242"/>
                  <a:gd name="T91" fmla="*/ 52 h 806"/>
                  <a:gd name="T92" fmla="*/ 230 w 242"/>
                  <a:gd name="T93" fmla="*/ 32 h 806"/>
                  <a:gd name="T94" fmla="*/ 226 w 242"/>
                  <a:gd name="T95" fmla="*/ 24 h 806"/>
                  <a:gd name="T96" fmla="*/ 220 w 242"/>
                  <a:gd name="T97" fmla="*/ 18 h 806"/>
                  <a:gd name="T98" fmla="*/ 214 w 242"/>
                  <a:gd name="T99" fmla="*/ 12 h 806"/>
                  <a:gd name="T100" fmla="*/ 206 w 242"/>
                  <a:gd name="T101" fmla="*/ 6 h 806"/>
                  <a:gd name="T102" fmla="*/ 198 w 242"/>
                  <a:gd name="T103" fmla="*/ 4 h 806"/>
                  <a:gd name="T104" fmla="*/ 190 w 242"/>
                  <a:gd name="T105" fmla="*/ 0 h 806"/>
                  <a:gd name="T106" fmla="*/ 180 w 242"/>
                  <a:gd name="T107" fmla="*/ 0 h 806"/>
                  <a:gd name="T108" fmla="*/ 168 w 242"/>
                  <a:gd name="T109" fmla="*/ 0 h 806"/>
                  <a:gd name="T110" fmla="*/ 168 w 242"/>
                  <a:gd name="T111" fmla="*/ 0 h 806"/>
                  <a:gd name="T112" fmla="*/ 160 w 242"/>
                  <a:gd name="T113" fmla="*/ 14 h 806"/>
                  <a:gd name="T114" fmla="*/ 150 w 242"/>
                  <a:gd name="T115" fmla="*/ 26 h 806"/>
                  <a:gd name="T116" fmla="*/ 132 w 242"/>
                  <a:gd name="T117" fmla="*/ 50 h 806"/>
                  <a:gd name="T118" fmla="*/ 126 w 242"/>
                  <a:gd name="T119" fmla="*/ 62 h 806"/>
                  <a:gd name="T120" fmla="*/ 120 w 242"/>
                  <a:gd name="T121" fmla="*/ 76 h 806"/>
                  <a:gd name="T122" fmla="*/ 118 w 242"/>
                  <a:gd name="T123" fmla="*/ 90 h 806"/>
                  <a:gd name="T124" fmla="*/ 120 w 242"/>
                  <a:gd name="T125" fmla="*/ 108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2" h="806">
                    <a:moveTo>
                      <a:pt x="128" y="68"/>
                    </a:moveTo>
                    <a:lnTo>
                      <a:pt x="128" y="68"/>
                    </a:lnTo>
                    <a:lnTo>
                      <a:pt x="126" y="130"/>
                    </a:lnTo>
                    <a:lnTo>
                      <a:pt x="120" y="192"/>
                    </a:lnTo>
                    <a:lnTo>
                      <a:pt x="112" y="254"/>
                    </a:lnTo>
                    <a:lnTo>
                      <a:pt x="102" y="316"/>
                    </a:lnTo>
                    <a:lnTo>
                      <a:pt x="90" y="378"/>
                    </a:lnTo>
                    <a:lnTo>
                      <a:pt x="76" y="440"/>
                    </a:lnTo>
                    <a:lnTo>
                      <a:pt x="48" y="560"/>
                    </a:lnTo>
                    <a:lnTo>
                      <a:pt x="48" y="560"/>
                    </a:lnTo>
                    <a:lnTo>
                      <a:pt x="36" y="602"/>
                    </a:lnTo>
                    <a:lnTo>
                      <a:pt x="20" y="648"/>
                    </a:lnTo>
                    <a:lnTo>
                      <a:pt x="8" y="692"/>
                    </a:lnTo>
                    <a:lnTo>
                      <a:pt x="4" y="714"/>
                    </a:lnTo>
                    <a:lnTo>
                      <a:pt x="2" y="736"/>
                    </a:lnTo>
                    <a:lnTo>
                      <a:pt x="2" y="736"/>
                    </a:lnTo>
                    <a:lnTo>
                      <a:pt x="0" y="764"/>
                    </a:lnTo>
                    <a:lnTo>
                      <a:pt x="4" y="784"/>
                    </a:lnTo>
                    <a:lnTo>
                      <a:pt x="8" y="792"/>
                    </a:lnTo>
                    <a:lnTo>
                      <a:pt x="10" y="798"/>
                    </a:lnTo>
                    <a:lnTo>
                      <a:pt x="14" y="802"/>
                    </a:lnTo>
                    <a:lnTo>
                      <a:pt x="20" y="804"/>
                    </a:lnTo>
                    <a:lnTo>
                      <a:pt x="26" y="806"/>
                    </a:lnTo>
                    <a:lnTo>
                      <a:pt x="30" y="804"/>
                    </a:lnTo>
                    <a:lnTo>
                      <a:pt x="38" y="802"/>
                    </a:lnTo>
                    <a:lnTo>
                      <a:pt x="44" y="796"/>
                    </a:lnTo>
                    <a:lnTo>
                      <a:pt x="58" y="780"/>
                    </a:lnTo>
                    <a:lnTo>
                      <a:pt x="76" y="754"/>
                    </a:lnTo>
                    <a:lnTo>
                      <a:pt x="76" y="754"/>
                    </a:lnTo>
                    <a:lnTo>
                      <a:pt x="88" y="730"/>
                    </a:lnTo>
                    <a:lnTo>
                      <a:pt x="100" y="706"/>
                    </a:lnTo>
                    <a:lnTo>
                      <a:pt x="120" y="652"/>
                    </a:lnTo>
                    <a:lnTo>
                      <a:pt x="138" y="596"/>
                    </a:lnTo>
                    <a:lnTo>
                      <a:pt x="154" y="538"/>
                    </a:lnTo>
                    <a:lnTo>
                      <a:pt x="168" y="478"/>
                    </a:lnTo>
                    <a:lnTo>
                      <a:pt x="180" y="420"/>
                    </a:lnTo>
                    <a:lnTo>
                      <a:pt x="206" y="310"/>
                    </a:lnTo>
                    <a:lnTo>
                      <a:pt x="206" y="310"/>
                    </a:lnTo>
                    <a:lnTo>
                      <a:pt x="214" y="274"/>
                    </a:lnTo>
                    <a:lnTo>
                      <a:pt x="226" y="228"/>
                    </a:lnTo>
                    <a:lnTo>
                      <a:pt x="236" y="176"/>
                    </a:lnTo>
                    <a:lnTo>
                      <a:pt x="238" y="148"/>
                    </a:lnTo>
                    <a:lnTo>
                      <a:pt x="242" y="122"/>
                    </a:lnTo>
                    <a:lnTo>
                      <a:pt x="242" y="96"/>
                    </a:lnTo>
                    <a:lnTo>
                      <a:pt x="240" y="74"/>
                    </a:lnTo>
                    <a:lnTo>
                      <a:pt x="236" y="52"/>
                    </a:lnTo>
                    <a:lnTo>
                      <a:pt x="230" y="32"/>
                    </a:lnTo>
                    <a:lnTo>
                      <a:pt x="226" y="24"/>
                    </a:lnTo>
                    <a:lnTo>
                      <a:pt x="220" y="18"/>
                    </a:lnTo>
                    <a:lnTo>
                      <a:pt x="214" y="12"/>
                    </a:lnTo>
                    <a:lnTo>
                      <a:pt x="206" y="6"/>
                    </a:lnTo>
                    <a:lnTo>
                      <a:pt x="198" y="4"/>
                    </a:lnTo>
                    <a:lnTo>
                      <a:pt x="190" y="0"/>
                    </a:lnTo>
                    <a:lnTo>
                      <a:pt x="180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0" y="14"/>
                    </a:lnTo>
                    <a:lnTo>
                      <a:pt x="150" y="26"/>
                    </a:lnTo>
                    <a:lnTo>
                      <a:pt x="132" y="50"/>
                    </a:lnTo>
                    <a:lnTo>
                      <a:pt x="126" y="62"/>
                    </a:lnTo>
                    <a:lnTo>
                      <a:pt x="120" y="76"/>
                    </a:lnTo>
                    <a:lnTo>
                      <a:pt x="118" y="90"/>
                    </a:lnTo>
                    <a:lnTo>
                      <a:pt x="120" y="10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" name="Freeform 77"/>
              <p:cNvSpPr>
                <a:spLocks/>
              </p:cNvSpPr>
              <p:nvPr userDrawn="1"/>
            </p:nvSpPr>
            <p:spPr bwMode="auto">
              <a:xfrm>
                <a:off x="1349" y="1610"/>
                <a:ext cx="238" cy="708"/>
              </a:xfrm>
              <a:custGeom>
                <a:avLst/>
                <a:gdLst>
                  <a:gd name="T0" fmla="*/ 116 w 238"/>
                  <a:gd name="T1" fmla="*/ 38 h 708"/>
                  <a:gd name="T2" fmla="*/ 116 w 238"/>
                  <a:gd name="T3" fmla="*/ 38 h 708"/>
                  <a:gd name="T4" fmla="*/ 116 w 238"/>
                  <a:gd name="T5" fmla="*/ 86 h 708"/>
                  <a:gd name="T6" fmla="*/ 114 w 238"/>
                  <a:gd name="T7" fmla="*/ 134 h 708"/>
                  <a:gd name="T8" fmla="*/ 112 w 238"/>
                  <a:gd name="T9" fmla="*/ 180 h 708"/>
                  <a:gd name="T10" fmla="*/ 106 w 238"/>
                  <a:gd name="T11" fmla="*/ 226 h 708"/>
                  <a:gd name="T12" fmla="*/ 100 w 238"/>
                  <a:gd name="T13" fmla="*/ 272 h 708"/>
                  <a:gd name="T14" fmla="*/ 92 w 238"/>
                  <a:gd name="T15" fmla="*/ 318 h 708"/>
                  <a:gd name="T16" fmla="*/ 80 w 238"/>
                  <a:gd name="T17" fmla="*/ 364 h 708"/>
                  <a:gd name="T18" fmla="*/ 68 w 238"/>
                  <a:gd name="T19" fmla="*/ 410 h 708"/>
                  <a:gd name="T20" fmla="*/ 68 w 238"/>
                  <a:gd name="T21" fmla="*/ 410 h 708"/>
                  <a:gd name="T22" fmla="*/ 44 w 238"/>
                  <a:gd name="T23" fmla="*/ 484 h 708"/>
                  <a:gd name="T24" fmla="*/ 32 w 238"/>
                  <a:gd name="T25" fmla="*/ 520 h 708"/>
                  <a:gd name="T26" fmla="*/ 20 w 238"/>
                  <a:gd name="T27" fmla="*/ 556 h 708"/>
                  <a:gd name="T28" fmla="*/ 10 w 238"/>
                  <a:gd name="T29" fmla="*/ 594 h 708"/>
                  <a:gd name="T30" fmla="*/ 4 w 238"/>
                  <a:gd name="T31" fmla="*/ 630 h 708"/>
                  <a:gd name="T32" fmla="*/ 0 w 238"/>
                  <a:gd name="T33" fmla="*/ 668 h 708"/>
                  <a:gd name="T34" fmla="*/ 2 w 238"/>
                  <a:gd name="T35" fmla="*/ 706 h 708"/>
                  <a:gd name="T36" fmla="*/ 2 w 238"/>
                  <a:gd name="T37" fmla="*/ 706 h 708"/>
                  <a:gd name="T38" fmla="*/ 16 w 238"/>
                  <a:gd name="T39" fmla="*/ 708 h 708"/>
                  <a:gd name="T40" fmla="*/ 30 w 238"/>
                  <a:gd name="T41" fmla="*/ 706 h 708"/>
                  <a:gd name="T42" fmla="*/ 46 w 238"/>
                  <a:gd name="T43" fmla="*/ 700 h 708"/>
                  <a:gd name="T44" fmla="*/ 60 w 238"/>
                  <a:gd name="T45" fmla="*/ 692 h 708"/>
                  <a:gd name="T46" fmla="*/ 72 w 238"/>
                  <a:gd name="T47" fmla="*/ 680 h 708"/>
                  <a:gd name="T48" fmla="*/ 86 w 238"/>
                  <a:gd name="T49" fmla="*/ 664 h 708"/>
                  <a:gd name="T50" fmla="*/ 98 w 238"/>
                  <a:gd name="T51" fmla="*/ 648 h 708"/>
                  <a:gd name="T52" fmla="*/ 110 w 238"/>
                  <a:gd name="T53" fmla="*/ 628 h 708"/>
                  <a:gd name="T54" fmla="*/ 122 w 238"/>
                  <a:gd name="T55" fmla="*/ 606 h 708"/>
                  <a:gd name="T56" fmla="*/ 134 w 238"/>
                  <a:gd name="T57" fmla="*/ 582 h 708"/>
                  <a:gd name="T58" fmla="*/ 154 w 238"/>
                  <a:gd name="T59" fmla="*/ 530 h 708"/>
                  <a:gd name="T60" fmla="*/ 172 w 238"/>
                  <a:gd name="T61" fmla="*/ 472 h 708"/>
                  <a:gd name="T62" fmla="*/ 190 w 238"/>
                  <a:gd name="T63" fmla="*/ 412 h 708"/>
                  <a:gd name="T64" fmla="*/ 204 w 238"/>
                  <a:gd name="T65" fmla="*/ 348 h 708"/>
                  <a:gd name="T66" fmla="*/ 216 w 238"/>
                  <a:gd name="T67" fmla="*/ 286 h 708"/>
                  <a:gd name="T68" fmla="*/ 226 w 238"/>
                  <a:gd name="T69" fmla="*/ 226 h 708"/>
                  <a:gd name="T70" fmla="*/ 232 w 238"/>
                  <a:gd name="T71" fmla="*/ 168 h 708"/>
                  <a:gd name="T72" fmla="*/ 236 w 238"/>
                  <a:gd name="T73" fmla="*/ 116 h 708"/>
                  <a:gd name="T74" fmla="*/ 238 w 238"/>
                  <a:gd name="T75" fmla="*/ 70 h 708"/>
                  <a:gd name="T76" fmla="*/ 236 w 238"/>
                  <a:gd name="T77" fmla="*/ 34 h 708"/>
                  <a:gd name="T78" fmla="*/ 232 w 238"/>
                  <a:gd name="T79" fmla="*/ 8 h 708"/>
                  <a:gd name="T80" fmla="*/ 232 w 238"/>
                  <a:gd name="T81" fmla="*/ 8 h 708"/>
                  <a:gd name="T82" fmla="*/ 224 w 238"/>
                  <a:gd name="T83" fmla="*/ 4 h 708"/>
                  <a:gd name="T84" fmla="*/ 214 w 238"/>
                  <a:gd name="T85" fmla="*/ 2 h 708"/>
                  <a:gd name="T86" fmla="*/ 196 w 238"/>
                  <a:gd name="T87" fmla="*/ 0 h 708"/>
                  <a:gd name="T88" fmla="*/ 178 w 238"/>
                  <a:gd name="T89" fmla="*/ 2 h 708"/>
                  <a:gd name="T90" fmla="*/ 160 w 238"/>
                  <a:gd name="T91" fmla="*/ 10 h 708"/>
                  <a:gd name="T92" fmla="*/ 144 w 238"/>
                  <a:gd name="T93" fmla="*/ 18 h 708"/>
                  <a:gd name="T94" fmla="*/ 130 w 238"/>
                  <a:gd name="T95" fmla="*/ 30 h 708"/>
                  <a:gd name="T96" fmla="*/ 118 w 238"/>
                  <a:gd name="T97" fmla="*/ 44 h 708"/>
                  <a:gd name="T98" fmla="*/ 108 w 238"/>
                  <a:gd name="T99" fmla="*/ 62 h 708"/>
                  <a:gd name="T100" fmla="*/ 116 w 238"/>
                  <a:gd name="T101" fmla="*/ 38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38" h="708">
                    <a:moveTo>
                      <a:pt x="116" y="38"/>
                    </a:moveTo>
                    <a:lnTo>
                      <a:pt x="116" y="38"/>
                    </a:lnTo>
                    <a:lnTo>
                      <a:pt x="116" y="86"/>
                    </a:lnTo>
                    <a:lnTo>
                      <a:pt x="114" y="134"/>
                    </a:lnTo>
                    <a:lnTo>
                      <a:pt x="112" y="180"/>
                    </a:lnTo>
                    <a:lnTo>
                      <a:pt x="106" y="226"/>
                    </a:lnTo>
                    <a:lnTo>
                      <a:pt x="100" y="272"/>
                    </a:lnTo>
                    <a:lnTo>
                      <a:pt x="92" y="318"/>
                    </a:lnTo>
                    <a:lnTo>
                      <a:pt x="80" y="364"/>
                    </a:lnTo>
                    <a:lnTo>
                      <a:pt x="68" y="410"/>
                    </a:lnTo>
                    <a:lnTo>
                      <a:pt x="68" y="410"/>
                    </a:lnTo>
                    <a:lnTo>
                      <a:pt x="44" y="484"/>
                    </a:lnTo>
                    <a:lnTo>
                      <a:pt x="32" y="520"/>
                    </a:lnTo>
                    <a:lnTo>
                      <a:pt x="20" y="556"/>
                    </a:lnTo>
                    <a:lnTo>
                      <a:pt x="10" y="594"/>
                    </a:lnTo>
                    <a:lnTo>
                      <a:pt x="4" y="630"/>
                    </a:lnTo>
                    <a:lnTo>
                      <a:pt x="0" y="668"/>
                    </a:lnTo>
                    <a:lnTo>
                      <a:pt x="2" y="706"/>
                    </a:lnTo>
                    <a:lnTo>
                      <a:pt x="2" y="706"/>
                    </a:lnTo>
                    <a:lnTo>
                      <a:pt x="16" y="708"/>
                    </a:lnTo>
                    <a:lnTo>
                      <a:pt x="30" y="706"/>
                    </a:lnTo>
                    <a:lnTo>
                      <a:pt x="46" y="700"/>
                    </a:lnTo>
                    <a:lnTo>
                      <a:pt x="60" y="692"/>
                    </a:lnTo>
                    <a:lnTo>
                      <a:pt x="72" y="680"/>
                    </a:lnTo>
                    <a:lnTo>
                      <a:pt x="86" y="664"/>
                    </a:lnTo>
                    <a:lnTo>
                      <a:pt x="98" y="648"/>
                    </a:lnTo>
                    <a:lnTo>
                      <a:pt x="110" y="628"/>
                    </a:lnTo>
                    <a:lnTo>
                      <a:pt x="122" y="606"/>
                    </a:lnTo>
                    <a:lnTo>
                      <a:pt x="134" y="582"/>
                    </a:lnTo>
                    <a:lnTo>
                      <a:pt x="154" y="530"/>
                    </a:lnTo>
                    <a:lnTo>
                      <a:pt x="172" y="472"/>
                    </a:lnTo>
                    <a:lnTo>
                      <a:pt x="190" y="412"/>
                    </a:lnTo>
                    <a:lnTo>
                      <a:pt x="204" y="348"/>
                    </a:lnTo>
                    <a:lnTo>
                      <a:pt x="216" y="286"/>
                    </a:lnTo>
                    <a:lnTo>
                      <a:pt x="226" y="226"/>
                    </a:lnTo>
                    <a:lnTo>
                      <a:pt x="232" y="168"/>
                    </a:lnTo>
                    <a:lnTo>
                      <a:pt x="236" y="116"/>
                    </a:lnTo>
                    <a:lnTo>
                      <a:pt x="238" y="70"/>
                    </a:lnTo>
                    <a:lnTo>
                      <a:pt x="236" y="34"/>
                    </a:lnTo>
                    <a:lnTo>
                      <a:pt x="232" y="8"/>
                    </a:lnTo>
                    <a:lnTo>
                      <a:pt x="232" y="8"/>
                    </a:lnTo>
                    <a:lnTo>
                      <a:pt x="224" y="4"/>
                    </a:lnTo>
                    <a:lnTo>
                      <a:pt x="214" y="2"/>
                    </a:lnTo>
                    <a:lnTo>
                      <a:pt x="196" y="0"/>
                    </a:lnTo>
                    <a:lnTo>
                      <a:pt x="178" y="2"/>
                    </a:lnTo>
                    <a:lnTo>
                      <a:pt x="160" y="10"/>
                    </a:lnTo>
                    <a:lnTo>
                      <a:pt x="144" y="18"/>
                    </a:lnTo>
                    <a:lnTo>
                      <a:pt x="130" y="30"/>
                    </a:lnTo>
                    <a:lnTo>
                      <a:pt x="118" y="44"/>
                    </a:lnTo>
                    <a:lnTo>
                      <a:pt x="108" y="62"/>
                    </a:lnTo>
                    <a:lnTo>
                      <a:pt x="116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" name="Freeform 78"/>
              <p:cNvSpPr>
                <a:spLocks/>
              </p:cNvSpPr>
              <p:nvPr userDrawn="1"/>
            </p:nvSpPr>
            <p:spPr bwMode="auto">
              <a:xfrm>
                <a:off x="1349" y="1610"/>
                <a:ext cx="238" cy="708"/>
              </a:xfrm>
              <a:custGeom>
                <a:avLst/>
                <a:gdLst>
                  <a:gd name="T0" fmla="*/ 116 w 238"/>
                  <a:gd name="T1" fmla="*/ 38 h 708"/>
                  <a:gd name="T2" fmla="*/ 116 w 238"/>
                  <a:gd name="T3" fmla="*/ 38 h 708"/>
                  <a:gd name="T4" fmla="*/ 116 w 238"/>
                  <a:gd name="T5" fmla="*/ 86 h 708"/>
                  <a:gd name="T6" fmla="*/ 114 w 238"/>
                  <a:gd name="T7" fmla="*/ 134 h 708"/>
                  <a:gd name="T8" fmla="*/ 112 w 238"/>
                  <a:gd name="T9" fmla="*/ 180 h 708"/>
                  <a:gd name="T10" fmla="*/ 106 w 238"/>
                  <a:gd name="T11" fmla="*/ 226 h 708"/>
                  <a:gd name="T12" fmla="*/ 100 w 238"/>
                  <a:gd name="T13" fmla="*/ 272 h 708"/>
                  <a:gd name="T14" fmla="*/ 92 w 238"/>
                  <a:gd name="T15" fmla="*/ 318 h 708"/>
                  <a:gd name="T16" fmla="*/ 80 w 238"/>
                  <a:gd name="T17" fmla="*/ 364 h 708"/>
                  <a:gd name="T18" fmla="*/ 68 w 238"/>
                  <a:gd name="T19" fmla="*/ 410 h 708"/>
                  <a:gd name="T20" fmla="*/ 68 w 238"/>
                  <a:gd name="T21" fmla="*/ 410 h 708"/>
                  <a:gd name="T22" fmla="*/ 44 w 238"/>
                  <a:gd name="T23" fmla="*/ 484 h 708"/>
                  <a:gd name="T24" fmla="*/ 32 w 238"/>
                  <a:gd name="T25" fmla="*/ 520 h 708"/>
                  <a:gd name="T26" fmla="*/ 20 w 238"/>
                  <a:gd name="T27" fmla="*/ 556 h 708"/>
                  <a:gd name="T28" fmla="*/ 10 w 238"/>
                  <a:gd name="T29" fmla="*/ 594 h 708"/>
                  <a:gd name="T30" fmla="*/ 4 w 238"/>
                  <a:gd name="T31" fmla="*/ 630 h 708"/>
                  <a:gd name="T32" fmla="*/ 0 w 238"/>
                  <a:gd name="T33" fmla="*/ 668 h 708"/>
                  <a:gd name="T34" fmla="*/ 2 w 238"/>
                  <a:gd name="T35" fmla="*/ 706 h 708"/>
                  <a:gd name="T36" fmla="*/ 2 w 238"/>
                  <a:gd name="T37" fmla="*/ 706 h 708"/>
                  <a:gd name="T38" fmla="*/ 16 w 238"/>
                  <a:gd name="T39" fmla="*/ 708 h 708"/>
                  <a:gd name="T40" fmla="*/ 30 w 238"/>
                  <a:gd name="T41" fmla="*/ 706 h 708"/>
                  <a:gd name="T42" fmla="*/ 46 w 238"/>
                  <a:gd name="T43" fmla="*/ 700 h 708"/>
                  <a:gd name="T44" fmla="*/ 60 w 238"/>
                  <a:gd name="T45" fmla="*/ 692 h 708"/>
                  <a:gd name="T46" fmla="*/ 72 w 238"/>
                  <a:gd name="T47" fmla="*/ 680 h 708"/>
                  <a:gd name="T48" fmla="*/ 86 w 238"/>
                  <a:gd name="T49" fmla="*/ 664 h 708"/>
                  <a:gd name="T50" fmla="*/ 98 w 238"/>
                  <a:gd name="T51" fmla="*/ 648 h 708"/>
                  <a:gd name="T52" fmla="*/ 110 w 238"/>
                  <a:gd name="T53" fmla="*/ 628 h 708"/>
                  <a:gd name="T54" fmla="*/ 122 w 238"/>
                  <a:gd name="T55" fmla="*/ 606 h 708"/>
                  <a:gd name="T56" fmla="*/ 134 w 238"/>
                  <a:gd name="T57" fmla="*/ 582 h 708"/>
                  <a:gd name="T58" fmla="*/ 154 w 238"/>
                  <a:gd name="T59" fmla="*/ 530 h 708"/>
                  <a:gd name="T60" fmla="*/ 172 w 238"/>
                  <a:gd name="T61" fmla="*/ 472 h 708"/>
                  <a:gd name="T62" fmla="*/ 190 w 238"/>
                  <a:gd name="T63" fmla="*/ 412 h 708"/>
                  <a:gd name="T64" fmla="*/ 204 w 238"/>
                  <a:gd name="T65" fmla="*/ 348 h 708"/>
                  <a:gd name="T66" fmla="*/ 216 w 238"/>
                  <a:gd name="T67" fmla="*/ 286 h 708"/>
                  <a:gd name="T68" fmla="*/ 226 w 238"/>
                  <a:gd name="T69" fmla="*/ 226 h 708"/>
                  <a:gd name="T70" fmla="*/ 232 w 238"/>
                  <a:gd name="T71" fmla="*/ 168 h 708"/>
                  <a:gd name="T72" fmla="*/ 236 w 238"/>
                  <a:gd name="T73" fmla="*/ 116 h 708"/>
                  <a:gd name="T74" fmla="*/ 238 w 238"/>
                  <a:gd name="T75" fmla="*/ 70 h 708"/>
                  <a:gd name="T76" fmla="*/ 236 w 238"/>
                  <a:gd name="T77" fmla="*/ 34 h 708"/>
                  <a:gd name="T78" fmla="*/ 232 w 238"/>
                  <a:gd name="T79" fmla="*/ 8 h 708"/>
                  <a:gd name="T80" fmla="*/ 232 w 238"/>
                  <a:gd name="T81" fmla="*/ 8 h 708"/>
                  <a:gd name="T82" fmla="*/ 224 w 238"/>
                  <a:gd name="T83" fmla="*/ 4 h 708"/>
                  <a:gd name="T84" fmla="*/ 214 w 238"/>
                  <a:gd name="T85" fmla="*/ 2 h 708"/>
                  <a:gd name="T86" fmla="*/ 196 w 238"/>
                  <a:gd name="T87" fmla="*/ 0 h 708"/>
                  <a:gd name="T88" fmla="*/ 178 w 238"/>
                  <a:gd name="T89" fmla="*/ 2 h 708"/>
                  <a:gd name="T90" fmla="*/ 160 w 238"/>
                  <a:gd name="T91" fmla="*/ 10 h 708"/>
                  <a:gd name="T92" fmla="*/ 144 w 238"/>
                  <a:gd name="T93" fmla="*/ 18 h 708"/>
                  <a:gd name="T94" fmla="*/ 130 w 238"/>
                  <a:gd name="T95" fmla="*/ 30 h 708"/>
                  <a:gd name="T96" fmla="*/ 118 w 238"/>
                  <a:gd name="T97" fmla="*/ 44 h 708"/>
                  <a:gd name="T98" fmla="*/ 108 w 238"/>
                  <a:gd name="T99" fmla="*/ 62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8" h="708">
                    <a:moveTo>
                      <a:pt x="116" y="38"/>
                    </a:moveTo>
                    <a:lnTo>
                      <a:pt x="116" y="38"/>
                    </a:lnTo>
                    <a:lnTo>
                      <a:pt x="116" y="86"/>
                    </a:lnTo>
                    <a:lnTo>
                      <a:pt x="114" y="134"/>
                    </a:lnTo>
                    <a:lnTo>
                      <a:pt x="112" y="180"/>
                    </a:lnTo>
                    <a:lnTo>
                      <a:pt x="106" y="226"/>
                    </a:lnTo>
                    <a:lnTo>
                      <a:pt x="100" y="272"/>
                    </a:lnTo>
                    <a:lnTo>
                      <a:pt x="92" y="318"/>
                    </a:lnTo>
                    <a:lnTo>
                      <a:pt x="80" y="364"/>
                    </a:lnTo>
                    <a:lnTo>
                      <a:pt x="68" y="410"/>
                    </a:lnTo>
                    <a:lnTo>
                      <a:pt x="68" y="410"/>
                    </a:lnTo>
                    <a:lnTo>
                      <a:pt x="44" y="484"/>
                    </a:lnTo>
                    <a:lnTo>
                      <a:pt x="32" y="520"/>
                    </a:lnTo>
                    <a:lnTo>
                      <a:pt x="20" y="556"/>
                    </a:lnTo>
                    <a:lnTo>
                      <a:pt x="10" y="594"/>
                    </a:lnTo>
                    <a:lnTo>
                      <a:pt x="4" y="630"/>
                    </a:lnTo>
                    <a:lnTo>
                      <a:pt x="0" y="668"/>
                    </a:lnTo>
                    <a:lnTo>
                      <a:pt x="2" y="706"/>
                    </a:lnTo>
                    <a:lnTo>
                      <a:pt x="2" y="706"/>
                    </a:lnTo>
                    <a:lnTo>
                      <a:pt x="16" y="708"/>
                    </a:lnTo>
                    <a:lnTo>
                      <a:pt x="30" y="706"/>
                    </a:lnTo>
                    <a:lnTo>
                      <a:pt x="46" y="700"/>
                    </a:lnTo>
                    <a:lnTo>
                      <a:pt x="60" y="692"/>
                    </a:lnTo>
                    <a:lnTo>
                      <a:pt x="72" y="680"/>
                    </a:lnTo>
                    <a:lnTo>
                      <a:pt x="86" y="664"/>
                    </a:lnTo>
                    <a:lnTo>
                      <a:pt x="98" y="648"/>
                    </a:lnTo>
                    <a:lnTo>
                      <a:pt x="110" y="628"/>
                    </a:lnTo>
                    <a:lnTo>
                      <a:pt x="122" y="606"/>
                    </a:lnTo>
                    <a:lnTo>
                      <a:pt x="134" y="582"/>
                    </a:lnTo>
                    <a:lnTo>
                      <a:pt x="154" y="530"/>
                    </a:lnTo>
                    <a:lnTo>
                      <a:pt x="172" y="472"/>
                    </a:lnTo>
                    <a:lnTo>
                      <a:pt x="190" y="412"/>
                    </a:lnTo>
                    <a:lnTo>
                      <a:pt x="204" y="348"/>
                    </a:lnTo>
                    <a:lnTo>
                      <a:pt x="216" y="286"/>
                    </a:lnTo>
                    <a:lnTo>
                      <a:pt x="226" y="226"/>
                    </a:lnTo>
                    <a:lnTo>
                      <a:pt x="232" y="168"/>
                    </a:lnTo>
                    <a:lnTo>
                      <a:pt x="236" y="116"/>
                    </a:lnTo>
                    <a:lnTo>
                      <a:pt x="238" y="70"/>
                    </a:lnTo>
                    <a:lnTo>
                      <a:pt x="236" y="34"/>
                    </a:lnTo>
                    <a:lnTo>
                      <a:pt x="232" y="8"/>
                    </a:lnTo>
                    <a:lnTo>
                      <a:pt x="232" y="8"/>
                    </a:lnTo>
                    <a:lnTo>
                      <a:pt x="224" y="4"/>
                    </a:lnTo>
                    <a:lnTo>
                      <a:pt x="214" y="2"/>
                    </a:lnTo>
                    <a:lnTo>
                      <a:pt x="196" y="0"/>
                    </a:lnTo>
                    <a:lnTo>
                      <a:pt x="178" y="2"/>
                    </a:lnTo>
                    <a:lnTo>
                      <a:pt x="160" y="10"/>
                    </a:lnTo>
                    <a:lnTo>
                      <a:pt x="144" y="18"/>
                    </a:lnTo>
                    <a:lnTo>
                      <a:pt x="130" y="30"/>
                    </a:lnTo>
                    <a:lnTo>
                      <a:pt x="118" y="44"/>
                    </a:lnTo>
                    <a:lnTo>
                      <a:pt x="108" y="6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" name="Freeform 79"/>
              <p:cNvSpPr>
                <a:spLocks/>
              </p:cNvSpPr>
              <p:nvPr userDrawn="1"/>
            </p:nvSpPr>
            <p:spPr bwMode="auto">
              <a:xfrm>
                <a:off x="1549" y="-2840"/>
                <a:ext cx="266" cy="240"/>
              </a:xfrm>
              <a:custGeom>
                <a:avLst/>
                <a:gdLst>
                  <a:gd name="T0" fmla="*/ 244 w 266"/>
                  <a:gd name="T1" fmla="*/ 0 h 240"/>
                  <a:gd name="T2" fmla="*/ 244 w 266"/>
                  <a:gd name="T3" fmla="*/ 0 h 240"/>
                  <a:gd name="T4" fmla="*/ 234 w 266"/>
                  <a:gd name="T5" fmla="*/ 4 h 240"/>
                  <a:gd name="T6" fmla="*/ 220 w 266"/>
                  <a:gd name="T7" fmla="*/ 12 h 240"/>
                  <a:gd name="T8" fmla="*/ 180 w 266"/>
                  <a:gd name="T9" fmla="*/ 34 h 240"/>
                  <a:gd name="T10" fmla="*/ 132 w 266"/>
                  <a:gd name="T11" fmla="*/ 66 h 240"/>
                  <a:gd name="T12" fmla="*/ 106 w 266"/>
                  <a:gd name="T13" fmla="*/ 84 h 240"/>
                  <a:gd name="T14" fmla="*/ 82 w 266"/>
                  <a:gd name="T15" fmla="*/ 104 h 240"/>
                  <a:gd name="T16" fmla="*/ 60 w 266"/>
                  <a:gd name="T17" fmla="*/ 124 h 240"/>
                  <a:gd name="T18" fmla="*/ 38 w 266"/>
                  <a:gd name="T19" fmla="*/ 144 h 240"/>
                  <a:gd name="T20" fmla="*/ 22 w 266"/>
                  <a:gd name="T21" fmla="*/ 164 h 240"/>
                  <a:gd name="T22" fmla="*/ 8 w 266"/>
                  <a:gd name="T23" fmla="*/ 182 h 240"/>
                  <a:gd name="T24" fmla="*/ 2 w 266"/>
                  <a:gd name="T25" fmla="*/ 200 h 240"/>
                  <a:gd name="T26" fmla="*/ 0 w 266"/>
                  <a:gd name="T27" fmla="*/ 208 h 240"/>
                  <a:gd name="T28" fmla="*/ 0 w 266"/>
                  <a:gd name="T29" fmla="*/ 216 h 240"/>
                  <a:gd name="T30" fmla="*/ 2 w 266"/>
                  <a:gd name="T31" fmla="*/ 222 h 240"/>
                  <a:gd name="T32" fmla="*/ 6 w 266"/>
                  <a:gd name="T33" fmla="*/ 230 h 240"/>
                  <a:gd name="T34" fmla="*/ 12 w 266"/>
                  <a:gd name="T35" fmla="*/ 236 h 240"/>
                  <a:gd name="T36" fmla="*/ 20 w 266"/>
                  <a:gd name="T37" fmla="*/ 240 h 240"/>
                  <a:gd name="T38" fmla="*/ 20 w 266"/>
                  <a:gd name="T39" fmla="*/ 240 h 240"/>
                  <a:gd name="T40" fmla="*/ 26 w 266"/>
                  <a:gd name="T41" fmla="*/ 240 h 240"/>
                  <a:gd name="T42" fmla="*/ 36 w 266"/>
                  <a:gd name="T43" fmla="*/ 234 h 240"/>
                  <a:gd name="T44" fmla="*/ 66 w 266"/>
                  <a:gd name="T45" fmla="*/ 212 h 240"/>
                  <a:gd name="T46" fmla="*/ 106 w 266"/>
                  <a:gd name="T47" fmla="*/ 180 h 240"/>
                  <a:gd name="T48" fmla="*/ 152 w 266"/>
                  <a:gd name="T49" fmla="*/ 140 h 240"/>
                  <a:gd name="T50" fmla="*/ 194 w 266"/>
                  <a:gd name="T51" fmla="*/ 100 h 240"/>
                  <a:gd name="T52" fmla="*/ 232 w 266"/>
                  <a:gd name="T53" fmla="*/ 60 h 240"/>
                  <a:gd name="T54" fmla="*/ 246 w 266"/>
                  <a:gd name="T55" fmla="*/ 44 h 240"/>
                  <a:gd name="T56" fmla="*/ 258 w 266"/>
                  <a:gd name="T57" fmla="*/ 28 h 240"/>
                  <a:gd name="T58" fmla="*/ 264 w 266"/>
                  <a:gd name="T59" fmla="*/ 18 h 240"/>
                  <a:gd name="T60" fmla="*/ 266 w 266"/>
                  <a:gd name="T61" fmla="*/ 10 h 240"/>
                  <a:gd name="T62" fmla="*/ 266 w 266"/>
                  <a:gd name="T63" fmla="*/ 10 h 240"/>
                  <a:gd name="T64" fmla="*/ 252 w 266"/>
                  <a:gd name="T65" fmla="*/ 8 h 240"/>
                  <a:gd name="T66" fmla="*/ 236 w 266"/>
                  <a:gd name="T67" fmla="*/ 8 h 240"/>
                  <a:gd name="T68" fmla="*/ 244 w 266"/>
                  <a:gd name="T6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6" h="240">
                    <a:moveTo>
                      <a:pt x="244" y="0"/>
                    </a:moveTo>
                    <a:lnTo>
                      <a:pt x="244" y="0"/>
                    </a:lnTo>
                    <a:lnTo>
                      <a:pt x="234" y="4"/>
                    </a:lnTo>
                    <a:lnTo>
                      <a:pt x="220" y="12"/>
                    </a:lnTo>
                    <a:lnTo>
                      <a:pt x="180" y="34"/>
                    </a:lnTo>
                    <a:lnTo>
                      <a:pt x="132" y="66"/>
                    </a:lnTo>
                    <a:lnTo>
                      <a:pt x="106" y="84"/>
                    </a:lnTo>
                    <a:lnTo>
                      <a:pt x="82" y="104"/>
                    </a:lnTo>
                    <a:lnTo>
                      <a:pt x="60" y="124"/>
                    </a:lnTo>
                    <a:lnTo>
                      <a:pt x="38" y="144"/>
                    </a:lnTo>
                    <a:lnTo>
                      <a:pt x="22" y="164"/>
                    </a:lnTo>
                    <a:lnTo>
                      <a:pt x="8" y="182"/>
                    </a:lnTo>
                    <a:lnTo>
                      <a:pt x="2" y="200"/>
                    </a:lnTo>
                    <a:lnTo>
                      <a:pt x="0" y="208"/>
                    </a:lnTo>
                    <a:lnTo>
                      <a:pt x="0" y="216"/>
                    </a:lnTo>
                    <a:lnTo>
                      <a:pt x="2" y="222"/>
                    </a:lnTo>
                    <a:lnTo>
                      <a:pt x="6" y="230"/>
                    </a:lnTo>
                    <a:lnTo>
                      <a:pt x="12" y="236"/>
                    </a:lnTo>
                    <a:lnTo>
                      <a:pt x="20" y="240"/>
                    </a:lnTo>
                    <a:lnTo>
                      <a:pt x="20" y="240"/>
                    </a:lnTo>
                    <a:lnTo>
                      <a:pt x="26" y="240"/>
                    </a:lnTo>
                    <a:lnTo>
                      <a:pt x="36" y="234"/>
                    </a:lnTo>
                    <a:lnTo>
                      <a:pt x="66" y="212"/>
                    </a:lnTo>
                    <a:lnTo>
                      <a:pt x="106" y="180"/>
                    </a:lnTo>
                    <a:lnTo>
                      <a:pt x="152" y="140"/>
                    </a:lnTo>
                    <a:lnTo>
                      <a:pt x="194" y="100"/>
                    </a:lnTo>
                    <a:lnTo>
                      <a:pt x="232" y="60"/>
                    </a:lnTo>
                    <a:lnTo>
                      <a:pt x="246" y="44"/>
                    </a:lnTo>
                    <a:lnTo>
                      <a:pt x="258" y="28"/>
                    </a:lnTo>
                    <a:lnTo>
                      <a:pt x="264" y="18"/>
                    </a:lnTo>
                    <a:lnTo>
                      <a:pt x="266" y="10"/>
                    </a:lnTo>
                    <a:lnTo>
                      <a:pt x="266" y="10"/>
                    </a:lnTo>
                    <a:lnTo>
                      <a:pt x="252" y="8"/>
                    </a:lnTo>
                    <a:lnTo>
                      <a:pt x="236" y="8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" name="Freeform 80"/>
              <p:cNvSpPr>
                <a:spLocks/>
              </p:cNvSpPr>
              <p:nvPr userDrawn="1"/>
            </p:nvSpPr>
            <p:spPr bwMode="auto">
              <a:xfrm>
                <a:off x="1549" y="-2840"/>
                <a:ext cx="266" cy="240"/>
              </a:xfrm>
              <a:custGeom>
                <a:avLst/>
                <a:gdLst>
                  <a:gd name="T0" fmla="*/ 244 w 266"/>
                  <a:gd name="T1" fmla="*/ 0 h 240"/>
                  <a:gd name="T2" fmla="*/ 244 w 266"/>
                  <a:gd name="T3" fmla="*/ 0 h 240"/>
                  <a:gd name="T4" fmla="*/ 234 w 266"/>
                  <a:gd name="T5" fmla="*/ 4 h 240"/>
                  <a:gd name="T6" fmla="*/ 220 w 266"/>
                  <a:gd name="T7" fmla="*/ 12 h 240"/>
                  <a:gd name="T8" fmla="*/ 180 w 266"/>
                  <a:gd name="T9" fmla="*/ 34 h 240"/>
                  <a:gd name="T10" fmla="*/ 132 w 266"/>
                  <a:gd name="T11" fmla="*/ 66 h 240"/>
                  <a:gd name="T12" fmla="*/ 106 w 266"/>
                  <a:gd name="T13" fmla="*/ 84 h 240"/>
                  <a:gd name="T14" fmla="*/ 82 w 266"/>
                  <a:gd name="T15" fmla="*/ 104 h 240"/>
                  <a:gd name="T16" fmla="*/ 60 w 266"/>
                  <a:gd name="T17" fmla="*/ 124 h 240"/>
                  <a:gd name="T18" fmla="*/ 38 w 266"/>
                  <a:gd name="T19" fmla="*/ 144 h 240"/>
                  <a:gd name="T20" fmla="*/ 22 w 266"/>
                  <a:gd name="T21" fmla="*/ 164 h 240"/>
                  <a:gd name="T22" fmla="*/ 8 w 266"/>
                  <a:gd name="T23" fmla="*/ 182 h 240"/>
                  <a:gd name="T24" fmla="*/ 2 w 266"/>
                  <a:gd name="T25" fmla="*/ 200 h 240"/>
                  <a:gd name="T26" fmla="*/ 0 w 266"/>
                  <a:gd name="T27" fmla="*/ 208 h 240"/>
                  <a:gd name="T28" fmla="*/ 0 w 266"/>
                  <a:gd name="T29" fmla="*/ 216 h 240"/>
                  <a:gd name="T30" fmla="*/ 2 w 266"/>
                  <a:gd name="T31" fmla="*/ 222 h 240"/>
                  <a:gd name="T32" fmla="*/ 6 w 266"/>
                  <a:gd name="T33" fmla="*/ 230 h 240"/>
                  <a:gd name="T34" fmla="*/ 12 w 266"/>
                  <a:gd name="T35" fmla="*/ 236 h 240"/>
                  <a:gd name="T36" fmla="*/ 20 w 266"/>
                  <a:gd name="T37" fmla="*/ 240 h 240"/>
                  <a:gd name="T38" fmla="*/ 20 w 266"/>
                  <a:gd name="T39" fmla="*/ 240 h 240"/>
                  <a:gd name="T40" fmla="*/ 26 w 266"/>
                  <a:gd name="T41" fmla="*/ 240 h 240"/>
                  <a:gd name="T42" fmla="*/ 36 w 266"/>
                  <a:gd name="T43" fmla="*/ 234 h 240"/>
                  <a:gd name="T44" fmla="*/ 66 w 266"/>
                  <a:gd name="T45" fmla="*/ 212 h 240"/>
                  <a:gd name="T46" fmla="*/ 106 w 266"/>
                  <a:gd name="T47" fmla="*/ 180 h 240"/>
                  <a:gd name="T48" fmla="*/ 152 w 266"/>
                  <a:gd name="T49" fmla="*/ 140 h 240"/>
                  <a:gd name="T50" fmla="*/ 194 w 266"/>
                  <a:gd name="T51" fmla="*/ 100 h 240"/>
                  <a:gd name="T52" fmla="*/ 232 w 266"/>
                  <a:gd name="T53" fmla="*/ 60 h 240"/>
                  <a:gd name="T54" fmla="*/ 246 w 266"/>
                  <a:gd name="T55" fmla="*/ 44 h 240"/>
                  <a:gd name="T56" fmla="*/ 258 w 266"/>
                  <a:gd name="T57" fmla="*/ 28 h 240"/>
                  <a:gd name="T58" fmla="*/ 264 w 266"/>
                  <a:gd name="T59" fmla="*/ 18 h 240"/>
                  <a:gd name="T60" fmla="*/ 266 w 266"/>
                  <a:gd name="T61" fmla="*/ 10 h 240"/>
                  <a:gd name="T62" fmla="*/ 266 w 266"/>
                  <a:gd name="T63" fmla="*/ 10 h 240"/>
                  <a:gd name="T64" fmla="*/ 252 w 266"/>
                  <a:gd name="T65" fmla="*/ 8 h 240"/>
                  <a:gd name="T66" fmla="*/ 236 w 266"/>
                  <a:gd name="T67" fmla="*/ 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66" h="240">
                    <a:moveTo>
                      <a:pt x="244" y="0"/>
                    </a:moveTo>
                    <a:lnTo>
                      <a:pt x="244" y="0"/>
                    </a:lnTo>
                    <a:lnTo>
                      <a:pt x="234" y="4"/>
                    </a:lnTo>
                    <a:lnTo>
                      <a:pt x="220" y="12"/>
                    </a:lnTo>
                    <a:lnTo>
                      <a:pt x="180" y="34"/>
                    </a:lnTo>
                    <a:lnTo>
                      <a:pt x="132" y="66"/>
                    </a:lnTo>
                    <a:lnTo>
                      <a:pt x="106" y="84"/>
                    </a:lnTo>
                    <a:lnTo>
                      <a:pt x="82" y="104"/>
                    </a:lnTo>
                    <a:lnTo>
                      <a:pt x="60" y="124"/>
                    </a:lnTo>
                    <a:lnTo>
                      <a:pt x="38" y="144"/>
                    </a:lnTo>
                    <a:lnTo>
                      <a:pt x="22" y="164"/>
                    </a:lnTo>
                    <a:lnTo>
                      <a:pt x="8" y="182"/>
                    </a:lnTo>
                    <a:lnTo>
                      <a:pt x="2" y="200"/>
                    </a:lnTo>
                    <a:lnTo>
                      <a:pt x="0" y="208"/>
                    </a:lnTo>
                    <a:lnTo>
                      <a:pt x="0" y="216"/>
                    </a:lnTo>
                    <a:lnTo>
                      <a:pt x="2" y="222"/>
                    </a:lnTo>
                    <a:lnTo>
                      <a:pt x="6" y="230"/>
                    </a:lnTo>
                    <a:lnTo>
                      <a:pt x="12" y="236"/>
                    </a:lnTo>
                    <a:lnTo>
                      <a:pt x="20" y="240"/>
                    </a:lnTo>
                    <a:lnTo>
                      <a:pt x="20" y="240"/>
                    </a:lnTo>
                    <a:lnTo>
                      <a:pt x="26" y="240"/>
                    </a:lnTo>
                    <a:lnTo>
                      <a:pt x="36" y="234"/>
                    </a:lnTo>
                    <a:lnTo>
                      <a:pt x="66" y="212"/>
                    </a:lnTo>
                    <a:lnTo>
                      <a:pt x="106" y="180"/>
                    </a:lnTo>
                    <a:lnTo>
                      <a:pt x="152" y="140"/>
                    </a:lnTo>
                    <a:lnTo>
                      <a:pt x="194" y="100"/>
                    </a:lnTo>
                    <a:lnTo>
                      <a:pt x="232" y="60"/>
                    </a:lnTo>
                    <a:lnTo>
                      <a:pt x="246" y="44"/>
                    </a:lnTo>
                    <a:lnTo>
                      <a:pt x="258" y="28"/>
                    </a:lnTo>
                    <a:lnTo>
                      <a:pt x="264" y="18"/>
                    </a:lnTo>
                    <a:lnTo>
                      <a:pt x="266" y="10"/>
                    </a:lnTo>
                    <a:lnTo>
                      <a:pt x="266" y="10"/>
                    </a:lnTo>
                    <a:lnTo>
                      <a:pt x="252" y="8"/>
                    </a:lnTo>
                    <a:lnTo>
                      <a:pt x="236" y="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" name="Freeform 81"/>
              <p:cNvSpPr>
                <a:spLocks/>
              </p:cNvSpPr>
              <p:nvPr userDrawn="1"/>
            </p:nvSpPr>
            <p:spPr bwMode="auto">
              <a:xfrm>
                <a:off x="2227" y="-2514"/>
                <a:ext cx="260" cy="308"/>
              </a:xfrm>
              <a:custGeom>
                <a:avLst/>
                <a:gdLst>
                  <a:gd name="T0" fmla="*/ 252 w 260"/>
                  <a:gd name="T1" fmla="*/ 80 h 308"/>
                  <a:gd name="T2" fmla="*/ 252 w 260"/>
                  <a:gd name="T3" fmla="*/ 80 h 308"/>
                  <a:gd name="T4" fmla="*/ 242 w 260"/>
                  <a:gd name="T5" fmla="*/ 88 h 308"/>
                  <a:gd name="T6" fmla="*/ 230 w 260"/>
                  <a:gd name="T7" fmla="*/ 100 h 308"/>
                  <a:gd name="T8" fmla="*/ 204 w 260"/>
                  <a:gd name="T9" fmla="*/ 134 h 308"/>
                  <a:gd name="T10" fmla="*/ 144 w 260"/>
                  <a:gd name="T11" fmla="*/ 218 h 308"/>
                  <a:gd name="T12" fmla="*/ 112 w 260"/>
                  <a:gd name="T13" fmla="*/ 258 h 308"/>
                  <a:gd name="T14" fmla="*/ 96 w 260"/>
                  <a:gd name="T15" fmla="*/ 276 h 308"/>
                  <a:gd name="T16" fmla="*/ 82 w 260"/>
                  <a:gd name="T17" fmla="*/ 290 h 308"/>
                  <a:gd name="T18" fmla="*/ 66 w 260"/>
                  <a:gd name="T19" fmla="*/ 300 h 308"/>
                  <a:gd name="T20" fmla="*/ 52 w 260"/>
                  <a:gd name="T21" fmla="*/ 306 h 308"/>
                  <a:gd name="T22" fmla="*/ 46 w 260"/>
                  <a:gd name="T23" fmla="*/ 308 h 308"/>
                  <a:gd name="T24" fmla="*/ 40 w 260"/>
                  <a:gd name="T25" fmla="*/ 308 h 308"/>
                  <a:gd name="T26" fmla="*/ 34 w 260"/>
                  <a:gd name="T27" fmla="*/ 306 h 308"/>
                  <a:gd name="T28" fmla="*/ 28 w 260"/>
                  <a:gd name="T29" fmla="*/ 304 h 308"/>
                  <a:gd name="T30" fmla="*/ 28 w 260"/>
                  <a:gd name="T31" fmla="*/ 304 h 308"/>
                  <a:gd name="T32" fmla="*/ 20 w 260"/>
                  <a:gd name="T33" fmla="*/ 298 h 308"/>
                  <a:gd name="T34" fmla="*/ 12 w 260"/>
                  <a:gd name="T35" fmla="*/ 290 h 308"/>
                  <a:gd name="T36" fmla="*/ 8 w 260"/>
                  <a:gd name="T37" fmla="*/ 284 h 308"/>
                  <a:gd name="T38" fmla="*/ 4 w 260"/>
                  <a:gd name="T39" fmla="*/ 274 h 308"/>
                  <a:gd name="T40" fmla="*/ 2 w 260"/>
                  <a:gd name="T41" fmla="*/ 266 h 308"/>
                  <a:gd name="T42" fmla="*/ 0 w 260"/>
                  <a:gd name="T43" fmla="*/ 256 h 308"/>
                  <a:gd name="T44" fmla="*/ 2 w 260"/>
                  <a:gd name="T45" fmla="*/ 234 h 308"/>
                  <a:gd name="T46" fmla="*/ 8 w 260"/>
                  <a:gd name="T47" fmla="*/ 212 h 308"/>
                  <a:gd name="T48" fmla="*/ 18 w 260"/>
                  <a:gd name="T49" fmla="*/ 188 h 308"/>
                  <a:gd name="T50" fmla="*/ 30 w 260"/>
                  <a:gd name="T51" fmla="*/ 164 h 308"/>
                  <a:gd name="T52" fmla="*/ 46 w 260"/>
                  <a:gd name="T53" fmla="*/ 138 h 308"/>
                  <a:gd name="T54" fmla="*/ 62 w 260"/>
                  <a:gd name="T55" fmla="*/ 114 h 308"/>
                  <a:gd name="T56" fmla="*/ 80 w 260"/>
                  <a:gd name="T57" fmla="*/ 90 h 308"/>
                  <a:gd name="T58" fmla="*/ 100 w 260"/>
                  <a:gd name="T59" fmla="*/ 70 h 308"/>
                  <a:gd name="T60" fmla="*/ 118 w 260"/>
                  <a:gd name="T61" fmla="*/ 50 h 308"/>
                  <a:gd name="T62" fmla="*/ 136 w 260"/>
                  <a:gd name="T63" fmla="*/ 32 h 308"/>
                  <a:gd name="T64" fmla="*/ 154 w 260"/>
                  <a:gd name="T65" fmla="*/ 18 h 308"/>
                  <a:gd name="T66" fmla="*/ 168 w 260"/>
                  <a:gd name="T67" fmla="*/ 8 h 308"/>
                  <a:gd name="T68" fmla="*/ 182 w 260"/>
                  <a:gd name="T69" fmla="*/ 0 h 308"/>
                  <a:gd name="T70" fmla="*/ 182 w 260"/>
                  <a:gd name="T71" fmla="*/ 0 h 308"/>
                  <a:gd name="T72" fmla="*/ 216 w 260"/>
                  <a:gd name="T73" fmla="*/ 20 h 308"/>
                  <a:gd name="T74" fmla="*/ 234 w 260"/>
                  <a:gd name="T75" fmla="*/ 32 h 308"/>
                  <a:gd name="T76" fmla="*/ 248 w 260"/>
                  <a:gd name="T77" fmla="*/ 44 h 308"/>
                  <a:gd name="T78" fmla="*/ 252 w 260"/>
                  <a:gd name="T79" fmla="*/ 52 h 308"/>
                  <a:gd name="T80" fmla="*/ 256 w 260"/>
                  <a:gd name="T81" fmla="*/ 58 h 308"/>
                  <a:gd name="T82" fmla="*/ 260 w 260"/>
                  <a:gd name="T83" fmla="*/ 66 h 308"/>
                  <a:gd name="T84" fmla="*/ 260 w 260"/>
                  <a:gd name="T85" fmla="*/ 74 h 308"/>
                  <a:gd name="T86" fmla="*/ 258 w 260"/>
                  <a:gd name="T87" fmla="*/ 84 h 308"/>
                  <a:gd name="T88" fmla="*/ 254 w 260"/>
                  <a:gd name="T89" fmla="*/ 92 h 308"/>
                  <a:gd name="T90" fmla="*/ 246 w 260"/>
                  <a:gd name="T91" fmla="*/ 102 h 308"/>
                  <a:gd name="T92" fmla="*/ 236 w 260"/>
                  <a:gd name="T93" fmla="*/ 110 h 308"/>
                  <a:gd name="T94" fmla="*/ 252 w 260"/>
                  <a:gd name="T95" fmla="*/ 8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60" h="308">
                    <a:moveTo>
                      <a:pt x="252" y="80"/>
                    </a:moveTo>
                    <a:lnTo>
                      <a:pt x="252" y="80"/>
                    </a:lnTo>
                    <a:lnTo>
                      <a:pt x="242" y="88"/>
                    </a:lnTo>
                    <a:lnTo>
                      <a:pt x="230" y="100"/>
                    </a:lnTo>
                    <a:lnTo>
                      <a:pt x="204" y="134"/>
                    </a:lnTo>
                    <a:lnTo>
                      <a:pt x="144" y="218"/>
                    </a:lnTo>
                    <a:lnTo>
                      <a:pt x="112" y="258"/>
                    </a:lnTo>
                    <a:lnTo>
                      <a:pt x="96" y="276"/>
                    </a:lnTo>
                    <a:lnTo>
                      <a:pt x="82" y="290"/>
                    </a:lnTo>
                    <a:lnTo>
                      <a:pt x="66" y="300"/>
                    </a:lnTo>
                    <a:lnTo>
                      <a:pt x="52" y="306"/>
                    </a:lnTo>
                    <a:lnTo>
                      <a:pt x="46" y="308"/>
                    </a:lnTo>
                    <a:lnTo>
                      <a:pt x="40" y="308"/>
                    </a:lnTo>
                    <a:lnTo>
                      <a:pt x="34" y="306"/>
                    </a:lnTo>
                    <a:lnTo>
                      <a:pt x="28" y="304"/>
                    </a:lnTo>
                    <a:lnTo>
                      <a:pt x="28" y="304"/>
                    </a:lnTo>
                    <a:lnTo>
                      <a:pt x="20" y="298"/>
                    </a:lnTo>
                    <a:lnTo>
                      <a:pt x="12" y="290"/>
                    </a:lnTo>
                    <a:lnTo>
                      <a:pt x="8" y="284"/>
                    </a:lnTo>
                    <a:lnTo>
                      <a:pt x="4" y="274"/>
                    </a:lnTo>
                    <a:lnTo>
                      <a:pt x="2" y="266"/>
                    </a:lnTo>
                    <a:lnTo>
                      <a:pt x="0" y="256"/>
                    </a:lnTo>
                    <a:lnTo>
                      <a:pt x="2" y="234"/>
                    </a:lnTo>
                    <a:lnTo>
                      <a:pt x="8" y="212"/>
                    </a:lnTo>
                    <a:lnTo>
                      <a:pt x="18" y="188"/>
                    </a:lnTo>
                    <a:lnTo>
                      <a:pt x="30" y="164"/>
                    </a:lnTo>
                    <a:lnTo>
                      <a:pt x="46" y="138"/>
                    </a:lnTo>
                    <a:lnTo>
                      <a:pt x="62" y="114"/>
                    </a:lnTo>
                    <a:lnTo>
                      <a:pt x="80" y="90"/>
                    </a:lnTo>
                    <a:lnTo>
                      <a:pt x="100" y="70"/>
                    </a:lnTo>
                    <a:lnTo>
                      <a:pt x="118" y="50"/>
                    </a:lnTo>
                    <a:lnTo>
                      <a:pt x="136" y="32"/>
                    </a:lnTo>
                    <a:lnTo>
                      <a:pt x="154" y="18"/>
                    </a:lnTo>
                    <a:lnTo>
                      <a:pt x="168" y="8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216" y="20"/>
                    </a:lnTo>
                    <a:lnTo>
                      <a:pt x="234" y="32"/>
                    </a:lnTo>
                    <a:lnTo>
                      <a:pt x="248" y="44"/>
                    </a:lnTo>
                    <a:lnTo>
                      <a:pt x="252" y="52"/>
                    </a:lnTo>
                    <a:lnTo>
                      <a:pt x="256" y="58"/>
                    </a:lnTo>
                    <a:lnTo>
                      <a:pt x="260" y="66"/>
                    </a:lnTo>
                    <a:lnTo>
                      <a:pt x="260" y="74"/>
                    </a:lnTo>
                    <a:lnTo>
                      <a:pt x="258" y="84"/>
                    </a:lnTo>
                    <a:lnTo>
                      <a:pt x="254" y="92"/>
                    </a:lnTo>
                    <a:lnTo>
                      <a:pt x="246" y="102"/>
                    </a:lnTo>
                    <a:lnTo>
                      <a:pt x="236" y="110"/>
                    </a:lnTo>
                    <a:lnTo>
                      <a:pt x="252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" name="Freeform 82"/>
              <p:cNvSpPr>
                <a:spLocks/>
              </p:cNvSpPr>
              <p:nvPr userDrawn="1"/>
            </p:nvSpPr>
            <p:spPr bwMode="auto">
              <a:xfrm>
                <a:off x="2227" y="-2514"/>
                <a:ext cx="260" cy="308"/>
              </a:xfrm>
              <a:custGeom>
                <a:avLst/>
                <a:gdLst>
                  <a:gd name="T0" fmla="*/ 252 w 260"/>
                  <a:gd name="T1" fmla="*/ 80 h 308"/>
                  <a:gd name="T2" fmla="*/ 252 w 260"/>
                  <a:gd name="T3" fmla="*/ 80 h 308"/>
                  <a:gd name="T4" fmla="*/ 242 w 260"/>
                  <a:gd name="T5" fmla="*/ 88 h 308"/>
                  <a:gd name="T6" fmla="*/ 230 w 260"/>
                  <a:gd name="T7" fmla="*/ 100 h 308"/>
                  <a:gd name="T8" fmla="*/ 204 w 260"/>
                  <a:gd name="T9" fmla="*/ 134 h 308"/>
                  <a:gd name="T10" fmla="*/ 144 w 260"/>
                  <a:gd name="T11" fmla="*/ 218 h 308"/>
                  <a:gd name="T12" fmla="*/ 112 w 260"/>
                  <a:gd name="T13" fmla="*/ 258 h 308"/>
                  <a:gd name="T14" fmla="*/ 96 w 260"/>
                  <a:gd name="T15" fmla="*/ 276 h 308"/>
                  <a:gd name="T16" fmla="*/ 82 w 260"/>
                  <a:gd name="T17" fmla="*/ 290 h 308"/>
                  <a:gd name="T18" fmla="*/ 66 w 260"/>
                  <a:gd name="T19" fmla="*/ 300 h 308"/>
                  <a:gd name="T20" fmla="*/ 52 w 260"/>
                  <a:gd name="T21" fmla="*/ 306 h 308"/>
                  <a:gd name="T22" fmla="*/ 46 w 260"/>
                  <a:gd name="T23" fmla="*/ 308 h 308"/>
                  <a:gd name="T24" fmla="*/ 40 w 260"/>
                  <a:gd name="T25" fmla="*/ 308 h 308"/>
                  <a:gd name="T26" fmla="*/ 34 w 260"/>
                  <a:gd name="T27" fmla="*/ 306 h 308"/>
                  <a:gd name="T28" fmla="*/ 28 w 260"/>
                  <a:gd name="T29" fmla="*/ 304 h 308"/>
                  <a:gd name="T30" fmla="*/ 28 w 260"/>
                  <a:gd name="T31" fmla="*/ 304 h 308"/>
                  <a:gd name="T32" fmla="*/ 20 w 260"/>
                  <a:gd name="T33" fmla="*/ 298 h 308"/>
                  <a:gd name="T34" fmla="*/ 12 w 260"/>
                  <a:gd name="T35" fmla="*/ 290 h 308"/>
                  <a:gd name="T36" fmla="*/ 8 w 260"/>
                  <a:gd name="T37" fmla="*/ 284 h 308"/>
                  <a:gd name="T38" fmla="*/ 4 w 260"/>
                  <a:gd name="T39" fmla="*/ 274 h 308"/>
                  <a:gd name="T40" fmla="*/ 2 w 260"/>
                  <a:gd name="T41" fmla="*/ 266 h 308"/>
                  <a:gd name="T42" fmla="*/ 0 w 260"/>
                  <a:gd name="T43" fmla="*/ 256 h 308"/>
                  <a:gd name="T44" fmla="*/ 2 w 260"/>
                  <a:gd name="T45" fmla="*/ 234 h 308"/>
                  <a:gd name="T46" fmla="*/ 8 w 260"/>
                  <a:gd name="T47" fmla="*/ 212 h 308"/>
                  <a:gd name="T48" fmla="*/ 18 w 260"/>
                  <a:gd name="T49" fmla="*/ 188 h 308"/>
                  <a:gd name="T50" fmla="*/ 30 w 260"/>
                  <a:gd name="T51" fmla="*/ 164 h 308"/>
                  <a:gd name="T52" fmla="*/ 46 w 260"/>
                  <a:gd name="T53" fmla="*/ 138 h 308"/>
                  <a:gd name="T54" fmla="*/ 62 w 260"/>
                  <a:gd name="T55" fmla="*/ 114 h 308"/>
                  <a:gd name="T56" fmla="*/ 80 w 260"/>
                  <a:gd name="T57" fmla="*/ 90 h 308"/>
                  <a:gd name="T58" fmla="*/ 100 w 260"/>
                  <a:gd name="T59" fmla="*/ 70 h 308"/>
                  <a:gd name="T60" fmla="*/ 118 w 260"/>
                  <a:gd name="T61" fmla="*/ 50 h 308"/>
                  <a:gd name="T62" fmla="*/ 136 w 260"/>
                  <a:gd name="T63" fmla="*/ 32 h 308"/>
                  <a:gd name="T64" fmla="*/ 154 w 260"/>
                  <a:gd name="T65" fmla="*/ 18 h 308"/>
                  <a:gd name="T66" fmla="*/ 168 w 260"/>
                  <a:gd name="T67" fmla="*/ 8 h 308"/>
                  <a:gd name="T68" fmla="*/ 182 w 260"/>
                  <a:gd name="T69" fmla="*/ 0 h 308"/>
                  <a:gd name="T70" fmla="*/ 182 w 260"/>
                  <a:gd name="T71" fmla="*/ 0 h 308"/>
                  <a:gd name="T72" fmla="*/ 216 w 260"/>
                  <a:gd name="T73" fmla="*/ 20 h 308"/>
                  <a:gd name="T74" fmla="*/ 234 w 260"/>
                  <a:gd name="T75" fmla="*/ 32 h 308"/>
                  <a:gd name="T76" fmla="*/ 248 w 260"/>
                  <a:gd name="T77" fmla="*/ 44 h 308"/>
                  <a:gd name="T78" fmla="*/ 252 w 260"/>
                  <a:gd name="T79" fmla="*/ 52 h 308"/>
                  <a:gd name="T80" fmla="*/ 256 w 260"/>
                  <a:gd name="T81" fmla="*/ 58 h 308"/>
                  <a:gd name="T82" fmla="*/ 260 w 260"/>
                  <a:gd name="T83" fmla="*/ 66 h 308"/>
                  <a:gd name="T84" fmla="*/ 260 w 260"/>
                  <a:gd name="T85" fmla="*/ 74 h 308"/>
                  <a:gd name="T86" fmla="*/ 258 w 260"/>
                  <a:gd name="T87" fmla="*/ 84 h 308"/>
                  <a:gd name="T88" fmla="*/ 254 w 260"/>
                  <a:gd name="T89" fmla="*/ 92 h 308"/>
                  <a:gd name="T90" fmla="*/ 246 w 260"/>
                  <a:gd name="T91" fmla="*/ 102 h 308"/>
                  <a:gd name="T92" fmla="*/ 236 w 260"/>
                  <a:gd name="T93" fmla="*/ 11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60" h="308">
                    <a:moveTo>
                      <a:pt x="252" y="80"/>
                    </a:moveTo>
                    <a:lnTo>
                      <a:pt x="252" y="80"/>
                    </a:lnTo>
                    <a:lnTo>
                      <a:pt x="242" y="88"/>
                    </a:lnTo>
                    <a:lnTo>
                      <a:pt x="230" y="100"/>
                    </a:lnTo>
                    <a:lnTo>
                      <a:pt x="204" y="134"/>
                    </a:lnTo>
                    <a:lnTo>
                      <a:pt x="144" y="218"/>
                    </a:lnTo>
                    <a:lnTo>
                      <a:pt x="112" y="258"/>
                    </a:lnTo>
                    <a:lnTo>
                      <a:pt x="96" y="276"/>
                    </a:lnTo>
                    <a:lnTo>
                      <a:pt x="82" y="290"/>
                    </a:lnTo>
                    <a:lnTo>
                      <a:pt x="66" y="300"/>
                    </a:lnTo>
                    <a:lnTo>
                      <a:pt x="52" y="306"/>
                    </a:lnTo>
                    <a:lnTo>
                      <a:pt x="46" y="308"/>
                    </a:lnTo>
                    <a:lnTo>
                      <a:pt x="40" y="308"/>
                    </a:lnTo>
                    <a:lnTo>
                      <a:pt x="34" y="306"/>
                    </a:lnTo>
                    <a:lnTo>
                      <a:pt x="28" y="304"/>
                    </a:lnTo>
                    <a:lnTo>
                      <a:pt x="28" y="304"/>
                    </a:lnTo>
                    <a:lnTo>
                      <a:pt x="20" y="298"/>
                    </a:lnTo>
                    <a:lnTo>
                      <a:pt x="12" y="290"/>
                    </a:lnTo>
                    <a:lnTo>
                      <a:pt x="8" y="284"/>
                    </a:lnTo>
                    <a:lnTo>
                      <a:pt x="4" y="274"/>
                    </a:lnTo>
                    <a:lnTo>
                      <a:pt x="2" y="266"/>
                    </a:lnTo>
                    <a:lnTo>
                      <a:pt x="0" y="256"/>
                    </a:lnTo>
                    <a:lnTo>
                      <a:pt x="2" y="234"/>
                    </a:lnTo>
                    <a:lnTo>
                      <a:pt x="8" y="212"/>
                    </a:lnTo>
                    <a:lnTo>
                      <a:pt x="18" y="188"/>
                    </a:lnTo>
                    <a:lnTo>
                      <a:pt x="30" y="164"/>
                    </a:lnTo>
                    <a:lnTo>
                      <a:pt x="46" y="138"/>
                    </a:lnTo>
                    <a:lnTo>
                      <a:pt x="62" y="114"/>
                    </a:lnTo>
                    <a:lnTo>
                      <a:pt x="80" y="90"/>
                    </a:lnTo>
                    <a:lnTo>
                      <a:pt x="100" y="70"/>
                    </a:lnTo>
                    <a:lnTo>
                      <a:pt x="118" y="50"/>
                    </a:lnTo>
                    <a:lnTo>
                      <a:pt x="136" y="32"/>
                    </a:lnTo>
                    <a:lnTo>
                      <a:pt x="154" y="18"/>
                    </a:lnTo>
                    <a:lnTo>
                      <a:pt x="168" y="8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216" y="20"/>
                    </a:lnTo>
                    <a:lnTo>
                      <a:pt x="234" y="32"/>
                    </a:lnTo>
                    <a:lnTo>
                      <a:pt x="248" y="44"/>
                    </a:lnTo>
                    <a:lnTo>
                      <a:pt x="252" y="52"/>
                    </a:lnTo>
                    <a:lnTo>
                      <a:pt x="256" y="58"/>
                    </a:lnTo>
                    <a:lnTo>
                      <a:pt x="260" y="66"/>
                    </a:lnTo>
                    <a:lnTo>
                      <a:pt x="260" y="74"/>
                    </a:lnTo>
                    <a:lnTo>
                      <a:pt x="258" y="84"/>
                    </a:lnTo>
                    <a:lnTo>
                      <a:pt x="254" y="92"/>
                    </a:lnTo>
                    <a:lnTo>
                      <a:pt x="246" y="102"/>
                    </a:lnTo>
                    <a:lnTo>
                      <a:pt x="236" y="1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" name="Freeform 83"/>
              <p:cNvSpPr>
                <a:spLocks/>
              </p:cNvSpPr>
              <p:nvPr userDrawn="1"/>
            </p:nvSpPr>
            <p:spPr bwMode="auto">
              <a:xfrm>
                <a:off x="2471" y="-2208"/>
                <a:ext cx="202" cy="278"/>
              </a:xfrm>
              <a:custGeom>
                <a:avLst/>
                <a:gdLst>
                  <a:gd name="T0" fmla="*/ 178 w 202"/>
                  <a:gd name="T1" fmla="*/ 0 h 278"/>
                  <a:gd name="T2" fmla="*/ 178 w 202"/>
                  <a:gd name="T3" fmla="*/ 0 h 278"/>
                  <a:gd name="T4" fmla="*/ 164 w 202"/>
                  <a:gd name="T5" fmla="*/ 8 h 278"/>
                  <a:gd name="T6" fmla="*/ 146 w 202"/>
                  <a:gd name="T7" fmla="*/ 18 h 278"/>
                  <a:gd name="T8" fmla="*/ 130 w 202"/>
                  <a:gd name="T9" fmla="*/ 30 h 278"/>
                  <a:gd name="T10" fmla="*/ 112 w 202"/>
                  <a:gd name="T11" fmla="*/ 44 h 278"/>
                  <a:gd name="T12" fmla="*/ 94 w 202"/>
                  <a:gd name="T13" fmla="*/ 60 h 278"/>
                  <a:gd name="T14" fmla="*/ 78 w 202"/>
                  <a:gd name="T15" fmla="*/ 78 h 278"/>
                  <a:gd name="T16" fmla="*/ 62 w 202"/>
                  <a:gd name="T17" fmla="*/ 98 h 278"/>
                  <a:gd name="T18" fmla="*/ 46 w 202"/>
                  <a:gd name="T19" fmla="*/ 118 h 278"/>
                  <a:gd name="T20" fmla="*/ 34 w 202"/>
                  <a:gd name="T21" fmla="*/ 138 h 278"/>
                  <a:gd name="T22" fmla="*/ 22 w 202"/>
                  <a:gd name="T23" fmla="*/ 158 h 278"/>
                  <a:gd name="T24" fmla="*/ 12 w 202"/>
                  <a:gd name="T25" fmla="*/ 180 h 278"/>
                  <a:gd name="T26" fmla="*/ 6 w 202"/>
                  <a:gd name="T27" fmla="*/ 200 h 278"/>
                  <a:gd name="T28" fmla="*/ 2 w 202"/>
                  <a:gd name="T29" fmla="*/ 222 h 278"/>
                  <a:gd name="T30" fmla="*/ 0 w 202"/>
                  <a:gd name="T31" fmla="*/ 242 h 278"/>
                  <a:gd name="T32" fmla="*/ 2 w 202"/>
                  <a:gd name="T33" fmla="*/ 260 h 278"/>
                  <a:gd name="T34" fmla="*/ 8 w 202"/>
                  <a:gd name="T35" fmla="*/ 278 h 278"/>
                  <a:gd name="T36" fmla="*/ 8 w 202"/>
                  <a:gd name="T37" fmla="*/ 278 h 278"/>
                  <a:gd name="T38" fmla="*/ 24 w 202"/>
                  <a:gd name="T39" fmla="*/ 278 h 278"/>
                  <a:gd name="T40" fmla="*/ 40 w 202"/>
                  <a:gd name="T41" fmla="*/ 274 h 278"/>
                  <a:gd name="T42" fmla="*/ 56 w 202"/>
                  <a:gd name="T43" fmla="*/ 266 h 278"/>
                  <a:gd name="T44" fmla="*/ 72 w 202"/>
                  <a:gd name="T45" fmla="*/ 254 h 278"/>
                  <a:gd name="T46" fmla="*/ 88 w 202"/>
                  <a:gd name="T47" fmla="*/ 238 h 278"/>
                  <a:gd name="T48" fmla="*/ 104 w 202"/>
                  <a:gd name="T49" fmla="*/ 222 h 278"/>
                  <a:gd name="T50" fmla="*/ 120 w 202"/>
                  <a:gd name="T51" fmla="*/ 202 h 278"/>
                  <a:gd name="T52" fmla="*/ 136 w 202"/>
                  <a:gd name="T53" fmla="*/ 182 h 278"/>
                  <a:gd name="T54" fmla="*/ 150 w 202"/>
                  <a:gd name="T55" fmla="*/ 160 h 278"/>
                  <a:gd name="T56" fmla="*/ 162 w 202"/>
                  <a:gd name="T57" fmla="*/ 138 h 278"/>
                  <a:gd name="T58" fmla="*/ 174 w 202"/>
                  <a:gd name="T59" fmla="*/ 116 h 278"/>
                  <a:gd name="T60" fmla="*/ 184 w 202"/>
                  <a:gd name="T61" fmla="*/ 94 h 278"/>
                  <a:gd name="T62" fmla="*/ 192 w 202"/>
                  <a:gd name="T63" fmla="*/ 74 h 278"/>
                  <a:gd name="T64" fmla="*/ 198 w 202"/>
                  <a:gd name="T65" fmla="*/ 56 h 278"/>
                  <a:gd name="T66" fmla="*/ 200 w 202"/>
                  <a:gd name="T67" fmla="*/ 38 h 278"/>
                  <a:gd name="T68" fmla="*/ 202 w 202"/>
                  <a:gd name="T69" fmla="*/ 24 h 278"/>
                  <a:gd name="T70" fmla="*/ 202 w 202"/>
                  <a:gd name="T71" fmla="*/ 24 h 278"/>
                  <a:gd name="T72" fmla="*/ 190 w 202"/>
                  <a:gd name="T73" fmla="*/ 24 h 278"/>
                  <a:gd name="T74" fmla="*/ 178 w 202"/>
                  <a:gd name="T75" fmla="*/ 22 h 278"/>
                  <a:gd name="T76" fmla="*/ 178 w 202"/>
                  <a:gd name="T77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2" h="278">
                    <a:moveTo>
                      <a:pt x="178" y="0"/>
                    </a:moveTo>
                    <a:lnTo>
                      <a:pt x="178" y="0"/>
                    </a:lnTo>
                    <a:lnTo>
                      <a:pt x="164" y="8"/>
                    </a:lnTo>
                    <a:lnTo>
                      <a:pt x="146" y="18"/>
                    </a:lnTo>
                    <a:lnTo>
                      <a:pt x="130" y="30"/>
                    </a:lnTo>
                    <a:lnTo>
                      <a:pt x="112" y="44"/>
                    </a:lnTo>
                    <a:lnTo>
                      <a:pt x="94" y="60"/>
                    </a:lnTo>
                    <a:lnTo>
                      <a:pt x="78" y="78"/>
                    </a:lnTo>
                    <a:lnTo>
                      <a:pt x="62" y="98"/>
                    </a:lnTo>
                    <a:lnTo>
                      <a:pt x="46" y="118"/>
                    </a:lnTo>
                    <a:lnTo>
                      <a:pt x="34" y="138"/>
                    </a:lnTo>
                    <a:lnTo>
                      <a:pt x="22" y="158"/>
                    </a:lnTo>
                    <a:lnTo>
                      <a:pt x="12" y="180"/>
                    </a:lnTo>
                    <a:lnTo>
                      <a:pt x="6" y="200"/>
                    </a:lnTo>
                    <a:lnTo>
                      <a:pt x="2" y="222"/>
                    </a:lnTo>
                    <a:lnTo>
                      <a:pt x="0" y="242"/>
                    </a:lnTo>
                    <a:lnTo>
                      <a:pt x="2" y="260"/>
                    </a:lnTo>
                    <a:lnTo>
                      <a:pt x="8" y="278"/>
                    </a:lnTo>
                    <a:lnTo>
                      <a:pt x="8" y="278"/>
                    </a:lnTo>
                    <a:lnTo>
                      <a:pt x="24" y="278"/>
                    </a:lnTo>
                    <a:lnTo>
                      <a:pt x="40" y="274"/>
                    </a:lnTo>
                    <a:lnTo>
                      <a:pt x="56" y="266"/>
                    </a:lnTo>
                    <a:lnTo>
                      <a:pt x="72" y="254"/>
                    </a:lnTo>
                    <a:lnTo>
                      <a:pt x="88" y="238"/>
                    </a:lnTo>
                    <a:lnTo>
                      <a:pt x="104" y="222"/>
                    </a:lnTo>
                    <a:lnTo>
                      <a:pt x="120" y="202"/>
                    </a:lnTo>
                    <a:lnTo>
                      <a:pt x="136" y="182"/>
                    </a:lnTo>
                    <a:lnTo>
                      <a:pt x="150" y="160"/>
                    </a:lnTo>
                    <a:lnTo>
                      <a:pt x="162" y="138"/>
                    </a:lnTo>
                    <a:lnTo>
                      <a:pt x="174" y="116"/>
                    </a:lnTo>
                    <a:lnTo>
                      <a:pt x="184" y="94"/>
                    </a:lnTo>
                    <a:lnTo>
                      <a:pt x="192" y="74"/>
                    </a:lnTo>
                    <a:lnTo>
                      <a:pt x="198" y="56"/>
                    </a:lnTo>
                    <a:lnTo>
                      <a:pt x="200" y="38"/>
                    </a:lnTo>
                    <a:lnTo>
                      <a:pt x="202" y="24"/>
                    </a:lnTo>
                    <a:lnTo>
                      <a:pt x="202" y="24"/>
                    </a:lnTo>
                    <a:lnTo>
                      <a:pt x="190" y="24"/>
                    </a:lnTo>
                    <a:lnTo>
                      <a:pt x="178" y="22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" name="Freeform 84"/>
              <p:cNvSpPr>
                <a:spLocks/>
              </p:cNvSpPr>
              <p:nvPr userDrawn="1"/>
            </p:nvSpPr>
            <p:spPr bwMode="auto">
              <a:xfrm>
                <a:off x="2471" y="-2208"/>
                <a:ext cx="202" cy="278"/>
              </a:xfrm>
              <a:custGeom>
                <a:avLst/>
                <a:gdLst>
                  <a:gd name="T0" fmla="*/ 178 w 202"/>
                  <a:gd name="T1" fmla="*/ 0 h 278"/>
                  <a:gd name="T2" fmla="*/ 178 w 202"/>
                  <a:gd name="T3" fmla="*/ 0 h 278"/>
                  <a:gd name="T4" fmla="*/ 164 w 202"/>
                  <a:gd name="T5" fmla="*/ 8 h 278"/>
                  <a:gd name="T6" fmla="*/ 146 w 202"/>
                  <a:gd name="T7" fmla="*/ 18 h 278"/>
                  <a:gd name="T8" fmla="*/ 130 w 202"/>
                  <a:gd name="T9" fmla="*/ 30 h 278"/>
                  <a:gd name="T10" fmla="*/ 112 w 202"/>
                  <a:gd name="T11" fmla="*/ 44 h 278"/>
                  <a:gd name="T12" fmla="*/ 94 w 202"/>
                  <a:gd name="T13" fmla="*/ 60 h 278"/>
                  <a:gd name="T14" fmla="*/ 78 w 202"/>
                  <a:gd name="T15" fmla="*/ 78 h 278"/>
                  <a:gd name="T16" fmla="*/ 62 w 202"/>
                  <a:gd name="T17" fmla="*/ 98 h 278"/>
                  <a:gd name="T18" fmla="*/ 46 w 202"/>
                  <a:gd name="T19" fmla="*/ 118 h 278"/>
                  <a:gd name="T20" fmla="*/ 34 w 202"/>
                  <a:gd name="T21" fmla="*/ 138 h 278"/>
                  <a:gd name="T22" fmla="*/ 22 w 202"/>
                  <a:gd name="T23" fmla="*/ 158 h 278"/>
                  <a:gd name="T24" fmla="*/ 12 w 202"/>
                  <a:gd name="T25" fmla="*/ 180 h 278"/>
                  <a:gd name="T26" fmla="*/ 6 w 202"/>
                  <a:gd name="T27" fmla="*/ 200 h 278"/>
                  <a:gd name="T28" fmla="*/ 2 w 202"/>
                  <a:gd name="T29" fmla="*/ 222 h 278"/>
                  <a:gd name="T30" fmla="*/ 0 w 202"/>
                  <a:gd name="T31" fmla="*/ 242 h 278"/>
                  <a:gd name="T32" fmla="*/ 2 w 202"/>
                  <a:gd name="T33" fmla="*/ 260 h 278"/>
                  <a:gd name="T34" fmla="*/ 8 w 202"/>
                  <a:gd name="T35" fmla="*/ 278 h 278"/>
                  <a:gd name="T36" fmla="*/ 8 w 202"/>
                  <a:gd name="T37" fmla="*/ 278 h 278"/>
                  <a:gd name="T38" fmla="*/ 24 w 202"/>
                  <a:gd name="T39" fmla="*/ 278 h 278"/>
                  <a:gd name="T40" fmla="*/ 40 w 202"/>
                  <a:gd name="T41" fmla="*/ 274 h 278"/>
                  <a:gd name="T42" fmla="*/ 56 w 202"/>
                  <a:gd name="T43" fmla="*/ 266 h 278"/>
                  <a:gd name="T44" fmla="*/ 72 w 202"/>
                  <a:gd name="T45" fmla="*/ 254 h 278"/>
                  <a:gd name="T46" fmla="*/ 88 w 202"/>
                  <a:gd name="T47" fmla="*/ 238 h 278"/>
                  <a:gd name="T48" fmla="*/ 104 w 202"/>
                  <a:gd name="T49" fmla="*/ 222 h 278"/>
                  <a:gd name="T50" fmla="*/ 120 w 202"/>
                  <a:gd name="T51" fmla="*/ 202 h 278"/>
                  <a:gd name="T52" fmla="*/ 136 w 202"/>
                  <a:gd name="T53" fmla="*/ 182 h 278"/>
                  <a:gd name="T54" fmla="*/ 150 w 202"/>
                  <a:gd name="T55" fmla="*/ 160 h 278"/>
                  <a:gd name="T56" fmla="*/ 162 w 202"/>
                  <a:gd name="T57" fmla="*/ 138 h 278"/>
                  <a:gd name="T58" fmla="*/ 174 w 202"/>
                  <a:gd name="T59" fmla="*/ 116 h 278"/>
                  <a:gd name="T60" fmla="*/ 184 w 202"/>
                  <a:gd name="T61" fmla="*/ 94 h 278"/>
                  <a:gd name="T62" fmla="*/ 192 w 202"/>
                  <a:gd name="T63" fmla="*/ 74 h 278"/>
                  <a:gd name="T64" fmla="*/ 198 w 202"/>
                  <a:gd name="T65" fmla="*/ 56 h 278"/>
                  <a:gd name="T66" fmla="*/ 200 w 202"/>
                  <a:gd name="T67" fmla="*/ 38 h 278"/>
                  <a:gd name="T68" fmla="*/ 202 w 202"/>
                  <a:gd name="T69" fmla="*/ 24 h 278"/>
                  <a:gd name="T70" fmla="*/ 202 w 202"/>
                  <a:gd name="T71" fmla="*/ 24 h 278"/>
                  <a:gd name="T72" fmla="*/ 190 w 202"/>
                  <a:gd name="T73" fmla="*/ 24 h 278"/>
                  <a:gd name="T74" fmla="*/ 178 w 202"/>
                  <a:gd name="T75" fmla="*/ 22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02" h="278">
                    <a:moveTo>
                      <a:pt x="178" y="0"/>
                    </a:moveTo>
                    <a:lnTo>
                      <a:pt x="178" y="0"/>
                    </a:lnTo>
                    <a:lnTo>
                      <a:pt x="164" y="8"/>
                    </a:lnTo>
                    <a:lnTo>
                      <a:pt x="146" y="18"/>
                    </a:lnTo>
                    <a:lnTo>
                      <a:pt x="130" y="30"/>
                    </a:lnTo>
                    <a:lnTo>
                      <a:pt x="112" y="44"/>
                    </a:lnTo>
                    <a:lnTo>
                      <a:pt x="94" y="60"/>
                    </a:lnTo>
                    <a:lnTo>
                      <a:pt x="78" y="78"/>
                    </a:lnTo>
                    <a:lnTo>
                      <a:pt x="62" y="98"/>
                    </a:lnTo>
                    <a:lnTo>
                      <a:pt x="46" y="118"/>
                    </a:lnTo>
                    <a:lnTo>
                      <a:pt x="34" y="138"/>
                    </a:lnTo>
                    <a:lnTo>
                      <a:pt x="22" y="158"/>
                    </a:lnTo>
                    <a:lnTo>
                      <a:pt x="12" y="180"/>
                    </a:lnTo>
                    <a:lnTo>
                      <a:pt x="6" y="200"/>
                    </a:lnTo>
                    <a:lnTo>
                      <a:pt x="2" y="222"/>
                    </a:lnTo>
                    <a:lnTo>
                      <a:pt x="0" y="242"/>
                    </a:lnTo>
                    <a:lnTo>
                      <a:pt x="2" y="260"/>
                    </a:lnTo>
                    <a:lnTo>
                      <a:pt x="8" y="278"/>
                    </a:lnTo>
                    <a:lnTo>
                      <a:pt x="8" y="278"/>
                    </a:lnTo>
                    <a:lnTo>
                      <a:pt x="24" y="278"/>
                    </a:lnTo>
                    <a:lnTo>
                      <a:pt x="40" y="274"/>
                    </a:lnTo>
                    <a:lnTo>
                      <a:pt x="56" y="266"/>
                    </a:lnTo>
                    <a:lnTo>
                      <a:pt x="72" y="254"/>
                    </a:lnTo>
                    <a:lnTo>
                      <a:pt x="88" y="238"/>
                    </a:lnTo>
                    <a:lnTo>
                      <a:pt x="104" y="222"/>
                    </a:lnTo>
                    <a:lnTo>
                      <a:pt x="120" y="202"/>
                    </a:lnTo>
                    <a:lnTo>
                      <a:pt x="136" y="182"/>
                    </a:lnTo>
                    <a:lnTo>
                      <a:pt x="150" y="160"/>
                    </a:lnTo>
                    <a:lnTo>
                      <a:pt x="162" y="138"/>
                    </a:lnTo>
                    <a:lnTo>
                      <a:pt x="174" y="116"/>
                    </a:lnTo>
                    <a:lnTo>
                      <a:pt x="184" y="94"/>
                    </a:lnTo>
                    <a:lnTo>
                      <a:pt x="192" y="74"/>
                    </a:lnTo>
                    <a:lnTo>
                      <a:pt x="198" y="56"/>
                    </a:lnTo>
                    <a:lnTo>
                      <a:pt x="200" y="38"/>
                    </a:lnTo>
                    <a:lnTo>
                      <a:pt x="202" y="24"/>
                    </a:lnTo>
                    <a:lnTo>
                      <a:pt x="202" y="24"/>
                    </a:lnTo>
                    <a:lnTo>
                      <a:pt x="190" y="24"/>
                    </a:lnTo>
                    <a:lnTo>
                      <a:pt x="178" y="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" name="Freeform 85"/>
              <p:cNvSpPr>
                <a:spLocks/>
              </p:cNvSpPr>
              <p:nvPr userDrawn="1"/>
            </p:nvSpPr>
            <p:spPr bwMode="auto">
              <a:xfrm>
                <a:off x="7061" y="-3328"/>
                <a:ext cx="3450" cy="2830"/>
              </a:xfrm>
              <a:custGeom>
                <a:avLst/>
                <a:gdLst>
                  <a:gd name="T0" fmla="*/ 498 w 3450"/>
                  <a:gd name="T1" fmla="*/ 1954 h 2830"/>
                  <a:gd name="T2" fmla="*/ 1066 w 3450"/>
                  <a:gd name="T3" fmla="*/ 1636 h 2830"/>
                  <a:gd name="T4" fmla="*/ 974 w 3450"/>
                  <a:gd name="T5" fmla="*/ 1146 h 2830"/>
                  <a:gd name="T6" fmla="*/ 1124 w 3450"/>
                  <a:gd name="T7" fmla="*/ 414 h 2830"/>
                  <a:gd name="T8" fmla="*/ 1760 w 3450"/>
                  <a:gd name="T9" fmla="*/ 34 h 2830"/>
                  <a:gd name="T10" fmla="*/ 2634 w 3450"/>
                  <a:gd name="T11" fmla="*/ 66 h 2830"/>
                  <a:gd name="T12" fmla="*/ 3310 w 3450"/>
                  <a:gd name="T13" fmla="*/ 262 h 2830"/>
                  <a:gd name="T14" fmla="*/ 3424 w 3450"/>
                  <a:gd name="T15" fmla="*/ 170 h 2830"/>
                  <a:gd name="T16" fmla="*/ 3334 w 3450"/>
                  <a:gd name="T17" fmla="*/ 462 h 2830"/>
                  <a:gd name="T18" fmla="*/ 2928 w 3450"/>
                  <a:gd name="T19" fmla="*/ 610 h 2830"/>
                  <a:gd name="T20" fmla="*/ 2700 w 3450"/>
                  <a:gd name="T21" fmla="*/ 874 h 2830"/>
                  <a:gd name="T22" fmla="*/ 2430 w 3450"/>
                  <a:gd name="T23" fmla="*/ 1040 h 2830"/>
                  <a:gd name="T24" fmla="*/ 2184 w 3450"/>
                  <a:gd name="T25" fmla="*/ 1114 h 2830"/>
                  <a:gd name="T26" fmla="*/ 1954 w 3450"/>
                  <a:gd name="T27" fmla="*/ 1300 h 2830"/>
                  <a:gd name="T28" fmla="*/ 1814 w 3450"/>
                  <a:gd name="T29" fmla="*/ 1560 h 2830"/>
                  <a:gd name="T30" fmla="*/ 1782 w 3450"/>
                  <a:gd name="T31" fmla="*/ 1928 h 2830"/>
                  <a:gd name="T32" fmla="*/ 1580 w 3450"/>
                  <a:gd name="T33" fmla="*/ 2094 h 2830"/>
                  <a:gd name="T34" fmla="*/ 1372 w 3450"/>
                  <a:gd name="T35" fmla="*/ 2376 h 2830"/>
                  <a:gd name="T36" fmla="*/ 1100 w 3450"/>
                  <a:gd name="T37" fmla="*/ 2550 h 2830"/>
                  <a:gd name="T38" fmla="*/ 858 w 3450"/>
                  <a:gd name="T39" fmla="*/ 2576 h 2830"/>
                  <a:gd name="T40" fmla="*/ 608 w 3450"/>
                  <a:gd name="T41" fmla="*/ 2704 h 2830"/>
                  <a:gd name="T42" fmla="*/ 402 w 3450"/>
                  <a:gd name="T43" fmla="*/ 2820 h 2830"/>
                  <a:gd name="T44" fmla="*/ 304 w 3450"/>
                  <a:gd name="T45" fmla="*/ 2618 h 2830"/>
                  <a:gd name="T46" fmla="*/ 448 w 3450"/>
                  <a:gd name="T47" fmla="*/ 2508 h 2830"/>
                  <a:gd name="T48" fmla="*/ 548 w 3450"/>
                  <a:gd name="T49" fmla="*/ 2434 h 2830"/>
                  <a:gd name="T50" fmla="*/ 754 w 3450"/>
                  <a:gd name="T51" fmla="*/ 2534 h 2830"/>
                  <a:gd name="T52" fmla="*/ 826 w 3450"/>
                  <a:gd name="T53" fmla="*/ 2286 h 2830"/>
                  <a:gd name="T54" fmla="*/ 942 w 3450"/>
                  <a:gd name="T55" fmla="*/ 2404 h 2830"/>
                  <a:gd name="T56" fmla="*/ 1102 w 3450"/>
                  <a:gd name="T57" fmla="*/ 2370 h 2830"/>
                  <a:gd name="T58" fmla="*/ 1202 w 3450"/>
                  <a:gd name="T59" fmla="*/ 2078 h 2830"/>
                  <a:gd name="T60" fmla="*/ 1326 w 3450"/>
                  <a:gd name="T61" fmla="*/ 2214 h 2830"/>
                  <a:gd name="T62" fmla="*/ 1438 w 3450"/>
                  <a:gd name="T63" fmla="*/ 2126 h 2830"/>
                  <a:gd name="T64" fmla="*/ 1488 w 3450"/>
                  <a:gd name="T65" fmla="*/ 1906 h 2830"/>
                  <a:gd name="T66" fmla="*/ 1628 w 3450"/>
                  <a:gd name="T67" fmla="*/ 1936 h 2830"/>
                  <a:gd name="T68" fmla="*/ 1624 w 3450"/>
                  <a:gd name="T69" fmla="*/ 1568 h 2830"/>
                  <a:gd name="T70" fmla="*/ 1508 w 3450"/>
                  <a:gd name="T71" fmla="*/ 1212 h 2830"/>
                  <a:gd name="T72" fmla="*/ 1714 w 3450"/>
                  <a:gd name="T73" fmla="*/ 1434 h 2830"/>
                  <a:gd name="T74" fmla="*/ 1776 w 3450"/>
                  <a:gd name="T75" fmla="*/ 1244 h 2830"/>
                  <a:gd name="T76" fmla="*/ 1614 w 3450"/>
                  <a:gd name="T77" fmla="*/ 902 h 2830"/>
                  <a:gd name="T78" fmla="*/ 1872 w 3450"/>
                  <a:gd name="T79" fmla="*/ 1122 h 2830"/>
                  <a:gd name="T80" fmla="*/ 2022 w 3450"/>
                  <a:gd name="T81" fmla="*/ 1072 h 2830"/>
                  <a:gd name="T82" fmla="*/ 1828 w 3450"/>
                  <a:gd name="T83" fmla="*/ 618 h 2830"/>
                  <a:gd name="T84" fmla="*/ 1954 w 3450"/>
                  <a:gd name="T85" fmla="*/ 482 h 2830"/>
                  <a:gd name="T86" fmla="*/ 2216 w 3450"/>
                  <a:gd name="T87" fmla="*/ 682 h 2830"/>
                  <a:gd name="T88" fmla="*/ 1980 w 3450"/>
                  <a:gd name="T89" fmla="*/ 588 h 2830"/>
                  <a:gd name="T90" fmla="*/ 1996 w 3450"/>
                  <a:gd name="T91" fmla="*/ 720 h 2830"/>
                  <a:gd name="T92" fmla="*/ 2314 w 3450"/>
                  <a:gd name="T93" fmla="*/ 918 h 2830"/>
                  <a:gd name="T94" fmla="*/ 2260 w 3450"/>
                  <a:gd name="T95" fmla="*/ 560 h 2830"/>
                  <a:gd name="T96" fmla="*/ 2328 w 3450"/>
                  <a:gd name="T97" fmla="*/ 538 h 2830"/>
                  <a:gd name="T98" fmla="*/ 2660 w 3450"/>
                  <a:gd name="T99" fmla="*/ 730 h 2830"/>
                  <a:gd name="T100" fmla="*/ 2696 w 3450"/>
                  <a:gd name="T101" fmla="*/ 460 h 2830"/>
                  <a:gd name="T102" fmla="*/ 2646 w 3450"/>
                  <a:gd name="T103" fmla="*/ 296 h 2830"/>
                  <a:gd name="T104" fmla="*/ 2940 w 3450"/>
                  <a:gd name="T105" fmla="*/ 498 h 2830"/>
                  <a:gd name="T106" fmla="*/ 3200 w 3450"/>
                  <a:gd name="T107" fmla="*/ 396 h 2830"/>
                  <a:gd name="T108" fmla="*/ 3000 w 3450"/>
                  <a:gd name="T109" fmla="*/ 310 h 2830"/>
                  <a:gd name="T110" fmla="*/ 1840 w 3450"/>
                  <a:gd name="T111" fmla="*/ 116 h 2830"/>
                  <a:gd name="T112" fmla="*/ 1316 w 3450"/>
                  <a:gd name="T113" fmla="*/ 424 h 2830"/>
                  <a:gd name="T114" fmla="*/ 1150 w 3450"/>
                  <a:gd name="T115" fmla="*/ 1070 h 2830"/>
                  <a:gd name="T116" fmla="*/ 1336 w 3450"/>
                  <a:gd name="T117" fmla="*/ 1576 h 2830"/>
                  <a:gd name="T118" fmla="*/ 756 w 3450"/>
                  <a:gd name="T119" fmla="*/ 2048 h 2830"/>
                  <a:gd name="T120" fmla="*/ 394 w 3450"/>
                  <a:gd name="T121" fmla="*/ 2110 h 2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50" h="2830">
                    <a:moveTo>
                      <a:pt x="82" y="1714"/>
                    </a:moveTo>
                    <a:lnTo>
                      <a:pt x="82" y="1714"/>
                    </a:lnTo>
                    <a:lnTo>
                      <a:pt x="132" y="1752"/>
                    </a:lnTo>
                    <a:lnTo>
                      <a:pt x="186" y="1792"/>
                    </a:lnTo>
                    <a:lnTo>
                      <a:pt x="250" y="1836"/>
                    </a:lnTo>
                    <a:lnTo>
                      <a:pt x="316" y="1882"/>
                    </a:lnTo>
                    <a:lnTo>
                      <a:pt x="350" y="1902"/>
                    </a:lnTo>
                    <a:lnTo>
                      <a:pt x="382" y="1920"/>
                    </a:lnTo>
                    <a:lnTo>
                      <a:pt x="412" y="1936"/>
                    </a:lnTo>
                    <a:lnTo>
                      <a:pt x="438" y="1946"/>
                    </a:lnTo>
                    <a:lnTo>
                      <a:pt x="460" y="1954"/>
                    </a:lnTo>
                    <a:lnTo>
                      <a:pt x="470" y="1956"/>
                    </a:lnTo>
                    <a:lnTo>
                      <a:pt x="478" y="1956"/>
                    </a:lnTo>
                    <a:lnTo>
                      <a:pt x="478" y="1956"/>
                    </a:lnTo>
                    <a:lnTo>
                      <a:pt x="498" y="1954"/>
                    </a:lnTo>
                    <a:lnTo>
                      <a:pt x="526" y="1948"/>
                    </a:lnTo>
                    <a:lnTo>
                      <a:pt x="562" y="1938"/>
                    </a:lnTo>
                    <a:lnTo>
                      <a:pt x="604" y="1924"/>
                    </a:lnTo>
                    <a:lnTo>
                      <a:pt x="650" y="1906"/>
                    </a:lnTo>
                    <a:lnTo>
                      <a:pt x="700" y="1886"/>
                    </a:lnTo>
                    <a:lnTo>
                      <a:pt x="754" y="1862"/>
                    </a:lnTo>
                    <a:lnTo>
                      <a:pt x="806" y="1836"/>
                    </a:lnTo>
                    <a:lnTo>
                      <a:pt x="860" y="1806"/>
                    </a:lnTo>
                    <a:lnTo>
                      <a:pt x="912" y="1772"/>
                    </a:lnTo>
                    <a:lnTo>
                      <a:pt x="962" y="1736"/>
                    </a:lnTo>
                    <a:lnTo>
                      <a:pt x="986" y="1718"/>
                    </a:lnTo>
                    <a:lnTo>
                      <a:pt x="1008" y="1698"/>
                    </a:lnTo>
                    <a:lnTo>
                      <a:pt x="1028" y="1678"/>
                    </a:lnTo>
                    <a:lnTo>
                      <a:pt x="1048" y="1658"/>
                    </a:lnTo>
                    <a:lnTo>
                      <a:pt x="1066" y="1636"/>
                    </a:lnTo>
                    <a:lnTo>
                      <a:pt x="1082" y="1614"/>
                    </a:lnTo>
                    <a:lnTo>
                      <a:pt x="1098" y="1592"/>
                    </a:lnTo>
                    <a:lnTo>
                      <a:pt x="1110" y="1570"/>
                    </a:lnTo>
                    <a:lnTo>
                      <a:pt x="1120" y="1546"/>
                    </a:lnTo>
                    <a:lnTo>
                      <a:pt x="1128" y="1522"/>
                    </a:lnTo>
                    <a:lnTo>
                      <a:pt x="1128" y="1522"/>
                    </a:lnTo>
                    <a:lnTo>
                      <a:pt x="1110" y="1494"/>
                    </a:lnTo>
                    <a:lnTo>
                      <a:pt x="1092" y="1462"/>
                    </a:lnTo>
                    <a:lnTo>
                      <a:pt x="1068" y="1416"/>
                    </a:lnTo>
                    <a:lnTo>
                      <a:pt x="1044" y="1362"/>
                    </a:lnTo>
                    <a:lnTo>
                      <a:pt x="1018" y="1298"/>
                    </a:lnTo>
                    <a:lnTo>
                      <a:pt x="1006" y="1262"/>
                    </a:lnTo>
                    <a:lnTo>
                      <a:pt x="994" y="1226"/>
                    </a:lnTo>
                    <a:lnTo>
                      <a:pt x="984" y="1186"/>
                    </a:lnTo>
                    <a:lnTo>
                      <a:pt x="974" y="1146"/>
                    </a:lnTo>
                    <a:lnTo>
                      <a:pt x="966" y="1104"/>
                    </a:lnTo>
                    <a:lnTo>
                      <a:pt x="960" y="1060"/>
                    </a:lnTo>
                    <a:lnTo>
                      <a:pt x="954" y="1014"/>
                    </a:lnTo>
                    <a:lnTo>
                      <a:pt x="952" y="968"/>
                    </a:lnTo>
                    <a:lnTo>
                      <a:pt x="950" y="920"/>
                    </a:lnTo>
                    <a:lnTo>
                      <a:pt x="952" y="872"/>
                    </a:lnTo>
                    <a:lnTo>
                      <a:pt x="958" y="822"/>
                    </a:lnTo>
                    <a:lnTo>
                      <a:pt x="966" y="772"/>
                    </a:lnTo>
                    <a:lnTo>
                      <a:pt x="976" y="722"/>
                    </a:lnTo>
                    <a:lnTo>
                      <a:pt x="990" y="672"/>
                    </a:lnTo>
                    <a:lnTo>
                      <a:pt x="1008" y="620"/>
                    </a:lnTo>
                    <a:lnTo>
                      <a:pt x="1032" y="568"/>
                    </a:lnTo>
                    <a:lnTo>
                      <a:pt x="1058" y="516"/>
                    </a:lnTo>
                    <a:lnTo>
                      <a:pt x="1088" y="464"/>
                    </a:lnTo>
                    <a:lnTo>
                      <a:pt x="1124" y="414"/>
                    </a:lnTo>
                    <a:lnTo>
                      <a:pt x="1164" y="362"/>
                    </a:lnTo>
                    <a:lnTo>
                      <a:pt x="1164" y="362"/>
                    </a:lnTo>
                    <a:lnTo>
                      <a:pt x="1186" y="338"/>
                    </a:lnTo>
                    <a:lnTo>
                      <a:pt x="1208" y="314"/>
                    </a:lnTo>
                    <a:lnTo>
                      <a:pt x="1232" y="290"/>
                    </a:lnTo>
                    <a:lnTo>
                      <a:pt x="1256" y="270"/>
                    </a:lnTo>
                    <a:lnTo>
                      <a:pt x="1306" y="228"/>
                    </a:lnTo>
                    <a:lnTo>
                      <a:pt x="1358" y="192"/>
                    </a:lnTo>
                    <a:lnTo>
                      <a:pt x="1412" y="160"/>
                    </a:lnTo>
                    <a:lnTo>
                      <a:pt x="1466" y="132"/>
                    </a:lnTo>
                    <a:lnTo>
                      <a:pt x="1524" y="106"/>
                    </a:lnTo>
                    <a:lnTo>
                      <a:pt x="1582" y="84"/>
                    </a:lnTo>
                    <a:lnTo>
                      <a:pt x="1642" y="64"/>
                    </a:lnTo>
                    <a:lnTo>
                      <a:pt x="1700" y="48"/>
                    </a:lnTo>
                    <a:lnTo>
                      <a:pt x="1760" y="34"/>
                    </a:lnTo>
                    <a:lnTo>
                      <a:pt x="1820" y="24"/>
                    </a:lnTo>
                    <a:lnTo>
                      <a:pt x="1880" y="16"/>
                    </a:lnTo>
                    <a:lnTo>
                      <a:pt x="1940" y="8"/>
                    </a:lnTo>
                    <a:lnTo>
                      <a:pt x="1998" y="4"/>
                    </a:lnTo>
                    <a:lnTo>
                      <a:pt x="2054" y="2"/>
                    </a:lnTo>
                    <a:lnTo>
                      <a:pt x="2110" y="0"/>
                    </a:lnTo>
                    <a:lnTo>
                      <a:pt x="2166" y="0"/>
                    </a:lnTo>
                    <a:lnTo>
                      <a:pt x="2268" y="4"/>
                    </a:lnTo>
                    <a:lnTo>
                      <a:pt x="2360" y="12"/>
                    </a:lnTo>
                    <a:lnTo>
                      <a:pt x="2442" y="22"/>
                    </a:lnTo>
                    <a:lnTo>
                      <a:pt x="2508" y="32"/>
                    </a:lnTo>
                    <a:lnTo>
                      <a:pt x="2560" y="40"/>
                    </a:lnTo>
                    <a:lnTo>
                      <a:pt x="2602" y="48"/>
                    </a:lnTo>
                    <a:lnTo>
                      <a:pt x="2602" y="48"/>
                    </a:lnTo>
                    <a:lnTo>
                      <a:pt x="2634" y="66"/>
                    </a:lnTo>
                    <a:lnTo>
                      <a:pt x="2722" y="112"/>
                    </a:lnTo>
                    <a:lnTo>
                      <a:pt x="2780" y="140"/>
                    </a:lnTo>
                    <a:lnTo>
                      <a:pt x="2844" y="170"/>
                    </a:lnTo>
                    <a:lnTo>
                      <a:pt x="2912" y="200"/>
                    </a:lnTo>
                    <a:lnTo>
                      <a:pt x="2984" y="226"/>
                    </a:lnTo>
                    <a:lnTo>
                      <a:pt x="3054" y="250"/>
                    </a:lnTo>
                    <a:lnTo>
                      <a:pt x="3088" y="260"/>
                    </a:lnTo>
                    <a:lnTo>
                      <a:pt x="3122" y="268"/>
                    </a:lnTo>
                    <a:lnTo>
                      <a:pt x="3154" y="274"/>
                    </a:lnTo>
                    <a:lnTo>
                      <a:pt x="3186" y="278"/>
                    </a:lnTo>
                    <a:lnTo>
                      <a:pt x="3216" y="280"/>
                    </a:lnTo>
                    <a:lnTo>
                      <a:pt x="3242" y="280"/>
                    </a:lnTo>
                    <a:lnTo>
                      <a:pt x="3268" y="278"/>
                    </a:lnTo>
                    <a:lnTo>
                      <a:pt x="3290" y="270"/>
                    </a:lnTo>
                    <a:lnTo>
                      <a:pt x="3310" y="262"/>
                    </a:lnTo>
                    <a:lnTo>
                      <a:pt x="3318" y="256"/>
                    </a:lnTo>
                    <a:lnTo>
                      <a:pt x="3326" y="248"/>
                    </a:lnTo>
                    <a:lnTo>
                      <a:pt x="3332" y="242"/>
                    </a:lnTo>
                    <a:lnTo>
                      <a:pt x="3340" y="232"/>
                    </a:lnTo>
                    <a:lnTo>
                      <a:pt x="3344" y="222"/>
                    </a:lnTo>
                    <a:lnTo>
                      <a:pt x="3348" y="212"/>
                    </a:lnTo>
                    <a:lnTo>
                      <a:pt x="3352" y="200"/>
                    </a:lnTo>
                    <a:lnTo>
                      <a:pt x="3354" y="188"/>
                    </a:lnTo>
                    <a:lnTo>
                      <a:pt x="3354" y="160"/>
                    </a:lnTo>
                    <a:lnTo>
                      <a:pt x="3354" y="160"/>
                    </a:lnTo>
                    <a:lnTo>
                      <a:pt x="3364" y="158"/>
                    </a:lnTo>
                    <a:lnTo>
                      <a:pt x="3386" y="158"/>
                    </a:lnTo>
                    <a:lnTo>
                      <a:pt x="3398" y="160"/>
                    </a:lnTo>
                    <a:lnTo>
                      <a:pt x="3412" y="164"/>
                    </a:lnTo>
                    <a:lnTo>
                      <a:pt x="3424" y="170"/>
                    </a:lnTo>
                    <a:lnTo>
                      <a:pt x="3436" y="180"/>
                    </a:lnTo>
                    <a:lnTo>
                      <a:pt x="3440" y="186"/>
                    </a:lnTo>
                    <a:lnTo>
                      <a:pt x="3444" y="194"/>
                    </a:lnTo>
                    <a:lnTo>
                      <a:pt x="3446" y="202"/>
                    </a:lnTo>
                    <a:lnTo>
                      <a:pt x="3448" y="212"/>
                    </a:lnTo>
                    <a:lnTo>
                      <a:pt x="3450" y="224"/>
                    </a:lnTo>
                    <a:lnTo>
                      <a:pt x="3448" y="236"/>
                    </a:lnTo>
                    <a:lnTo>
                      <a:pt x="3446" y="250"/>
                    </a:lnTo>
                    <a:lnTo>
                      <a:pt x="3442" y="264"/>
                    </a:lnTo>
                    <a:lnTo>
                      <a:pt x="3430" y="300"/>
                    </a:lnTo>
                    <a:lnTo>
                      <a:pt x="3410" y="344"/>
                    </a:lnTo>
                    <a:lnTo>
                      <a:pt x="3382" y="394"/>
                    </a:lnTo>
                    <a:lnTo>
                      <a:pt x="3342" y="452"/>
                    </a:lnTo>
                    <a:lnTo>
                      <a:pt x="3342" y="452"/>
                    </a:lnTo>
                    <a:lnTo>
                      <a:pt x="3334" y="462"/>
                    </a:lnTo>
                    <a:lnTo>
                      <a:pt x="3306" y="484"/>
                    </a:lnTo>
                    <a:lnTo>
                      <a:pt x="3264" y="516"/>
                    </a:lnTo>
                    <a:lnTo>
                      <a:pt x="3238" y="532"/>
                    </a:lnTo>
                    <a:lnTo>
                      <a:pt x="3210" y="550"/>
                    </a:lnTo>
                    <a:lnTo>
                      <a:pt x="3180" y="566"/>
                    </a:lnTo>
                    <a:lnTo>
                      <a:pt x="3148" y="582"/>
                    </a:lnTo>
                    <a:lnTo>
                      <a:pt x="3114" y="596"/>
                    </a:lnTo>
                    <a:lnTo>
                      <a:pt x="3078" y="606"/>
                    </a:lnTo>
                    <a:lnTo>
                      <a:pt x="3040" y="614"/>
                    </a:lnTo>
                    <a:lnTo>
                      <a:pt x="3004" y="616"/>
                    </a:lnTo>
                    <a:lnTo>
                      <a:pt x="2984" y="616"/>
                    </a:lnTo>
                    <a:lnTo>
                      <a:pt x="2966" y="616"/>
                    </a:lnTo>
                    <a:lnTo>
                      <a:pt x="2946" y="614"/>
                    </a:lnTo>
                    <a:lnTo>
                      <a:pt x="2928" y="610"/>
                    </a:lnTo>
                    <a:lnTo>
                      <a:pt x="2928" y="610"/>
                    </a:lnTo>
                    <a:lnTo>
                      <a:pt x="2924" y="624"/>
                    </a:lnTo>
                    <a:lnTo>
                      <a:pt x="2914" y="662"/>
                    </a:lnTo>
                    <a:lnTo>
                      <a:pt x="2904" y="688"/>
                    </a:lnTo>
                    <a:lnTo>
                      <a:pt x="2892" y="716"/>
                    </a:lnTo>
                    <a:lnTo>
                      <a:pt x="2878" y="744"/>
                    </a:lnTo>
                    <a:lnTo>
                      <a:pt x="2858" y="772"/>
                    </a:lnTo>
                    <a:lnTo>
                      <a:pt x="2836" y="800"/>
                    </a:lnTo>
                    <a:lnTo>
                      <a:pt x="2822" y="812"/>
                    </a:lnTo>
                    <a:lnTo>
                      <a:pt x="2808" y="826"/>
                    </a:lnTo>
                    <a:lnTo>
                      <a:pt x="2794" y="836"/>
                    </a:lnTo>
                    <a:lnTo>
                      <a:pt x="2778" y="846"/>
                    </a:lnTo>
                    <a:lnTo>
                      <a:pt x="2760" y="856"/>
                    </a:lnTo>
                    <a:lnTo>
                      <a:pt x="2740" y="864"/>
                    </a:lnTo>
                    <a:lnTo>
                      <a:pt x="2720" y="870"/>
                    </a:lnTo>
                    <a:lnTo>
                      <a:pt x="2700" y="874"/>
                    </a:lnTo>
                    <a:lnTo>
                      <a:pt x="2676" y="876"/>
                    </a:lnTo>
                    <a:lnTo>
                      <a:pt x="2652" y="878"/>
                    </a:lnTo>
                    <a:lnTo>
                      <a:pt x="2626" y="876"/>
                    </a:lnTo>
                    <a:lnTo>
                      <a:pt x="2600" y="872"/>
                    </a:lnTo>
                    <a:lnTo>
                      <a:pt x="2570" y="866"/>
                    </a:lnTo>
                    <a:lnTo>
                      <a:pt x="2540" y="858"/>
                    </a:lnTo>
                    <a:lnTo>
                      <a:pt x="2540" y="858"/>
                    </a:lnTo>
                    <a:lnTo>
                      <a:pt x="2538" y="870"/>
                    </a:lnTo>
                    <a:lnTo>
                      <a:pt x="2526" y="902"/>
                    </a:lnTo>
                    <a:lnTo>
                      <a:pt x="2518" y="924"/>
                    </a:lnTo>
                    <a:lnTo>
                      <a:pt x="2506" y="946"/>
                    </a:lnTo>
                    <a:lnTo>
                      <a:pt x="2492" y="970"/>
                    </a:lnTo>
                    <a:lnTo>
                      <a:pt x="2476" y="996"/>
                    </a:lnTo>
                    <a:lnTo>
                      <a:pt x="2454" y="1018"/>
                    </a:lnTo>
                    <a:lnTo>
                      <a:pt x="2430" y="1040"/>
                    </a:lnTo>
                    <a:lnTo>
                      <a:pt x="2418" y="1048"/>
                    </a:lnTo>
                    <a:lnTo>
                      <a:pt x="2402" y="1058"/>
                    </a:lnTo>
                    <a:lnTo>
                      <a:pt x="2388" y="1066"/>
                    </a:lnTo>
                    <a:lnTo>
                      <a:pt x="2370" y="1072"/>
                    </a:lnTo>
                    <a:lnTo>
                      <a:pt x="2354" y="1078"/>
                    </a:lnTo>
                    <a:lnTo>
                      <a:pt x="2334" y="1082"/>
                    </a:lnTo>
                    <a:lnTo>
                      <a:pt x="2314" y="1084"/>
                    </a:lnTo>
                    <a:lnTo>
                      <a:pt x="2294" y="1084"/>
                    </a:lnTo>
                    <a:lnTo>
                      <a:pt x="2272" y="1084"/>
                    </a:lnTo>
                    <a:lnTo>
                      <a:pt x="2248" y="1082"/>
                    </a:lnTo>
                    <a:lnTo>
                      <a:pt x="2224" y="1078"/>
                    </a:lnTo>
                    <a:lnTo>
                      <a:pt x="2198" y="1070"/>
                    </a:lnTo>
                    <a:lnTo>
                      <a:pt x="2198" y="1070"/>
                    </a:lnTo>
                    <a:lnTo>
                      <a:pt x="2194" y="1082"/>
                    </a:lnTo>
                    <a:lnTo>
                      <a:pt x="2184" y="1114"/>
                    </a:lnTo>
                    <a:lnTo>
                      <a:pt x="2176" y="1134"/>
                    </a:lnTo>
                    <a:lnTo>
                      <a:pt x="2168" y="1156"/>
                    </a:lnTo>
                    <a:lnTo>
                      <a:pt x="2154" y="1180"/>
                    </a:lnTo>
                    <a:lnTo>
                      <a:pt x="2140" y="1204"/>
                    </a:lnTo>
                    <a:lnTo>
                      <a:pt x="2122" y="1228"/>
                    </a:lnTo>
                    <a:lnTo>
                      <a:pt x="2102" y="1248"/>
                    </a:lnTo>
                    <a:lnTo>
                      <a:pt x="2080" y="1268"/>
                    </a:lnTo>
                    <a:lnTo>
                      <a:pt x="2066" y="1276"/>
                    </a:lnTo>
                    <a:lnTo>
                      <a:pt x="2052" y="1284"/>
                    </a:lnTo>
                    <a:lnTo>
                      <a:pt x="2038" y="1290"/>
                    </a:lnTo>
                    <a:lnTo>
                      <a:pt x="2024" y="1294"/>
                    </a:lnTo>
                    <a:lnTo>
                      <a:pt x="2008" y="1298"/>
                    </a:lnTo>
                    <a:lnTo>
                      <a:pt x="1990" y="1300"/>
                    </a:lnTo>
                    <a:lnTo>
                      <a:pt x="1972" y="1300"/>
                    </a:lnTo>
                    <a:lnTo>
                      <a:pt x="1954" y="1300"/>
                    </a:lnTo>
                    <a:lnTo>
                      <a:pt x="1934" y="1296"/>
                    </a:lnTo>
                    <a:lnTo>
                      <a:pt x="1914" y="1292"/>
                    </a:lnTo>
                    <a:lnTo>
                      <a:pt x="1914" y="1292"/>
                    </a:lnTo>
                    <a:lnTo>
                      <a:pt x="1914" y="1306"/>
                    </a:lnTo>
                    <a:lnTo>
                      <a:pt x="1912" y="1344"/>
                    </a:lnTo>
                    <a:lnTo>
                      <a:pt x="1904" y="1396"/>
                    </a:lnTo>
                    <a:lnTo>
                      <a:pt x="1898" y="1424"/>
                    </a:lnTo>
                    <a:lnTo>
                      <a:pt x="1890" y="1452"/>
                    </a:lnTo>
                    <a:lnTo>
                      <a:pt x="1880" y="1480"/>
                    </a:lnTo>
                    <a:lnTo>
                      <a:pt x="1868" y="1506"/>
                    </a:lnTo>
                    <a:lnTo>
                      <a:pt x="1854" y="1528"/>
                    </a:lnTo>
                    <a:lnTo>
                      <a:pt x="1844" y="1538"/>
                    </a:lnTo>
                    <a:lnTo>
                      <a:pt x="1834" y="1546"/>
                    </a:lnTo>
                    <a:lnTo>
                      <a:pt x="1824" y="1554"/>
                    </a:lnTo>
                    <a:lnTo>
                      <a:pt x="1814" y="1560"/>
                    </a:lnTo>
                    <a:lnTo>
                      <a:pt x="1802" y="1564"/>
                    </a:lnTo>
                    <a:lnTo>
                      <a:pt x="1788" y="1566"/>
                    </a:lnTo>
                    <a:lnTo>
                      <a:pt x="1774" y="1568"/>
                    </a:lnTo>
                    <a:lnTo>
                      <a:pt x="1758" y="1566"/>
                    </a:lnTo>
                    <a:lnTo>
                      <a:pt x="1742" y="1562"/>
                    </a:lnTo>
                    <a:lnTo>
                      <a:pt x="1726" y="1556"/>
                    </a:lnTo>
                    <a:lnTo>
                      <a:pt x="1726" y="1556"/>
                    </a:lnTo>
                    <a:lnTo>
                      <a:pt x="1734" y="1582"/>
                    </a:lnTo>
                    <a:lnTo>
                      <a:pt x="1752" y="1650"/>
                    </a:lnTo>
                    <a:lnTo>
                      <a:pt x="1762" y="1696"/>
                    </a:lnTo>
                    <a:lnTo>
                      <a:pt x="1770" y="1746"/>
                    </a:lnTo>
                    <a:lnTo>
                      <a:pt x="1778" y="1798"/>
                    </a:lnTo>
                    <a:lnTo>
                      <a:pt x="1782" y="1852"/>
                    </a:lnTo>
                    <a:lnTo>
                      <a:pt x="1782" y="1904"/>
                    </a:lnTo>
                    <a:lnTo>
                      <a:pt x="1782" y="1928"/>
                    </a:lnTo>
                    <a:lnTo>
                      <a:pt x="1778" y="1952"/>
                    </a:lnTo>
                    <a:lnTo>
                      <a:pt x="1774" y="1976"/>
                    </a:lnTo>
                    <a:lnTo>
                      <a:pt x="1768" y="1996"/>
                    </a:lnTo>
                    <a:lnTo>
                      <a:pt x="1760" y="2016"/>
                    </a:lnTo>
                    <a:lnTo>
                      <a:pt x="1750" y="2034"/>
                    </a:lnTo>
                    <a:lnTo>
                      <a:pt x="1736" y="2050"/>
                    </a:lnTo>
                    <a:lnTo>
                      <a:pt x="1722" y="2062"/>
                    </a:lnTo>
                    <a:lnTo>
                      <a:pt x="1706" y="2074"/>
                    </a:lnTo>
                    <a:lnTo>
                      <a:pt x="1686" y="2080"/>
                    </a:lnTo>
                    <a:lnTo>
                      <a:pt x="1664" y="2086"/>
                    </a:lnTo>
                    <a:lnTo>
                      <a:pt x="1640" y="2086"/>
                    </a:lnTo>
                    <a:lnTo>
                      <a:pt x="1612" y="2084"/>
                    </a:lnTo>
                    <a:lnTo>
                      <a:pt x="1582" y="2076"/>
                    </a:lnTo>
                    <a:lnTo>
                      <a:pt x="1582" y="2076"/>
                    </a:lnTo>
                    <a:lnTo>
                      <a:pt x="1580" y="2094"/>
                    </a:lnTo>
                    <a:lnTo>
                      <a:pt x="1574" y="2136"/>
                    </a:lnTo>
                    <a:lnTo>
                      <a:pt x="1568" y="2164"/>
                    </a:lnTo>
                    <a:lnTo>
                      <a:pt x="1558" y="2194"/>
                    </a:lnTo>
                    <a:lnTo>
                      <a:pt x="1548" y="2226"/>
                    </a:lnTo>
                    <a:lnTo>
                      <a:pt x="1532" y="2258"/>
                    </a:lnTo>
                    <a:lnTo>
                      <a:pt x="1514" y="2288"/>
                    </a:lnTo>
                    <a:lnTo>
                      <a:pt x="1502" y="2302"/>
                    </a:lnTo>
                    <a:lnTo>
                      <a:pt x="1490" y="2316"/>
                    </a:lnTo>
                    <a:lnTo>
                      <a:pt x="1478" y="2328"/>
                    </a:lnTo>
                    <a:lnTo>
                      <a:pt x="1462" y="2340"/>
                    </a:lnTo>
                    <a:lnTo>
                      <a:pt x="1448" y="2350"/>
                    </a:lnTo>
                    <a:lnTo>
                      <a:pt x="1430" y="2358"/>
                    </a:lnTo>
                    <a:lnTo>
                      <a:pt x="1412" y="2366"/>
                    </a:lnTo>
                    <a:lnTo>
                      <a:pt x="1392" y="2372"/>
                    </a:lnTo>
                    <a:lnTo>
                      <a:pt x="1372" y="2376"/>
                    </a:lnTo>
                    <a:lnTo>
                      <a:pt x="1348" y="2376"/>
                    </a:lnTo>
                    <a:lnTo>
                      <a:pt x="1324" y="2376"/>
                    </a:lnTo>
                    <a:lnTo>
                      <a:pt x="1298" y="2374"/>
                    </a:lnTo>
                    <a:lnTo>
                      <a:pt x="1272" y="2368"/>
                    </a:lnTo>
                    <a:lnTo>
                      <a:pt x="1242" y="2360"/>
                    </a:lnTo>
                    <a:lnTo>
                      <a:pt x="1242" y="2360"/>
                    </a:lnTo>
                    <a:lnTo>
                      <a:pt x="1236" y="2374"/>
                    </a:lnTo>
                    <a:lnTo>
                      <a:pt x="1218" y="2410"/>
                    </a:lnTo>
                    <a:lnTo>
                      <a:pt x="1206" y="2434"/>
                    </a:lnTo>
                    <a:lnTo>
                      <a:pt x="1190" y="2458"/>
                    </a:lnTo>
                    <a:lnTo>
                      <a:pt x="1172" y="2484"/>
                    </a:lnTo>
                    <a:lnTo>
                      <a:pt x="1150" y="2508"/>
                    </a:lnTo>
                    <a:lnTo>
                      <a:pt x="1126" y="2532"/>
                    </a:lnTo>
                    <a:lnTo>
                      <a:pt x="1114" y="2542"/>
                    </a:lnTo>
                    <a:lnTo>
                      <a:pt x="1100" y="2550"/>
                    </a:lnTo>
                    <a:lnTo>
                      <a:pt x="1086" y="2558"/>
                    </a:lnTo>
                    <a:lnTo>
                      <a:pt x="1070" y="2566"/>
                    </a:lnTo>
                    <a:lnTo>
                      <a:pt x="1054" y="2570"/>
                    </a:lnTo>
                    <a:lnTo>
                      <a:pt x="1038" y="2574"/>
                    </a:lnTo>
                    <a:lnTo>
                      <a:pt x="1022" y="2576"/>
                    </a:lnTo>
                    <a:lnTo>
                      <a:pt x="1004" y="2576"/>
                    </a:lnTo>
                    <a:lnTo>
                      <a:pt x="986" y="2574"/>
                    </a:lnTo>
                    <a:lnTo>
                      <a:pt x="968" y="2568"/>
                    </a:lnTo>
                    <a:lnTo>
                      <a:pt x="948" y="2562"/>
                    </a:lnTo>
                    <a:lnTo>
                      <a:pt x="928" y="2552"/>
                    </a:lnTo>
                    <a:lnTo>
                      <a:pt x="908" y="2540"/>
                    </a:lnTo>
                    <a:lnTo>
                      <a:pt x="886" y="2524"/>
                    </a:lnTo>
                    <a:lnTo>
                      <a:pt x="886" y="2524"/>
                    </a:lnTo>
                    <a:lnTo>
                      <a:pt x="878" y="2540"/>
                    </a:lnTo>
                    <a:lnTo>
                      <a:pt x="858" y="2576"/>
                    </a:lnTo>
                    <a:lnTo>
                      <a:pt x="844" y="2598"/>
                    </a:lnTo>
                    <a:lnTo>
                      <a:pt x="826" y="2622"/>
                    </a:lnTo>
                    <a:lnTo>
                      <a:pt x="804" y="2646"/>
                    </a:lnTo>
                    <a:lnTo>
                      <a:pt x="782" y="2670"/>
                    </a:lnTo>
                    <a:lnTo>
                      <a:pt x="758" y="2690"/>
                    </a:lnTo>
                    <a:lnTo>
                      <a:pt x="744" y="2698"/>
                    </a:lnTo>
                    <a:lnTo>
                      <a:pt x="730" y="2706"/>
                    </a:lnTo>
                    <a:lnTo>
                      <a:pt x="716" y="2712"/>
                    </a:lnTo>
                    <a:lnTo>
                      <a:pt x="702" y="2716"/>
                    </a:lnTo>
                    <a:lnTo>
                      <a:pt x="688" y="2720"/>
                    </a:lnTo>
                    <a:lnTo>
                      <a:pt x="672" y="2720"/>
                    </a:lnTo>
                    <a:lnTo>
                      <a:pt x="656" y="2720"/>
                    </a:lnTo>
                    <a:lnTo>
                      <a:pt x="640" y="2718"/>
                    </a:lnTo>
                    <a:lnTo>
                      <a:pt x="624" y="2712"/>
                    </a:lnTo>
                    <a:lnTo>
                      <a:pt x="608" y="2704"/>
                    </a:lnTo>
                    <a:lnTo>
                      <a:pt x="592" y="2694"/>
                    </a:lnTo>
                    <a:lnTo>
                      <a:pt x="574" y="2680"/>
                    </a:lnTo>
                    <a:lnTo>
                      <a:pt x="558" y="2664"/>
                    </a:lnTo>
                    <a:lnTo>
                      <a:pt x="540" y="2644"/>
                    </a:lnTo>
                    <a:lnTo>
                      <a:pt x="540" y="2644"/>
                    </a:lnTo>
                    <a:lnTo>
                      <a:pt x="536" y="2656"/>
                    </a:lnTo>
                    <a:lnTo>
                      <a:pt x="522" y="2688"/>
                    </a:lnTo>
                    <a:lnTo>
                      <a:pt x="512" y="2708"/>
                    </a:lnTo>
                    <a:lnTo>
                      <a:pt x="500" y="2730"/>
                    </a:lnTo>
                    <a:lnTo>
                      <a:pt x="484" y="2752"/>
                    </a:lnTo>
                    <a:lnTo>
                      <a:pt x="468" y="2772"/>
                    </a:lnTo>
                    <a:lnTo>
                      <a:pt x="448" y="2792"/>
                    </a:lnTo>
                    <a:lnTo>
                      <a:pt x="426" y="2808"/>
                    </a:lnTo>
                    <a:lnTo>
                      <a:pt x="414" y="2814"/>
                    </a:lnTo>
                    <a:lnTo>
                      <a:pt x="402" y="2820"/>
                    </a:lnTo>
                    <a:lnTo>
                      <a:pt x="388" y="2824"/>
                    </a:lnTo>
                    <a:lnTo>
                      <a:pt x="374" y="2828"/>
                    </a:lnTo>
                    <a:lnTo>
                      <a:pt x="360" y="2830"/>
                    </a:lnTo>
                    <a:lnTo>
                      <a:pt x="346" y="2828"/>
                    </a:lnTo>
                    <a:lnTo>
                      <a:pt x="330" y="2826"/>
                    </a:lnTo>
                    <a:lnTo>
                      <a:pt x="314" y="2822"/>
                    </a:lnTo>
                    <a:lnTo>
                      <a:pt x="296" y="2816"/>
                    </a:lnTo>
                    <a:lnTo>
                      <a:pt x="278" y="2808"/>
                    </a:lnTo>
                    <a:lnTo>
                      <a:pt x="260" y="2798"/>
                    </a:lnTo>
                    <a:lnTo>
                      <a:pt x="242" y="2784"/>
                    </a:lnTo>
                    <a:lnTo>
                      <a:pt x="258" y="2596"/>
                    </a:lnTo>
                    <a:lnTo>
                      <a:pt x="258" y="2596"/>
                    </a:lnTo>
                    <a:lnTo>
                      <a:pt x="266" y="2602"/>
                    </a:lnTo>
                    <a:lnTo>
                      <a:pt x="290" y="2612"/>
                    </a:lnTo>
                    <a:lnTo>
                      <a:pt x="304" y="2618"/>
                    </a:lnTo>
                    <a:lnTo>
                      <a:pt x="322" y="2622"/>
                    </a:lnTo>
                    <a:lnTo>
                      <a:pt x="340" y="2626"/>
                    </a:lnTo>
                    <a:lnTo>
                      <a:pt x="358" y="2626"/>
                    </a:lnTo>
                    <a:lnTo>
                      <a:pt x="376" y="2622"/>
                    </a:lnTo>
                    <a:lnTo>
                      <a:pt x="386" y="2620"/>
                    </a:lnTo>
                    <a:lnTo>
                      <a:pt x="394" y="2616"/>
                    </a:lnTo>
                    <a:lnTo>
                      <a:pt x="402" y="2610"/>
                    </a:lnTo>
                    <a:lnTo>
                      <a:pt x="410" y="2604"/>
                    </a:lnTo>
                    <a:lnTo>
                      <a:pt x="418" y="2594"/>
                    </a:lnTo>
                    <a:lnTo>
                      <a:pt x="424" y="2584"/>
                    </a:lnTo>
                    <a:lnTo>
                      <a:pt x="430" y="2574"/>
                    </a:lnTo>
                    <a:lnTo>
                      <a:pt x="436" y="2560"/>
                    </a:lnTo>
                    <a:lnTo>
                      <a:pt x="442" y="2544"/>
                    </a:lnTo>
                    <a:lnTo>
                      <a:pt x="446" y="2528"/>
                    </a:lnTo>
                    <a:lnTo>
                      <a:pt x="448" y="2508"/>
                    </a:lnTo>
                    <a:lnTo>
                      <a:pt x="450" y="2486"/>
                    </a:lnTo>
                    <a:lnTo>
                      <a:pt x="450" y="2462"/>
                    </a:lnTo>
                    <a:lnTo>
                      <a:pt x="450" y="2436"/>
                    </a:lnTo>
                    <a:lnTo>
                      <a:pt x="450" y="2436"/>
                    </a:lnTo>
                    <a:lnTo>
                      <a:pt x="460" y="2422"/>
                    </a:lnTo>
                    <a:lnTo>
                      <a:pt x="472" y="2410"/>
                    </a:lnTo>
                    <a:lnTo>
                      <a:pt x="480" y="2404"/>
                    </a:lnTo>
                    <a:lnTo>
                      <a:pt x="488" y="2398"/>
                    </a:lnTo>
                    <a:lnTo>
                      <a:pt x="496" y="2396"/>
                    </a:lnTo>
                    <a:lnTo>
                      <a:pt x="504" y="2394"/>
                    </a:lnTo>
                    <a:lnTo>
                      <a:pt x="514" y="2396"/>
                    </a:lnTo>
                    <a:lnTo>
                      <a:pt x="522" y="2400"/>
                    </a:lnTo>
                    <a:lnTo>
                      <a:pt x="532" y="2406"/>
                    </a:lnTo>
                    <a:lnTo>
                      <a:pt x="540" y="2418"/>
                    </a:lnTo>
                    <a:lnTo>
                      <a:pt x="548" y="2434"/>
                    </a:lnTo>
                    <a:lnTo>
                      <a:pt x="556" y="2456"/>
                    </a:lnTo>
                    <a:lnTo>
                      <a:pt x="556" y="2456"/>
                    </a:lnTo>
                    <a:lnTo>
                      <a:pt x="566" y="2478"/>
                    </a:lnTo>
                    <a:lnTo>
                      <a:pt x="578" y="2500"/>
                    </a:lnTo>
                    <a:lnTo>
                      <a:pt x="596" y="2518"/>
                    </a:lnTo>
                    <a:lnTo>
                      <a:pt x="614" y="2532"/>
                    </a:lnTo>
                    <a:lnTo>
                      <a:pt x="634" y="2544"/>
                    </a:lnTo>
                    <a:lnTo>
                      <a:pt x="656" y="2552"/>
                    </a:lnTo>
                    <a:lnTo>
                      <a:pt x="680" y="2558"/>
                    </a:lnTo>
                    <a:lnTo>
                      <a:pt x="702" y="2556"/>
                    </a:lnTo>
                    <a:lnTo>
                      <a:pt x="712" y="2556"/>
                    </a:lnTo>
                    <a:lnTo>
                      <a:pt x="724" y="2552"/>
                    </a:lnTo>
                    <a:lnTo>
                      <a:pt x="734" y="2548"/>
                    </a:lnTo>
                    <a:lnTo>
                      <a:pt x="744" y="2542"/>
                    </a:lnTo>
                    <a:lnTo>
                      <a:pt x="754" y="2534"/>
                    </a:lnTo>
                    <a:lnTo>
                      <a:pt x="764" y="2526"/>
                    </a:lnTo>
                    <a:lnTo>
                      <a:pt x="772" y="2516"/>
                    </a:lnTo>
                    <a:lnTo>
                      <a:pt x="780" y="2504"/>
                    </a:lnTo>
                    <a:lnTo>
                      <a:pt x="788" y="2492"/>
                    </a:lnTo>
                    <a:lnTo>
                      <a:pt x="794" y="2478"/>
                    </a:lnTo>
                    <a:lnTo>
                      <a:pt x="798" y="2460"/>
                    </a:lnTo>
                    <a:lnTo>
                      <a:pt x="804" y="2442"/>
                    </a:lnTo>
                    <a:lnTo>
                      <a:pt x="806" y="2422"/>
                    </a:lnTo>
                    <a:lnTo>
                      <a:pt x="808" y="2402"/>
                    </a:lnTo>
                    <a:lnTo>
                      <a:pt x="810" y="2378"/>
                    </a:lnTo>
                    <a:lnTo>
                      <a:pt x="810" y="2352"/>
                    </a:lnTo>
                    <a:lnTo>
                      <a:pt x="810" y="2352"/>
                    </a:lnTo>
                    <a:lnTo>
                      <a:pt x="814" y="2324"/>
                    </a:lnTo>
                    <a:lnTo>
                      <a:pt x="822" y="2300"/>
                    </a:lnTo>
                    <a:lnTo>
                      <a:pt x="826" y="2286"/>
                    </a:lnTo>
                    <a:lnTo>
                      <a:pt x="832" y="2276"/>
                    </a:lnTo>
                    <a:lnTo>
                      <a:pt x="838" y="2266"/>
                    </a:lnTo>
                    <a:lnTo>
                      <a:pt x="844" y="2260"/>
                    </a:lnTo>
                    <a:lnTo>
                      <a:pt x="852" y="2258"/>
                    </a:lnTo>
                    <a:lnTo>
                      <a:pt x="860" y="2262"/>
                    </a:lnTo>
                    <a:lnTo>
                      <a:pt x="870" y="2270"/>
                    </a:lnTo>
                    <a:lnTo>
                      <a:pt x="880" y="2284"/>
                    </a:lnTo>
                    <a:lnTo>
                      <a:pt x="890" y="2306"/>
                    </a:lnTo>
                    <a:lnTo>
                      <a:pt x="902" y="2338"/>
                    </a:lnTo>
                    <a:lnTo>
                      <a:pt x="902" y="2338"/>
                    </a:lnTo>
                    <a:lnTo>
                      <a:pt x="908" y="2354"/>
                    </a:lnTo>
                    <a:lnTo>
                      <a:pt x="916" y="2368"/>
                    </a:lnTo>
                    <a:lnTo>
                      <a:pt x="924" y="2382"/>
                    </a:lnTo>
                    <a:lnTo>
                      <a:pt x="932" y="2394"/>
                    </a:lnTo>
                    <a:lnTo>
                      <a:pt x="942" y="2404"/>
                    </a:lnTo>
                    <a:lnTo>
                      <a:pt x="952" y="2412"/>
                    </a:lnTo>
                    <a:lnTo>
                      <a:pt x="962" y="2420"/>
                    </a:lnTo>
                    <a:lnTo>
                      <a:pt x="972" y="2424"/>
                    </a:lnTo>
                    <a:lnTo>
                      <a:pt x="984" y="2428"/>
                    </a:lnTo>
                    <a:lnTo>
                      <a:pt x="994" y="2430"/>
                    </a:lnTo>
                    <a:lnTo>
                      <a:pt x="1006" y="2432"/>
                    </a:lnTo>
                    <a:lnTo>
                      <a:pt x="1016" y="2430"/>
                    </a:lnTo>
                    <a:lnTo>
                      <a:pt x="1028" y="2428"/>
                    </a:lnTo>
                    <a:lnTo>
                      <a:pt x="1040" y="2424"/>
                    </a:lnTo>
                    <a:lnTo>
                      <a:pt x="1050" y="2420"/>
                    </a:lnTo>
                    <a:lnTo>
                      <a:pt x="1062" y="2412"/>
                    </a:lnTo>
                    <a:lnTo>
                      <a:pt x="1072" y="2404"/>
                    </a:lnTo>
                    <a:lnTo>
                      <a:pt x="1082" y="2394"/>
                    </a:lnTo>
                    <a:lnTo>
                      <a:pt x="1094" y="2384"/>
                    </a:lnTo>
                    <a:lnTo>
                      <a:pt x="1102" y="2370"/>
                    </a:lnTo>
                    <a:lnTo>
                      <a:pt x="1112" y="2356"/>
                    </a:lnTo>
                    <a:lnTo>
                      <a:pt x="1120" y="2340"/>
                    </a:lnTo>
                    <a:lnTo>
                      <a:pt x="1128" y="2324"/>
                    </a:lnTo>
                    <a:lnTo>
                      <a:pt x="1136" y="2304"/>
                    </a:lnTo>
                    <a:lnTo>
                      <a:pt x="1142" y="2284"/>
                    </a:lnTo>
                    <a:lnTo>
                      <a:pt x="1148" y="2264"/>
                    </a:lnTo>
                    <a:lnTo>
                      <a:pt x="1154" y="2240"/>
                    </a:lnTo>
                    <a:lnTo>
                      <a:pt x="1158" y="2216"/>
                    </a:lnTo>
                    <a:lnTo>
                      <a:pt x="1160" y="2190"/>
                    </a:lnTo>
                    <a:lnTo>
                      <a:pt x="1162" y="2164"/>
                    </a:lnTo>
                    <a:lnTo>
                      <a:pt x="1162" y="2134"/>
                    </a:lnTo>
                    <a:lnTo>
                      <a:pt x="1162" y="2104"/>
                    </a:lnTo>
                    <a:lnTo>
                      <a:pt x="1162" y="2104"/>
                    </a:lnTo>
                    <a:lnTo>
                      <a:pt x="1182" y="2090"/>
                    </a:lnTo>
                    <a:lnTo>
                      <a:pt x="1202" y="2078"/>
                    </a:lnTo>
                    <a:lnTo>
                      <a:pt x="1214" y="2072"/>
                    </a:lnTo>
                    <a:lnTo>
                      <a:pt x="1224" y="2068"/>
                    </a:lnTo>
                    <a:lnTo>
                      <a:pt x="1236" y="2064"/>
                    </a:lnTo>
                    <a:lnTo>
                      <a:pt x="1248" y="2064"/>
                    </a:lnTo>
                    <a:lnTo>
                      <a:pt x="1260" y="2066"/>
                    </a:lnTo>
                    <a:lnTo>
                      <a:pt x="1270" y="2072"/>
                    </a:lnTo>
                    <a:lnTo>
                      <a:pt x="1278" y="2080"/>
                    </a:lnTo>
                    <a:lnTo>
                      <a:pt x="1284" y="2094"/>
                    </a:lnTo>
                    <a:lnTo>
                      <a:pt x="1290" y="2112"/>
                    </a:lnTo>
                    <a:lnTo>
                      <a:pt x="1292" y="2134"/>
                    </a:lnTo>
                    <a:lnTo>
                      <a:pt x="1292" y="2134"/>
                    </a:lnTo>
                    <a:lnTo>
                      <a:pt x="1296" y="2160"/>
                    </a:lnTo>
                    <a:lnTo>
                      <a:pt x="1302" y="2182"/>
                    </a:lnTo>
                    <a:lnTo>
                      <a:pt x="1312" y="2200"/>
                    </a:lnTo>
                    <a:lnTo>
                      <a:pt x="1326" y="2214"/>
                    </a:lnTo>
                    <a:lnTo>
                      <a:pt x="1340" y="2222"/>
                    </a:lnTo>
                    <a:lnTo>
                      <a:pt x="1356" y="2228"/>
                    </a:lnTo>
                    <a:lnTo>
                      <a:pt x="1364" y="2228"/>
                    </a:lnTo>
                    <a:lnTo>
                      <a:pt x="1372" y="2228"/>
                    </a:lnTo>
                    <a:lnTo>
                      <a:pt x="1380" y="2226"/>
                    </a:lnTo>
                    <a:lnTo>
                      <a:pt x="1388" y="2224"/>
                    </a:lnTo>
                    <a:lnTo>
                      <a:pt x="1396" y="2218"/>
                    </a:lnTo>
                    <a:lnTo>
                      <a:pt x="1402" y="2212"/>
                    </a:lnTo>
                    <a:lnTo>
                      <a:pt x="1410" y="2206"/>
                    </a:lnTo>
                    <a:lnTo>
                      <a:pt x="1416" y="2196"/>
                    </a:lnTo>
                    <a:lnTo>
                      <a:pt x="1422" y="2186"/>
                    </a:lnTo>
                    <a:lnTo>
                      <a:pt x="1428" y="2174"/>
                    </a:lnTo>
                    <a:lnTo>
                      <a:pt x="1432" y="2160"/>
                    </a:lnTo>
                    <a:lnTo>
                      <a:pt x="1436" y="2144"/>
                    </a:lnTo>
                    <a:lnTo>
                      <a:pt x="1438" y="2126"/>
                    </a:lnTo>
                    <a:lnTo>
                      <a:pt x="1440" y="2108"/>
                    </a:lnTo>
                    <a:lnTo>
                      <a:pt x="1440" y="2086"/>
                    </a:lnTo>
                    <a:lnTo>
                      <a:pt x="1440" y="2064"/>
                    </a:lnTo>
                    <a:lnTo>
                      <a:pt x="1436" y="2014"/>
                    </a:lnTo>
                    <a:lnTo>
                      <a:pt x="1426" y="1954"/>
                    </a:lnTo>
                    <a:lnTo>
                      <a:pt x="1426" y="1954"/>
                    </a:lnTo>
                    <a:lnTo>
                      <a:pt x="1430" y="1938"/>
                    </a:lnTo>
                    <a:lnTo>
                      <a:pt x="1438" y="1924"/>
                    </a:lnTo>
                    <a:lnTo>
                      <a:pt x="1446" y="1912"/>
                    </a:lnTo>
                    <a:lnTo>
                      <a:pt x="1452" y="1906"/>
                    </a:lnTo>
                    <a:lnTo>
                      <a:pt x="1458" y="1900"/>
                    </a:lnTo>
                    <a:lnTo>
                      <a:pt x="1466" y="1898"/>
                    </a:lnTo>
                    <a:lnTo>
                      <a:pt x="1472" y="1898"/>
                    </a:lnTo>
                    <a:lnTo>
                      <a:pt x="1480" y="1900"/>
                    </a:lnTo>
                    <a:lnTo>
                      <a:pt x="1488" y="1906"/>
                    </a:lnTo>
                    <a:lnTo>
                      <a:pt x="1496" y="1914"/>
                    </a:lnTo>
                    <a:lnTo>
                      <a:pt x="1506" y="1928"/>
                    </a:lnTo>
                    <a:lnTo>
                      <a:pt x="1506" y="1928"/>
                    </a:lnTo>
                    <a:lnTo>
                      <a:pt x="1512" y="1934"/>
                    </a:lnTo>
                    <a:lnTo>
                      <a:pt x="1518" y="1940"/>
                    </a:lnTo>
                    <a:lnTo>
                      <a:pt x="1526" y="1946"/>
                    </a:lnTo>
                    <a:lnTo>
                      <a:pt x="1536" y="1950"/>
                    </a:lnTo>
                    <a:lnTo>
                      <a:pt x="1546" y="1954"/>
                    </a:lnTo>
                    <a:lnTo>
                      <a:pt x="1558" y="1954"/>
                    </a:lnTo>
                    <a:lnTo>
                      <a:pt x="1570" y="1956"/>
                    </a:lnTo>
                    <a:lnTo>
                      <a:pt x="1582" y="1954"/>
                    </a:lnTo>
                    <a:lnTo>
                      <a:pt x="1594" y="1952"/>
                    </a:lnTo>
                    <a:lnTo>
                      <a:pt x="1606" y="1948"/>
                    </a:lnTo>
                    <a:lnTo>
                      <a:pt x="1618" y="1942"/>
                    </a:lnTo>
                    <a:lnTo>
                      <a:pt x="1628" y="1936"/>
                    </a:lnTo>
                    <a:lnTo>
                      <a:pt x="1640" y="1926"/>
                    </a:lnTo>
                    <a:lnTo>
                      <a:pt x="1650" y="1916"/>
                    </a:lnTo>
                    <a:lnTo>
                      <a:pt x="1658" y="1902"/>
                    </a:lnTo>
                    <a:lnTo>
                      <a:pt x="1666" y="1888"/>
                    </a:lnTo>
                    <a:lnTo>
                      <a:pt x="1674" y="1870"/>
                    </a:lnTo>
                    <a:lnTo>
                      <a:pt x="1678" y="1852"/>
                    </a:lnTo>
                    <a:lnTo>
                      <a:pt x="1682" y="1830"/>
                    </a:lnTo>
                    <a:lnTo>
                      <a:pt x="1684" y="1806"/>
                    </a:lnTo>
                    <a:lnTo>
                      <a:pt x="1682" y="1780"/>
                    </a:lnTo>
                    <a:lnTo>
                      <a:pt x="1680" y="1752"/>
                    </a:lnTo>
                    <a:lnTo>
                      <a:pt x="1674" y="1720"/>
                    </a:lnTo>
                    <a:lnTo>
                      <a:pt x="1666" y="1686"/>
                    </a:lnTo>
                    <a:lnTo>
                      <a:pt x="1654" y="1650"/>
                    </a:lnTo>
                    <a:lnTo>
                      <a:pt x="1640" y="1610"/>
                    </a:lnTo>
                    <a:lnTo>
                      <a:pt x="1624" y="1568"/>
                    </a:lnTo>
                    <a:lnTo>
                      <a:pt x="1602" y="1522"/>
                    </a:lnTo>
                    <a:lnTo>
                      <a:pt x="1578" y="1474"/>
                    </a:lnTo>
                    <a:lnTo>
                      <a:pt x="1550" y="1422"/>
                    </a:lnTo>
                    <a:lnTo>
                      <a:pt x="1518" y="1368"/>
                    </a:lnTo>
                    <a:lnTo>
                      <a:pt x="1482" y="1308"/>
                    </a:lnTo>
                    <a:lnTo>
                      <a:pt x="1482" y="1308"/>
                    </a:lnTo>
                    <a:lnTo>
                      <a:pt x="1478" y="1288"/>
                    </a:lnTo>
                    <a:lnTo>
                      <a:pt x="1474" y="1268"/>
                    </a:lnTo>
                    <a:lnTo>
                      <a:pt x="1474" y="1246"/>
                    </a:lnTo>
                    <a:lnTo>
                      <a:pt x="1474" y="1236"/>
                    </a:lnTo>
                    <a:lnTo>
                      <a:pt x="1478" y="1228"/>
                    </a:lnTo>
                    <a:lnTo>
                      <a:pt x="1482" y="1220"/>
                    </a:lnTo>
                    <a:lnTo>
                      <a:pt x="1488" y="1214"/>
                    </a:lnTo>
                    <a:lnTo>
                      <a:pt x="1496" y="1212"/>
                    </a:lnTo>
                    <a:lnTo>
                      <a:pt x="1508" y="1212"/>
                    </a:lnTo>
                    <a:lnTo>
                      <a:pt x="1520" y="1216"/>
                    </a:lnTo>
                    <a:lnTo>
                      <a:pt x="1536" y="1224"/>
                    </a:lnTo>
                    <a:lnTo>
                      <a:pt x="1536" y="1224"/>
                    </a:lnTo>
                    <a:lnTo>
                      <a:pt x="1554" y="1238"/>
                    </a:lnTo>
                    <a:lnTo>
                      <a:pt x="1570" y="1254"/>
                    </a:lnTo>
                    <a:lnTo>
                      <a:pt x="1586" y="1274"/>
                    </a:lnTo>
                    <a:lnTo>
                      <a:pt x="1600" y="1296"/>
                    </a:lnTo>
                    <a:lnTo>
                      <a:pt x="1628" y="1342"/>
                    </a:lnTo>
                    <a:lnTo>
                      <a:pt x="1654" y="1386"/>
                    </a:lnTo>
                    <a:lnTo>
                      <a:pt x="1668" y="1404"/>
                    </a:lnTo>
                    <a:lnTo>
                      <a:pt x="1680" y="1418"/>
                    </a:lnTo>
                    <a:lnTo>
                      <a:pt x="1694" y="1428"/>
                    </a:lnTo>
                    <a:lnTo>
                      <a:pt x="1700" y="1432"/>
                    </a:lnTo>
                    <a:lnTo>
                      <a:pt x="1706" y="1434"/>
                    </a:lnTo>
                    <a:lnTo>
                      <a:pt x="1714" y="1434"/>
                    </a:lnTo>
                    <a:lnTo>
                      <a:pt x="1720" y="1432"/>
                    </a:lnTo>
                    <a:lnTo>
                      <a:pt x="1728" y="1428"/>
                    </a:lnTo>
                    <a:lnTo>
                      <a:pt x="1734" y="1424"/>
                    </a:lnTo>
                    <a:lnTo>
                      <a:pt x="1742" y="1416"/>
                    </a:lnTo>
                    <a:lnTo>
                      <a:pt x="1750" y="1406"/>
                    </a:lnTo>
                    <a:lnTo>
                      <a:pt x="1766" y="1380"/>
                    </a:lnTo>
                    <a:lnTo>
                      <a:pt x="1766" y="1380"/>
                    </a:lnTo>
                    <a:lnTo>
                      <a:pt x="1772" y="1364"/>
                    </a:lnTo>
                    <a:lnTo>
                      <a:pt x="1778" y="1348"/>
                    </a:lnTo>
                    <a:lnTo>
                      <a:pt x="1782" y="1330"/>
                    </a:lnTo>
                    <a:lnTo>
                      <a:pt x="1784" y="1314"/>
                    </a:lnTo>
                    <a:lnTo>
                      <a:pt x="1784" y="1296"/>
                    </a:lnTo>
                    <a:lnTo>
                      <a:pt x="1782" y="1280"/>
                    </a:lnTo>
                    <a:lnTo>
                      <a:pt x="1780" y="1262"/>
                    </a:lnTo>
                    <a:lnTo>
                      <a:pt x="1776" y="1244"/>
                    </a:lnTo>
                    <a:lnTo>
                      <a:pt x="1764" y="1210"/>
                    </a:lnTo>
                    <a:lnTo>
                      <a:pt x="1750" y="1176"/>
                    </a:lnTo>
                    <a:lnTo>
                      <a:pt x="1732" y="1142"/>
                    </a:lnTo>
                    <a:lnTo>
                      <a:pt x="1714" y="1110"/>
                    </a:lnTo>
                    <a:lnTo>
                      <a:pt x="1694" y="1080"/>
                    </a:lnTo>
                    <a:lnTo>
                      <a:pt x="1674" y="1052"/>
                    </a:lnTo>
                    <a:lnTo>
                      <a:pt x="1636" y="1006"/>
                    </a:lnTo>
                    <a:lnTo>
                      <a:pt x="1608" y="976"/>
                    </a:lnTo>
                    <a:lnTo>
                      <a:pt x="1596" y="966"/>
                    </a:lnTo>
                    <a:lnTo>
                      <a:pt x="1596" y="966"/>
                    </a:lnTo>
                    <a:lnTo>
                      <a:pt x="1598" y="948"/>
                    </a:lnTo>
                    <a:lnTo>
                      <a:pt x="1600" y="932"/>
                    </a:lnTo>
                    <a:lnTo>
                      <a:pt x="1606" y="916"/>
                    </a:lnTo>
                    <a:lnTo>
                      <a:pt x="1610" y="908"/>
                    </a:lnTo>
                    <a:lnTo>
                      <a:pt x="1614" y="902"/>
                    </a:lnTo>
                    <a:lnTo>
                      <a:pt x="1620" y="898"/>
                    </a:lnTo>
                    <a:lnTo>
                      <a:pt x="1628" y="894"/>
                    </a:lnTo>
                    <a:lnTo>
                      <a:pt x="1638" y="896"/>
                    </a:lnTo>
                    <a:lnTo>
                      <a:pt x="1650" y="898"/>
                    </a:lnTo>
                    <a:lnTo>
                      <a:pt x="1662" y="904"/>
                    </a:lnTo>
                    <a:lnTo>
                      <a:pt x="1678" y="916"/>
                    </a:lnTo>
                    <a:lnTo>
                      <a:pt x="1678" y="916"/>
                    </a:lnTo>
                    <a:lnTo>
                      <a:pt x="1694" y="930"/>
                    </a:lnTo>
                    <a:lnTo>
                      <a:pt x="1710" y="948"/>
                    </a:lnTo>
                    <a:lnTo>
                      <a:pt x="1748" y="992"/>
                    </a:lnTo>
                    <a:lnTo>
                      <a:pt x="1786" y="1040"/>
                    </a:lnTo>
                    <a:lnTo>
                      <a:pt x="1808" y="1062"/>
                    </a:lnTo>
                    <a:lnTo>
                      <a:pt x="1828" y="1084"/>
                    </a:lnTo>
                    <a:lnTo>
                      <a:pt x="1850" y="1104"/>
                    </a:lnTo>
                    <a:lnTo>
                      <a:pt x="1872" y="1122"/>
                    </a:lnTo>
                    <a:lnTo>
                      <a:pt x="1892" y="1134"/>
                    </a:lnTo>
                    <a:lnTo>
                      <a:pt x="1904" y="1140"/>
                    </a:lnTo>
                    <a:lnTo>
                      <a:pt x="1914" y="1142"/>
                    </a:lnTo>
                    <a:lnTo>
                      <a:pt x="1926" y="1144"/>
                    </a:lnTo>
                    <a:lnTo>
                      <a:pt x="1936" y="1146"/>
                    </a:lnTo>
                    <a:lnTo>
                      <a:pt x="1946" y="1144"/>
                    </a:lnTo>
                    <a:lnTo>
                      <a:pt x="1958" y="1142"/>
                    </a:lnTo>
                    <a:lnTo>
                      <a:pt x="1968" y="1138"/>
                    </a:lnTo>
                    <a:lnTo>
                      <a:pt x="1980" y="1132"/>
                    </a:lnTo>
                    <a:lnTo>
                      <a:pt x="1990" y="1124"/>
                    </a:lnTo>
                    <a:lnTo>
                      <a:pt x="2000" y="1114"/>
                    </a:lnTo>
                    <a:lnTo>
                      <a:pt x="2000" y="1114"/>
                    </a:lnTo>
                    <a:lnTo>
                      <a:pt x="2010" y="1102"/>
                    </a:lnTo>
                    <a:lnTo>
                      <a:pt x="2018" y="1088"/>
                    </a:lnTo>
                    <a:lnTo>
                      <a:pt x="2022" y="1072"/>
                    </a:lnTo>
                    <a:lnTo>
                      <a:pt x="2026" y="1056"/>
                    </a:lnTo>
                    <a:lnTo>
                      <a:pt x="2026" y="1040"/>
                    </a:lnTo>
                    <a:lnTo>
                      <a:pt x="2026" y="1022"/>
                    </a:lnTo>
                    <a:lnTo>
                      <a:pt x="2024" y="1004"/>
                    </a:lnTo>
                    <a:lnTo>
                      <a:pt x="2022" y="984"/>
                    </a:lnTo>
                    <a:lnTo>
                      <a:pt x="2010" y="944"/>
                    </a:lnTo>
                    <a:lnTo>
                      <a:pt x="1996" y="902"/>
                    </a:lnTo>
                    <a:lnTo>
                      <a:pt x="1978" y="860"/>
                    </a:lnTo>
                    <a:lnTo>
                      <a:pt x="1956" y="820"/>
                    </a:lnTo>
                    <a:lnTo>
                      <a:pt x="1934" y="780"/>
                    </a:lnTo>
                    <a:lnTo>
                      <a:pt x="1912" y="742"/>
                    </a:lnTo>
                    <a:lnTo>
                      <a:pt x="1872" y="678"/>
                    </a:lnTo>
                    <a:lnTo>
                      <a:pt x="1840" y="634"/>
                    </a:lnTo>
                    <a:lnTo>
                      <a:pt x="1828" y="618"/>
                    </a:lnTo>
                    <a:lnTo>
                      <a:pt x="1828" y="618"/>
                    </a:lnTo>
                    <a:lnTo>
                      <a:pt x="1828" y="604"/>
                    </a:lnTo>
                    <a:lnTo>
                      <a:pt x="1830" y="590"/>
                    </a:lnTo>
                    <a:lnTo>
                      <a:pt x="1832" y="572"/>
                    </a:lnTo>
                    <a:lnTo>
                      <a:pt x="1836" y="552"/>
                    </a:lnTo>
                    <a:lnTo>
                      <a:pt x="1842" y="532"/>
                    </a:lnTo>
                    <a:lnTo>
                      <a:pt x="1852" y="514"/>
                    </a:lnTo>
                    <a:lnTo>
                      <a:pt x="1858" y="504"/>
                    </a:lnTo>
                    <a:lnTo>
                      <a:pt x="1866" y="498"/>
                    </a:lnTo>
                    <a:lnTo>
                      <a:pt x="1874" y="490"/>
                    </a:lnTo>
                    <a:lnTo>
                      <a:pt x="1884" y="486"/>
                    </a:lnTo>
                    <a:lnTo>
                      <a:pt x="1894" y="482"/>
                    </a:lnTo>
                    <a:lnTo>
                      <a:pt x="1906" y="478"/>
                    </a:lnTo>
                    <a:lnTo>
                      <a:pt x="1920" y="478"/>
                    </a:lnTo>
                    <a:lnTo>
                      <a:pt x="1936" y="480"/>
                    </a:lnTo>
                    <a:lnTo>
                      <a:pt x="1954" y="482"/>
                    </a:lnTo>
                    <a:lnTo>
                      <a:pt x="1972" y="488"/>
                    </a:lnTo>
                    <a:lnTo>
                      <a:pt x="1992" y="496"/>
                    </a:lnTo>
                    <a:lnTo>
                      <a:pt x="2014" y="506"/>
                    </a:lnTo>
                    <a:lnTo>
                      <a:pt x="2040" y="520"/>
                    </a:lnTo>
                    <a:lnTo>
                      <a:pt x="2066" y="538"/>
                    </a:lnTo>
                    <a:lnTo>
                      <a:pt x="2094" y="558"/>
                    </a:lnTo>
                    <a:lnTo>
                      <a:pt x="2124" y="580"/>
                    </a:lnTo>
                    <a:lnTo>
                      <a:pt x="2158" y="608"/>
                    </a:lnTo>
                    <a:lnTo>
                      <a:pt x="2192" y="638"/>
                    </a:lnTo>
                    <a:lnTo>
                      <a:pt x="2192" y="638"/>
                    </a:lnTo>
                    <a:lnTo>
                      <a:pt x="2200" y="646"/>
                    </a:lnTo>
                    <a:lnTo>
                      <a:pt x="2208" y="656"/>
                    </a:lnTo>
                    <a:lnTo>
                      <a:pt x="2214" y="666"/>
                    </a:lnTo>
                    <a:lnTo>
                      <a:pt x="2216" y="676"/>
                    </a:lnTo>
                    <a:lnTo>
                      <a:pt x="2216" y="682"/>
                    </a:lnTo>
                    <a:lnTo>
                      <a:pt x="2214" y="686"/>
                    </a:lnTo>
                    <a:lnTo>
                      <a:pt x="2210" y="690"/>
                    </a:lnTo>
                    <a:lnTo>
                      <a:pt x="2204" y="694"/>
                    </a:lnTo>
                    <a:lnTo>
                      <a:pt x="2194" y="696"/>
                    </a:lnTo>
                    <a:lnTo>
                      <a:pt x="2184" y="696"/>
                    </a:lnTo>
                    <a:lnTo>
                      <a:pt x="2184" y="696"/>
                    </a:lnTo>
                    <a:lnTo>
                      <a:pt x="2170" y="696"/>
                    </a:lnTo>
                    <a:lnTo>
                      <a:pt x="2154" y="692"/>
                    </a:lnTo>
                    <a:lnTo>
                      <a:pt x="2138" y="688"/>
                    </a:lnTo>
                    <a:lnTo>
                      <a:pt x="2122" y="680"/>
                    </a:lnTo>
                    <a:lnTo>
                      <a:pt x="2088" y="664"/>
                    </a:lnTo>
                    <a:lnTo>
                      <a:pt x="2056" y="644"/>
                    </a:lnTo>
                    <a:lnTo>
                      <a:pt x="2026" y="622"/>
                    </a:lnTo>
                    <a:lnTo>
                      <a:pt x="2002" y="606"/>
                    </a:lnTo>
                    <a:lnTo>
                      <a:pt x="1980" y="588"/>
                    </a:lnTo>
                    <a:lnTo>
                      <a:pt x="1980" y="588"/>
                    </a:lnTo>
                    <a:lnTo>
                      <a:pt x="1960" y="578"/>
                    </a:lnTo>
                    <a:lnTo>
                      <a:pt x="1942" y="574"/>
                    </a:lnTo>
                    <a:lnTo>
                      <a:pt x="1934" y="572"/>
                    </a:lnTo>
                    <a:lnTo>
                      <a:pt x="1926" y="574"/>
                    </a:lnTo>
                    <a:lnTo>
                      <a:pt x="1922" y="576"/>
                    </a:lnTo>
                    <a:lnTo>
                      <a:pt x="1918" y="582"/>
                    </a:lnTo>
                    <a:lnTo>
                      <a:pt x="1918" y="592"/>
                    </a:lnTo>
                    <a:lnTo>
                      <a:pt x="1922" y="604"/>
                    </a:lnTo>
                    <a:lnTo>
                      <a:pt x="1930" y="622"/>
                    </a:lnTo>
                    <a:lnTo>
                      <a:pt x="1942" y="644"/>
                    </a:lnTo>
                    <a:lnTo>
                      <a:pt x="1960" y="672"/>
                    </a:lnTo>
                    <a:lnTo>
                      <a:pt x="1984" y="704"/>
                    </a:lnTo>
                    <a:lnTo>
                      <a:pt x="1984" y="704"/>
                    </a:lnTo>
                    <a:lnTo>
                      <a:pt x="1996" y="720"/>
                    </a:lnTo>
                    <a:lnTo>
                      <a:pt x="2028" y="760"/>
                    </a:lnTo>
                    <a:lnTo>
                      <a:pt x="2074" y="814"/>
                    </a:lnTo>
                    <a:lnTo>
                      <a:pt x="2102" y="842"/>
                    </a:lnTo>
                    <a:lnTo>
                      <a:pt x="2130" y="868"/>
                    </a:lnTo>
                    <a:lnTo>
                      <a:pt x="2160" y="894"/>
                    </a:lnTo>
                    <a:lnTo>
                      <a:pt x="2188" y="914"/>
                    </a:lnTo>
                    <a:lnTo>
                      <a:pt x="2218" y="930"/>
                    </a:lnTo>
                    <a:lnTo>
                      <a:pt x="2232" y="936"/>
                    </a:lnTo>
                    <a:lnTo>
                      <a:pt x="2246" y="940"/>
                    </a:lnTo>
                    <a:lnTo>
                      <a:pt x="2258" y="944"/>
                    </a:lnTo>
                    <a:lnTo>
                      <a:pt x="2272" y="944"/>
                    </a:lnTo>
                    <a:lnTo>
                      <a:pt x="2284" y="940"/>
                    </a:lnTo>
                    <a:lnTo>
                      <a:pt x="2294" y="936"/>
                    </a:lnTo>
                    <a:lnTo>
                      <a:pt x="2306" y="930"/>
                    </a:lnTo>
                    <a:lnTo>
                      <a:pt x="2314" y="918"/>
                    </a:lnTo>
                    <a:lnTo>
                      <a:pt x="2324" y="906"/>
                    </a:lnTo>
                    <a:lnTo>
                      <a:pt x="2330" y="890"/>
                    </a:lnTo>
                    <a:lnTo>
                      <a:pt x="2330" y="890"/>
                    </a:lnTo>
                    <a:lnTo>
                      <a:pt x="2338" y="872"/>
                    </a:lnTo>
                    <a:lnTo>
                      <a:pt x="2342" y="854"/>
                    </a:lnTo>
                    <a:lnTo>
                      <a:pt x="2348" y="820"/>
                    </a:lnTo>
                    <a:lnTo>
                      <a:pt x="2350" y="786"/>
                    </a:lnTo>
                    <a:lnTo>
                      <a:pt x="2348" y="754"/>
                    </a:lnTo>
                    <a:lnTo>
                      <a:pt x="2342" y="722"/>
                    </a:lnTo>
                    <a:lnTo>
                      <a:pt x="2334" y="692"/>
                    </a:lnTo>
                    <a:lnTo>
                      <a:pt x="2322" y="664"/>
                    </a:lnTo>
                    <a:lnTo>
                      <a:pt x="2310" y="640"/>
                    </a:lnTo>
                    <a:lnTo>
                      <a:pt x="2298" y="616"/>
                    </a:lnTo>
                    <a:lnTo>
                      <a:pt x="2284" y="594"/>
                    </a:lnTo>
                    <a:lnTo>
                      <a:pt x="2260" y="560"/>
                    </a:lnTo>
                    <a:lnTo>
                      <a:pt x="2242" y="538"/>
                    </a:lnTo>
                    <a:lnTo>
                      <a:pt x="2234" y="530"/>
                    </a:lnTo>
                    <a:lnTo>
                      <a:pt x="2234" y="530"/>
                    </a:lnTo>
                    <a:lnTo>
                      <a:pt x="2238" y="520"/>
                    </a:lnTo>
                    <a:lnTo>
                      <a:pt x="2242" y="510"/>
                    </a:lnTo>
                    <a:lnTo>
                      <a:pt x="2246" y="506"/>
                    </a:lnTo>
                    <a:lnTo>
                      <a:pt x="2250" y="502"/>
                    </a:lnTo>
                    <a:lnTo>
                      <a:pt x="2256" y="498"/>
                    </a:lnTo>
                    <a:lnTo>
                      <a:pt x="2262" y="496"/>
                    </a:lnTo>
                    <a:lnTo>
                      <a:pt x="2270" y="498"/>
                    </a:lnTo>
                    <a:lnTo>
                      <a:pt x="2278" y="500"/>
                    </a:lnTo>
                    <a:lnTo>
                      <a:pt x="2288" y="504"/>
                    </a:lnTo>
                    <a:lnTo>
                      <a:pt x="2300" y="512"/>
                    </a:lnTo>
                    <a:lnTo>
                      <a:pt x="2314" y="524"/>
                    </a:lnTo>
                    <a:lnTo>
                      <a:pt x="2328" y="538"/>
                    </a:lnTo>
                    <a:lnTo>
                      <a:pt x="2328" y="538"/>
                    </a:lnTo>
                    <a:lnTo>
                      <a:pt x="2402" y="620"/>
                    </a:lnTo>
                    <a:lnTo>
                      <a:pt x="2444" y="662"/>
                    </a:lnTo>
                    <a:lnTo>
                      <a:pt x="2466" y="682"/>
                    </a:lnTo>
                    <a:lnTo>
                      <a:pt x="2488" y="700"/>
                    </a:lnTo>
                    <a:lnTo>
                      <a:pt x="2512" y="716"/>
                    </a:lnTo>
                    <a:lnTo>
                      <a:pt x="2536" y="730"/>
                    </a:lnTo>
                    <a:lnTo>
                      <a:pt x="2560" y="740"/>
                    </a:lnTo>
                    <a:lnTo>
                      <a:pt x="2586" y="744"/>
                    </a:lnTo>
                    <a:lnTo>
                      <a:pt x="2598" y="746"/>
                    </a:lnTo>
                    <a:lnTo>
                      <a:pt x="2610" y="744"/>
                    </a:lnTo>
                    <a:lnTo>
                      <a:pt x="2622" y="744"/>
                    </a:lnTo>
                    <a:lnTo>
                      <a:pt x="2636" y="740"/>
                    </a:lnTo>
                    <a:lnTo>
                      <a:pt x="2648" y="736"/>
                    </a:lnTo>
                    <a:lnTo>
                      <a:pt x="2660" y="730"/>
                    </a:lnTo>
                    <a:lnTo>
                      <a:pt x="2674" y="722"/>
                    </a:lnTo>
                    <a:lnTo>
                      <a:pt x="2686" y="712"/>
                    </a:lnTo>
                    <a:lnTo>
                      <a:pt x="2686" y="712"/>
                    </a:lnTo>
                    <a:lnTo>
                      <a:pt x="2710" y="692"/>
                    </a:lnTo>
                    <a:lnTo>
                      <a:pt x="2726" y="670"/>
                    </a:lnTo>
                    <a:lnTo>
                      <a:pt x="2740" y="648"/>
                    </a:lnTo>
                    <a:lnTo>
                      <a:pt x="2748" y="628"/>
                    </a:lnTo>
                    <a:lnTo>
                      <a:pt x="2752" y="606"/>
                    </a:lnTo>
                    <a:lnTo>
                      <a:pt x="2752" y="584"/>
                    </a:lnTo>
                    <a:lnTo>
                      <a:pt x="2750" y="562"/>
                    </a:lnTo>
                    <a:lnTo>
                      <a:pt x="2744" y="542"/>
                    </a:lnTo>
                    <a:lnTo>
                      <a:pt x="2736" y="520"/>
                    </a:lnTo>
                    <a:lnTo>
                      <a:pt x="2724" y="500"/>
                    </a:lnTo>
                    <a:lnTo>
                      <a:pt x="2712" y="480"/>
                    </a:lnTo>
                    <a:lnTo>
                      <a:pt x="2696" y="460"/>
                    </a:lnTo>
                    <a:lnTo>
                      <a:pt x="2680" y="440"/>
                    </a:lnTo>
                    <a:lnTo>
                      <a:pt x="2664" y="422"/>
                    </a:lnTo>
                    <a:lnTo>
                      <a:pt x="2628" y="386"/>
                    </a:lnTo>
                    <a:lnTo>
                      <a:pt x="2628" y="386"/>
                    </a:lnTo>
                    <a:lnTo>
                      <a:pt x="2612" y="370"/>
                    </a:lnTo>
                    <a:lnTo>
                      <a:pt x="2600" y="356"/>
                    </a:lnTo>
                    <a:lnTo>
                      <a:pt x="2594" y="344"/>
                    </a:lnTo>
                    <a:lnTo>
                      <a:pt x="2590" y="332"/>
                    </a:lnTo>
                    <a:lnTo>
                      <a:pt x="2590" y="322"/>
                    </a:lnTo>
                    <a:lnTo>
                      <a:pt x="2594" y="314"/>
                    </a:lnTo>
                    <a:lnTo>
                      <a:pt x="2600" y="306"/>
                    </a:lnTo>
                    <a:lnTo>
                      <a:pt x="2608" y="302"/>
                    </a:lnTo>
                    <a:lnTo>
                      <a:pt x="2620" y="298"/>
                    </a:lnTo>
                    <a:lnTo>
                      <a:pt x="2632" y="296"/>
                    </a:lnTo>
                    <a:lnTo>
                      <a:pt x="2646" y="296"/>
                    </a:lnTo>
                    <a:lnTo>
                      <a:pt x="2660" y="298"/>
                    </a:lnTo>
                    <a:lnTo>
                      <a:pt x="2674" y="302"/>
                    </a:lnTo>
                    <a:lnTo>
                      <a:pt x="2690" y="308"/>
                    </a:lnTo>
                    <a:lnTo>
                      <a:pt x="2704" y="316"/>
                    </a:lnTo>
                    <a:lnTo>
                      <a:pt x="2718" y="324"/>
                    </a:lnTo>
                    <a:lnTo>
                      <a:pt x="2718" y="324"/>
                    </a:lnTo>
                    <a:lnTo>
                      <a:pt x="2732" y="338"/>
                    </a:lnTo>
                    <a:lnTo>
                      <a:pt x="2750" y="352"/>
                    </a:lnTo>
                    <a:lnTo>
                      <a:pt x="2788" y="390"/>
                    </a:lnTo>
                    <a:lnTo>
                      <a:pt x="2810" y="410"/>
                    </a:lnTo>
                    <a:lnTo>
                      <a:pt x="2834" y="432"/>
                    </a:lnTo>
                    <a:lnTo>
                      <a:pt x="2858" y="450"/>
                    </a:lnTo>
                    <a:lnTo>
                      <a:pt x="2884" y="468"/>
                    </a:lnTo>
                    <a:lnTo>
                      <a:pt x="2912" y="484"/>
                    </a:lnTo>
                    <a:lnTo>
                      <a:pt x="2940" y="498"/>
                    </a:lnTo>
                    <a:lnTo>
                      <a:pt x="2970" y="506"/>
                    </a:lnTo>
                    <a:lnTo>
                      <a:pt x="2986" y="508"/>
                    </a:lnTo>
                    <a:lnTo>
                      <a:pt x="3002" y="510"/>
                    </a:lnTo>
                    <a:lnTo>
                      <a:pt x="3018" y="510"/>
                    </a:lnTo>
                    <a:lnTo>
                      <a:pt x="3034" y="508"/>
                    </a:lnTo>
                    <a:lnTo>
                      <a:pt x="3050" y="504"/>
                    </a:lnTo>
                    <a:lnTo>
                      <a:pt x="3066" y="500"/>
                    </a:lnTo>
                    <a:lnTo>
                      <a:pt x="3082" y="492"/>
                    </a:lnTo>
                    <a:lnTo>
                      <a:pt x="3098" y="484"/>
                    </a:lnTo>
                    <a:lnTo>
                      <a:pt x="3116" y="474"/>
                    </a:lnTo>
                    <a:lnTo>
                      <a:pt x="3132" y="460"/>
                    </a:lnTo>
                    <a:lnTo>
                      <a:pt x="3132" y="460"/>
                    </a:lnTo>
                    <a:lnTo>
                      <a:pt x="3162" y="436"/>
                    </a:lnTo>
                    <a:lnTo>
                      <a:pt x="3184" y="414"/>
                    </a:lnTo>
                    <a:lnTo>
                      <a:pt x="3200" y="396"/>
                    </a:lnTo>
                    <a:lnTo>
                      <a:pt x="3208" y="380"/>
                    </a:lnTo>
                    <a:lnTo>
                      <a:pt x="3208" y="374"/>
                    </a:lnTo>
                    <a:lnTo>
                      <a:pt x="3210" y="368"/>
                    </a:lnTo>
                    <a:lnTo>
                      <a:pt x="3208" y="362"/>
                    </a:lnTo>
                    <a:lnTo>
                      <a:pt x="3206" y="358"/>
                    </a:lnTo>
                    <a:lnTo>
                      <a:pt x="3200" y="350"/>
                    </a:lnTo>
                    <a:lnTo>
                      <a:pt x="3188" y="344"/>
                    </a:lnTo>
                    <a:lnTo>
                      <a:pt x="3174" y="340"/>
                    </a:lnTo>
                    <a:lnTo>
                      <a:pt x="3158" y="338"/>
                    </a:lnTo>
                    <a:lnTo>
                      <a:pt x="3120" y="332"/>
                    </a:lnTo>
                    <a:lnTo>
                      <a:pt x="3080" y="330"/>
                    </a:lnTo>
                    <a:lnTo>
                      <a:pt x="3062" y="328"/>
                    </a:lnTo>
                    <a:lnTo>
                      <a:pt x="3046" y="324"/>
                    </a:lnTo>
                    <a:lnTo>
                      <a:pt x="3046" y="324"/>
                    </a:lnTo>
                    <a:lnTo>
                      <a:pt x="3000" y="310"/>
                    </a:lnTo>
                    <a:lnTo>
                      <a:pt x="2934" y="286"/>
                    </a:lnTo>
                    <a:lnTo>
                      <a:pt x="2772" y="220"/>
                    </a:lnTo>
                    <a:lnTo>
                      <a:pt x="2624" y="160"/>
                    </a:lnTo>
                    <a:lnTo>
                      <a:pt x="2558" y="132"/>
                    </a:lnTo>
                    <a:lnTo>
                      <a:pt x="2558" y="132"/>
                    </a:lnTo>
                    <a:lnTo>
                      <a:pt x="2528" y="128"/>
                    </a:lnTo>
                    <a:lnTo>
                      <a:pt x="2446" y="118"/>
                    </a:lnTo>
                    <a:lnTo>
                      <a:pt x="2326" y="106"/>
                    </a:lnTo>
                    <a:lnTo>
                      <a:pt x="2258" y="100"/>
                    </a:lnTo>
                    <a:lnTo>
                      <a:pt x="2182" y="98"/>
                    </a:lnTo>
                    <a:lnTo>
                      <a:pt x="2106" y="96"/>
                    </a:lnTo>
                    <a:lnTo>
                      <a:pt x="2028" y="98"/>
                    </a:lnTo>
                    <a:lnTo>
                      <a:pt x="1952" y="102"/>
                    </a:lnTo>
                    <a:lnTo>
                      <a:pt x="1876" y="110"/>
                    </a:lnTo>
                    <a:lnTo>
                      <a:pt x="1840" y="116"/>
                    </a:lnTo>
                    <a:lnTo>
                      <a:pt x="1806" y="122"/>
                    </a:lnTo>
                    <a:lnTo>
                      <a:pt x="1774" y="130"/>
                    </a:lnTo>
                    <a:lnTo>
                      <a:pt x="1742" y="140"/>
                    </a:lnTo>
                    <a:lnTo>
                      <a:pt x="1712" y="150"/>
                    </a:lnTo>
                    <a:lnTo>
                      <a:pt x="1684" y="162"/>
                    </a:lnTo>
                    <a:lnTo>
                      <a:pt x="1660" y="176"/>
                    </a:lnTo>
                    <a:lnTo>
                      <a:pt x="1636" y="192"/>
                    </a:lnTo>
                    <a:lnTo>
                      <a:pt x="1636" y="192"/>
                    </a:lnTo>
                    <a:lnTo>
                      <a:pt x="1590" y="224"/>
                    </a:lnTo>
                    <a:lnTo>
                      <a:pt x="1540" y="258"/>
                    </a:lnTo>
                    <a:lnTo>
                      <a:pt x="1484" y="294"/>
                    </a:lnTo>
                    <a:lnTo>
                      <a:pt x="1428" y="332"/>
                    </a:lnTo>
                    <a:lnTo>
                      <a:pt x="1370" y="376"/>
                    </a:lnTo>
                    <a:lnTo>
                      <a:pt x="1342" y="400"/>
                    </a:lnTo>
                    <a:lnTo>
                      <a:pt x="1316" y="424"/>
                    </a:lnTo>
                    <a:lnTo>
                      <a:pt x="1288" y="452"/>
                    </a:lnTo>
                    <a:lnTo>
                      <a:pt x="1264" y="480"/>
                    </a:lnTo>
                    <a:lnTo>
                      <a:pt x="1240" y="510"/>
                    </a:lnTo>
                    <a:lnTo>
                      <a:pt x="1218" y="542"/>
                    </a:lnTo>
                    <a:lnTo>
                      <a:pt x="1198" y="578"/>
                    </a:lnTo>
                    <a:lnTo>
                      <a:pt x="1180" y="614"/>
                    </a:lnTo>
                    <a:lnTo>
                      <a:pt x="1164" y="654"/>
                    </a:lnTo>
                    <a:lnTo>
                      <a:pt x="1150" y="696"/>
                    </a:lnTo>
                    <a:lnTo>
                      <a:pt x="1140" y="740"/>
                    </a:lnTo>
                    <a:lnTo>
                      <a:pt x="1132" y="788"/>
                    </a:lnTo>
                    <a:lnTo>
                      <a:pt x="1128" y="838"/>
                    </a:lnTo>
                    <a:lnTo>
                      <a:pt x="1128" y="890"/>
                    </a:lnTo>
                    <a:lnTo>
                      <a:pt x="1132" y="948"/>
                    </a:lnTo>
                    <a:lnTo>
                      <a:pt x="1138" y="1008"/>
                    </a:lnTo>
                    <a:lnTo>
                      <a:pt x="1150" y="1070"/>
                    </a:lnTo>
                    <a:lnTo>
                      <a:pt x="1166" y="1138"/>
                    </a:lnTo>
                    <a:lnTo>
                      <a:pt x="1186" y="1208"/>
                    </a:lnTo>
                    <a:lnTo>
                      <a:pt x="1210" y="1284"/>
                    </a:lnTo>
                    <a:lnTo>
                      <a:pt x="1240" y="1362"/>
                    </a:lnTo>
                    <a:lnTo>
                      <a:pt x="1276" y="1446"/>
                    </a:lnTo>
                    <a:lnTo>
                      <a:pt x="1276" y="1446"/>
                    </a:lnTo>
                    <a:lnTo>
                      <a:pt x="1282" y="1450"/>
                    </a:lnTo>
                    <a:lnTo>
                      <a:pt x="1296" y="1466"/>
                    </a:lnTo>
                    <a:lnTo>
                      <a:pt x="1312" y="1488"/>
                    </a:lnTo>
                    <a:lnTo>
                      <a:pt x="1320" y="1500"/>
                    </a:lnTo>
                    <a:lnTo>
                      <a:pt x="1328" y="1516"/>
                    </a:lnTo>
                    <a:lnTo>
                      <a:pt x="1334" y="1530"/>
                    </a:lnTo>
                    <a:lnTo>
                      <a:pt x="1338" y="1546"/>
                    </a:lnTo>
                    <a:lnTo>
                      <a:pt x="1338" y="1560"/>
                    </a:lnTo>
                    <a:lnTo>
                      <a:pt x="1336" y="1576"/>
                    </a:lnTo>
                    <a:lnTo>
                      <a:pt x="1330" y="1592"/>
                    </a:lnTo>
                    <a:lnTo>
                      <a:pt x="1320" y="1606"/>
                    </a:lnTo>
                    <a:lnTo>
                      <a:pt x="1304" y="1620"/>
                    </a:lnTo>
                    <a:lnTo>
                      <a:pt x="1284" y="1632"/>
                    </a:lnTo>
                    <a:lnTo>
                      <a:pt x="1284" y="1632"/>
                    </a:lnTo>
                    <a:lnTo>
                      <a:pt x="1264" y="1652"/>
                    </a:lnTo>
                    <a:lnTo>
                      <a:pt x="1210" y="1706"/>
                    </a:lnTo>
                    <a:lnTo>
                      <a:pt x="1128" y="1782"/>
                    </a:lnTo>
                    <a:lnTo>
                      <a:pt x="1078" y="1824"/>
                    </a:lnTo>
                    <a:lnTo>
                      <a:pt x="1024" y="1868"/>
                    </a:lnTo>
                    <a:lnTo>
                      <a:pt x="968" y="1914"/>
                    </a:lnTo>
                    <a:lnTo>
                      <a:pt x="908" y="1956"/>
                    </a:lnTo>
                    <a:lnTo>
                      <a:pt x="848" y="1996"/>
                    </a:lnTo>
                    <a:lnTo>
                      <a:pt x="786" y="2032"/>
                    </a:lnTo>
                    <a:lnTo>
                      <a:pt x="756" y="2048"/>
                    </a:lnTo>
                    <a:lnTo>
                      <a:pt x="726" y="2062"/>
                    </a:lnTo>
                    <a:lnTo>
                      <a:pt x="696" y="2074"/>
                    </a:lnTo>
                    <a:lnTo>
                      <a:pt x="666" y="2086"/>
                    </a:lnTo>
                    <a:lnTo>
                      <a:pt x="636" y="2094"/>
                    </a:lnTo>
                    <a:lnTo>
                      <a:pt x="608" y="2100"/>
                    </a:lnTo>
                    <a:lnTo>
                      <a:pt x="580" y="2104"/>
                    </a:lnTo>
                    <a:lnTo>
                      <a:pt x="554" y="2106"/>
                    </a:lnTo>
                    <a:lnTo>
                      <a:pt x="554" y="2106"/>
                    </a:lnTo>
                    <a:lnTo>
                      <a:pt x="546" y="2108"/>
                    </a:lnTo>
                    <a:lnTo>
                      <a:pt x="524" y="2112"/>
                    </a:lnTo>
                    <a:lnTo>
                      <a:pt x="490" y="2116"/>
                    </a:lnTo>
                    <a:lnTo>
                      <a:pt x="470" y="2116"/>
                    </a:lnTo>
                    <a:lnTo>
                      <a:pt x="446" y="2116"/>
                    </a:lnTo>
                    <a:lnTo>
                      <a:pt x="422" y="2114"/>
                    </a:lnTo>
                    <a:lnTo>
                      <a:pt x="394" y="2110"/>
                    </a:lnTo>
                    <a:lnTo>
                      <a:pt x="366" y="2102"/>
                    </a:lnTo>
                    <a:lnTo>
                      <a:pt x="336" y="2094"/>
                    </a:lnTo>
                    <a:lnTo>
                      <a:pt x="306" y="2082"/>
                    </a:lnTo>
                    <a:lnTo>
                      <a:pt x="274" y="2066"/>
                    </a:lnTo>
                    <a:lnTo>
                      <a:pt x="244" y="2048"/>
                    </a:lnTo>
                    <a:lnTo>
                      <a:pt x="212" y="2026"/>
                    </a:lnTo>
                    <a:lnTo>
                      <a:pt x="102" y="1912"/>
                    </a:lnTo>
                    <a:lnTo>
                      <a:pt x="0" y="1670"/>
                    </a:lnTo>
                    <a:lnTo>
                      <a:pt x="82" y="17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6" name="Freeform 86"/>
              <p:cNvSpPr>
                <a:spLocks/>
              </p:cNvSpPr>
              <p:nvPr userDrawn="1"/>
            </p:nvSpPr>
            <p:spPr bwMode="auto">
              <a:xfrm>
                <a:off x="7289" y="-2970"/>
                <a:ext cx="3934" cy="3200"/>
              </a:xfrm>
              <a:custGeom>
                <a:avLst/>
                <a:gdLst>
                  <a:gd name="T0" fmla="*/ 3552 w 3934"/>
                  <a:gd name="T1" fmla="*/ 606 h 3200"/>
                  <a:gd name="T2" fmla="*/ 3766 w 3934"/>
                  <a:gd name="T3" fmla="*/ 1128 h 3200"/>
                  <a:gd name="T4" fmla="*/ 3894 w 3934"/>
                  <a:gd name="T5" fmla="*/ 1180 h 3200"/>
                  <a:gd name="T6" fmla="*/ 3904 w 3934"/>
                  <a:gd name="T7" fmla="*/ 1276 h 3200"/>
                  <a:gd name="T8" fmla="*/ 3512 w 3934"/>
                  <a:gd name="T9" fmla="*/ 1236 h 3200"/>
                  <a:gd name="T10" fmla="*/ 3394 w 3934"/>
                  <a:gd name="T11" fmla="*/ 1552 h 3200"/>
                  <a:gd name="T12" fmla="*/ 3150 w 3934"/>
                  <a:gd name="T13" fmla="*/ 1620 h 3200"/>
                  <a:gd name="T14" fmla="*/ 2970 w 3934"/>
                  <a:gd name="T15" fmla="*/ 1790 h 3200"/>
                  <a:gd name="T16" fmla="*/ 2760 w 3934"/>
                  <a:gd name="T17" fmla="*/ 1898 h 3200"/>
                  <a:gd name="T18" fmla="*/ 2588 w 3934"/>
                  <a:gd name="T19" fmla="*/ 2030 h 3200"/>
                  <a:gd name="T20" fmla="*/ 2402 w 3934"/>
                  <a:gd name="T21" fmla="*/ 2138 h 3200"/>
                  <a:gd name="T22" fmla="*/ 2164 w 3934"/>
                  <a:gd name="T23" fmla="*/ 2298 h 3200"/>
                  <a:gd name="T24" fmla="*/ 1972 w 3934"/>
                  <a:gd name="T25" fmla="*/ 2412 h 3200"/>
                  <a:gd name="T26" fmla="*/ 1786 w 3934"/>
                  <a:gd name="T27" fmla="*/ 2558 h 3200"/>
                  <a:gd name="T28" fmla="*/ 1578 w 3934"/>
                  <a:gd name="T29" fmla="*/ 2612 h 3200"/>
                  <a:gd name="T30" fmla="*/ 1388 w 3934"/>
                  <a:gd name="T31" fmla="*/ 2750 h 3200"/>
                  <a:gd name="T32" fmla="*/ 1162 w 3934"/>
                  <a:gd name="T33" fmla="*/ 2738 h 3200"/>
                  <a:gd name="T34" fmla="*/ 984 w 3934"/>
                  <a:gd name="T35" fmla="*/ 2900 h 3200"/>
                  <a:gd name="T36" fmla="*/ 760 w 3934"/>
                  <a:gd name="T37" fmla="*/ 2884 h 3200"/>
                  <a:gd name="T38" fmla="*/ 586 w 3934"/>
                  <a:gd name="T39" fmla="*/ 3030 h 3200"/>
                  <a:gd name="T40" fmla="*/ 364 w 3934"/>
                  <a:gd name="T41" fmla="*/ 2996 h 3200"/>
                  <a:gd name="T42" fmla="*/ 184 w 3934"/>
                  <a:gd name="T43" fmla="*/ 3184 h 3200"/>
                  <a:gd name="T44" fmla="*/ 0 w 3934"/>
                  <a:gd name="T45" fmla="*/ 2976 h 3200"/>
                  <a:gd name="T46" fmla="*/ 160 w 3934"/>
                  <a:gd name="T47" fmla="*/ 3012 h 3200"/>
                  <a:gd name="T48" fmla="*/ 200 w 3934"/>
                  <a:gd name="T49" fmla="*/ 2608 h 3200"/>
                  <a:gd name="T50" fmla="*/ 296 w 3934"/>
                  <a:gd name="T51" fmla="*/ 2672 h 3200"/>
                  <a:gd name="T52" fmla="*/ 490 w 3934"/>
                  <a:gd name="T53" fmla="*/ 2946 h 3200"/>
                  <a:gd name="T54" fmla="*/ 588 w 3934"/>
                  <a:gd name="T55" fmla="*/ 2758 h 3200"/>
                  <a:gd name="T56" fmla="*/ 552 w 3934"/>
                  <a:gd name="T57" fmla="*/ 2224 h 3200"/>
                  <a:gd name="T58" fmla="*/ 832 w 3934"/>
                  <a:gd name="T59" fmla="*/ 2802 h 3200"/>
                  <a:gd name="T60" fmla="*/ 926 w 3934"/>
                  <a:gd name="T61" fmla="*/ 2710 h 3200"/>
                  <a:gd name="T62" fmla="*/ 924 w 3934"/>
                  <a:gd name="T63" fmla="*/ 2064 h 3200"/>
                  <a:gd name="T64" fmla="*/ 1172 w 3934"/>
                  <a:gd name="T65" fmla="*/ 2616 h 3200"/>
                  <a:gd name="T66" fmla="*/ 1346 w 3934"/>
                  <a:gd name="T67" fmla="*/ 2560 h 3200"/>
                  <a:gd name="T68" fmla="*/ 1296 w 3934"/>
                  <a:gd name="T69" fmla="*/ 2108 h 3200"/>
                  <a:gd name="T70" fmla="*/ 1418 w 3934"/>
                  <a:gd name="T71" fmla="*/ 2196 h 3200"/>
                  <a:gd name="T72" fmla="*/ 1642 w 3934"/>
                  <a:gd name="T73" fmla="*/ 2460 h 3200"/>
                  <a:gd name="T74" fmla="*/ 1718 w 3934"/>
                  <a:gd name="T75" fmla="*/ 2224 h 3200"/>
                  <a:gd name="T76" fmla="*/ 1506 w 3934"/>
                  <a:gd name="T77" fmla="*/ 1432 h 3200"/>
                  <a:gd name="T78" fmla="*/ 1938 w 3934"/>
                  <a:gd name="T79" fmla="*/ 2184 h 3200"/>
                  <a:gd name="T80" fmla="*/ 2048 w 3934"/>
                  <a:gd name="T81" fmla="*/ 2178 h 3200"/>
                  <a:gd name="T82" fmla="*/ 2078 w 3934"/>
                  <a:gd name="T83" fmla="*/ 1882 h 3200"/>
                  <a:gd name="T84" fmla="*/ 1872 w 3934"/>
                  <a:gd name="T85" fmla="*/ 1366 h 3200"/>
                  <a:gd name="T86" fmla="*/ 1922 w 3934"/>
                  <a:gd name="T87" fmla="*/ 1270 h 3200"/>
                  <a:gd name="T88" fmla="*/ 2318 w 3934"/>
                  <a:gd name="T89" fmla="*/ 1974 h 3200"/>
                  <a:gd name="T90" fmla="*/ 2440 w 3934"/>
                  <a:gd name="T91" fmla="*/ 1984 h 3200"/>
                  <a:gd name="T92" fmla="*/ 2428 w 3934"/>
                  <a:gd name="T93" fmla="*/ 1586 h 3200"/>
                  <a:gd name="T94" fmla="*/ 2042 w 3934"/>
                  <a:gd name="T95" fmla="*/ 704 h 3200"/>
                  <a:gd name="T96" fmla="*/ 2666 w 3934"/>
                  <a:gd name="T97" fmla="*/ 1652 h 3200"/>
                  <a:gd name="T98" fmla="*/ 2838 w 3934"/>
                  <a:gd name="T99" fmla="*/ 1708 h 3200"/>
                  <a:gd name="T100" fmla="*/ 2800 w 3934"/>
                  <a:gd name="T101" fmla="*/ 1394 h 3200"/>
                  <a:gd name="T102" fmla="*/ 2368 w 3934"/>
                  <a:gd name="T103" fmla="*/ 440 h 3200"/>
                  <a:gd name="T104" fmla="*/ 2954 w 3934"/>
                  <a:gd name="T105" fmla="*/ 1308 h 3200"/>
                  <a:gd name="T106" fmla="*/ 3182 w 3934"/>
                  <a:gd name="T107" fmla="*/ 1442 h 3200"/>
                  <a:gd name="T108" fmla="*/ 3196 w 3934"/>
                  <a:gd name="T109" fmla="*/ 1234 h 3200"/>
                  <a:gd name="T110" fmla="*/ 2674 w 3934"/>
                  <a:gd name="T111" fmla="*/ 310 h 3200"/>
                  <a:gd name="T112" fmla="*/ 3094 w 3934"/>
                  <a:gd name="T113" fmla="*/ 772 h 3200"/>
                  <a:gd name="T114" fmla="*/ 3472 w 3934"/>
                  <a:gd name="T115" fmla="*/ 1100 h 3200"/>
                  <a:gd name="T116" fmla="*/ 3610 w 3934"/>
                  <a:gd name="T117" fmla="*/ 1056 h 3200"/>
                  <a:gd name="T118" fmla="*/ 3502 w 3934"/>
                  <a:gd name="T119" fmla="*/ 734 h 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34" h="3200">
                    <a:moveTo>
                      <a:pt x="3122" y="0"/>
                    </a:moveTo>
                    <a:lnTo>
                      <a:pt x="3122" y="0"/>
                    </a:lnTo>
                    <a:lnTo>
                      <a:pt x="3142" y="18"/>
                    </a:lnTo>
                    <a:lnTo>
                      <a:pt x="3192" y="72"/>
                    </a:lnTo>
                    <a:lnTo>
                      <a:pt x="3226" y="112"/>
                    </a:lnTo>
                    <a:lnTo>
                      <a:pt x="3266" y="160"/>
                    </a:lnTo>
                    <a:lnTo>
                      <a:pt x="3310" y="214"/>
                    </a:lnTo>
                    <a:lnTo>
                      <a:pt x="3356" y="278"/>
                    </a:lnTo>
                    <a:lnTo>
                      <a:pt x="3404" y="348"/>
                    </a:lnTo>
                    <a:lnTo>
                      <a:pt x="3454" y="428"/>
                    </a:lnTo>
                    <a:lnTo>
                      <a:pt x="3502" y="512"/>
                    </a:lnTo>
                    <a:lnTo>
                      <a:pt x="3552" y="606"/>
                    </a:lnTo>
                    <a:lnTo>
                      <a:pt x="3574" y="654"/>
                    </a:lnTo>
                    <a:lnTo>
                      <a:pt x="3598" y="704"/>
                    </a:lnTo>
                    <a:lnTo>
                      <a:pt x="3620" y="758"/>
                    </a:lnTo>
                    <a:lnTo>
                      <a:pt x="3640" y="810"/>
                    </a:lnTo>
                    <a:lnTo>
                      <a:pt x="3660" y="866"/>
                    </a:lnTo>
                    <a:lnTo>
                      <a:pt x="3680" y="924"/>
                    </a:lnTo>
                    <a:lnTo>
                      <a:pt x="3696" y="982"/>
                    </a:lnTo>
                    <a:lnTo>
                      <a:pt x="3714" y="1042"/>
                    </a:lnTo>
                    <a:lnTo>
                      <a:pt x="3714" y="1042"/>
                    </a:lnTo>
                    <a:lnTo>
                      <a:pt x="3728" y="1070"/>
                    </a:lnTo>
                    <a:lnTo>
                      <a:pt x="3744" y="1098"/>
                    </a:lnTo>
                    <a:lnTo>
                      <a:pt x="3766" y="1128"/>
                    </a:lnTo>
                    <a:lnTo>
                      <a:pt x="3778" y="1144"/>
                    </a:lnTo>
                    <a:lnTo>
                      <a:pt x="3790" y="1158"/>
                    </a:lnTo>
                    <a:lnTo>
                      <a:pt x="3804" y="1170"/>
                    </a:lnTo>
                    <a:lnTo>
                      <a:pt x="3818" y="1180"/>
                    </a:lnTo>
                    <a:lnTo>
                      <a:pt x="3830" y="1188"/>
                    </a:lnTo>
                    <a:lnTo>
                      <a:pt x="3844" y="1192"/>
                    </a:lnTo>
                    <a:lnTo>
                      <a:pt x="3858" y="1192"/>
                    </a:lnTo>
                    <a:lnTo>
                      <a:pt x="3864" y="1190"/>
                    </a:lnTo>
                    <a:lnTo>
                      <a:pt x="3870" y="1188"/>
                    </a:lnTo>
                    <a:lnTo>
                      <a:pt x="3870" y="1188"/>
                    </a:lnTo>
                    <a:lnTo>
                      <a:pt x="3884" y="1182"/>
                    </a:lnTo>
                    <a:lnTo>
                      <a:pt x="3894" y="1180"/>
                    </a:lnTo>
                    <a:lnTo>
                      <a:pt x="3904" y="1180"/>
                    </a:lnTo>
                    <a:lnTo>
                      <a:pt x="3914" y="1182"/>
                    </a:lnTo>
                    <a:lnTo>
                      <a:pt x="3920" y="1188"/>
                    </a:lnTo>
                    <a:lnTo>
                      <a:pt x="3926" y="1194"/>
                    </a:lnTo>
                    <a:lnTo>
                      <a:pt x="3930" y="1202"/>
                    </a:lnTo>
                    <a:lnTo>
                      <a:pt x="3934" y="1212"/>
                    </a:lnTo>
                    <a:lnTo>
                      <a:pt x="3934" y="1222"/>
                    </a:lnTo>
                    <a:lnTo>
                      <a:pt x="3932" y="1232"/>
                    </a:lnTo>
                    <a:lnTo>
                      <a:pt x="3928" y="1244"/>
                    </a:lnTo>
                    <a:lnTo>
                      <a:pt x="3922" y="1254"/>
                    </a:lnTo>
                    <a:lnTo>
                      <a:pt x="3914" y="1266"/>
                    </a:lnTo>
                    <a:lnTo>
                      <a:pt x="3904" y="1276"/>
                    </a:lnTo>
                    <a:lnTo>
                      <a:pt x="3890" y="1284"/>
                    </a:lnTo>
                    <a:lnTo>
                      <a:pt x="3876" y="1292"/>
                    </a:lnTo>
                    <a:lnTo>
                      <a:pt x="3876" y="1292"/>
                    </a:lnTo>
                    <a:lnTo>
                      <a:pt x="3866" y="1296"/>
                    </a:lnTo>
                    <a:lnTo>
                      <a:pt x="3854" y="1298"/>
                    </a:lnTo>
                    <a:lnTo>
                      <a:pt x="3828" y="1300"/>
                    </a:lnTo>
                    <a:lnTo>
                      <a:pt x="3796" y="1298"/>
                    </a:lnTo>
                    <a:lnTo>
                      <a:pt x="3758" y="1294"/>
                    </a:lnTo>
                    <a:lnTo>
                      <a:pt x="3720" y="1288"/>
                    </a:lnTo>
                    <a:lnTo>
                      <a:pt x="3678" y="1278"/>
                    </a:lnTo>
                    <a:lnTo>
                      <a:pt x="3594" y="1258"/>
                    </a:lnTo>
                    <a:lnTo>
                      <a:pt x="3512" y="1236"/>
                    </a:lnTo>
                    <a:lnTo>
                      <a:pt x="3444" y="1216"/>
                    </a:lnTo>
                    <a:lnTo>
                      <a:pt x="3380" y="1196"/>
                    </a:lnTo>
                    <a:lnTo>
                      <a:pt x="3380" y="1196"/>
                    </a:lnTo>
                    <a:lnTo>
                      <a:pt x="3386" y="1228"/>
                    </a:lnTo>
                    <a:lnTo>
                      <a:pt x="3392" y="1264"/>
                    </a:lnTo>
                    <a:lnTo>
                      <a:pt x="3398" y="1310"/>
                    </a:lnTo>
                    <a:lnTo>
                      <a:pt x="3404" y="1362"/>
                    </a:lnTo>
                    <a:lnTo>
                      <a:pt x="3406" y="1418"/>
                    </a:lnTo>
                    <a:lnTo>
                      <a:pt x="3404" y="1474"/>
                    </a:lnTo>
                    <a:lnTo>
                      <a:pt x="3402" y="1502"/>
                    </a:lnTo>
                    <a:lnTo>
                      <a:pt x="3398" y="1528"/>
                    </a:lnTo>
                    <a:lnTo>
                      <a:pt x="3394" y="1552"/>
                    </a:lnTo>
                    <a:lnTo>
                      <a:pt x="3386" y="1576"/>
                    </a:lnTo>
                    <a:lnTo>
                      <a:pt x="3378" y="1598"/>
                    </a:lnTo>
                    <a:lnTo>
                      <a:pt x="3366" y="1618"/>
                    </a:lnTo>
                    <a:lnTo>
                      <a:pt x="3354" y="1634"/>
                    </a:lnTo>
                    <a:lnTo>
                      <a:pt x="3338" y="1646"/>
                    </a:lnTo>
                    <a:lnTo>
                      <a:pt x="3320" y="1656"/>
                    </a:lnTo>
                    <a:lnTo>
                      <a:pt x="3300" y="1662"/>
                    </a:lnTo>
                    <a:lnTo>
                      <a:pt x="3276" y="1664"/>
                    </a:lnTo>
                    <a:lnTo>
                      <a:pt x="3250" y="1660"/>
                    </a:lnTo>
                    <a:lnTo>
                      <a:pt x="3220" y="1652"/>
                    </a:lnTo>
                    <a:lnTo>
                      <a:pt x="3188" y="1640"/>
                    </a:lnTo>
                    <a:lnTo>
                      <a:pt x="3150" y="1620"/>
                    </a:lnTo>
                    <a:lnTo>
                      <a:pt x="3110" y="1594"/>
                    </a:lnTo>
                    <a:lnTo>
                      <a:pt x="3066" y="1564"/>
                    </a:lnTo>
                    <a:lnTo>
                      <a:pt x="3018" y="1526"/>
                    </a:lnTo>
                    <a:lnTo>
                      <a:pt x="3018" y="1526"/>
                    </a:lnTo>
                    <a:lnTo>
                      <a:pt x="3018" y="1550"/>
                    </a:lnTo>
                    <a:lnTo>
                      <a:pt x="3016" y="1580"/>
                    </a:lnTo>
                    <a:lnTo>
                      <a:pt x="3012" y="1616"/>
                    </a:lnTo>
                    <a:lnTo>
                      <a:pt x="3008" y="1656"/>
                    </a:lnTo>
                    <a:lnTo>
                      <a:pt x="2998" y="1700"/>
                    </a:lnTo>
                    <a:lnTo>
                      <a:pt x="2986" y="1746"/>
                    </a:lnTo>
                    <a:lnTo>
                      <a:pt x="2980" y="1768"/>
                    </a:lnTo>
                    <a:lnTo>
                      <a:pt x="2970" y="1790"/>
                    </a:lnTo>
                    <a:lnTo>
                      <a:pt x="2962" y="1810"/>
                    </a:lnTo>
                    <a:lnTo>
                      <a:pt x="2950" y="1830"/>
                    </a:lnTo>
                    <a:lnTo>
                      <a:pt x="2938" y="1848"/>
                    </a:lnTo>
                    <a:lnTo>
                      <a:pt x="2924" y="1864"/>
                    </a:lnTo>
                    <a:lnTo>
                      <a:pt x="2910" y="1878"/>
                    </a:lnTo>
                    <a:lnTo>
                      <a:pt x="2894" y="1890"/>
                    </a:lnTo>
                    <a:lnTo>
                      <a:pt x="2876" y="1900"/>
                    </a:lnTo>
                    <a:lnTo>
                      <a:pt x="2856" y="1906"/>
                    </a:lnTo>
                    <a:lnTo>
                      <a:pt x="2834" y="1910"/>
                    </a:lnTo>
                    <a:lnTo>
                      <a:pt x="2812" y="1910"/>
                    </a:lnTo>
                    <a:lnTo>
                      <a:pt x="2788" y="1906"/>
                    </a:lnTo>
                    <a:lnTo>
                      <a:pt x="2760" y="1898"/>
                    </a:lnTo>
                    <a:lnTo>
                      <a:pt x="2732" y="1886"/>
                    </a:lnTo>
                    <a:lnTo>
                      <a:pt x="2700" y="1868"/>
                    </a:lnTo>
                    <a:lnTo>
                      <a:pt x="2668" y="1848"/>
                    </a:lnTo>
                    <a:lnTo>
                      <a:pt x="2632" y="1820"/>
                    </a:lnTo>
                    <a:lnTo>
                      <a:pt x="2632" y="1820"/>
                    </a:lnTo>
                    <a:lnTo>
                      <a:pt x="2632" y="1842"/>
                    </a:lnTo>
                    <a:lnTo>
                      <a:pt x="2628" y="1868"/>
                    </a:lnTo>
                    <a:lnTo>
                      <a:pt x="2624" y="1898"/>
                    </a:lnTo>
                    <a:lnTo>
                      <a:pt x="2618" y="1934"/>
                    </a:lnTo>
                    <a:lnTo>
                      <a:pt x="2610" y="1972"/>
                    </a:lnTo>
                    <a:lnTo>
                      <a:pt x="2596" y="2010"/>
                    </a:lnTo>
                    <a:lnTo>
                      <a:pt x="2588" y="2030"/>
                    </a:lnTo>
                    <a:lnTo>
                      <a:pt x="2580" y="2048"/>
                    </a:lnTo>
                    <a:lnTo>
                      <a:pt x="2570" y="2066"/>
                    </a:lnTo>
                    <a:lnTo>
                      <a:pt x="2560" y="2082"/>
                    </a:lnTo>
                    <a:lnTo>
                      <a:pt x="2548" y="2096"/>
                    </a:lnTo>
                    <a:lnTo>
                      <a:pt x="2534" y="2110"/>
                    </a:lnTo>
                    <a:lnTo>
                      <a:pt x="2520" y="2122"/>
                    </a:lnTo>
                    <a:lnTo>
                      <a:pt x="2504" y="2132"/>
                    </a:lnTo>
                    <a:lnTo>
                      <a:pt x="2486" y="2138"/>
                    </a:lnTo>
                    <a:lnTo>
                      <a:pt x="2468" y="2142"/>
                    </a:lnTo>
                    <a:lnTo>
                      <a:pt x="2448" y="2144"/>
                    </a:lnTo>
                    <a:lnTo>
                      <a:pt x="2426" y="2144"/>
                    </a:lnTo>
                    <a:lnTo>
                      <a:pt x="2402" y="2138"/>
                    </a:lnTo>
                    <a:lnTo>
                      <a:pt x="2376" y="2130"/>
                    </a:lnTo>
                    <a:lnTo>
                      <a:pt x="2348" y="2118"/>
                    </a:lnTo>
                    <a:lnTo>
                      <a:pt x="2320" y="2102"/>
                    </a:lnTo>
                    <a:lnTo>
                      <a:pt x="2288" y="2082"/>
                    </a:lnTo>
                    <a:lnTo>
                      <a:pt x="2256" y="2058"/>
                    </a:lnTo>
                    <a:lnTo>
                      <a:pt x="2256" y="2058"/>
                    </a:lnTo>
                    <a:lnTo>
                      <a:pt x="2250" y="2080"/>
                    </a:lnTo>
                    <a:lnTo>
                      <a:pt x="2234" y="2138"/>
                    </a:lnTo>
                    <a:lnTo>
                      <a:pt x="2220" y="2176"/>
                    </a:lnTo>
                    <a:lnTo>
                      <a:pt x="2204" y="2216"/>
                    </a:lnTo>
                    <a:lnTo>
                      <a:pt x="2186" y="2258"/>
                    </a:lnTo>
                    <a:lnTo>
                      <a:pt x="2164" y="2298"/>
                    </a:lnTo>
                    <a:lnTo>
                      <a:pt x="2152" y="2318"/>
                    </a:lnTo>
                    <a:lnTo>
                      <a:pt x="2140" y="2336"/>
                    </a:lnTo>
                    <a:lnTo>
                      <a:pt x="2126" y="2352"/>
                    </a:lnTo>
                    <a:lnTo>
                      <a:pt x="2112" y="2368"/>
                    </a:lnTo>
                    <a:lnTo>
                      <a:pt x="2098" y="2382"/>
                    </a:lnTo>
                    <a:lnTo>
                      <a:pt x="2082" y="2394"/>
                    </a:lnTo>
                    <a:lnTo>
                      <a:pt x="2066" y="2404"/>
                    </a:lnTo>
                    <a:lnTo>
                      <a:pt x="2048" y="2412"/>
                    </a:lnTo>
                    <a:lnTo>
                      <a:pt x="2030" y="2416"/>
                    </a:lnTo>
                    <a:lnTo>
                      <a:pt x="2012" y="2418"/>
                    </a:lnTo>
                    <a:lnTo>
                      <a:pt x="1992" y="2416"/>
                    </a:lnTo>
                    <a:lnTo>
                      <a:pt x="1972" y="2412"/>
                    </a:lnTo>
                    <a:lnTo>
                      <a:pt x="1950" y="2402"/>
                    </a:lnTo>
                    <a:lnTo>
                      <a:pt x="1928" y="2390"/>
                    </a:lnTo>
                    <a:lnTo>
                      <a:pt x="1906" y="2374"/>
                    </a:lnTo>
                    <a:lnTo>
                      <a:pt x="1882" y="2354"/>
                    </a:lnTo>
                    <a:lnTo>
                      <a:pt x="1882" y="2354"/>
                    </a:lnTo>
                    <a:lnTo>
                      <a:pt x="1876" y="2372"/>
                    </a:lnTo>
                    <a:lnTo>
                      <a:pt x="1862" y="2418"/>
                    </a:lnTo>
                    <a:lnTo>
                      <a:pt x="1850" y="2448"/>
                    </a:lnTo>
                    <a:lnTo>
                      <a:pt x="1836" y="2480"/>
                    </a:lnTo>
                    <a:lnTo>
                      <a:pt x="1818" y="2512"/>
                    </a:lnTo>
                    <a:lnTo>
                      <a:pt x="1798" y="2544"/>
                    </a:lnTo>
                    <a:lnTo>
                      <a:pt x="1786" y="2558"/>
                    </a:lnTo>
                    <a:lnTo>
                      <a:pt x="1772" y="2572"/>
                    </a:lnTo>
                    <a:lnTo>
                      <a:pt x="1760" y="2586"/>
                    </a:lnTo>
                    <a:lnTo>
                      <a:pt x="1746" y="2598"/>
                    </a:lnTo>
                    <a:lnTo>
                      <a:pt x="1730" y="2608"/>
                    </a:lnTo>
                    <a:lnTo>
                      <a:pt x="1714" y="2616"/>
                    </a:lnTo>
                    <a:lnTo>
                      <a:pt x="1698" y="2622"/>
                    </a:lnTo>
                    <a:lnTo>
                      <a:pt x="1680" y="2628"/>
                    </a:lnTo>
                    <a:lnTo>
                      <a:pt x="1662" y="2630"/>
                    </a:lnTo>
                    <a:lnTo>
                      <a:pt x="1642" y="2630"/>
                    </a:lnTo>
                    <a:lnTo>
                      <a:pt x="1622" y="2626"/>
                    </a:lnTo>
                    <a:lnTo>
                      <a:pt x="1600" y="2622"/>
                    </a:lnTo>
                    <a:lnTo>
                      <a:pt x="1578" y="2612"/>
                    </a:lnTo>
                    <a:lnTo>
                      <a:pt x="1554" y="2600"/>
                    </a:lnTo>
                    <a:lnTo>
                      <a:pt x="1530" y="2586"/>
                    </a:lnTo>
                    <a:lnTo>
                      <a:pt x="1504" y="2566"/>
                    </a:lnTo>
                    <a:lnTo>
                      <a:pt x="1504" y="2566"/>
                    </a:lnTo>
                    <a:lnTo>
                      <a:pt x="1498" y="2584"/>
                    </a:lnTo>
                    <a:lnTo>
                      <a:pt x="1490" y="2604"/>
                    </a:lnTo>
                    <a:lnTo>
                      <a:pt x="1478" y="2628"/>
                    </a:lnTo>
                    <a:lnTo>
                      <a:pt x="1464" y="2656"/>
                    </a:lnTo>
                    <a:lnTo>
                      <a:pt x="1446" y="2684"/>
                    </a:lnTo>
                    <a:lnTo>
                      <a:pt x="1426" y="2712"/>
                    </a:lnTo>
                    <a:lnTo>
                      <a:pt x="1402" y="2738"/>
                    </a:lnTo>
                    <a:lnTo>
                      <a:pt x="1388" y="2750"/>
                    </a:lnTo>
                    <a:lnTo>
                      <a:pt x="1374" y="2762"/>
                    </a:lnTo>
                    <a:lnTo>
                      <a:pt x="1358" y="2770"/>
                    </a:lnTo>
                    <a:lnTo>
                      <a:pt x="1342" y="2778"/>
                    </a:lnTo>
                    <a:lnTo>
                      <a:pt x="1326" y="2784"/>
                    </a:lnTo>
                    <a:lnTo>
                      <a:pt x="1308" y="2788"/>
                    </a:lnTo>
                    <a:lnTo>
                      <a:pt x="1290" y="2788"/>
                    </a:lnTo>
                    <a:lnTo>
                      <a:pt x="1272" y="2788"/>
                    </a:lnTo>
                    <a:lnTo>
                      <a:pt x="1252" y="2784"/>
                    </a:lnTo>
                    <a:lnTo>
                      <a:pt x="1230" y="2778"/>
                    </a:lnTo>
                    <a:lnTo>
                      <a:pt x="1208" y="2768"/>
                    </a:lnTo>
                    <a:lnTo>
                      <a:pt x="1186" y="2754"/>
                    </a:lnTo>
                    <a:lnTo>
                      <a:pt x="1162" y="2738"/>
                    </a:lnTo>
                    <a:lnTo>
                      <a:pt x="1138" y="2718"/>
                    </a:lnTo>
                    <a:lnTo>
                      <a:pt x="1112" y="2694"/>
                    </a:lnTo>
                    <a:lnTo>
                      <a:pt x="1088" y="2664"/>
                    </a:lnTo>
                    <a:lnTo>
                      <a:pt x="1088" y="2664"/>
                    </a:lnTo>
                    <a:lnTo>
                      <a:pt x="1082" y="2686"/>
                    </a:lnTo>
                    <a:lnTo>
                      <a:pt x="1070" y="2736"/>
                    </a:lnTo>
                    <a:lnTo>
                      <a:pt x="1058" y="2770"/>
                    </a:lnTo>
                    <a:lnTo>
                      <a:pt x="1044" y="2804"/>
                    </a:lnTo>
                    <a:lnTo>
                      <a:pt x="1028" y="2838"/>
                    </a:lnTo>
                    <a:lnTo>
                      <a:pt x="1008" y="2872"/>
                    </a:lnTo>
                    <a:lnTo>
                      <a:pt x="996" y="2886"/>
                    </a:lnTo>
                    <a:lnTo>
                      <a:pt x="984" y="2900"/>
                    </a:lnTo>
                    <a:lnTo>
                      <a:pt x="970" y="2912"/>
                    </a:lnTo>
                    <a:lnTo>
                      <a:pt x="956" y="2922"/>
                    </a:lnTo>
                    <a:lnTo>
                      <a:pt x="942" y="2932"/>
                    </a:lnTo>
                    <a:lnTo>
                      <a:pt x="926" y="2938"/>
                    </a:lnTo>
                    <a:lnTo>
                      <a:pt x="908" y="2942"/>
                    </a:lnTo>
                    <a:lnTo>
                      <a:pt x="890" y="2944"/>
                    </a:lnTo>
                    <a:lnTo>
                      <a:pt x="872" y="2942"/>
                    </a:lnTo>
                    <a:lnTo>
                      <a:pt x="852" y="2938"/>
                    </a:lnTo>
                    <a:lnTo>
                      <a:pt x="830" y="2930"/>
                    </a:lnTo>
                    <a:lnTo>
                      <a:pt x="808" y="2918"/>
                    </a:lnTo>
                    <a:lnTo>
                      <a:pt x="784" y="2904"/>
                    </a:lnTo>
                    <a:lnTo>
                      <a:pt x="760" y="2884"/>
                    </a:lnTo>
                    <a:lnTo>
                      <a:pt x="734" y="2860"/>
                    </a:lnTo>
                    <a:lnTo>
                      <a:pt x="708" y="2832"/>
                    </a:lnTo>
                    <a:lnTo>
                      <a:pt x="708" y="2832"/>
                    </a:lnTo>
                    <a:lnTo>
                      <a:pt x="702" y="2848"/>
                    </a:lnTo>
                    <a:lnTo>
                      <a:pt x="688" y="2888"/>
                    </a:lnTo>
                    <a:lnTo>
                      <a:pt x="676" y="2914"/>
                    </a:lnTo>
                    <a:lnTo>
                      <a:pt x="662" y="2942"/>
                    </a:lnTo>
                    <a:lnTo>
                      <a:pt x="644" y="2970"/>
                    </a:lnTo>
                    <a:lnTo>
                      <a:pt x="624" y="2996"/>
                    </a:lnTo>
                    <a:lnTo>
                      <a:pt x="612" y="3008"/>
                    </a:lnTo>
                    <a:lnTo>
                      <a:pt x="600" y="3018"/>
                    </a:lnTo>
                    <a:lnTo>
                      <a:pt x="586" y="3030"/>
                    </a:lnTo>
                    <a:lnTo>
                      <a:pt x="572" y="3038"/>
                    </a:lnTo>
                    <a:lnTo>
                      <a:pt x="558" y="3046"/>
                    </a:lnTo>
                    <a:lnTo>
                      <a:pt x="542" y="3050"/>
                    </a:lnTo>
                    <a:lnTo>
                      <a:pt x="526" y="3054"/>
                    </a:lnTo>
                    <a:lnTo>
                      <a:pt x="510" y="3056"/>
                    </a:lnTo>
                    <a:lnTo>
                      <a:pt x="492" y="3056"/>
                    </a:lnTo>
                    <a:lnTo>
                      <a:pt x="472" y="3054"/>
                    </a:lnTo>
                    <a:lnTo>
                      <a:pt x="452" y="3048"/>
                    </a:lnTo>
                    <a:lnTo>
                      <a:pt x="432" y="3040"/>
                    </a:lnTo>
                    <a:lnTo>
                      <a:pt x="410" y="3028"/>
                    </a:lnTo>
                    <a:lnTo>
                      <a:pt x="386" y="3014"/>
                    </a:lnTo>
                    <a:lnTo>
                      <a:pt x="364" y="2996"/>
                    </a:lnTo>
                    <a:lnTo>
                      <a:pt x="338" y="2974"/>
                    </a:lnTo>
                    <a:lnTo>
                      <a:pt x="338" y="2974"/>
                    </a:lnTo>
                    <a:lnTo>
                      <a:pt x="332" y="2990"/>
                    </a:lnTo>
                    <a:lnTo>
                      <a:pt x="314" y="3028"/>
                    </a:lnTo>
                    <a:lnTo>
                      <a:pt x="300" y="3054"/>
                    </a:lnTo>
                    <a:lnTo>
                      <a:pt x="286" y="3080"/>
                    </a:lnTo>
                    <a:lnTo>
                      <a:pt x="266" y="3108"/>
                    </a:lnTo>
                    <a:lnTo>
                      <a:pt x="246" y="3134"/>
                    </a:lnTo>
                    <a:lnTo>
                      <a:pt x="222" y="3156"/>
                    </a:lnTo>
                    <a:lnTo>
                      <a:pt x="210" y="3168"/>
                    </a:lnTo>
                    <a:lnTo>
                      <a:pt x="198" y="3176"/>
                    </a:lnTo>
                    <a:lnTo>
                      <a:pt x="184" y="3184"/>
                    </a:lnTo>
                    <a:lnTo>
                      <a:pt x="170" y="3192"/>
                    </a:lnTo>
                    <a:lnTo>
                      <a:pt x="156" y="3196"/>
                    </a:lnTo>
                    <a:lnTo>
                      <a:pt x="140" y="3200"/>
                    </a:lnTo>
                    <a:lnTo>
                      <a:pt x="126" y="3200"/>
                    </a:lnTo>
                    <a:lnTo>
                      <a:pt x="110" y="3200"/>
                    </a:lnTo>
                    <a:lnTo>
                      <a:pt x="94" y="3196"/>
                    </a:lnTo>
                    <a:lnTo>
                      <a:pt x="76" y="3190"/>
                    </a:lnTo>
                    <a:lnTo>
                      <a:pt x="60" y="3182"/>
                    </a:lnTo>
                    <a:lnTo>
                      <a:pt x="42" y="3172"/>
                    </a:lnTo>
                    <a:lnTo>
                      <a:pt x="24" y="3158"/>
                    </a:lnTo>
                    <a:lnTo>
                      <a:pt x="6" y="3140"/>
                    </a:lnTo>
                    <a:lnTo>
                      <a:pt x="0" y="2976"/>
                    </a:lnTo>
                    <a:lnTo>
                      <a:pt x="0" y="2976"/>
                    </a:lnTo>
                    <a:lnTo>
                      <a:pt x="14" y="2988"/>
                    </a:lnTo>
                    <a:lnTo>
                      <a:pt x="30" y="3000"/>
                    </a:lnTo>
                    <a:lnTo>
                      <a:pt x="50" y="3012"/>
                    </a:lnTo>
                    <a:lnTo>
                      <a:pt x="74" y="3022"/>
                    </a:lnTo>
                    <a:lnTo>
                      <a:pt x="86" y="3026"/>
                    </a:lnTo>
                    <a:lnTo>
                      <a:pt x="98" y="3028"/>
                    </a:lnTo>
                    <a:lnTo>
                      <a:pt x="110" y="3028"/>
                    </a:lnTo>
                    <a:lnTo>
                      <a:pt x="124" y="3028"/>
                    </a:lnTo>
                    <a:lnTo>
                      <a:pt x="136" y="3026"/>
                    </a:lnTo>
                    <a:lnTo>
                      <a:pt x="148" y="3020"/>
                    </a:lnTo>
                    <a:lnTo>
                      <a:pt x="160" y="3012"/>
                    </a:lnTo>
                    <a:lnTo>
                      <a:pt x="170" y="3002"/>
                    </a:lnTo>
                    <a:lnTo>
                      <a:pt x="180" y="2988"/>
                    </a:lnTo>
                    <a:lnTo>
                      <a:pt x="190" y="2970"/>
                    </a:lnTo>
                    <a:lnTo>
                      <a:pt x="198" y="2948"/>
                    </a:lnTo>
                    <a:lnTo>
                      <a:pt x="204" y="2924"/>
                    </a:lnTo>
                    <a:lnTo>
                      <a:pt x="208" y="2894"/>
                    </a:lnTo>
                    <a:lnTo>
                      <a:pt x="212" y="2860"/>
                    </a:lnTo>
                    <a:lnTo>
                      <a:pt x="214" y="2820"/>
                    </a:lnTo>
                    <a:lnTo>
                      <a:pt x="214" y="2776"/>
                    </a:lnTo>
                    <a:lnTo>
                      <a:pt x="212" y="2726"/>
                    </a:lnTo>
                    <a:lnTo>
                      <a:pt x="208" y="2670"/>
                    </a:lnTo>
                    <a:lnTo>
                      <a:pt x="200" y="2608"/>
                    </a:lnTo>
                    <a:lnTo>
                      <a:pt x="190" y="2540"/>
                    </a:lnTo>
                    <a:lnTo>
                      <a:pt x="178" y="2466"/>
                    </a:lnTo>
                    <a:lnTo>
                      <a:pt x="164" y="2386"/>
                    </a:lnTo>
                    <a:lnTo>
                      <a:pt x="228" y="2254"/>
                    </a:lnTo>
                    <a:lnTo>
                      <a:pt x="228" y="2254"/>
                    </a:lnTo>
                    <a:lnTo>
                      <a:pt x="232" y="2284"/>
                    </a:lnTo>
                    <a:lnTo>
                      <a:pt x="240" y="2364"/>
                    </a:lnTo>
                    <a:lnTo>
                      <a:pt x="248" y="2418"/>
                    </a:lnTo>
                    <a:lnTo>
                      <a:pt x="256" y="2478"/>
                    </a:lnTo>
                    <a:lnTo>
                      <a:pt x="268" y="2542"/>
                    </a:lnTo>
                    <a:lnTo>
                      <a:pt x="280" y="2608"/>
                    </a:lnTo>
                    <a:lnTo>
                      <a:pt x="296" y="2672"/>
                    </a:lnTo>
                    <a:lnTo>
                      <a:pt x="316" y="2736"/>
                    </a:lnTo>
                    <a:lnTo>
                      <a:pt x="336" y="2794"/>
                    </a:lnTo>
                    <a:lnTo>
                      <a:pt x="348" y="2820"/>
                    </a:lnTo>
                    <a:lnTo>
                      <a:pt x="360" y="2846"/>
                    </a:lnTo>
                    <a:lnTo>
                      <a:pt x="374" y="2868"/>
                    </a:lnTo>
                    <a:lnTo>
                      <a:pt x="388" y="2888"/>
                    </a:lnTo>
                    <a:lnTo>
                      <a:pt x="402" y="2906"/>
                    </a:lnTo>
                    <a:lnTo>
                      <a:pt x="418" y="2922"/>
                    </a:lnTo>
                    <a:lnTo>
                      <a:pt x="436" y="2932"/>
                    </a:lnTo>
                    <a:lnTo>
                      <a:pt x="452" y="2940"/>
                    </a:lnTo>
                    <a:lnTo>
                      <a:pt x="470" y="2946"/>
                    </a:lnTo>
                    <a:lnTo>
                      <a:pt x="490" y="2946"/>
                    </a:lnTo>
                    <a:lnTo>
                      <a:pt x="490" y="2946"/>
                    </a:lnTo>
                    <a:lnTo>
                      <a:pt x="508" y="2942"/>
                    </a:lnTo>
                    <a:lnTo>
                      <a:pt x="524" y="2934"/>
                    </a:lnTo>
                    <a:lnTo>
                      <a:pt x="538" y="2924"/>
                    </a:lnTo>
                    <a:lnTo>
                      <a:pt x="552" y="2912"/>
                    </a:lnTo>
                    <a:lnTo>
                      <a:pt x="562" y="2896"/>
                    </a:lnTo>
                    <a:lnTo>
                      <a:pt x="570" y="2878"/>
                    </a:lnTo>
                    <a:lnTo>
                      <a:pt x="576" y="2858"/>
                    </a:lnTo>
                    <a:lnTo>
                      <a:pt x="582" y="2834"/>
                    </a:lnTo>
                    <a:lnTo>
                      <a:pt x="586" y="2810"/>
                    </a:lnTo>
                    <a:lnTo>
                      <a:pt x="588" y="2784"/>
                    </a:lnTo>
                    <a:lnTo>
                      <a:pt x="588" y="2758"/>
                    </a:lnTo>
                    <a:lnTo>
                      <a:pt x="588" y="2730"/>
                    </a:lnTo>
                    <a:lnTo>
                      <a:pt x="586" y="2670"/>
                    </a:lnTo>
                    <a:lnTo>
                      <a:pt x="580" y="2610"/>
                    </a:lnTo>
                    <a:lnTo>
                      <a:pt x="570" y="2550"/>
                    </a:lnTo>
                    <a:lnTo>
                      <a:pt x="560" y="2492"/>
                    </a:lnTo>
                    <a:lnTo>
                      <a:pt x="548" y="2438"/>
                    </a:lnTo>
                    <a:lnTo>
                      <a:pt x="538" y="2390"/>
                    </a:lnTo>
                    <a:lnTo>
                      <a:pt x="518" y="2318"/>
                    </a:lnTo>
                    <a:lnTo>
                      <a:pt x="512" y="2290"/>
                    </a:lnTo>
                    <a:lnTo>
                      <a:pt x="542" y="2194"/>
                    </a:lnTo>
                    <a:lnTo>
                      <a:pt x="542" y="2194"/>
                    </a:lnTo>
                    <a:lnTo>
                      <a:pt x="552" y="2224"/>
                    </a:lnTo>
                    <a:lnTo>
                      <a:pt x="578" y="2298"/>
                    </a:lnTo>
                    <a:lnTo>
                      <a:pt x="616" y="2404"/>
                    </a:lnTo>
                    <a:lnTo>
                      <a:pt x="640" y="2464"/>
                    </a:lnTo>
                    <a:lnTo>
                      <a:pt x="664" y="2524"/>
                    </a:lnTo>
                    <a:lnTo>
                      <a:pt x="692" y="2584"/>
                    </a:lnTo>
                    <a:lnTo>
                      <a:pt x="720" y="2640"/>
                    </a:lnTo>
                    <a:lnTo>
                      <a:pt x="748" y="2692"/>
                    </a:lnTo>
                    <a:lnTo>
                      <a:pt x="776" y="2738"/>
                    </a:lnTo>
                    <a:lnTo>
                      <a:pt x="790" y="2758"/>
                    </a:lnTo>
                    <a:lnTo>
                      <a:pt x="804" y="2776"/>
                    </a:lnTo>
                    <a:lnTo>
                      <a:pt x="818" y="2790"/>
                    </a:lnTo>
                    <a:lnTo>
                      <a:pt x="832" y="2802"/>
                    </a:lnTo>
                    <a:lnTo>
                      <a:pt x="844" y="2810"/>
                    </a:lnTo>
                    <a:lnTo>
                      <a:pt x="858" y="2814"/>
                    </a:lnTo>
                    <a:lnTo>
                      <a:pt x="870" y="2816"/>
                    </a:lnTo>
                    <a:lnTo>
                      <a:pt x="882" y="2814"/>
                    </a:lnTo>
                    <a:lnTo>
                      <a:pt x="882" y="2814"/>
                    </a:lnTo>
                    <a:lnTo>
                      <a:pt x="894" y="2806"/>
                    </a:lnTo>
                    <a:lnTo>
                      <a:pt x="902" y="2796"/>
                    </a:lnTo>
                    <a:lnTo>
                      <a:pt x="910" y="2784"/>
                    </a:lnTo>
                    <a:lnTo>
                      <a:pt x="916" y="2770"/>
                    </a:lnTo>
                    <a:lnTo>
                      <a:pt x="922" y="2752"/>
                    </a:lnTo>
                    <a:lnTo>
                      <a:pt x="924" y="2732"/>
                    </a:lnTo>
                    <a:lnTo>
                      <a:pt x="926" y="2710"/>
                    </a:lnTo>
                    <a:lnTo>
                      <a:pt x="928" y="2686"/>
                    </a:lnTo>
                    <a:lnTo>
                      <a:pt x="926" y="2634"/>
                    </a:lnTo>
                    <a:lnTo>
                      <a:pt x="922" y="2576"/>
                    </a:lnTo>
                    <a:lnTo>
                      <a:pt x="914" y="2516"/>
                    </a:lnTo>
                    <a:lnTo>
                      <a:pt x="904" y="2456"/>
                    </a:lnTo>
                    <a:lnTo>
                      <a:pt x="894" y="2396"/>
                    </a:lnTo>
                    <a:lnTo>
                      <a:pt x="882" y="2338"/>
                    </a:lnTo>
                    <a:lnTo>
                      <a:pt x="858" y="2236"/>
                    </a:lnTo>
                    <a:lnTo>
                      <a:pt x="840" y="2164"/>
                    </a:lnTo>
                    <a:lnTo>
                      <a:pt x="832" y="2136"/>
                    </a:lnTo>
                    <a:lnTo>
                      <a:pt x="924" y="2064"/>
                    </a:lnTo>
                    <a:lnTo>
                      <a:pt x="924" y="2064"/>
                    </a:lnTo>
                    <a:lnTo>
                      <a:pt x="932" y="2094"/>
                    </a:lnTo>
                    <a:lnTo>
                      <a:pt x="958" y="2178"/>
                    </a:lnTo>
                    <a:lnTo>
                      <a:pt x="976" y="2232"/>
                    </a:lnTo>
                    <a:lnTo>
                      <a:pt x="998" y="2290"/>
                    </a:lnTo>
                    <a:lnTo>
                      <a:pt x="1022" y="2352"/>
                    </a:lnTo>
                    <a:lnTo>
                      <a:pt x="1048" y="2414"/>
                    </a:lnTo>
                    <a:lnTo>
                      <a:pt x="1076" y="2474"/>
                    </a:lnTo>
                    <a:lnTo>
                      <a:pt x="1106" y="2530"/>
                    </a:lnTo>
                    <a:lnTo>
                      <a:pt x="1122" y="2554"/>
                    </a:lnTo>
                    <a:lnTo>
                      <a:pt x="1138" y="2578"/>
                    </a:lnTo>
                    <a:lnTo>
                      <a:pt x="1156" y="2598"/>
                    </a:lnTo>
                    <a:lnTo>
                      <a:pt x="1172" y="2616"/>
                    </a:lnTo>
                    <a:lnTo>
                      <a:pt x="1188" y="2630"/>
                    </a:lnTo>
                    <a:lnTo>
                      <a:pt x="1206" y="2642"/>
                    </a:lnTo>
                    <a:lnTo>
                      <a:pt x="1222" y="2650"/>
                    </a:lnTo>
                    <a:lnTo>
                      <a:pt x="1240" y="2652"/>
                    </a:lnTo>
                    <a:lnTo>
                      <a:pt x="1256" y="2652"/>
                    </a:lnTo>
                    <a:lnTo>
                      <a:pt x="1274" y="2646"/>
                    </a:lnTo>
                    <a:lnTo>
                      <a:pt x="1290" y="2636"/>
                    </a:lnTo>
                    <a:lnTo>
                      <a:pt x="1308" y="2620"/>
                    </a:lnTo>
                    <a:lnTo>
                      <a:pt x="1308" y="2620"/>
                    </a:lnTo>
                    <a:lnTo>
                      <a:pt x="1324" y="2602"/>
                    </a:lnTo>
                    <a:lnTo>
                      <a:pt x="1336" y="2582"/>
                    </a:lnTo>
                    <a:lnTo>
                      <a:pt x="1346" y="2560"/>
                    </a:lnTo>
                    <a:lnTo>
                      <a:pt x="1356" y="2536"/>
                    </a:lnTo>
                    <a:lnTo>
                      <a:pt x="1362" y="2512"/>
                    </a:lnTo>
                    <a:lnTo>
                      <a:pt x="1366" y="2486"/>
                    </a:lnTo>
                    <a:lnTo>
                      <a:pt x="1368" y="2460"/>
                    </a:lnTo>
                    <a:lnTo>
                      <a:pt x="1370" y="2434"/>
                    </a:lnTo>
                    <a:lnTo>
                      <a:pt x="1370" y="2406"/>
                    </a:lnTo>
                    <a:lnTo>
                      <a:pt x="1368" y="2378"/>
                    </a:lnTo>
                    <a:lnTo>
                      <a:pt x="1360" y="2322"/>
                    </a:lnTo>
                    <a:lnTo>
                      <a:pt x="1348" y="2266"/>
                    </a:lnTo>
                    <a:lnTo>
                      <a:pt x="1332" y="2210"/>
                    </a:lnTo>
                    <a:lnTo>
                      <a:pt x="1316" y="2158"/>
                    </a:lnTo>
                    <a:lnTo>
                      <a:pt x="1296" y="2108"/>
                    </a:lnTo>
                    <a:lnTo>
                      <a:pt x="1278" y="2064"/>
                    </a:lnTo>
                    <a:lnTo>
                      <a:pt x="1262" y="2024"/>
                    </a:lnTo>
                    <a:lnTo>
                      <a:pt x="1234" y="1968"/>
                    </a:lnTo>
                    <a:lnTo>
                      <a:pt x="1222" y="1946"/>
                    </a:lnTo>
                    <a:lnTo>
                      <a:pt x="1288" y="1838"/>
                    </a:lnTo>
                    <a:lnTo>
                      <a:pt x="1288" y="1838"/>
                    </a:lnTo>
                    <a:lnTo>
                      <a:pt x="1298" y="1870"/>
                    </a:lnTo>
                    <a:lnTo>
                      <a:pt x="1326" y="1954"/>
                    </a:lnTo>
                    <a:lnTo>
                      <a:pt x="1344" y="2008"/>
                    </a:lnTo>
                    <a:lnTo>
                      <a:pt x="1366" y="2068"/>
                    </a:lnTo>
                    <a:lnTo>
                      <a:pt x="1390" y="2132"/>
                    </a:lnTo>
                    <a:lnTo>
                      <a:pt x="1418" y="2196"/>
                    </a:lnTo>
                    <a:lnTo>
                      <a:pt x="1448" y="2258"/>
                    </a:lnTo>
                    <a:lnTo>
                      <a:pt x="1478" y="2316"/>
                    </a:lnTo>
                    <a:lnTo>
                      <a:pt x="1494" y="2342"/>
                    </a:lnTo>
                    <a:lnTo>
                      <a:pt x="1510" y="2368"/>
                    </a:lnTo>
                    <a:lnTo>
                      <a:pt x="1526" y="2390"/>
                    </a:lnTo>
                    <a:lnTo>
                      <a:pt x="1542" y="2410"/>
                    </a:lnTo>
                    <a:lnTo>
                      <a:pt x="1560" y="2428"/>
                    </a:lnTo>
                    <a:lnTo>
                      <a:pt x="1576" y="2442"/>
                    </a:lnTo>
                    <a:lnTo>
                      <a:pt x="1592" y="2452"/>
                    </a:lnTo>
                    <a:lnTo>
                      <a:pt x="1610" y="2460"/>
                    </a:lnTo>
                    <a:lnTo>
                      <a:pt x="1626" y="2462"/>
                    </a:lnTo>
                    <a:lnTo>
                      <a:pt x="1642" y="2460"/>
                    </a:lnTo>
                    <a:lnTo>
                      <a:pt x="1658" y="2454"/>
                    </a:lnTo>
                    <a:lnTo>
                      <a:pt x="1674" y="2442"/>
                    </a:lnTo>
                    <a:lnTo>
                      <a:pt x="1674" y="2442"/>
                    </a:lnTo>
                    <a:lnTo>
                      <a:pt x="1690" y="2428"/>
                    </a:lnTo>
                    <a:lnTo>
                      <a:pt x="1700" y="2410"/>
                    </a:lnTo>
                    <a:lnTo>
                      <a:pt x="1710" y="2390"/>
                    </a:lnTo>
                    <a:lnTo>
                      <a:pt x="1716" y="2366"/>
                    </a:lnTo>
                    <a:lnTo>
                      <a:pt x="1720" y="2342"/>
                    </a:lnTo>
                    <a:lnTo>
                      <a:pt x="1722" y="2314"/>
                    </a:lnTo>
                    <a:lnTo>
                      <a:pt x="1724" y="2286"/>
                    </a:lnTo>
                    <a:lnTo>
                      <a:pt x="1722" y="2256"/>
                    </a:lnTo>
                    <a:lnTo>
                      <a:pt x="1718" y="2224"/>
                    </a:lnTo>
                    <a:lnTo>
                      <a:pt x="1712" y="2192"/>
                    </a:lnTo>
                    <a:lnTo>
                      <a:pt x="1698" y="2124"/>
                    </a:lnTo>
                    <a:lnTo>
                      <a:pt x="1680" y="2056"/>
                    </a:lnTo>
                    <a:lnTo>
                      <a:pt x="1658" y="1988"/>
                    </a:lnTo>
                    <a:lnTo>
                      <a:pt x="1634" y="1920"/>
                    </a:lnTo>
                    <a:lnTo>
                      <a:pt x="1610" y="1856"/>
                    </a:lnTo>
                    <a:lnTo>
                      <a:pt x="1586" y="1798"/>
                    </a:lnTo>
                    <a:lnTo>
                      <a:pt x="1564" y="1746"/>
                    </a:lnTo>
                    <a:lnTo>
                      <a:pt x="1528" y="1670"/>
                    </a:lnTo>
                    <a:lnTo>
                      <a:pt x="1514" y="1642"/>
                    </a:lnTo>
                    <a:lnTo>
                      <a:pt x="1506" y="1432"/>
                    </a:lnTo>
                    <a:lnTo>
                      <a:pt x="1506" y="1432"/>
                    </a:lnTo>
                    <a:lnTo>
                      <a:pt x="1524" y="1470"/>
                    </a:lnTo>
                    <a:lnTo>
                      <a:pt x="1572" y="1572"/>
                    </a:lnTo>
                    <a:lnTo>
                      <a:pt x="1642" y="1712"/>
                    </a:lnTo>
                    <a:lnTo>
                      <a:pt x="1682" y="1790"/>
                    </a:lnTo>
                    <a:lnTo>
                      <a:pt x="1726" y="1870"/>
                    </a:lnTo>
                    <a:lnTo>
                      <a:pt x="1770" y="1948"/>
                    </a:lnTo>
                    <a:lnTo>
                      <a:pt x="1814" y="2020"/>
                    </a:lnTo>
                    <a:lnTo>
                      <a:pt x="1858" y="2086"/>
                    </a:lnTo>
                    <a:lnTo>
                      <a:pt x="1878" y="2116"/>
                    </a:lnTo>
                    <a:lnTo>
                      <a:pt x="1900" y="2142"/>
                    </a:lnTo>
                    <a:lnTo>
                      <a:pt x="1920" y="2166"/>
                    </a:lnTo>
                    <a:lnTo>
                      <a:pt x="1938" y="2184"/>
                    </a:lnTo>
                    <a:lnTo>
                      <a:pt x="1956" y="2200"/>
                    </a:lnTo>
                    <a:lnTo>
                      <a:pt x="1974" y="2212"/>
                    </a:lnTo>
                    <a:lnTo>
                      <a:pt x="1990" y="2218"/>
                    </a:lnTo>
                    <a:lnTo>
                      <a:pt x="1996" y="2220"/>
                    </a:lnTo>
                    <a:lnTo>
                      <a:pt x="2004" y="2220"/>
                    </a:lnTo>
                    <a:lnTo>
                      <a:pt x="2010" y="2220"/>
                    </a:lnTo>
                    <a:lnTo>
                      <a:pt x="2016" y="2216"/>
                    </a:lnTo>
                    <a:lnTo>
                      <a:pt x="2022" y="2212"/>
                    </a:lnTo>
                    <a:lnTo>
                      <a:pt x="2028" y="2206"/>
                    </a:lnTo>
                    <a:lnTo>
                      <a:pt x="2028" y="2206"/>
                    </a:lnTo>
                    <a:lnTo>
                      <a:pt x="2038" y="2194"/>
                    </a:lnTo>
                    <a:lnTo>
                      <a:pt x="2048" y="2178"/>
                    </a:lnTo>
                    <a:lnTo>
                      <a:pt x="2056" y="2162"/>
                    </a:lnTo>
                    <a:lnTo>
                      <a:pt x="2064" y="2144"/>
                    </a:lnTo>
                    <a:lnTo>
                      <a:pt x="2070" y="2126"/>
                    </a:lnTo>
                    <a:lnTo>
                      <a:pt x="2076" y="2104"/>
                    </a:lnTo>
                    <a:lnTo>
                      <a:pt x="2080" y="2082"/>
                    </a:lnTo>
                    <a:lnTo>
                      <a:pt x="2084" y="2058"/>
                    </a:lnTo>
                    <a:lnTo>
                      <a:pt x="2086" y="2032"/>
                    </a:lnTo>
                    <a:lnTo>
                      <a:pt x="2088" y="2006"/>
                    </a:lnTo>
                    <a:lnTo>
                      <a:pt x="2088" y="1976"/>
                    </a:lnTo>
                    <a:lnTo>
                      <a:pt x="2086" y="1946"/>
                    </a:lnTo>
                    <a:lnTo>
                      <a:pt x="2082" y="1914"/>
                    </a:lnTo>
                    <a:lnTo>
                      <a:pt x="2078" y="1882"/>
                    </a:lnTo>
                    <a:lnTo>
                      <a:pt x="2070" y="1848"/>
                    </a:lnTo>
                    <a:lnTo>
                      <a:pt x="2062" y="1810"/>
                    </a:lnTo>
                    <a:lnTo>
                      <a:pt x="2052" y="1774"/>
                    </a:lnTo>
                    <a:lnTo>
                      <a:pt x="2040" y="1734"/>
                    </a:lnTo>
                    <a:lnTo>
                      <a:pt x="2026" y="1694"/>
                    </a:lnTo>
                    <a:lnTo>
                      <a:pt x="2010" y="1652"/>
                    </a:lnTo>
                    <a:lnTo>
                      <a:pt x="1994" y="1608"/>
                    </a:lnTo>
                    <a:lnTo>
                      <a:pt x="1974" y="1562"/>
                    </a:lnTo>
                    <a:lnTo>
                      <a:pt x="1952" y="1516"/>
                    </a:lnTo>
                    <a:lnTo>
                      <a:pt x="1926" y="1468"/>
                    </a:lnTo>
                    <a:lnTo>
                      <a:pt x="1900" y="1418"/>
                    </a:lnTo>
                    <a:lnTo>
                      <a:pt x="1872" y="1366"/>
                    </a:lnTo>
                    <a:lnTo>
                      <a:pt x="1840" y="1314"/>
                    </a:lnTo>
                    <a:lnTo>
                      <a:pt x="1806" y="1260"/>
                    </a:lnTo>
                    <a:lnTo>
                      <a:pt x="1768" y="1204"/>
                    </a:lnTo>
                    <a:lnTo>
                      <a:pt x="1730" y="1148"/>
                    </a:lnTo>
                    <a:lnTo>
                      <a:pt x="1688" y="1090"/>
                    </a:lnTo>
                    <a:lnTo>
                      <a:pt x="1642" y="1030"/>
                    </a:lnTo>
                    <a:lnTo>
                      <a:pt x="1600" y="820"/>
                    </a:lnTo>
                    <a:lnTo>
                      <a:pt x="1600" y="820"/>
                    </a:lnTo>
                    <a:lnTo>
                      <a:pt x="1680" y="926"/>
                    </a:lnTo>
                    <a:lnTo>
                      <a:pt x="1764" y="1042"/>
                    </a:lnTo>
                    <a:lnTo>
                      <a:pt x="1866" y="1188"/>
                    </a:lnTo>
                    <a:lnTo>
                      <a:pt x="1922" y="1270"/>
                    </a:lnTo>
                    <a:lnTo>
                      <a:pt x="1978" y="1354"/>
                    </a:lnTo>
                    <a:lnTo>
                      <a:pt x="2032" y="1440"/>
                    </a:lnTo>
                    <a:lnTo>
                      <a:pt x="2086" y="1526"/>
                    </a:lnTo>
                    <a:lnTo>
                      <a:pt x="2136" y="1614"/>
                    </a:lnTo>
                    <a:lnTo>
                      <a:pt x="2184" y="1698"/>
                    </a:lnTo>
                    <a:lnTo>
                      <a:pt x="2224" y="1780"/>
                    </a:lnTo>
                    <a:lnTo>
                      <a:pt x="2260" y="1858"/>
                    </a:lnTo>
                    <a:lnTo>
                      <a:pt x="2260" y="1858"/>
                    </a:lnTo>
                    <a:lnTo>
                      <a:pt x="2276" y="1894"/>
                    </a:lnTo>
                    <a:lnTo>
                      <a:pt x="2290" y="1924"/>
                    </a:lnTo>
                    <a:lnTo>
                      <a:pt x="2304" y="1952"/>
                    </a:lnTo>
                    <a:lnTo>
                      <a:pt x="2318" y="1974"/>
                    </a:lnTo>
                    <a:lnTo>
                      <a:pt x="2332" y="1992"/>
                    </a:lnTo>
                    <a:lnTo>
                      <a:pt x="2344" y="2006"/>
                    </a:lnTo>
                    <a:lnTo>
                      <a:pt x="2356" y="2018"/>
                    </a:lnTo>
                    <a:lnTo>
                      <a:pt x="2368" y="2024"/>
                    </a:lnTo>
                    <a:lnTo>
                      <a:pt x="2380" y="2028"/>
                    </a:lnTo>
                    <a:lnTo>
                      <a:pt x="2390" y="2030"/>
                    </a:lnTo>
                    <a:lnTo>
                      <a:pt x="2400" y="2028"/>
                    </a:lnTo>
                    <a:lnTo>
                      <a:pt x="2410" y="2024"/>
                    </a:lnTo>
                    <a:lnTo>
                      <a:pt x="2418" y="2016"/>
                    </a:lnTo>
                    <a:lnTo>
                      <a:pt x="2426" y="2008"/>
                    </a:lnTo>
                    <a:lnTo>
                      <a:pt x="2434" y="1996"/>
                    </a:lnTo>
                    <a:lnTo>
                      <a:pt x="2440" y="1984"/>
                    </a:lnTo>
                    <a:lnTo>
                      <a:pt x="2452" y="1952"/>
                    </a:lnTo>
                    <a:lnTo>
                      <a:pt x="2462" y="1916"/>
                    </a:lnTo>
                    <a:lnTo>
                      <a:pt x="2468" y="1876"/>
                    </a:lnTo>
                    <a:lnTo>
                      <a:pt x="2472" y="1834"/>
                    </a:lnTo>
                    <a:lnTo>
                      <a:pt x="2474" y="1792"/>
                    </a:lnTo>
                    <a:lnTo>
                      <a:pt x="2474" y="1750"/>
                    </a:lnTo>
                    <a:lnTo>
                      <a:pt x="2470" y="1710"/>
                    </a:lnTo>
                    <a:lnTo>
                      <a:pt x="2464" y="1676"/>
                    </a:lnTo>
                    <a:lnTo>
                      <a:pt x="2464" y="1676"/>
                    </a:lnTo>
                    <a:lnTo>
                      <a:pt x="2458" y="1658"/>
                    </a:lnTo>
                    <a:lnTo>
                      <a:pt x="2450" y="1636"/>
                    </a:lnTo>
                    <a:lnTo>
                      <a:pt x="2428" y="1586"/>
                    </a:lnTo>
                    <a:lnTo>
                      <a:pt x="2400" y="1526"/>
                    </a:lnTo>
                    <a:lnTo>
                      <a:pt x="2364" y="1458"/>
                    </a:lnTo>
                    <a:lnTo>
                      <a:pt x="2322" y="1384"/>
                    </a:lnTo>
                    <a:lnTo>
                      <a:pt x="2278" y="1306"/>
                    </a:lnTo>
                    <a:lnTo>
                      <a:pt x="2184" y="1146"/>
                    </a:lnTo>
                    <a:lnTo>
                      <a:pt x="2092" y="996"/>
                    </a:lnTo>
                    <a:lnTo>
                      <a:pt x="2012" y="870"/>
                    </a:lnTo>
                    <a:lnTo>
                      <a:pt x="1936" y="748"/>
                    </a:lnTo>
                    <a:lnTo>
                      <a:pt x="1886" y="668"/>
                    </a:lnTo>
                    <a:lnTo>
                      <a:pt x="2014" y="652"/>
                    </a:lnTo>
                    <a:lnTo>
                      <a:pt x="2014" y="652"/>
                    </a:lnTo>
                    <a:lnTo>
                      <a:pt x="2042" y="704"/>
                    </a:lnTo>
                    <a:lnTo>
                      <a:pt x="2118" y="842"/>
                    </a:lnTo>
                    <a:lnTo>
                      <a:pt x="2170" y="934"/>
                    </a:lnTo>
                    <a:lnTo>
                      <a:pt x="2228" y="1034"/>
                    </a:lnTo>
                    <a:lnTo>
                      <a:pt x="2292" y="1140"/>
                    </a:lnTo>
                    <a:lnTo>
                      <a:pt x="2358" y="1248"/>
                    </a:lnTo>
                    <a:lnTo>
                      <a:pt x="2428" y="1354"/>
                    </a:lnTo>
                    <a:lnTo>
                      <a:pt x="2498" y="1454"/>
                    </a:lnTo>
                    <a:lnTo>
                      <a:pt x="2534" y="1500"/>
                    </a:lnTo>
                    <a:lnTo>
                      <a:pt x="2568" y="1544"/>
                    </a:lnTo>
                    <a:lnTo>
                      <a:pt x="2602" y="1584"/>
                    </a:lnTo>
                    <a:lnTo>
                      <a:pt x="2634" y="1620"/>
                    </a:lnTo>
                    <a:lnTo>
                      <a:pt x="2666" y="1652"/>
                    </a:lnTo>
                    <a:lnTo>
                      <a:pt x="2696" y="1678"/>
                    </a:lnTo>
                    <a:lnTo>
                      <a:pt x="2724" y="1700"/>
                    </a:lnTo>
                    <a:lnTo>
                      <a:pt x="2752" y="1714"/>
                    </a:lnTo>
                    <a:lnTo>
                      <a:pt x="2764" y="1720"/>
                    </a:lnTo>
                    <a:lnTo>
                      <a:pt x="2776" y="1724"/>
                    </a:lnTo>
                    <a:lnTo>
                      <a:pt x="2788" y="1726"/>
                    </a:lnTo>
                    <a:lnTo>
                      <a:pt x="2800" y="1726"/>
                    </a:lnTo>
                    <a:lnTo>
                      <a:pt x="2810" y="1724"/>
                    </a:lnTo>
                    <a:lnTo>
                      <a:pt x="2820" y="1720"/>
                    </a:lnTo>
                    <a:lnTo>
                      <a:pt x="2830" y="1714"/>
                    </a:lnTo>
                    <a:lnTo>
                      <a:pt x="2838" y="1708"/>
                    </a:lnTo>
                    <a:lnTo>
                      <a:pt x="2838" y="1708"/>
                    </a:lnTo>
                    <a:lnTo>
                      <a:pt x="2846" y="1698"/>
                    </a:lnTo>
                    <a:lnTo>
                      <a:pt x="2852" y="1688"/>
                    </a:lnTo>
                    <a:lnTo>
                      <a:pt x="2858" y="1676"/>
                    </a:lnTo>
                    <a:lnTo>
                      <a:pt x="2862" y="1664"/>
                    </a:lnTo>
                    <a:lnTo>
                      <a:pt x="2864" y="1650"/>
                    </a:lnTo>
                    <a:lnTo>
                      <a:pt x="2866" y="1636"/>
                    </a:lnTo>
                    <a:lnTo>
                      <a:pt x="2864" y="1602"/>
                    </a:lnTo>
                    <a:lnTo>
                      <a:pt x="2858" y="1566"/>
                    </a:lnTo>
                    <a:lnTo>
                      <a:pt x="2850" y="1528"/>
                    </a:lnTo>
                    <a:lnTo>
                      <a:pt x="2836" y="1486"/>
                    </a:lnTo>
                    <a:lnTo>
                      <a:pt x="2820" y="1440"/>
                    </a:lnTo>
                    <a:lnTo>
                      <a:pt x="2800" y="1394"/>
                    </a:lnTo>
                    <a:lnTo>
                      <a:pt x="2778" y="1344"/>
                    </a:lnTo>
                    <a:lnTo>
                      <a:pt x="2752" y="1294"/>
                    </a:lnTo>
                    <a:lnTo>
                      <a:pt x="2726" y="1242"/>
                    </a:lnTo>
                    <a:lnTo>
                      <a:pt x="2666" y="1138"/>
                    </a:lnTo>
                    <a:lnTo>
                      <a:pt x="2602" y="1032"/>
                    </a:lnTo>
                    <a:lnTo>
                      <a:pt x="2536" y="928"/>
                    </a:lnTo>
                    <a:lnTo>
                      <a:pt x="2470" y="828"/>
                    </a:lnTo>
                    <a:lnTo>
                      <a:pt x="2408" y="736"/>
                    </a:lnTo>
                    <a:lnTo>
                      <a:pt x="2350" y="656"/>
                    </a:lnTo>
                    <a:lnTo>
                      <a:pt x="2264" y="536"/>
                    </a:lnTo>
                    <a:lnTo>
                      <a:pt x="2230" y="492"/>
                    </a:lnTo>
                    <a:lnTo>
                      <a:pt x="2368" y="440"/>
                    </a:lnTo>
                    <a:lnTo>
                      <a:pt x="2368" y="440"/>
                    </a:lnTo>
                    <a:lnTo>
                      <a:pt x="2396" y="488"/>
                    </a:lnTo>
                    <a:lnTo>
                      <a:pt x="2472" y="616"/>
                    </a:lnTo>
                    <a:lnTo>
                      <a:pt x="2522" y="700"/>
                    </a:lnTo>
                    <a:lnTo>
                      <a:pt x="2580" y="794"/>
                    </a:lnTo>
                    <a:lnTo>
                      <a:pt x="2644" y="892"/>
                    </a:lnTo>
                    <a:lnTo>
                      <a:pt x="2712" y="994"/>
                    </a:lnTo>
                    <a:lnTo>
                      <a:pt x="2780" y="1092"/>
                    </a:lnTo>
                    <a:lnTo>
                      <a:pt x="2850" y="1186"/>
                    </a:lnTo>
                    <a:lnTo>
                      <a:pt x="2886" y="1230"/>
                    </a:lnTo>
                    <a:lnTo>
                      <a:pt x="2920" y="1270"/>
                    </a:lnTo>
                    <a:lnTo>
                      <a:pt x="2954" y="1308"/>
                    </a:lnTo>
                    <a:lnTo>
                      <a:pt x="2986" y="1342"/>
                    </a:lnTo>
                    <a:lnTo>
                      <a:pt x="3018" y="1374"/>
                    </a:lnTo>
                    <a:lnTo>
                      <a:pt x="3048" y="1400"/>
                    </a:lnTo>
                    <a:lnTo>
                      <a:pt x="3076" y="1420"/>
                    </a:lnTo>
                    <a:lnTo>
                      <a:pt x="3104" y="1436"/>
                    </a:lnTo>
                    <a:lnTo>
                      <a:pt x="3116" y="1442"/>
                    </a:lnTo>
                    <a:lnTo>
                      <a:pt x="3128" y="1446"/>
                    </a:lnTo>
                    <a:lnTo>
                      <a:pt x="3140" y="1448"/>
                    </a:lnTo>
                    <a:lnTo>
                      <a:pt x="3152" y="1450"/>
                    </a:lnTo>
                    <a:lnTo>
                      <a:pt x="3162" y="1448"/>
                    </a:lnTo>
                    <a:lnTo>
                      <a:pt x="3172" y="1446"/>
                    </a:lnTo>
                    <a:lnTo>
                      <a:pt x="3182" y="1442"/>
                    </a:lnTo>
                    <a:lnTo>
                      <a:pt x="3190" y="1436"/>
                    </a:lnTo>
                    <a:lnTo>
                      <a:pt x="3190" y="1436"/>
                    </a:lnTo>
                    <a:lnTo>
                      <a:pt x="3198" y="1428"/>
                    </a:lnTo>
                    <a:lnTo>
                      <a:pt x="3206" y="1420"/>
                    </a:lnTo>
                    <a:lnTo>
                      <a:pt x="3210" y="1410"/>
                    </a:lnTo>
                    <a:lnTo>
                      <a:pt x="3214" y="1398"/>
                    </a:lnTo>
                    <a:lnTo>
                      <a:pt x="3218" y="1386"/>
                    </a:lnTo>
                    <a:lnTo>
                      <a:pt x="3220" y="1374"/>
                    </a:lnTo>
                    <a:lnTo>
                      <a:pt x="3220" y="1344"/>
                    </a:lnTo>
                    <a:lnTo>
                      <a:pt x="3216" y="1310"/>
                    </a:lnTo>
                    <a:lnTo>
                      <a:pt x="3208" y="1274"/>
                    </a:lnTo>
                    <a:lnTo>
                      <a:pt x="3196" y="1234"/>
                    </a:lnTo>
                    <a:lnTo>
                      <a:pt x="3182" y="1192"/>
                    </a:lnTo>
                    <a:lnTo>
                      <a:pt x="3164" y="1146"/>
                    </a:lnTo>
                    <a:lnTo>
                      <a:pt x="3144" y="1100"/>
                    </a:lnTo>
                    <a:lnTo>
                      <a:pt x="3122" y="1050"/>
                    </a:lnTo>
                    <a:lnTo>
                      <a:pt x="3096" y="1000"/>
                    </a:lnTo>
                    <a:lnTo>
                      <a:pt x="3042" y="898"/>
                    </a:lnTo>
                    <a:lnTo>
                      <a:pt x="2984" y="796"/>
                    </a:lnTo>
                    <a:lnTo>
                      <a:pt x="2924" y="694"/>
                    </a:lnTo>
                    <a:lnTo>
                      <a:pt x="2864" y="596"/>
                    </a:lnTo>
                    <a:lnTo>
                      <a:pt x="2806" y="506"/>
                    </a:lnTo>
                    <a:lnTo>
                      <a:pt x="2754" y="428"/>
                    </a:lnTo>
                    <a:lnTo>
                      <a:pt x="2674" y="310"/>
                    </a:lnTo>
                    <a:lnTo>
                      <a:pt x="2642" y="266"/>
                    </a:lnTo>
                    <a:lnTo>
                      <a:pt x="2804" y="212"/>
                    </a:lnTo>
                    <a:lnTo>
                      <a:pt x="2804" y="212"/>
                    </a:lnTo>
                    <a:lnTo>
                      <a:pt x="2820" y="254"/>
                    </a:lnTo>
                    <a:lnTo>
                      <a:pt x="2840" y="300"/>
                    </a:lnTo>
                    <a:lnTo>
                      <a:pt x="2868" y="362"/>
                    </a:lnTo>
                    <a:lnTo>
                      <a:pt x="2902" y="434"/>
                    </a:lnTo>
                    <a:lnTo>
                      <a:pt x="2942" y="514"/>
                    </a:lnTo>
                    <a:lnTo>
                      <a:pt x="2988" y="600"/>
                    </a:lnTo>
                    <a:lnTo>
                      <a:pt x="3038" y="686"/>
                    </a:lnTo>
                    <a:lnTo>
                      <a:pt x="3066" y="730"/>
                    </a:lnTo>
                    <a:lnTo>
                      <a:pt x="3094" y="772"/>
                    </a:lnTo>
                    <a:lnTo>
                      <a:pt x="3124" y="814"/>
                    </a:lnTo>
                    <a:lnTo>
                      <a:pt x="3156" y="856"/>
                    </a:lnTo>
                    <a:lnTo>
                      <a:pt x="3188" y="894"/>
                    </a:lnTo>
                    <a:lnTo>
                      <a:pt x="3220" y="932"/>
                    </a:lnTo>
                    <a:lnTo>
                      <a:pt x="3254" y="966"/>
                    </a:lnTo>
                    <a:lnTo>
                      <a:pt x="3288" y="998"/>
                    </a:lnTo>
                    <a:lnTo>
                      <a:pt x="3324" y="1026"/>
                    </a:lnTo>
                    <a:lnTo>
                      <a:pt x="3360" y="1050"/>
                    </a:lnTo>
                    <a:lnTo>
                      <a:pt x="3396" y="1072"/>
                    </a:lnTo>
                    <a:lnTo>
                      <a:pt x="3434" y="1088"/>
                    </a:lnTo>
                    <a:lnTo>
                      <a:pt x="3452" y="1094"/>
                    </a:lnTo>
                    <a:lnTo>
                      <a:pt x="3472" y="1100"/>
                    </a:lnTo>
                    <a:lnTo>
                      <a:pt x="3490" y="1104"/>
                    </a:lnTo>
                    <a:lnTo>
                      <a:pt x="3510" y="1108"/>
                    </a:lnTo>
                    <a:lnTo>
                      <a:pt x="3528" y="1110"/>
                    </a:lnTo>
                    <a:lnTo>
                      <a:pt x="3548" y="1110"/>
                    </a:lnTo>
                    <a:lnTo>
                      <a:pt x="3568" y="1108"/>
                    </a:lnTo>
                    <a:lnTo>
                      <a:pt x="3588" y="1106"/>
                    </a:lnTo>
                    <a:lnTo>
                      <a:pt x="3588" y="1106"/>
                    </a:lnTo>
                    <a:lnTo>
                      <a:pt x="3590" y="1104"/>
                    </a:lnTo>
                    <a:lnTo>
                      <a:pt x="3594" y="1100"/>
                    </a:lnTo>
                    <a:lnTo>
                      <a:pt x="3600" y="1090"/>
                    </a:lnTo>
                    <a:lnTo>
                      <a:pt x="3606" y="1076"/>
                    </a:lnTo>
                    <a:lnTo>
                      <a:pt x="3610" y="1056"/>
                    </a:lnTo>
                    <a:lnTo>
                      <a:pt x="3610" y="1042"/>
                    </a:lnTo>
                    <a:lnTo>
                      <a:pt x="3610" y="1028"/>
                    </a:lnTo>
                    <a:lnTo>
                      <a:pt x="3608" y="1010"/>
                    </a:lnTo>
                    <a:lnTo>
                      <a:pt x="3606" y="990"/>
                    </a:lnTo>
                    <a:lnTo>
                      <a:pt x="3600" y="968"/>
                    </a:lnTo>
                    <a:lnTo>
                      <a:pt x="3594" y="944"/>
                    </a:lnTo>
                    <a:lnTo>
                      <a:pt x="3586" y="916"/>
                    </a:lnTo>
                    <a:lnTo>
                      <a:pt x="3574" y="886"/>
                    </a:lnTo>
                    <a:lnTo>
                      <a:pt x="3560" y="854"/>
                    </a:lnTo>
                    <a:lnTo>
                      <a:pt x="3544" y="816"/>
                    </a:lnTo>
                    <a:lnTo>
                      <a:pt x="3524" y="778"/>
                    </a:lnTo>
                    <a:lnTo>
                      <a:pt x="3502" y="734"/>
                    </a:lnTo>
                    <a:lnTo>
                      <a:pt x="3476" y="688"/>
                    </a:lnTo>
                    <a:lnTo>
                      <a:pt x="3446" y="638"/>
                    </a:lnTo>
                    <a:lnTo>
                      <a:pt x="3412" y="582"/>
                    </a:lnTo>
                    <a:lnTo>
                      <a:pt x="3374" y="524"/>
                    </a:lnTo>
                    <a:lnTo>
                      <a:pt x="3334" y="462"/>
                    </a:lnTo>
                    <a:lnTo>
                      <a:pt x="3288" y="396"/>
                    </a:lnTo>
                    <a:lnTo>
                      <a:pt x="3238" y="326"/>
                    </a:lnTo>
                    <a:lnTo>
                      <a:pt x="3182" y="250"/>
                    </a:lnTo>
                    <a:lnTo>
                      <a:pt x="3122" y="170"/>
                    </a:lnTo>
                    <a:lnTo>
                      <a:pt x="3056" y="86"/>
                    </a:lnTo>
                    <a:lnTo>
                      <a:pt x="3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7" name="Freeform 87"/>
              <p:cNvSpPr>
                <a:spLocks/>
              </p:cNvSpPr>
              <p:nvPr userDrawn="1"/>
            </p:nvSpPr>
            <p:spPr bwMode="auto">
              <a:xfrm>
                <a:off x="7141" y="-1744"/>
                <a:ext cx="4266" cy="2890"/>
              </a:xfrm>
              <a:custGeom>
                <a:avLst/>
                <a:gdLst>
                  <a:gd name="T0" fmla="*/ 4172 w 4266"/>
                  <a:gd name="T1" fmla="*/ 918 h 2890"/>
                  <a:gd name="T2" fmla="*/ 4262 w 4266"/>
                  <a:gd name="T3" fmla="*/ 1504 h 2890"/>
                  <a:gd name="T4" fmla="*/ 4136 w 4266"/>
                  <a:gd name="T5" fmla="*/ 1478 h 2890"/>
                  <a:gd name="T6" fmla="*/ 3704 w 4266"/>
                  <a:gd name="T7" fmla="*/ 1470 h 2890"/>
                  <a:gd name="T8" fmla="*/ 3474 w 4266"/>
                  <a:gd name="T9" fmla="*/ 1598 h 2890"/>
                  <a:gd name="T10" fmla="*/ 3274 w 4266"/>
                  <a:gd name="T11" fmla="*/ 1688 h 2890"/>
                  <a:gd name="T12" fmla="*/ 3062 w 4266"/>
                  <a:gd name="T13" fmla="*/ 1770 h 2890"/>
                  <a:gd name="T14" fmla="*/ 2848 w 4266"/>
                  <a:gd name="T15" fmla="*/ 1882 h 2890"/>
                  <a:gd name="T16" fmla="*/ 2634 w 4266"/>
                  <a:gd name="T17" fmla="*/ 2022 h 2890"/>
                  <a:gd name="T18" fmla="*/ 2388 w 4266"/>
                  <a:gd name="T19" fmla="*/ 2108 h 2890"/>
                  <a:gd name="T20" fmla="*/ 2172 w 4266"/>
                  <a:gd name="T21" fmla="*/ 2178 h 2890"/>
                  <a:gd name="T22" fmla="*/ 2006 w 4266"/>
                  <a:gd name="T23" fmla="*/ 2176 h 2890"/>
                  <a:gd name="T24" fmla="*/ 1822 w 4266"/>
                  <a:gd name="T25" fmla="*/ 2306 h 2890"/>
                  <a:gd name="T26" fmla="*/ 1660 w 4266"/>
                  <a:gd name="T27" fmla="*/ 2386 h 2890"/>
                  <a:gd name="T28" fmla="*/ 1504 w 4266"/>
                  <a:gd name="T29" fmla="*/ 2566 h 2890"/>
                  <a:gd name="T30" fmla="*/ 1264 w 4266"/>
                  <a:gd name="T31" fmla="*/ 2564 h 2890"/>
                  <a:gd name="T32" fmla="*/ 1094 w 4266"/>
                  <a:gd name="T33" fmla="*/ 2790 h 2890"/>
                  <a:gd name="T34" fmla="*/ 862 w 4266"/>
                  <a:gd name="T35" fmla="*/ 2522 h 2890"/>
                  <a:gd name="T36" fmla="*/ 690 w 4266"/>
                  <a:gd name="T37" fmla="*/ 2824 h 2890"/>
                  <a:gd name="T38" fmla="*/ 368 w 4266"/>
                  <a:gd name="T39" fmla="*/ 2596 h 2890"/>
                  <a:gd name="T40" fmla="*/ 260 w 4266"/>
                  <a:gd name="T41" fmla="*/ 2862 h 2890"/>
                  <a:gd name="T42" fmla="*/ 26 w 4266"/>
                  <a:gd name="T43" fmla="*/ 2774 h 2890"/>
                  <a:gd name="T44" fmla="*/ 166 w 4266"/>
                  <a:gd name="T45" fmla="*/ 2688 h 2890"/>
                  <a:gd name="T46" fmla="*/ 276 w 4266"/>
                  <a:gd name="T47" fmla="*/ 2368 h 2890"/>
                  <a:gd name="T48" fmla="*/ 374 w 4266"/>
                  <a:gd name="T49" fmla="*/ 2168 h 2890"/>
                  <a:gd name="T50" fmla="*/ 550 w 4266"/>
                  <a:gd name="T51" fmla="*/ 2606 h 2890"/>
                  <a:gd name="T52" fmla="*/ 746 w 4266"/>
                  <a:gd name="T53" fmla="*/ 2466 h 2890"/>
                  <a:gd name="T54" fmla="*/ 712 w 4266"/>
                  <a:gd name="T55" fmla="*/ 2038 h 2890"/>
                  <a:gd name="T56" fmla="*/ 852 w 4266"/>
                  <a:gd name="T57" fmla="*/ 2242 h 2890"/>
                  <a:gd name="T58" fmla="*/ 1054 w 4266"/>
                  <a:gd name="T59" fmla="*/ 2518 h 2890"/>
                  <a:gd name="T60" fmla="*/ 1144 w 4266"/>
                  <a:gd name="T61" fmla="*/ 2328 h 2890"/>
                  <a:gd name="T62" fmla="*/ 1124 w 4266"/>
                  <a:gd name="T63" fmla="*/ 1596 h 2890"/>
                  <a:gd name="T64" fmla="*/ 1360 w 4266"/>
                  <a:gd name="T65" fmla="*/ 2306 h 2890"/>
                  <a:gd name="T66" fmla="*/ 1506 w 4266"/>
                  <a:gd name="T67" fmla="*/ 2376 h 2890"/>
                  <a:gd name="T68" fmla="*/ 1578 w 4266"/>
                  <a:gd name="T69" fmla="*/ 2048 h 2890"/>
                  <a:gd name="T70" fmla="*/ 1534 w 4266"/>
                  <a:gd name="T71" fmla="*/ 1588 h 2890"/>
                  <a:gd name="T72" fmla="*/ 1816 w 4266"/>
                  <a:gd name="T73" fmla="*/ 2172 h 2890"/>
                  <a:gd name="T74" fmla="*/ 1920 w 4266"/>
                  <a:gd name="T75" fmla="*/ 2124 h 2890"/>
                  <a:gd name="T76" fmla="*/ 1944 w 4266"/>
                  <a:gd name="T77" fmla="*/ 1804 h 2890"/>
                  <a:gd name="T78" fmla="*/ 1942 w 4266"/>
                  <a:gd name="T79" fmla="*/ 1348 h 2890"/>
                  <a:gd name="T80" fmla="*/ 2178 w 4266"/>
                  <a:gd name="T81" fmla="*/ 2024 h 2890"/>
                  <a:gd name="T82" fmla="*/ 2294 w 4266"/>
                  <a:gd name="T83" fmla="*/ 2008 h 2890"/>
                  <a:gd name="T84" fmla="*/ 2368 w 4266"/>
                  <a:gd name="T85" fmla="*/ 1784 h 2890"/>
                  <a:gd name="T86" fmla="*/ 2270 w 4266"/>
                  <a:gd name="T87" fmla="*/ 978 h 2890"/>
                  <a:gd name="T88" fmla="*/ 2514 w 4266"/>
                  <a:gd name="T89" fmla="*/ 1712 h 2890"/>
                  <a:gd name="T90" fmla="*/ 2678 w 4266"/>
                  <a:gd name="T91" fmla="*/ 1838 h 2890"/>
                  <a:gd name="T92" fmla="*/ 2746 w 4266"/>
                  <a:gd name="T93" fmla="*/ 1610 h 2890"/>
                  <a:gd name="T94" fmla="*/ 2660 w 4266"/>
                  <a:gd name="T95" fmla="*/ 774 h 2890"/>
                  <a:gd name="T96" fmla="*/ 2902 w 4266"/>
                  <a:gd name="T97" fmla="*/ 1442 h 2890"/>
                  <a:gd name="T98" fmla="*/ 3142 w 4266"/>
                  <a:gd name="T99" fmla="*/ 1596 h 2890"/>
                  <a:gd name="T100" fmla="*/ 3182 w 4266"/>
                  <a:gd name="T101" fmla="*/ 1340 h 2890"/>
                  <a:gd name="T102" fmla="*/ 3058 w 4266"/>
                  <a:gd name="T103" fmla="*/ 526 h 2890"/>
                  <a:gd name="T104" fmla="*/ 3314 w 4266"/>
                  <a:gd name="T105" fmla="*/ 1262 h 2890"/>
                  <a:gd name="T106" fmla="*/ 3526 w 4266"/>
                  <a:gd name="T107" fmla="*/ 1430 h 2890"/>
                  <a:gd name="T108" fmla="*/ 3622 w 4266"/>
                  <a:gd name="T109" fmla="*/ 1262 h 2890"/>
                  <a:gd name="T110" fmla="*/ 3398 w 4266"/>
                  <a:gd name="T111" fmla="*/ 428 h 2890"/>
                  <a:gd name="T112" fmla="*/ 3636 w 4266"/>
                  <a:gd name="T113" fmla="*/ 782 h 2890"/>
                  <a:gd name="T114" fmla="*/ 4034 w 4266"/>
                  <a:gd name="T115" fmla="*/ 1240 h 2890"/>
                  <a:gd name="T116" fmla="*/ 4084 w 4266"/>
                  <a:gd name="T117" fmla="*/ 984 h 2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66" h="2890">
                    <a:moveTo>
                      <a:pt x="3916" y="0"/>
                    </a:moveTo>
                    <a:lnTo>
                      <a:pt x="3916" y="0"/>
                    </a:lnTo>
                    <a:lnTo>
                      <a:pt x="3926" y="30"/>
                    </a:lnTo>
                    <a:lnTo>
                      <a:pt x="3954" y="112"/>
                    </a:lnTo>
                    <a:lnTo>
                      <a:pt x="3996" y="238"/>
                    </a:lnTo>
                    <a:lnTo>
                      <a:pt x="4020" y="314"/>
                    </a:lnTo>
                    <a:lnTo>
                      <a:pt x="4046" y="400"/>
                    </a:lnTo>
                    <a:lnTo>
                      <a:pt x="4072" y="494"/>
                    </a:lnTo>
                    <a:lnTo>
                      <a:pt x="4098" y="592"/>
                    </a:lnTo>
                    <a:lnTo>
                      <a:pt x="4124" y="696"/>
                    </a:lnTo>
                    <a:lnTo>
                      <a:pt x="4150" y="806"/>
                    </a:lnTo>
                    <a:lnTo>
                      <a:pt x="4172" y="918"/>
                    </a:lnTo>
                    <a:lnTo>
                      <a:pt x="4192" y="1032"/>
                    </a:lnTo>
                    <a:lnTo>
                      <a:pt x="4208" y="1148"/>
                    </a:lnTo>
                    <a:lnTo>
                      <a:pt x="4222" y="1264"/>
                    </a:lnTo>
                    <a:lnTo>
                      <a:pt x="4222" y="1264"/>
                    </a:lnTo>
                    <a:lnTo>
                      <a:pt x="4228" y="1280"/>
                    </a:lnTo>
                    <a:lnTo>
                      <a:pt x="4240" y="1324"/>
                    </a:lnTo>
                    <a:lnTo>
                      <a:pt x="4256" y="1382"/>
                    </a:lnTo>
                    <a:lnTo>
                      <a:pt x="4262" y="1412"/>
                    </a:lnTo>
                    <a:lnTo>
                      <a:pt x="4266" y="1442"/>
                    </a:lnTo>
                    <a:lnTo>
                      <a:pt x="4266" y="1470"/>
                    </a:lnTo>
                    <a:lnTo>
                      <a:pt x="4264" y="1494"/>
                    </a:lnTo>
                    <a:lnTo>
                      <a:pt x="4262" y="1504"/>
                    </a:lnTo>
                    <a:lnTo>
                      <a:pt x="4258" y="1512"/>
                    </a:lnTo>
                    <a:lnTo>
                      <a:pt x="4254" y="1518"/>
                    </a:lnTo>
                    <a:lnTo>
                      <a:pt x="4246" y="1524"/>
                    </a:lnTo>
                    <a:lnTo>
                      <a:pt x="4240" y="1528"/>
                    </a:lnTo>
                    <a:lnTo>
                      <a:pt x="4230" y="1528"/>
                    </a:lnTo>
                    <a:lnTo>
                      <a:pt x="4218" y="1526"/>
                    </a:lnTo>
                    <a:lnTo>
                      <a:pt x="4206" y="1522"/>
                    </a:lnTo>
                    <a:lnTo>
                      <a:pt x="4192" y="1516"/>
                    </a:lnTo>
                    <a:lnTo>
                      <a:pt x="4176" y="1506"/>
                    </a:lnTo>
                    <a:lnTo>
                      <a:pt x="4158" y="1494"/>
                    </a:lnTo>
                    <a:lnTo>
                      <a:pt x="4136" y="1478"/>
                    </a:lnTo>
                    <a:lnTo>
                      <a:pt x="4136" y="1478"/>
                    </a:lnTo>
                    <a:lnTo>
                      <a:pt x="3980" y="1344"/>
                    </a:lnTo>
                    <a:lnTo>
                      <a:pt x="3856" y="1238"/>
                    </a:lnTo>
                    <a:lnTo>
                      <a:pt x="3750" y="1142"/>
                    </a:lnTo>
                    <a:lnTo>
                      <a:pt x="3750" y="1142"/>
                    </a:lnTo>
                    <a:lnTo>
                      <a:pt x="3750" y="1174"/>
                    </a:lnTo>
                    <a:lnTo>
                      <a:pt x="3748" y="1210"/>
                    </a:lnTo>
                    <a:lnTo>
                      <a:pt x="3746" y="1254"/>
                    </a:lnTo>
                    <a:lnTo>
                      <a:pt x="3740" y="1306"/>
                    </a:lnTo>
                    <a:lnTo>
                      <a:pt x="3732" y="1360"/>
                    </a:lnTo>
                    <a:lnTo>
                      <a:pt x="3720" y="1416"/>
                    </a:lnTo>
                    <a:lnTo>
                      <a:pt x="3712" y="1444"/>
                    </a:lnTo>
                    <a:lnTo>
                      <a:pt x="3704" y="1470"/>
                    </a:lnTo>
                    <a:lnTo>
                      <a:pt x="3694" y="1496"/>
                    </a:lnTo>
                    <a:lnTo>
                      <a:pt x="3682" y="1520"/>
                    </a:lnTo>
                    <a:lnTo>
                      <a:pt x="3670" y="1542"/>
                    </a:lnTo>
                    <a:lnTo>
                      <a:pt x="3656" y="1562"/>
                    </a:lnTo>
                    <a:lnTo>
                      <a:pt x="3640" y="1580"/>
                    </a:lnTo>
                    <a:lnTo>
                      <a:pt x="3622" y="1594"/>
                    </a:lnTo>
                    <a:lnTo>
                      <a:pt x="3602" y="1604"/>
                    </a:lnTo>
                    <a:lnTo>
                      <a:pt x="3580" y="1612"/>
                    </a:lnTo>
                    <a:lnTo>
                      <a:pt x="3556" y="1616"/>
                    </a:lnTo>
                    <a:lnTo>
                      <a:pt x="3532" y="1614"/>
                    </a:lnTo>
                    <a:lnTo>
                      <a:pt x="3504" y="1608"/>
                    </a:lnTo>
                    <a:lnTo>
                      <a:pt x="3474" y="1598"/>
                    </a:lnTo>
                    <a:lnTo>
                      <a:pt x="3442" y="1582"/>
                    </a:lnTo>
                    <a:lnTo>
                      <a:pt x="3408" y="1560"/>
                    </a:lnTo>
                    <a:lnTo>
                      <a:pt x="3370" y="1532"/>
                    </a:lnTo>
                    <a:lnTo>
                      <a:pt x="3330" y="1498"/>
                    </a:lnTo>
                    <a:lnTo>
                      <a:pt x="3330" y="1498"/>
                    </a:lnTo>
                    <a:lnTo>
                      <a:pt x="3328" y="1518"/>
                    </a:lnTo>
                    <a:lnTo>
                      <a:pt x="3324" y="1540"/>
                    </a:lnTo>
                    <a:lnTo>
                      <a:pt x="3318" y="1570"/>
                    </a:lnTo>
                    <a:lnTo>
                      <a:pt x="3310" y="1602"/>
                    </a:lnTo>
                    <a:lnTo>
                      <a:pt x="3298" y="1636"/>
                    </a:lnTo>
                    <a:lnTo>
                      <a:pt x="3282" y="1672"/>
                    </a:lnTo>
                    <a:lnTo>
                      <a:pt x="3274" y="1688"/>
                    </a:lnTo>
                    <a:lnTo>
                      <a:pt x="3262" y="1704"/>
                    </a:lnTo>
                    <a:lnTo>
                      <a:pt x="3252" y="1720"/>
                    </a:lnTo>
                    <a:lnTo>
                      <a:pt x="3238" y="1734"/>
                    </a:lnTo>
                    <a:lnTo>
                      <a:pt x="3224" y="1746"/>
                    </a:lnTo>
                    <a:lnTo>
                      <a:pt x="3210" y="1758"/>
                    </a:lnTo>
                    <a:lnTo>
                      <a:pt x="3192" y="1766"/>
                    </a:lnTo>
                    <a:lnTo>
                      <a:pt x="3174" y="1774"/>
                    </a:lnTo>
                    <a:lnTo>
                      <a:pt x="3156" y="1778"/>
                    </a:lnTo>
                    <a:lnTo>
                      <a:pt x="3134" y="1782"/>
                    </a:lnTo>
                    <a:lnTo>
                      <a:pt x="3112" y="1780"/>
                    </a:lnTo>
                    <a:lnTo>
                      <a:pt x="3088" y="1776"/>
                    </a:lnTo>
                    <a:lnTo>
                      <a:pt x="3062" y="1770"/>
                    </a:lnTo>
                    <a:lnTo>
                      <a:pt x="3034" y="1760"/>
                    </a:lnTo>
                    <a:lnTo>
                      <a:pt x="3004" y="1746"/>
                    </a:lnTo>
                    <a:lnTo>
                      <a:pt x="2974" y="1726"/>
                    </a:lnTo>
                    <a:lnTo>
                      <a:pt x="2940" y="1704"/>
                    </a:lnTo>
                    <a:lnTo>
                      <a:pt x="2906" y="1678"/>
                    </a:lnTo>
                    <a:lnTo>
                      <a:pt x="2906" y="1678"/>
                    </a:lnTo>
                    <a:lnTo>
                      <a:pt x="2902" y="1702"/>
                    </a:lnTo>
                    <a:lnTo>
                      <a:pt x="2896" y="1728"/>
                    </a:lnTo>
                    <a:lnTo>
                      <a:pt x="2888" y="1760"/>
                    </a:lnTo>
                    <a:lnTo>
                      <a:pt x="2878" y="1800"/>
                    </a:lnTo>
                    <a:lnTo>
                      <a:pt x="2864" y="1840"/>
                    </a:lnTo>
                    <a:lnTo>
                      <a:pt x="2848" y="1882"/>
                    </a:lnTo>
                    <a:lnTo>
                      <a:pt x="2826" y="1922"/>
                    </a:lnTo>
                    <a:lnTo>
                      <a:pt x="2816" y="1940"/>
                    </a:lnTo>
                    <a:lnTo>
                      <a:pt x="2802" y="1958"/>
                    </a:lnTo>
                    <a:lnTo>
                      <a:pt x="2788" y="1974"/>
                    </a:lnTo>
                    <a:lnTo>
                      <a:pt x="2774" y="1990"/>
                    </a:lnTo>
                    <a:lnTo>
                      <a:pt x="2758" y="2002"/>
                    </a:lnTo>
                    <a:lnTo>
                      <a:pt x="2740" y="2012"/>
                    </a:lnTo>
                    <a:lnTo>
                      <a:pt x="2722" y="2020"/>
                    </a:lnTo>
                    <a:lnTo>
                      <a:pt x="2702" y="2026"/>
                    </a:lnTo>
                    <a:lnTo>
                      <a:pt x="2680" y="2028"/>
                    </a:lnTo>
                    <a:lnTo>
                      <a:pt x="2658" y="2028"/>
                    </a:lnTo>
                    <a:lnTo>
                      <a:pt x="2634" y="2022"/>
                    </a:lnTo>
                    <a:lnTo>
                      <a:pt x="2610" y="2014"/>
                    </a:lnTo>
                    <a:lnTo>
                      <a:pt x="2582" y="2002"/>
                    </a:lnTo>
                    <a:lnTo>
                      <a:pt x="2554" y="1986"/>
                    </a:lnTo>
                    <a:lnTo>
                      <a:pt x="2526" y="1966"/>
                    </a:lnTo>
                    <a:lnTo>
                      <a:pt x="2494" y="1940"/>
                    </a:lnTo>
                    <a:lnTo>
                      <a:pt x="2494" y="1940"/>
                    </a:lnTo>
                    <a:lnTo>
                      <a:pt x="2484" y="1960"/>
                    </a:lnTo>
                    <a:lnTo>
                      <a:pt x="2472" y="1982"/>
                    </a:lnTo>
                    <a:lnTo>
                      <a:pt x="2458" y="2010"/>
                    </a:lnTo>
                    <a:lnTo>
                      <a:pt x="2438" y="2042"/>
                    </a:lnTo>
                    <a:lnTo>
                      <a:pt x="2414" y="2076"/>
                    </a:lnTo>
                    <a:lnTo>
                      <a:pt x="2388" y="2108"/>
                    </a:lnTo>
                    <a:lnTo>
                      <a:pt x="2372" y="2124"/>
                    </a:lnTo>
                    <a:lnTo>
                      <a:pt x="2358" y="2138"/>
                    </a:lnTo>
                    <a:lnTo>
                      <a:pt x="2342" y="2152"/>
                    </a:lnTo>
                    <a:lnTo>
                      <a:pt x="2324" y="2164"/>
                    </a:lnTo>
                    <a:lnTo>
                      <a:pt x="2308" y="2174"/>
                    </a:lnTo>
                    <a:lnTo>
                      <a:pt x="2290" y="2182"/>
                    </a:lnTo>
                    <a:lnTo>
                      <a:pt x="2272" y="2190"/>
                    </a:lnTo>
                    <a:lnTo>
                      <a:pt x="2252" y="2192"/>
                    </a:lnTo>
                    <a:lnTo>
                      <a:pt x="2232" y="2194"/>
                    </a:lnTo>
                    <a:lnTo>
                      <a:pt x="2214" y="2192"/>
                    </a:lnTo>
                    <a:lnTo>
                      <a:pt x="2192" y="2186"/>
                    </a:lnTo>
                    <a:lnTo>
                      <a:pt x="2172" y="2178"/>
                    </a:lnTo>
                    <a:lnTo>
                      <a:pt x="2152" y="2166"/>
                    </a:lnTo>
                    <a:lnTo>
                      <a:pt x="2130" y="2150"/>
                    </a:lnTo>
                    <a:lnTo>
                      <a:pt x="2108" y="2128"/>
                    </a:lnTo>
                    <a:lnTo>
                      <a:pt x="2086" y="2104"/>
                    </a:lnTo>
                    <a:lnTo>
                      <a:pt x="2064" y="2074"/>
                    </a:lnTo>
                    <a:lnTo>
                      <a:pt x="2042" y="2038"/>
                    </a:lnTo>
                    <a:lnTo>
                      <a:pt x="2042" y="2038"/>
                    </a:lnTo>
                    <a:lnTo>
                      <a:pt x="2038" y="2060"/>
                    </a:lnTo>
                    <a:lnTo>
                      <a:pt x="2034" y="2082"/>
                    </a:lnTo>
                    <a:lnTo>
                      <a:pt x="2028" y="2110"/>
                    </a:lnTo>
                    <a:lnTo>
                      <a:pt x="2018" y="2142"/>
                    </a:lnTo>
                    <a:lnTo>
                      <a:pt x="2006" y="2176"/>
                    </a:lnTo>
                    <a:lnTo>
                      <a:pt x="1992" y="2212"/>
                    </a:lnTo>
                    <a:lnTo>
                      <a:pt x="1972" y="2244"/>
                    </a:lnTo>
                    <a:lnTo>
                      <a:pt x="1962" y="2258"/>
                    </a:lnTo>
                    <a:lnTo>
                      <a:pt x="1950" y="2272"/>
                    </a:lnTo>
                    <a:lnTo>
                      <a:pt x="1938" y="2284"/>
                    </a:lnTo>
                    <a:lnTo>
                      <a:pt x="1924" y="2294"/>
                    </a:lnTo>
                    <a:lnTo>
                      <a:pt x="1910" y="2302"/>
                    </a:lnTo>
                    <a:lnTo>
                      <a:pt x="1894" y="2308"/>
                    </a:lnTo>
                    <a:lnTo>
                      <a:pt x="1878" y="2312"/>
                    </a:lnTo>
                    <a:lnTo>
                      <a:pt x="1860" y="2312"/>
                    </a:lnTo>
                    <a:lnTo>
                      <a:pt x="1842" y="2310"/>
                    </a:lnTo>
                    <a:lnTo>
                      <a:pt x="1822" y="2306"/>
                    </a:lnTo>
                    <a:lnTo>
                      <a:pt x="1800" y="2296"/>
                    </a:lnTo>
                    <a:lnTo>
                      <a:pt x="1778" y="2284"/>
                    </a:lnTo>
                    <a:lnTo>
                      <a:pt x="1754" y="2268"/>
                    </a:lnTo>
                    <a:lnTo>
                      <a:pt x="1728" y="2248"/>
                    </a:lnTo>
                    <a:lnTo>
                      <a:pt x="1702" y="2222"/>
                    </a:lnTo>
                    <a:lnTo>
                      <a:pt x="1674" y="2194"/>
                    </a:lnTo>
                    <a:lnTo>
                      <a:pt x="1674" y="2194"/>
                    </a:lnTo>
                    <a:lnTo>
                      <a:pt x="1674" y="2222"/>
                    </a:lnTo>
                    <a:lnTo>
                      <a:pt x="1674" y="2254"/>
                    </a:lnTo>
                    <a:lnTo>
                      <a:pt x="1672" y="2294"/>
                    </a:lnTo>
                    <a:lnTo>
                      <a:pt x="1668" y="2338"/>
                    </a:lnTo>
                    <a:lnTo>
                      <a:pt x="1660" y="2386"/>
                    </a:lnTo>
                    <a:lnTo>
                      <a:pt x="1650" y="2432"/>
                    </a:lnTo>
                    <a:lnTo>
                      <a:pt x="1644" y="2456"/>
                    </a:lnTo>
                    <a:lnTo>
                      <a:pt x="1636" y="2478"/>
                    </a:lnTo>
                    <a:lnTo>
                      <a:pt x="1628" y="2498"/>
                    </a:lnTo>
                    <a:lnTo>
                      <a:pt x="1618" y="2516"/>
                    </a:lnTo>
                    <a:lnTo>
                      <a:pt x="1606" y="2532"/>
                    </a:lnTo>
                    <a:lnTo>
                      <a:pt x="1594" y="2546"/>
                    </a:lnTo>
                    <a:lnTo>
                      <a:pt x="1578" y="2556"/>
                    </a:lnTo>
                    <a:lnTo>
                      <a:pt x="1562" y="2564"/>
                    </a:lnTo>
                    <a:lnTo>
                      <a:pt x="1546" y="2568"/>
                    </a:lnTo>
                    <a:lnTo>
                      <a:pt x="1526" y="2570"/>
                    </a:lnTo>
                    <a:lnTo>
                      <a:pt x="1504" y="2566"/>
                    </a:lnTo>
                    <a:lnTo>
                      <a:pt x="1482" y="2558"/>
                    </a:lnTo>
                    <a:lnTo>
                      <a:pt x="1456" y="2544"/>
                    </a:lnTo>
                    <a:lnTo>
                      <a:pt x="1428" y="2526"/>
                    </a:lnTo>
                    <a:lnTo>
                      <a:pt x="1398" y="2502"/>
                    </a:lnTo>
                    <a:lnTo>
                      <a:pt x="1366" y="2474"/>
                    </a:lnTo>
                    <a:lnTo>
                      <a:pt x="1332" y="2438"/>
                    </a:lnTo>
                    <a:lnTo>
                      <a:pt x="1296" y="2396"/>
                    </a:lnTo>
                    <a:lnTo>
                      <a:pt x="1296" y="2396"/>
                    </a:lnTo>
                    <a:lnTo>
                      <a:pt x="1290" y="2430"/>
                    </a:lnTo>
                    <a:lnTo>
                      <a:pt x="1284" y="2466"/>
                    </a:lnTo>
                    <a:lnTo>
                      <a:pt x="1276" y="2512"/>
                    </a:lnTo>
                    <a:lnTo>
                      <a:pt x="1264" y="2564"/>
                    </a:lnTo>
                    <a:lnTo>
                      <a:pt x="1248" y="2618"/>
                    </a:lnTo>
                    <a:lnTo>
                      <a:pt x="1228" y="2670"/>
                    </a:lnTo>
                    <a:lnTo>
                      <a:pt x="1218" y="2694"/>
                    </a:lnTo>
                    <a:lnTo>
                      <a:pt x="1206" y="2716"/>
                    </a:lnTo>
                    <a:lnTo>
                      <a:pt x="1194" y="2736"/>
                    </a:lnTo>
                    <a:lnTo>
                      <a:pt x="1180" y="2754"/>
                    </a:lnTo>
                    <a:lnTo>
                      <a:pt x="1164" y="2770"/>
                    </a:lnTo>
                    <a:lnTo>
                      <a:pt x="1148" y="2780"/>
                    </a:lnTo>
                    <a:lnTo>
                      <a:pt x="1132" y="2788"/>
                    </a:lnTo>
                    <a:lnTo>
                      <a:pt x="1114" y="2792"/>
                    </a:lnTo>
                    <a:lnTo>
                      <a:pt x="1104" y="2792"/>
                    </a:lnTo>
                    <a:lnTo>
                      <a:pt x="1094" y="2790"/>
                    </a:lnTo>
                    <a:lnTo>
                      <a:pt x="1084" y="2788"/>
                    </a:lnTo>
                    <a:lnTo>
                      <a:pt x="1074" y="2784"/>
                    </a:lnTo>
                    <a:lnTo>
                      <a:pt x="1052" y="2772"/>
                    </a:lnTo>
                    <a:lnTo>
                      <a:pt x="1030" y="2754"/>
                    </a:lnTo>
                    <a:lnTo>
                      <a:pt x="1006" y="2728"/>
                    </a:lnTo>
                    <a:lnTo>
                      <a:pt x="980" y="2698"/>
                    </a:lnTo>
                    <a:lnTo>
                      <a:pt x="954" y="2658"/>
                    </a:lnTo>
                    <a:lnTo>
                      <a:pt x="926" y="2612"/>
                    </a:lnTo>
                    <a:lnTo>
                      <a:pt x="898" y="2558"/>
                    </a:lnTo>
                    <a:lnTo>
                      <a:pt x="868" y="2494"/>
                    </a:lnTo>
                    <a:lnTo>
                      <a:pt x="868" y="2494"/>
                    </a:lnTo>
                    <a:lnTo>
                      <a:pt x="862" y="2522"/>
                    </a:lnTo>
                    <a:lnTo>
                      <a:pt x="854" y="2554"/>
                    </a:lnTo>
                    <a:lnTo>
                      <a:pt x="842" y="2594"/>
                    </a:lnTo>
                    <a:lnTo>
                      <a:pt x="826" y="2636"/>
                    </a:lnTo>
                    <a:lnTo>
                      <a:pt x="808" y="2682"/>
                    </a:lnTo>
                    <a:lnTo>
                      <a:pt x="796" y="2704"/>
                    </a:lnTo>
                    <a:lnTo>
                      <a:pt x="784" y="2726"/>
                    </a:lnTo>
                    <a:lnTo>
                      <a:pt x="772" y="2748"/>
                    </a:lnTo>
                    <a:lnTo>
                      <a:pt x="758" y="2768"/>
                    </a:lnTo>
                    <a:lnTo>
                      <a:pt x="742" y="2784"/>
                    </a:lnTo>
                    <a:lnTo>
                      <a:pt x="726" y="2800"/>
                    </a:lnTo>
                    <a:lnTo>
                      <a:pt x="708" y="2814"/>
                    </a:lnTo>
                    <a:lnTo>
                      <a:pt x="690" y="2824"/>
                    </a:lnTo>
                    <a:lnTo>
                      <a:pt x="670" y="2832"/>
                    </a:lnTo>
                    <a:lnTo>
                      <a:pt x="650" y="2834"/>
                    </a:lnTo>
                    <a:lnTo>
                      <a:pt x="628" y="2834"/>
                    </a:lnTo>
                    <a:lnTo>
                      <a:pt x="604" y="2830"/>
                    </a:lnTo>
                    <a:lnTo>
                      <a:pt x="580" y="2820"/>
                    </a:lnTo>
                    <a:lnTo>
                      <a:pt x="552" y="2806"/>
                    </a:lnTo>
                    <a:lnTo>
                      <a:pt x="526" y="2786"/>
                    </a:lnTo>
                    <a:lnTo>
                      <a:pt x="496" y="2762"/>
                    </a:lnTo>
                    <a:lnTo>
                      <a:pt x="466" y="2730"/>
                    </a:lnTo>
                    <a:lnTo>
                      <a:pt x="436" y="2692"/>
                    </a:lnTo>
                    <a:lnTo>
                      <a:pt x="402" y="2648"/>
                    </a:lnTo>
                    <a:lnTo>
                      <a:pt x="368" y="2596"/>
                    </a:lnTo>
                    <a:lnTo>
                      <a:pt x="368" y="2596"/>
                    </a:lnTo>
                    <a:lnTo>
                      <a:pt x="364" y="2618"/>
                    </a:lnTo>
                    <a:lnTo>
                      <a:pt x="360" y="2644"/>
                    </a:lnTo>
                    <a:lnTo>
                      <a:pt x="352" y="2676"/>
                    </a:lnTo>
                    <a:lnTo>
                      <a:pt x="342" y="2710"/>
                    </a:lnTo>
                    <a:lnTo>
                      <a:pt x="330" y="2748"/>
                    </a:lnTo>
                    <a:lnTo>
                      <a:pt x="314" y="2786"/>
                    </a:lnTo>
                    <a:lnTo>
                      <a:pt x="304" y="2804"/>
                    </a:lnTo>
                    <a:lnTo>
                      <a:pt x="294" y="2820"/>
                    </a:lnTo>
                    <a:lnTo>
                      <a:pt x="284" y="2836"/>
                    </a:lnTo>
                    <a:lnTo>
                      <a:pt x="272" y="2850"/>
                    </a:lnTo>
                    <a:lnTo>
                      <a:pt x="260" y="2862"/>
                    </a:lnTo>
                    <a:lnTo>
                      <a:pt x="246" y="2874"/>
                    </a:lnTo>
                    <a:lnTo>
                      <a:pt x="232" y="2882"/>
                    </a:lnTo>
                    <a:lnTo>
                      <a:pt x="216" y="2886"/>
                    </a:lnTo>
                    <a:lnTo>
                      <a:pt x="200" y="2890"/>
                    </a:lnTo>
                    <a:lnTo>
                      <a:pt x="182" y="2888"/>
                    </a:lnTo>
                    <a:lnTo>
                      <a:pt x="164" y="2884"/>
                    </a:lnTo>
                    <a:lnTo>
                      <a:pt x="144" y="2878"/>
                    </a:lnTo>
                    <a:lnTo>
                      <a:pt x="122" y="2866"/>
                    </a:lnTo>
                    <a:lnTo>
                      <a:pt x="100" y="2850"/>
                    </a:lnTo>
                    <a:lnTo>
                      <a:pt x="76" y="2830"/>
                    </a:lnTo>
                    <a:lnTo>
                      <a:pt x="52" y="2804"/>
                    </a:lnTo>
                    <a:lnTo>
                      <a:pt x="26" y="2774"/>
                    </a:lnTo>
                    <a:lnTo>
                      <a:pt x="0" y="2738"/>
                    </a:lnTo>
                    <a:lnTo>
                      <a:pt x="16" y="2586"/>
                    </a:lnTo>
                    <a:lnTo>
                      <a:pt x="16" y="2586"/>
                    </a:lnTo>
                    <a:lnTo>
                      <a:pt x="32" y="2604"/>
                    </a:lnTo>
                    <a:lnTo>
                      <a:pt x="50" y="2622"/>
                    </a:lnTo>
                    <a:lnTo>
                      <a:pt x="70" y="2642"/>
                    </a:lnTo>
                    <a:lnTo>
                      <a:pt x="96" y="2662"/>
                    </a:lnTo>
                    <a:lnTo>
                      <a:pt x="110" y="2672"/>
                    </a:lnTo>
                    <a:lnTo>
                      <a:pt x="124" y="2678"/>
                    </a:lnTo>
                    <a:lnTo>
                      <a:pt x="138" y="2684"/>
                    </a:lnTo>
                    <a:lnTo>
                      <a:pt x="152" y="2688"/>
                    </a:lnTo>
                    <a:lnTo>
                      <a:pt x="166" y="2688"/>
                    </a:lnTo>
                    <a:lnTo>
                      <a:pt x="180" y="2686"/>
                    </a:lnTo>
                    <a:lnTo>
                      <a:pt x="194" y="2680"/>
                    </a:lnTo>
                    <a:lnTo>
                      <a:pt x="206" y="2672"/>
                    </a:lnTo>
                    <a:lnTo>
                      <a:pt x="220" y="2658"/>
                    </a:lnTo>
                    <a:lnTo>
                      <a:pt x="230" y="2642"/>
                    </a:lnTo>
                    <a:lnTo>
                      <a:pt x="242" y="2620"/>
                    </a:lnTo>
                    <a:lnTo>
                      <a:pt x="250" y="2592"/>
                    </a:lnTo>
                    <a:lnTo>
                      <a:pt x="260" y="2560"/>
                    </a:lnTo>
                    <a:lnTo>
                      <a:pt x="266" y="2522"/>
                    </a:lnTo>
                    <a:lnTo>
                      <a:pt x="272" y="2476"/>
                    </a:lnTo>
                    <a:lnTo>
                      <a:pt x="274" y="2426"/>
                    </a:lnTo>
                    <a:lnTo>
                      <a:pt x="276" y="2368"/>
                    </a:lnTo>
                    <a:lnTo>
                      <a:pt x="276" y="2302"/>
                    </a:lnTo>
                    <a:lnTo>
                      <a:pt x="272" y="2228"/>
                    </a:lnTo>
                    <a:lnTo>
                      <a:pt x="268" y="2146"/>
                    </a:lnTo>
                    <a:lnTo>
                      <a:pt x="260" y="2056"/>
                    </a:lnTo>
                    <a:lnTo>
                      <a:pt x="250" y="1956"/>
                    </a:lnTo>
                    <a:lnTo>
                      <a:pt x="350" y="1848"/>
                    </a:lnTo>
                    <a:lnTo>
                      <a:pt x="350" y="1848"/>
                    </a:lnTo>
                    <a:lnTo>
                      <a:pt x="350" y="1882"/>
                    </a:lnTo>
                    <a:lnTo>
                      <a:pt x="354" y="1970"/>
                    </a:lnTo>
                    <a:lnTo>
                      <a:pt x="358" y="2030"/>
                    </a:lnTo>
                    <a:lnTo>
                      <a:pt x="366" y="2096"/>
                    </a:lnTo>
                    <a:lnTo>
                      <a:pt x="374" y="2168"/>
                    </a:lnTo>
                    <a:lnTo>
                      <a:pt x="386" y="2240"/>
                    </a:lnTo>
                    <a:lnTo>
                      <a:pt x="402" y="2314"/>
                    </a:lnTo>
                    <a:lnTo>
                      <a:pt x="412" y="2350"/>
                    </a:lnTo>
                    <a:lnTo>
                      <a:pt x="422" y="2386"/>
                    </a:lnTo>
                    <a:lnTo>
                      <a:pt x="434" y="2420"/>
                    </a:lnTo>
                    <a:lnTo>
                      <a:pt x="446" y="2454"/>
                    </a:lnTo>
                    <a:lnTo>
                      <a:pt x="460" y="2484"/>
                    </a:lnTo>
                    <a:lnTo>
                      <a:pt x="476" y="2514"/>
                    </a:lnTo>
                    <a:lnTo>
                      <a:pt x="492" y="2540"/>
                    </a:lnTo>
                    <a:lnTo>
                      <a:pt x="510" y="2566"/>
                    </a:lnTo>
                    <a:lnTo>
                      <a:pt x="530" y="2586"/>
                    </a:lnTo>
                    <a:lnTo>
                      <a:pt x="550" y="2606"/>
                    </a:lnTo>
                    <a:lnTo>
                      <a:pt x="572" y="2620"/>
                    </a:lnTo>
                    <a:lnTo>
                      <a:pt x="598" y="2632"/>
                    </a:lnTo>
                    <a:lnTo>
                      <a:pt x="622" y="2640"/>
                    </a:lnTo>
                    <a:lnTo>
                      <a:pt x="650" y="2642"/>
                    </a:lnTo>
                    <a:lnTo>
                      <a:pt x="650" y="2642"/>
                    </a:lnTo>
                    <a:lnTo>
                      <a:pt x="662" y="2632"/>
                    </a:lnTo>
                    <a:lnTo>
                      <a:pt x="672" y="2620"/>
                    </a:lnTo>
                    <a:lnTo>
                      <a:pt x="688" y="2602"/>
                    </a:lnTo>
                    <a:lnTo>
                      <a:pt x="702" y="2578"/>
                    </a:lnTo>
                    <a:lnTo>
                      <a:pt x="718" y="2548"/>
                    </a:lnTo>
                    <a:lnTo>
                      <a:pt x="734" y="2510"/>
                    </a:lnTo>
                    <a:lnTo>
                      <a:pt x="746" y="2466"/>
                    </a:lnTo>
                    <a:lnTo>
                      <a:pt x="752" y="2442"/>
                    </a:lnTo>
                    <a:lnTo>
                      <a:pt x="756" y="2416"/>
                    </a:lnTo>
                    <a:lnTo>
                      <a:pt x="758" y="2386"/>
                    </a:lnTo>
                    <a:lnTo>
                      <a:pt x="760" y="2356"/>
                    </a:lnTo>
                    <a:lnTo>
                      <a:pt x="760" y="2324"/>
                    </a:lnTo>
                    <a:lnTo>
                      <a:pt x="760" y="2290"/>
                    </a:lnTo>
                    <a:lnTo>
                      <a:pt x="756" y="2254"/>
                    </a:lnTo>
                    <a:lnTo>
                      <a:pt x="752" y="2214"/>
                    </a:lnTo>
                    <a:lnTo>
                      <a:pt x="746" y="2174"/>
                    </a:lnTo>
                    <a:lnTo>
                      <a:pt x="736" y="2130"/>
                    </a:lnTo>
                    <a:lnTo>
                      <a:pt x="726" y="2086"/>
                    </a:lnTo>
                    <a:lnTo>
                      <a:pt x="712" y="2038"/>
                    </a:lnTo>
                    <a:lnTo>
                      <a:pt x="696" y="1988"/>
                    </a:lnTo>
                    <a:lnTo>
                      <a:pt x="676" y="1936"/>
                    </a:lnTo>
                    <a:lnTo>
                      <a:pt x="656" y="1882"/>
                    </a:lnTo>
                    <a:lnTo>
                      <a:pt x="630" y="1824"/>
                    </a:lnTo>
                    <a:lnTo>
                      <a:pt x="698" y="1740"/>
                    </a:lnTo>
                    <a:lnTo>
                      <a:pt x="698" y="1740"/>
                    </a:lnTo>
                    <a:lnTo>
                      <a:pt x="706" y="1778"/>
                    </a:lnTo>
                    <a:lnTo>
                      <a:pt x="732" y="1876"/>
                    </a:lnTo>
                    <a:lnTo>
                      <a:pt x="772" y="2014"/>
                    </a:lnTo>
                    <a:lnTo>
                      <a:pt x="796" y="2090"/>
                    </a:lnTo>
                    <a:lnTo>
                      <a:pt x="824" y="2166"/>
                    </a:lnTo>
                    <a:lnTo>
                      <a:pt x="852" y="2242"/>
                    </a:lnTo>
                    <a:lnTo>
                      <a:pt x="882" y="2314"/>
                    </a:lnTo>
                    <a:lnTo>
                      <a:pt x="914" y="2380"/>
                    </a:lnTo>
                    <a:lnTo>
                      <a:pt x="930" y="2410"/>
                    </a:lnTo>
                    <a:lnTo>
                      <a:pt x="946" y="2436"/>
                    </a:lnTo>
                    <a:lnTo>
                      <a:pt x="962" y="2460"/>
                    </a:lnTo>
                    <a:lnTo>
                      <a:pt x="980" y="2480"/>
                    </a:lnTo>
                    <a:lnTo>
                      <a:pt x="996" y="2496"/>
                    </a:lnTo>
                    <a:lnTo>
                      <a:pt x="1012" y="2508"/>
                    </a:lnTo>
                    <a:lnTo>
                      <a:pt x="1030" y="2516"/>
                    </a:lnTo>
                    <a:lnTo>
                      <a:pt x="1038" y="2518"/>
                    </a:lnTo>
                    <a:lnTo>
                      <a:pt x="1046" y="2518"/>
                    </a:lnTo>
                    <a:lnTo>
                      <a:pt x="1054" y="2518"/>
                    </a:lnTo>
                    <a:lnTo>
                      <a:pt x="1062" y="2516"/>
                    </a:lnTo>
                    <a:lnTo>
                      <a:pt x="1070" y="2514"/>
                    </a:lnTo>
                    <a:lnTo>
                      <a:pt x="1078" y="2508"/>
                    </a:lnTo>
                    <a:lnTo>
                      <a:pt x="1078" y="2508"/>
                    </a:lnTo>
                    <a:lnTo>
                      <a:pt x="1092" y="2496"/>
                    </a:lnTo>
                    <a:lnTo>
                      <a:pt x="1106" y="2482"/>
                    </a:lnTo>
                    <a:lnTo>
                      <a:pt x="1116" y="2462"/>
                    </a:lnTo>
                    <a:lnTo>
                      <a:pt x="1126" y="2440"/>
                    </a:lnTo>
                    <a:lnTo>
                      <a:pt x="1132" y="2416"/>
                    </a:lnTo>
                    <a:lnTo>
                      <a:pt x="1138" y="2388"/>
                    </a:lnTo>
                    <a:lnTo>
                      <a:pt x="1142" y="2360"/>
                    </a:lnTo>
                    <a:lnTo>
                      <a:pt x="1144" y="2328"/>
                    </a:lnTo>
                    <a:lnTo>
                      <a:pt x="1146" y="2296"/>
                    </a:lnTo>
                    <a:lnTo>
                      <a:pt x="1146" y="2262"/>
                    </a:lnTo>
                    <a:lnTo>
                      <a:pt x="1142" y="2190"/>
                    </a:lnTo>
                    <a:lnTo>
                      <a:pt x="1136" y="2116"/>
                    </a:lnTo>
                    <a:lnTo>
                      <a:pt x="1126" y="2040"/>
                    </a:lnTo>
                    <a:lnTo>
                      <a:pt x="1114" y="1968"/>
                    </a:lnTo>
                    <a:lnTo>
                      <a:pt x="1100" y="1896"/>
                    </a:lnTo>
                    <a:lnTo>
                      <a:pt x="1074" y="1774"/>
                    </a:lnTo>
                    <a:lnTo>
                      <a:pt x="1054" y="1688"/>
                    </a:lnTo>
                    <a:lnTo>
                      <a:pt x="1044" y="1656"/>
                    </a:lnTo>
                    <a:lnTo>
                      <a:pt x="1124" y="1596"/>
                    </a:lnTo>
                    <a:lnTo>
                      <a:pt x="1124" y="1596"/>
                    </a:lnTo>
                    <a:lnTo>
                      <a:pt x="1132" y="1634"/>
                    </a:lnTo>
                    <a:lnTo>
                      <a:pt x="1154" y="1734"/>
                    </a:lnTo>
                    <a:lnTo>
                      <a:pt x="1172" y="1802"/>
                    </a:lnTo>
                    <a:lnTo>
                      <a:pt x="1190" y="1874"/>
                    </a:lnTo>
                    <a:lnTo>
                      <a:pt x="1212" y="1952"/>
                    </a:lnTo>
                    <a:lnTo>
                      <a:pt x="1238" y="2032"/>
                    </a:lnTo>
                    <a:lnTo>
                      <a:pt x="1266" y="2110"/>
                    </a:lnTo>
                    <a:lnTo>
                      <a:pt x="1294" y="2184"/>
                    </a:lnTo>
                    <a:lnTo>
                      <a:pt x="1310" y="2218"/>
                    </a:lnTo>
                    <a:lnTo>
                      <a:pt x="1326" y="2250"/>
                    </a:lnTo>
                    <a:lnTo>
                      <a:pt x="1342" y="2280"/>
                    </a:lnTo>
                    <a:lnTo>
                      <a:pt x="1360" y="2306"/>
                    </a:lnTo>
                    <a:lnTo>
                      <a:pt x="1376" y="2330"/>
                    </a:lnTo>
                    <a:lnTo>
                      <a:pt x="1394" y="2350"/>
                    </a:lnTo>
                    <a:lnTo>
                      <a:pt x="1412" y="2366"/>
                    </a:lnTo>
                    <a:lnTo>
                      <a:pt x="1430" y="2378"/>
                    </a:lnTo>
                    <a:lnTo>
                      <a:pt x="1448" y="2384"/>
                    </a:lnTo>
                    <a:lnTo>
                      <a:pt x="1458" y="2386"/>
                    </a:lnTo>
                    <a:lnTo>
                      <a:pt x="1468" y="2388"/>
                    </a:lnTo>
                    <a:lnTo>
                      <a:pt x="1476" y="2386"/>
                    </a:lnTo>
                    <a:lnTo>
                      <a:pt x="1486" y="2384"/>
                    </a:lnTo>
                    <a:lnTo>
                      <a:pt x="1496" y="2380"/>
                    </a:lnTo>
                    <a:lnTo>
                      <a:pt x="1506" y="2376"/>
                    </a:lnTo>
                    <a:lnTo>
                      <a:pt x="1506" y="2376"/>
                    </a:lnTo>
                    <a:lnTo>
                      <a:pt x="1524" y="2362"/>
                    </a:lnTo>
                    <a:lnTo>
                      <a:pt x="1538" y="2346"/>
                    </a:lnTo>
                    <a:lnTo>
                      <a:pt x="1552" y="2326"/>
                    </a:lnTo>
                    <a:lnTo>
                      <a:pt x="1562" y="2302"/>
                    </a:lnTo>
                    <a:lnTo>
                      <a:pt x="1570" y="2278"/>
                    </a:lnTo>
                    <a:lnTo>
                      <a:pt x="1576" y="2250"/>
                    </a:lnTo>
                    <a:lnTo>
                      <a:pt x="1580" y="2220"/>
                    </a:lnTo>
                    <a:lnTo>
                      <a:pt x="1584" y="2188"/>
                    </a:lnTo>
                    <a:lnTo>
                      <a:pt x="1584" y="2154"/>
                    </a:lnTo>
                    <a:lnTo>
                      <a:pt x="1584" y="2120"/>
                    </a:lnTo>
                    <a:lnTo>
                      <a:pt x="1582" y="2084"/>
                    </a:lnTo>
                    <a:lnTo>
                      <a:pt x="1578" y="2048"/>
                    </a:lnTo>
                    <a:lnTo>
                      <a:pt x="1568" y="1972"/>
                    </a:lnTo>
                    <a:lnTo>
                      <a:pt x="1554" y="1896"/>
                    </a:lnTo>
                    <a:lnTo>
                      <a:pt x="1538" y="1822"/>
                    </a:lnTo>
                    <a:lnTo>
                      <a:pt x="1520" y="1752"/>
                    </a:lnTo>
                    <a:lnTo>
                      <a:pt x="1504" y="1688"/>
                    </a:lnTo>
                    <a:lnTo>
                      <a:pt x="1486" y="1630"/>
                    </a:lnTo>
                    <a:lnTo>
                      <a:pt x="1460" y="1544"/>
                    </a:lnTo>
                    <a:lnTo>
                      <a:pt x="1448" y="1512"/>
                    </a:lnTo>
                    <a:lnTo>
                      <a:pt x="1494" y="1464"/>
                    </a:lnTo>
                    <a:lnTo>
                      <a:pt x="1494" y="1464"/>
                    </a:lnTo>
                    <a:lnTo>
                      <a:pt x="1504" y="1498"/>
                    </a:lnTo>
                    <a:lnTo>
                      <a:pt x="1534" y="1588"/>
                    </a:lnTo>
                    <a:lnTo>
                      <a:pt x="1578" y="1714"/>
                    </a:lnTo>
                    <a:lnTo>
                      <a:pt x="1604" y="1784"/>
                    </a:lnTo>
                    <a:lnTo>
                      <a:pt x="1632" y="1854"/>
                    </a:lnTo>
                    <a:lnTo>
                      <a:pt x="1662" y="1924"/>
                    </a:lnTo>
                    <a:lnTo>
                      <a:pt x="1692" y="1990"/>
                    </a:lnTo>
                    <a:lnTo>
                      <a:pt x="1722" y="2050"/>
                    </a:lnTo>
                    <a:lnTo>
                      <a:pt x="1750" y="2100"/>
                    </a:lnTo>
                    <a:lnTo>
                      <a:pt x="1764" y="2122"/>
                    </a:lnTo>
                    <a:lnTo>
                      <a:pt x="1778" y="2140"/>
                    </a:lnTo>
                    <a:lnTo>
                      <a:pt x="1792" y="2154"/>
                    </a:lnTo>
                    <a:lnTo>
                      <a:pt x="1804" y="2164"/>
                    </a:lnTo>
                    <a:lnTo>
                      <a:pt x="1816" y="2172"/>
                    </a:lnTo>
                    <a:lnTo>
                      <a:pt x="1828" y="2174"/>
                    </a:lnTo>
                    <a:lnTo>
                      <a:pt x="1832" y="2172"/>
                    </a:lnTo>
                    <a:lnTo>
                      <a:pt x="1838" y="2170"/>
                    </a:lnTo>
                    <a:lnTo>
                      <a:pt x="1848" y="2164"/>
                    </a:lnTo>
                    <a:lnTo>
                      <a:pt x="1848" y="2164"/>
                    </a:lnTo>
                    <a:lnTo>
                      <a:pt x="1858" y="2164"/>
                    </a:lnTo>
                    <a:lnTo>
                      <a:pt x="1870" y="2162"/>
                    </a:lnTo>
                    <a:lnTo>
                      <a:pt x="1882" y="2158"/>
                    </a:lnTo>
                    <a:lnTo>
                      <a:pt x="1898" y="2148"/>
                    </a:lnTo>
                    <a:lnTo>
                      <a:pt x="1906" y="2142"/>
                    </a:lnTo>
                    <a:lnTo>
                      <a:pt x="1912" y="2134"/>
                    </a:lnTo>
                    <a:lnTo>
                      <a:pt x="1920" y="2124"/>
                    </a:lnTo>
                    <a:lnTo>
                      <a:pt x="1928" y="2112"/>
                    </a:lnTo>
                    <a:lnTo>
                      <a:pt x="1934" y="2098"/>
                    </a:lnTo>
                    <a:lnTo>
                      <a:pt x="1940" y="2082"/>
                    </a:lnTo>
                    <a:lnTo>
                      <a:pt x="1946" y="2064"/>
                    </a:lnTo>
                    <a:lnTo>
                      <a:pt x="1950" y="2042"/>
                    </a:lnTo>
                    <a:lnTo>
                      <a:pt x="1952" y="2018"/>
                    </a:lnTo>
                    <a:lnTo>
                      <a:pt x="1954" y="1990"/>
                    </a:lnTo>
                    <a:lnTo>
                      <a:pt x="1956" y="1960"/>
                    </a:lnTo>
                    <a:lnTo>
                      <a:pt x="1956" y="1926"/>
                    </a:lnTo>
                    <a:lnTo>
                      <a:pt x="1954" y="1890"/>
                    </a:lnTo>
                    <a:lnTo>
                      <a:pt x="1950" y="1848"/>
                    </a:lnTo>
                    <a:lnTo>
                      <a:pt x="1944" y="1804"/>
                    </a:lnTo>
                    <a:lnTo>
                      <a:pt x="1936" y="1754"/>
                    </a:lnTo>
                    <a:lnTo>
                      <a:pt x="1926" y="1702"/>
                    </a:lnTo>
                    <a:lnTo>
                      <a:pt x="1914" y="1644"/>
                    </a:lnTo>
                    <a:lnTo>
                      <a:pt x="1900" y="1582"/>
                    </a:lnTo>
                    <a:lnTo>
                      <a:pt x="1882" y="1516"/>
                    </a:lnTo>
                    <a:lnTo>
                      <a:pt x="1862" y="1444"/>
                    </a:lnTo>
                    <a:lnTo>
                      <a:pt x="1840" y="1368"/>
                    </a:lnTo>
                    <a:lnTo>
                      <a:pt x="1872" y="1274"/>
                    </a:lnTo>
                    <a:lnTo>
                      <a:pt x="1916" y="1202"/>
                    </a:lnTo>
                    <a:lnTo>
                      <a:pt x="1916" y="1202"/>
                    </a:lnTo>
                    <a:lnTo>
                      <a:pt x="1922" y="1242"/>
                    </a:lnTo>
                    <a:lnTo>
                      <a:pt x="1942" y="1348"/>
                    </a:lnTo>
                    <a:lnTo>
                      <a:pt x="1974" y="1496"/>
                    </a:lnTo>
                    <a:lnTo>
                      <a:pt x="1992" y="1578"/>
                    </a:lnTo>
                    <a:lnTo>
                      <a:pt x="2014" y="1662"/>
                    </a:lnTo>
                    <a:lnTo>
                      <a:pt x="2038" y="1742"/>
                    </a:lnTo>
                    <a:lnTo>
                      <a:pt x="2062" y="1820"/>
                    </a:lnTo>
                    <a:lnTo>
                      <a:pt x="2090" y="1890"/>
                    </a:lnTo>
                    <a:lnTo>
                      <a:pt x="2104" y="1920"/>
                    </a:lnTo>
                    <a:lnTo>
                      <a:pt x="2118" y="1948"/>
                    </a:lnTo>
                    <a:lnTo>
                      <a:pt x="2132" y="1974"/>
                    </a:lnTo>
                    <a:lnTo>
                      <a:pt x="2146" y="1994"/>
                    </a:lnTo>
                    <a:lnTo>
                      <a:pt x="2162" y="2010"/>
                    </a:lnTo>
                    <a:lnTo>
                      <a:pt x="2178" y="2024"/>
                    </a:lnTo>
                    <a:lnTo>
                      <a:pt x="2192" y="2030"/>
                    </a:lnTo>
                    <a:lnTo>
                      <a:pt x="2200" y="2032"/>
                    </a:lnTo>
                    <a:lnTo>
                      <a:pt x="2208" y="2032"/>
                    </a:lnTo>
                    <a:lnTo>
                      <a:pt x="2216" y="2032"/>
                    </a:lnTo>
                    <a:lnTo>
                      <a:pt x="2224" y="2028"/>
                    </a:lnTo>
                    <a:lnTo>
                      <a:pt x="2232" y="2024"/>
                    </a:lnTo>
                    <a:lnTo>
                      <a:pt x="2240" y="2020"/>
                    </a:lnTo>
                    <a:lnTo>
                      <a:pt x="2240" y="2020"/>
                    </a:lnTo>
                    <a:lnTo>
                      <a:pt x="2252" y="2020"/>
                    </a:lnTo>
                    <a:lnTo>
                      <a:pt x="2266" y="2018"/>
                    </a:lnTo>
                    <a:lnTo>
                      <a:pt x="2284" y="2014"/>
                    </a:lnTo>
                    <a:lnTo>
                      <a:pt x="2294" y="2008"/>
                    </a:lnTo>
                    <a:lnTo>
                      <a:pt x="2302" y="2002"/>
                    </a:lnTo>
                    <a:lnTo>
                      <a:pt x="2312" y="1996"/>
                    </a:lnTo>
                    <a:lnTo>
                      <a:pt x="2322" y="1986"/>
                    </a:lnTo>
                    <a:lnTo>
                      <a:pt x="2330" y="1974"/>
                    </a:lnTo>
                    <a:lnTo>
                      <a:pt x="2338" y="1960"/>
                    </a:lnTo>
                    <a:lnTo>
                      <a:pt x="2346" y="1944"/>
                    </a:lnTo>
                    <a:lnTo>
                      <a:pt x="2354" y="1926"/>
                    </a:lnTo>
                    <a:lnTo>
                      <a:pt x="2360" y="1904"/>
                    </a:lnTo>
                    <a:lnTo>
                      <a:pt x="2364" y="1880"/>
                    </a:lnTo>
                    <a:lnTo>
                      <a:pt x="2366" y="1852"/>
                    </a:lnTo>
                    <a:lnTo>
                      <a:pt x="2368" y="1820"/>
                    </a:lnTo>
                    <a:lnTo>
                      <a:pt x="2368" y="1784"/>
                    </a:lnTo>
                    <a:lnTo>
                      <a:pt x="2366" y="1746"/>
                    </a:lnTo>
                    <a:lnTo>
                      <a:pt x="2360" y="1702"/>
                    </a:lnTo>
                    <a:lnTo>
                      <a:pt x="2354" y="1654"/>
                    </a:lnTo>
                    <a:lnTo>
                      <a:pt x="2344" y="1602"/>
                    </a:lnTo>
                    <a:lnTo>
                      <a:pt x="2332" y="1546"/>
                    </a:lnTo>
                    <a:lnTo>
                      <a:pt x="2318" y="1484"/>
                    </a:lnTo>
                    <a:lnTo>
                      <a:pt x="2300" y="1418"/>
                    </a:lnTo>
                    <a:lnTo>
                      <a:pt x="2278" y="1346"/>
                    </a:lnTo>
                    <a:lnTo>
                      <a:pt x="2254" y="1270"/>
                    </a:lnTo>
                    <a:lnTo>
                      <a:pt x="2224" y="1186"/>
                    </a:lnTo>
                    <a:lnTo>
                      <a:pt x="2192" y="1098"/>
                    </a:lnTo>
                    <a:lnTo>
                      <a:pt x="2270" y="978"/>
                    </a:lnTo>
                    <a:lnTo>
                      <a:pt x="2270" y="978"/>
                    </a:lnTo>
                    <a:lnTo>
                      <a:pt x="2278" y="1018"/>
                    </a:lnTo>
                    <a:lnTo>
                      <a:pt x="2306" y="1124"/>
                    </a:lnTo>
                    <a:lnTo>
                      <a:pt x="2324" y="1196"/>
                    </a:lnTo>
                    <a:lnTo>
                      <a:pt x="2346" y="1274"/>
                    </a:lnTo>
                    <a:lnTo>
                      <a:pt x="2372" y="1356"/>
                    </a:lnTo>
                    <a:lnTo>
                      <a:pt x="2400" y="1442"/>
                    </a:lnTo>
                    <a:lnTo>
                      <a:pt x="2430" y="1526"/>
                    </a:lnTo>
                    <a:lnTo>
                      <a:pt x="2462" y="1606"/>
                    </a:lnTo>
                    <a:lnTo>
                      <a:pt x="2480" y="1642"/>
                    </a:lnTo>
                    <a:lnTo>
                      <a:pt x="2496" y="1678"/>
                    </a:lnTo>
                    <a:lnTo>
                      <a:pt x="2514" y="1712"/>
                    </a:lnTo>
                    <a:lnTo>
                      <a:pt x="2532" y="1742"/>
                    </a:lnTo>
                    <a:lnTo>
                      <a:pt x="2550" y="1768"/>
                    </a:lnTo>
                    <a:lnTo>
                      <a:pt x="2568" y="1792"/>
                    </a:lnTo>
                    <a:lnTo>
                      <a:pt x="2586" y="1812"/>
                    </a:lnTo>
                    <a:lnTo>
                      <a:pt x="2604" y="1828"/>
                    </a:lnTo>
                    <a:lnTo>
                      <a:pt x="2622" y="1838"/>
                    </a:lnTo>
                    <a:lnTo>
                      <a:pt x="2632" y="1842"/>
                    </a:lnTo>
                    <a:lnTo>
                      <a:pt x="2640" y="1844"/>
                    </a:lnTo>
                    <a:lnTo>
                      <a:pt x="2650" y="1844"/>
                    </a:lnTo>
                    <a:lnTo>
                      <a:pt x="2658" y="1844"/>
                    </a:lnTo>
                    <a:lnTo>
                      <a:pt x="2668" y="1842"/>
                    </a:lnTo>
                    <a:lnTo>
                      <a:pt x="2678" y="1838"/>
                    </a:lnTo>
                    <a:lnTo>
                      <a:pt x="2678" y="1838"/>
                    </a:lnTo>
                    <a:lnTo>
                      <a:pt x="2686" y="1834"/>
                    </a:lnTo>
                    <a:lnTo>
                      <a:pt x="2694" y="1828"/>
                    </a:lnTo>
                    <a:lnTo>
                      <a:pt x="2702" y="1820"/>
                    </a:lnTo>
                    <a:lnTo>
                      <a:pt x="2708" y="1812"/>
                    </a:lnTo>
                    <a:lnTo>
                      <a:pt x="2720" y="1794"/>
                    </a:lnTo>
                    <a:lnTo>
                      <a:pt x="2730" y="1770"/>
                    </a:lnTo>
                    <a:lnTo>
                      <a:pt x="2736" y="1744"/>
                    </a:lnTo>
                    <a:lnTo>
                      <a:pt x="2742" y="1714"/>
                    </a:lnTo>
                    <a:lnTo>
                      <a:pt x="2746" y="1682"/>
                    </a:lnTo>
                    <a:lnTo>
                      <a:pt x="2746" y="1648"/>
                    </a:lnTo>
                    <a:lnTo>
                      <a:pt x="2746" y="1610"/>
                    </a:lnTo>
                    <a:lnTo>
                      <a:pt x="2744" y="1572"/>
                    </a:lnTo>
                    <a:lnTo>
                      <a:pt x="2736" y="1490"/>
                    </a:lnTo>
                    <a:lnTo>
                      <a:pt x="2724" y="1404"/>
                    </a:lnTo>
                    <a:lnTo>
                      <a:pt x="2708" y="1316"/>
                    </a:lnTo>
                    <a:lnTo>
                      <a:pt x="2690" y="1228"/>
                    </a:lnTo>
                    <a:lnTo>
                      <a:pt x="2670" y="1146"/>
                    </a:lnTo>
                    <a:lnTo>
                      <a:pt x="2652" y="1068"/>
                    </a:lnTo>
                    <a:lnTo>
                      <a:pt x="2634" y="1000"/>
                    </a:lnTo>
                    <a:lnTo>
                      <a:pt x="2604" y="898"/>
                    </a:lnTo>
                    <a:lnTo>
                      <a:pt x="2592" y="860"/>
                    </a:lnTo>
                    <a:lnTo>
                      <a:pt x="2660" y="774"/>
                    </a:lnTo>
                    <a:lnTo>
                      <a:pt x="2660" y="774"/>
                    </a:lnTo>
                    <a:lnTo>
                      <a:pt x="2666" y="808"/>
                    </a:lnTo>
                    <a:lnTo>
                      <a:pt x="2684" y="892"/>
                    </a:lnTo>
                    <a:lnTo>
                      <a:pt x="2698" y="950"/>
                    </a:lnTo>
                    <a:lnTo>
                      <a:pt x="2716" y="1016"/>
                    </a:lnTo>
                    <a:lnTo>
                      <a:pt x="2736" y="1086"/>
                    </a:lnTo>
                    <a:lnTo>
                      <a:pt x="2762" y="1158"/>
                    </a:lnTo>
                    <a:lnTo>
                      <a:pt x="2790" y="1232"/>
                    </a:lnTo>
                    <a:lnTo>
                      <a:pt x="2824" y="1306"/>
                    </a:lnTo>
                    <a:lnTo>
                      <a:pt x="2842" y="1342"/>
                    </a:lnTo>
                    <a:lnTo>
                      <a:pt x="2860" y="1376"/>
                    </a:lnTo>
                    <a:lnTo>
                      <a:pt x="2882" y="1410"/>
                    </a:lnTo>
                    <a:lnTo>
                      <a:pt x="2902" y="1442"/>
                    </a:lnTo>
                    <a:lnTo>
                      <a:pt x="2924" y="1472"/>
                    </a:lnTo>
                    <a:lnTo>
                      <a:pt x="2948" y="1500"/>
                    </a:lnTo>
                    <a:lnTo>
                      <a:pt x="2972" y="1526"/>
                    </a:lnTo>
                    <a:lnTo>
                      <a:pt x="2998" y="1548"/>
                    </a:lnTo>
                    <a:lnTo>
                      <a:pt x="3026" y="1568"/>
                    </a:lnTo>
                    <a:lnTo>
                      <a:pt x="3054" y="1586"/>
                    </a:lnTo>
                    <a:lnTo>
                      <a:pt x="3082" y="1600"/>
                    </a:lnTo>
                    <a:lnTo>
                      <a:pt x="3112" y="1610"/>
                    </a:lnTo>
                    <a:lnTo>
                      <a:pt x="3112" y="1610"/>
                    </a:lnTo>
                    <a:lnTo>
                      <a:pt x="3122" y="1610"/>
                    </a:lnTo>
                    <a:lnTo>
                      <a:pt x="3132" y="1604"/>
                    </a:lnTo>
                    <a:lnTo>
                      <a:pt x="3142" y="1596"/>
                    </a:lnTo>
                    <a:lnTo>
                      <a:pt x="3154" y="1582"/>
                    </a:lnTo>
                    <a:lnTo>
                      <a:pt x="3160" y="1572"/>
                    </a:lnTo>
                    <a:lnTo>
                      <a:pt x="3166" y="1560"/>
                    </a:lnTo>
                    <a:lnTo>
                      <a:pt x="3170" y="1546"/>
                    </a:lnTo>
                    <a:lnTo>
                      <a:pt x="3176" y="1530"/>
                    </a:lnTo>
                    <a:lnTo>
                      <a:pt x="3180" y="1512"/>
                    </a:lnTo>
                    <a:lnTo>
                      <a:pt x="3182" y="1492"/>
                    </a:lnTo>
                    <a:lnTo>
                      <a:pt x="3184" y="1468"/>
                    </a:lnTo>
                    <a:lnTo>
                      <a:pt x="3186" y="1440"/>
                    </a:lnTo>
                    <a:lnTo>
                      <a:pt x="3186" y="1410"/>
                    </a:lnTo>
                    <a:lnTo>
                      <a:pt x="3184" y="1376"/>
                    </a:lnTo>
                    <a:lnTo>
                      <a:pt x="3182" y="1340"/>
                    </a:lnTo>
                    <a:lnTo>
                      <a:pt x="3176" y="1298"/>
                    </a:lnTo>
                    <a:lnTo>
                      <a:pt x="3170" y="1254"/>
                    </a:lnTo>
                    <a:lnTo>
                      <a:pt x="3162" y="1204"/>
                    </a:lnTo>
                    <a:lnTo>
                      <a:pt x="3150" y="1152"/>
                    </a:lnTo>
                    <a:lnTo>
                      <a:pt x="3138" y="1094"/>
                    </a:lnTo>
                    <a:lnTo>
                      <a:pt x="3122" y="1032"/>
                    </a:lnTo>
                    <a:lnTo>
                      <a:pt x="3104" y="964"/>
                    </a:lnTo>
                    <a:lnTo>
                      <a:pt x="3084" y="892"/>
                    </a:lnTo>
                    <a:lnTo>
                      <a:pt x="3060" y="816"/>
                    </a:lnTo>
                    <a:lnTo>
                      <a:pt x="3034" y="732"/>
                    </a:lnTo>
                    <a:lnTo>
                      <a:pt x="3004" y="644"/>
                    </a:lnTo>
                    <a:lnTo>
                      <a:pt x="3058" y="526"/>
                    </a:lnTo>
                    <a:lnTo>
                      <a:pt x="3058" y="526"/>
                    </a:lnTo>
                    <a:lnTo>
                      <a:pt x="3068" y="564"/>
                    </a:lnTo>
                    <a:lnTo>
                      <a:pt x="3092" y="668"/>
                    </a:lnTo>
                    <a:lnTo>
                      <a:pt x="3110" y="738"/>
                    </a:lnTo>
                    <a:lnTo>
                      <a:pt x="3132" y="814"/>
                    </a:lnTo>
                    <a:lnTo>
                      <a:pt x="3158" y="898"/>
                    </a:lnTo>
                    <a:lnTo>
                      <a:pt x="3188" y="982"/>
                    </a:lnTo>
                    <a:lnTo>
                      <a:pt x="3220" y="1068"/>
                    </a:lnTo>
                    <a:lnTo>
                      <a:pt x="3256" y="1150"/>
                    </a:lnTo>
                    <a:lnTo>
                      <a:pt x="3274" y="1188"/>
                    </a:lnTo>
                    <a:lnTo>
                      <a:pt x="3294" y="1226"/>
                    </a:lnTo>
                    <a:lnTo>
                      <a:pt x="3314" y="1262"/>
                    </a:lnTo>
                    <a:lnTo>
                      <a:pt x="3336" y="1294"/>
                    </a:lnTo>
                    <a:lnTo>
                      <a:pt x="3358" y="1324"/>
                    </a:lnTo>
                    <a:lnTo>
                      <a:pt x="3380" y="1352"/>
                    </a:lnTo>
                    <a:lnTo>
                      <a:pt x="3402" y="1376"/>
                    </a:lnTo>
                    <a:lnTo>
                      <a:pt x="3426" y="1396"/>
                    </a:lnTo>
                    <a:lnTo>
                      <a:pt x="3450" y="1412"/>
                    </a:lnTo>
                    <a:lnTo>
                      <a:pt x="3476" y="1422"/>
                    </a:lnTo>
                    <a:lnTo>
                      <a:pt x="3488" y="1426"/>
                    </a:lnTo>
                    <a:lnTo>
                      <a:pt x="3500" y="1430"/>
                    </a:lnTo>
                    <a:lnTo>
                      <a:pt x="3514" y="1430"/>
                    </a:lnTo>
                    <a:lnTo>
                      <a:pt x="3526" y="1430"/>
                    </a:lnTo>
                    <a:lnTo>
                      <a:pt x="3526" y="1430"/>
                    </a:lnTo>
                    <a:lnTo>
                      <a:pt x="3540" y="1430"/>
                    </a:lnTo>
                    <a:lnTo>
                      <a:pt x="3552" y="1426"/>
                    </a:lnTo>
                    <a:lnTo>
                      <a:pt x="3562" y="1422"/>
                    </a:lnTo>
                    <a:lnTo>
                      <a:pt x="3572" y="1418"/>
                    </a:lnTo>
                    <a:lnTo>
                      <a:pt x="3580" y="1410"/>
                    </a:lnTo>
                    <a:lnTo>
                      <a:pt x="3588" y="1402"/>
                    </a:lnTo>
                    <a:lnTo>
                      <a:pt x="3594" y="1394"/>
                    </a:lnTo>
                    <a:lnTo>
                      <a:pt x="3602" y="1382"/>
                    </a:lnTo>
                    <a:lnTo>
                      <a:pt x="3610" y="1358"/>
                    </a:lnTo>
                    <a:lnTo>
                      <a:pt x="3618" y="1330"/>
                    </a:lnTo>
                    <a:lnTo>
                      <a:pt x="3622" y="1298"/>
                    </a:lnTo>
                    <a:lnTo>
                      <a:pt x="3622" y="1262"/>
                    </a:lnTo>
                    <a:lnTo>
                      <a:pt x="3620" y="1224"/>
                    </a:lnTo>
                    <a:lnTo>
                      <a:pt x="3618" y="1184"/>
                    </a:lnTo>
                    <a:lnTo>
                      <a:pt x="3612" y="1140"/>
                    </a:lnTo>
                    <a:lnTo>
                      <a:pt x="3604" y="1094"/>
                    </a:lnTo>
                    <a:lnTo>
                      <a:pt x="3594" y="1048"/>
                    </a:lnTo>
                    <a:lnTo>
                      <a:pt x="3584" y="1000"/>
                    </a:lnTo>
                    <a:lnTo>
                      <a:pt x="3558" y="904"/>
                    </a:lnTo>
                    <a:lnTo>
                      <a:pt x="3530" y="806"/>
                    </a:lnTo>
                    <a:lnTo>
                      <a:pt x="3500" y="712"/>
                    </a:lnTo>
                    <a:lnTo>
                      <a:pt x="3470" y="624"/>
                    </a:lnTo>
                    <a:lnTo>
                      <a:pt x="3442" y="546"/>
                    </a:lnTo>
                    <a:lnTo>
                      <a:pt x="3398" y="428"/>
                    </a:lnTo>
                    <a:lnTo>
                      <a:pt x="3380" y="384"/>
                    </a:lnTo>
                    <a:lnTo>
                      <a:pt x="3458" y="288"/>
                    </a:lnTo>
                    <a:lnTo>
                      <a:pt x="3458" y="288"/>
                    </a:lnTo>
                    <a:lnTo>
                      <a:pt x="3464" y="318"/>
                    </a:lnTo>
                    <a:lnTo>
                      <a:pt x="3472" y="352"/>
                    </a:lnTo>
                    <a:lnTo>
                      <a:pt x="3484" y="398"/>
                    </a:lnTo>
                    <a:lnTo>
                      <a:pt x="3500" y="454"/>
                    </a:lnTo>
                    <a:lnTo>
                      <a:pt x="3520" y="518"/>
                    </a:lnTo>
                    <a:lnTo>
                      <a:pt x="3546" y="588"/>
                    </a:lnTo>
                    <a:lnTo>
                      <a:pt x="3578" y="662"/>
                    </a:lnTo>
                    <a:lnTo>
                      <a:pt x="3614" y="742"/>
                    </a:lnTo>
                    <a:lnTo>
                      <a:pt x="3636" y="782"/>
                    </a:lnTo>
                    <a:lnTo>
                      <a:pt x="3658" y="824"/>
                    </a:lnTo>
                    <a:lnTo>
                      <a:pt x="3682" y="864"/>
                    </a:lnTo>
                    <a:lnTo>
                      <a:pt x="3710" y="906"/>
                    </a:lnTo>
                    <a:lnTo>
                      <a:pt x="3738" y="946"/>
                    </a:lnTo>
                    <a:lnTo>
                      <a:pt x="3768" y="986"/>
                    </a:lnTo>
                    <a:lnTo>
                      <a:pt x="3800" y="1026"/>
                    </a:lnTo>
                    <a:lnTo>
                      <a:pt x="3834" y="1064"/>
                    </a:lnTo>
                    <a:lnTo>
                      <a:pt x="3870" y="1102"/>
                    </a:lnTo>
                    <a:lnTo>
                      <a:pt x="3908" y="1138"/>
                    </a:lnTo>
                    <a:lnTo>
                      <a:pt x="3948" y="1174"/>
                    </a:lnTo>
                    <a:lnTo>
                      <a:pt x="3990" y="1208"/>
                    </a:lnTo>
                    <a:lnTo>
                      <a:pt x="4034" y="1240"/>
                    </a:lnTo>
                    <a:lnTo>
                      <a:pt x="4082" y="1268"/>
                    </a:lnTo>
                    <a:lnTo>
                      <a:pt x="4082" y="1268"/>
                    </a:lnTo>
                    <a:lnTo>
                      <a:pt x="4084" y="1270"/>
                    </a:lnTo>
                    <a:lnTo>
                      <a:pt x="4088" y="1268"/>
                    </a:lnTo>
                    <a:lnTo>
                      <a:pt x="4094" y="1266"/>
                    </a:lnTo>
                    <a:lnTo>
                      <a:pt x="4100" y="1256"/>
                    </a:lnTo>
                    <a:lnTo>
                      <a:pt x="4104" y="1240"/>
                    </a:lnTo>
                    <a:lnTo>
                      <a:pt x="4108" y="1216"/>
                    </a:lnTo>
                    <a:lnTo>
                      <a:pt x="4108" y="1180"/>
                    </a:lnTo>
                    <a:lnTo>
                      <a:pt x="4106" y="1130"/>
                    </a:lnTo>
                    <a:lnTo>
                      <a:pt x="4098" y="1066"/>
                    </a:lnTo>
                    <a:lnTo>
                      <a:pt x="4084" y="984"/>
                    </a:lnTo>
                    <a:lnTo>
                      <a:pt x="4062" y="882"/>
                    </a:lnTo>
                    <a:lnTo>
                      <a:pt x="4032" y="758"/>
                    </a:lnTo>
                    <a:lnTo>
                      <a:pt x="3994" y="610"/>
                    </a:lnTo>
                    <a:lnTo>
                      <a:pt x="3944" y="438"/>
                    </a:lnTo>
                    <a:lnTo>
                      <a:pt x="3884" y="236"/>
                    </a:lnTo>
                    <a:lnTo>
                      <a:pt x="3810" y="4"/>
                    </a:lnTo>
                    <a:lnTo>
                      <a:pt x="39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" name="Freeform 88"/>
              <p:cNvSpPr>
                <a:spLocks/>
              </p:cNvSpPr>
              <p:nvPr userDrawn="1"/>
            </p:nvSpPr>
            <p:spPr bwMode="auto">
              <a:xfrm>
                <a:off x="8747" y="-368"/>
                <a:ext cx="2744" cy="2026"/>
              </a:xfrm>
              <a:custGeom>
                <a:avLst/>
                <a:gdLst>
                  <a:gd name="T0" fmla="*/ 2642 w 2744"/>
                  <a:gd name="T1" fmla="*/ 1124 h 2026"/>
                  <a:gd name="T2" fmla="*/ 2730 w 2744"/>
                  <a:gd name="T3" fmla="*/ 1434 h 2026"/>
                  <a:gd name="T4" fmla="*/ 2728 w 2744"/>
                  <a:gd name="T5" fmla="*/ 1522 h 2026"/>
                  <a:gd name="T6" fmla="*/ 2550 w 2744"/>
                  <a:gd name="T7" fmla="*/ 1440 h 2026"/>
                  <a:gd name="T8" fmla="*/ 2256 w 2744"/>
                  <a:gd name="T9" fmla="*/ 1254 h 2026"/>
                  <a:gd name="T10" fmla="*/ 2170 w 2744"/>
                  <a:gd name="T11" fmla="*/ 1560 h 2026"/>
                  <a:gd name="T12" fmla="*/ 2020 w 2744"/>
                  <a:gd name="T13" fmla="*/ 1638 h 2026"/>
                  <a:gd name="T14" fmla="*/ 1800 w 2744"/>
                  <a:gd name="T15" fmla="*/ 1452 h 2026"/>
                  <a:gd name="T16" fmla="*/ 1704 w 2744"/>
                  <a:gd name="T17" fmla="*/ 1728 h 2026"/>
                  <a:gd name="T18" fmla="*/ 1572 w 2744"/>
                  <a:gd name="T19" fmla="*/ 1826 h 2026"/>
                  <a:gd name="T20" fmla="*/ 1376 w 2744"/>
                  <a:gd name="T21" fmla="*/ 1678 h 2026"/>
                  <a:gd name="T22" fmla="*/ 1296 w 2744"/>
                  <a:gd name="T23" fmla="*/ 1864 h 2026"/>
                  <a:gd name="T24" fmla="*/ 1186 w 2744"/>
                  <a:gd name="T25" fmla="*/ 1904 h 2026"/>
                  <a:gd name="T26" fmla="*/ 1042 w 2744"/>
                  <a:gd name="T27" fmla="*/ 1796 h 2026"/>
                  <a:gd name="T28" fmla="*/ 968 w 2744"/>
                  <a:gd name="T29" fmla="*/ 1982 h 2026"/>
                  <a:gd name="T30" fmla="*/ 848 w 2744"/>
                  <a:gd name="T31" fmla="*/ 2018 h 2026"/>
                  <a:gd name="T32" fmla="*/ 650 w 2744"/>
                  <a:gd name="T33" fmla="*/ 1806 h 2026"/>
                  <a:gd name="T34" fmla="*/ 580 w 2744"/>
                  <a:gd name="T35" fmla="*/ 1940 h 2026"/>
                  <a:gd name="T36" fmla="*/ 502 w 2744"/>
                  <a:gd name="T37" fmla="*/ 1980 h 2026"/>
                  <a:gd name="T38" fmla="*/ 288 w 2744"/>
                  <a:gd name="T39" fmla="*/ 1692 h 2026"/>
                  <a:gd name="T40" fmla="*/ 0 w 2744"/>
                  <a:gd name="T41" fmla="*/ 890 h 2026"/>
                  <a:gd name="T42" fmla="*/ 300 w 2744"/>
                  <a:gd name="T43" fmla="*/ 1512 h 2026"/>
                  <a:gd name="T44" fmla="*/ 444 w 2744"/>
                  <a:gd name="T45" fmla="*/ 1660 h 2026"/>
                  <a:gd name="T46" fmla="*/ 494 w 2744"/>
                  <a:gd name="T47" fmla="*/ 1600 h 2026"/>
                  <a:gd name="T48" fmla="*/ 448 w 2744"/>
                  <a:gd name="T49" fmla="*/ 1226 h 2026"/>
                  <a:gd name="T50" fmla="*/ 394 w 2744"/>
                  <a:gd name="T51" fmla="*/ 684 h 2026"/>
                  <a:gd name="T52" fmla="*/ 570 w 2744"/>
                  <a:gd name="T53" fmla="*/ 1420 h 2026"/>
                  <a:gd name="T54" fmla="*/ 754 w 2744"/>
                  <a:gd name="T55" fmla="*/ 1740 h 2026"/>
                  <a:gd name="T56" fmla="*/ 884 w 2744"/>
                  <a:gd name="T57" fmla="*/ 1818 h 2026"/>
                  <a:gd name="T58" fmla="*/ 950 w 2744"/>
                  <a:gd name="T59" fmla="*/ 1776 h 2026"/>
                  <a:gd name="T60" fmla="*/ 938 w 2744"/>
                  <a:gd name="T61" fmla="*/ 1492 h 2026"/>
                  <a:gd name="T62" fmla="*/ 708 w 2744"/>
                  <a:gd name="T63" fmla="*/ 758 h 2026"/>
                  <a:gd name="T64" fmla="*/ 950 w 2744"/>
                  <a:gd name="T65" fmla="*/ 1322 h 2026"/>
                  <a:gd name="T66" fmla="*/ 1122 w 2744"/>
                  <a:gd name="T67" fmla="*/ 1716 h 2026"/>
                  <a:gd name="T68" fmla="*/ 1192 w 2744"/>
                  <a:gd name="T69" fmla="*/ 1744 h 2026"/>
                  <a:gd name="T70" fmla="*/ 1252 w 2744"/>
                  <a:gd name="T71" fmla="*/ 1616 h 2026"/>
                  <a:gd name="T72" fmla="*/ 1198 w 2744"/>
                  <a:gd name="T73" fmla="*/ 1052 h 2026"/>
                  <a:gd name="T74" fmla="*/ 1218 w 2744"/>
                  <a:gd name="T75" fmla="*/ 674 h 2026"/>
                  <a:gd name="T76" fmla="*/ 1444 w 2744"/>
                  <a:gd name="T77" fmla="*/ 1492 h 2026"/>
                  <a:gd name="T78" fmla="*/ 1542 w 2744"/>
                  <a:gd name="T79" fmla="*/ 1640 h 2026"/>
                  <a:gd name="T80" fmla="*/ 1594 w 2744"/>
                  <a:gd name="T81" fmla="*/ 1636 h 2026"/>
                  <a:gd name="T82" fmla="*/ 1662 w 2744"/>
                  <a:gd name="T83" fmla="*/ 1548 h 2026"/>
                  <a:gd name="T84" fmla="*/ 1678 w 2744"/>
                  <a:gd name="T85" fmla="*/ 1222 h 2026"/>
                  <a:gd name="T86" fmla="*/ 1554 w 2744"/>
                  <a:gd name="T87" fmla="*/ 510 h 2026"/>
                  <a:gd name="T88" fmla="*/ 1714 w 2744"/>
                  <a:gd name="T89" fmla="*/ 792 h 2026"/>
                  <a:gd name="T90" fmla="*/ 1896 w 2744"/>
                  <a:gd name="T91" fmla="*/ 1370 h 2026"/>
                  <a:gd name="T92" fmla="*/ 2004 w 2744"/>
                  <a:gd name="T93" fmla="*/ 1482 h 2026"/>
                  <a:gd name="T94" fmla="*/ 2070 w 2744"/>
                  <a:gd name="T95" fmla="*/ 1446 h 2026"/>
                  <a:gd name="T96" fmla="*/ 2106 w 2744"/>
                  <a:gd name="T97" fmla="*/ 1184 h 2026"/>
                  <a:gd name="T98" fmla="*/ 1986 w 2744"/>
                  <a:gd name="T99" fmla="*/ 464 h 2026"/>
                  <a:gd name="T100" fmla="*/ 2058 w 2744"/>
                  <a:gd name="T101" fmla="*/ 382 h 2026"/>
                  <a:gd name="T102" fmla="*/ 2258 w 2744"/>
                  <a:gd name="T103" fmla="*/ 986 h 2026"/>
                  <a:gd name="T104" fmla="*/ 2452 w 2744"/>
                  <a:gd name="T105" fmla="*/ 1236 h 2026"/>
                  <a:gd name="T106" fmla="*/ 2542 w 2744"/>
                  <a:gd name="T107" fmla="*/ 1272 h 2026"/>
                  <a:gd name="T108" fmla="*/ 2570 w 2744"/>
                  <a:gd name="T109" fmla="*/ 1232 h 2026"/>
                  <a:gd name="T110" fmla="*/ 2474 w 2744"/>
                  <a:gd name="T111" fmla="*/ 260 h 2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744" h="2026">
                    <a:moveTo>
                      <a:pt x="2564" y="54"/>
                    </a:moveTo>
                    <a:lnTo>
                      <a:pt x="2564" y="54"/>
                    </a:lnTo>
                    <a:lnTo>
                      <a:pt x="2574" y="220"/>
                    </a:lnTo>
                    <a:lnTo>
                      <a:pt x="2584" y="398"/>
                    </a:lnTo>
                    <a:lnTo>
                      <a:pt x="2598" y="606"/>
                    </a:lnTo>
                    <a:lnTo>
                      <a:pt x="2614" y="826"/>
                    </a:lnTo>
                    <a:lnTo>
                      <a:pt x="2632" y="1032"/>
                    </a:lnTo>
                    <a:lnTo>
                      <a:pt x="2642" y="1124"/>
                    </a:lnTo>
                    <a:lnTo>
                      <a:pt x="2652" y="1206"/>
                    </a:lnTo>
                    <a:lnTo>
                      <a:pt x="2662" y="1274"/>
                    </a:lnTo>
                    <a:lnTo>
                      <a:pt x="2672" y="1324"/>
                    </a:lnTo>
                    <a:lnTo>
                      <a:pt x="2672" y="1324"/>
                    </a:lnTo>
                    <a:lnTo>
                      <a:pt x="2680" y="1336"/>
                    </a:lnTo>
                    <a:lnTo>
                      <a:pt x="2698" y="1368"/>
                    </a:lnTo>
                    <a:lnTo>
                      <a:pt x="2720" y="1410"/>
                    </a:lnTo>
                    <a:lnTo>
                      <a:pt x="2730" y="1434"/>
                    </a:lnTo>
                    <a:lnTo>
                      <a:pt x="2738" y="1456"/>
                    </a:lnTo>
                    <a:lnTo>
                      <a:pt x="2742" y="1476"/>
                    </a:lnTo>
                    <a:lnTo>
                      <a:pt x="2744" y="1494"/>
                    </a:lnTo>
                    <a:lnTo>
                      <a:pt x="2744" y="1502"/>
                    </a:lnTo>
                    <a:lnTo>
                      <a:pt x="2742" y="1508"/>
                    </a:lnTo>
                    <a:lnTo>
                      <a:pt x="2738" y="1514"/>
                    </a:lnTo>
                    <a:lnTo>
                      <a:pt x="2734" y="1518"/>
                    </a:lnTo>
                    <a:lnTo>
                      <a:pt x="2728" y="1522"/>
                    </a:lnTo>
                    <a:lnTo>
                      <a:pt x="2720" y="1522"/>
                    </a:lnTo>
                    <a:lnTo>
                      <a:pt x="2710" y="1522"/>
                    </a:lnTo>
                    <a:lnTo>
                      <a:pt x="2698" y="1520"/>
                    </a:lnTo>
                    <a:lnTo>
                      <a:pt x="2686" y="1516"/>
                    </a:lnTo>
                    <a:lnTo>
                      <a:pt x="2670" y="1508"/>
                    </a:lnTo>
                    <a:lnTo>
                      <a:pt x="2632" y="1488"/>
                    </a:lnTo>
                    <a:lnTo>
                      <a:pt x="2632" y="1488"/>
                    </a:lnTo>
                    <a:lnTo>
                      <a:pt x="2550" y="1440"/>
                    </a:lnTo>
                    <a:lnTo>
                      <a:pt x="2478" y="1392"/>
                    </a:lnTo>
                    <a:lnTo>
                      <a:pt x="2414" y="1346"/>
                    </a:lnTo>
                    <a:lnTo>
                      <a:pt x="2360" y="1306"/>
                    </a:lnTo>
                    <a:lnTo>
                      <a:pt x="2316" y="1272"/>
                    </a:lnTo>
                    <a:lnTo>
                      <a:pt x="2286" y="1246"/>
                    </a:lnTo>
                    <a:lnTo>
                      <a:pt x="2258" y="1222"/>
                    </a:lnTo>
                    <a:lnTo>
                      <a:pt x="2258" y="1222"/>
                    </a:lnTo>
                    <a:lnTo>
                      <a:pt x="2256" y="1254"/>
                    </a:lnTo>
                    <a:lnTo>
                      <a:pt x="2252" y="1290"/>
                    </a:lnTo>
                    <a:lnTo>
                      <a:pt x="2244" y="1334"/>
                    </a:lnTo>
                    <a:lnTo>
                      <a:pt x="2234" y="1384"/>
                    </a:lnTo>
                    <a:lnTo>
                      <a:pt x="2220" y="1436"/>
                    </a:lnTo>
                    <a:lnTo>
                      <a:pt x="2204" y="1488"/>
                    </a:lnTo>
                    <a:lnTo>
                      <a:pt x="2194" y="1514"/>
                    </a:lnTo>
                    <a:lnTo>
                      <a:pt x="2182" y="1538"/>
                    </a:lnTo>
                    <a:lnTo>
                      <a:pt x="2170" y="1560"/>
                    </a:lnTo>
                    <a:lnTo>
                      <a:pt x="2156" y="1580"/>
                    </a:lnTo>
                    <a:lnTo>
                      <a:pt x="2140" y="1598"/>
                    </a:lnTo>
                    <a:lnTo>
                      <a:pt x="2124" y="1614"/>
                    </a:lnTo>
                    <a:lnTo>
                      <a:pt x="2106" y="1626"/>
                    </a:lnTo>
                    <a:lnTo>
                      <a:pt x="2086" y="1634"/>
                    </a:lnTo>
                    <a:lnTo>
                      <a:pt x="2066" y="1640"/>
                    </a:lnTo>
                    <a:lnTo>
                      <a:pt x="2044" y="1640"/>
                    </a:lnTo>
                    <a:lnTo>
                      <a:pt x="2020" y="1638"/>
                    </a:lnTo>
                    <a:lnTo>
                      <a:pt x="1994" y="1628"/>
                    </a:lnTo>
                    <a:lnTo>
                      <a:pt x="1966" y="1614"/>
                    </a:lnTo>
                    <a:lnTo>
                      <a:pt x="1936" y="1594"/>
                    </a:lnTo>
                    <a:lnTo>
                      <a:pt x="1906" y="1570"/>
                    </a:lnTo>
                    <a:lnTo>
                      <a:pt x="1872" y="1536"/>
                    </a:lnTo>
                    <a:lnTo>
                      <a:pt x="1838" y="1498"/>
                    </a:lnTo>
                    <a:lnTo>
                      <a:pt x="1800" y="1452"/>
                    </a:lnTo>
                    <a:lnTo>
                      <a:pt x="1800" y="1452"/>
                    </a:lnTo>
                    <a:lnTo>
                      <a:pt x="1794" y="1478"/>
                    </a:lnTo>
                    <a:lnTo>
                      <a:pt x="1788" y="1510"/>
                    </a:lnTo>
                    <a:lnTo>
                      <a:pt x="1778" y="1548"/>
                    </a:lnTo>
                    <a:lnTo>
                      <a:pt x="1764" y="1592"/>
                    </a:lnTo>
                    <a:lnTo>
                      <a:pt x="1748" y="1638"/>
                    </a:lnTo>
                    <a:lnTo>
                      <a:pt x="1728" y="1684"/>
                    </a:lnTo>
                    <a:lnTo>
                      <a:pt x="1716" y="1706"/>
                    </a:lnTo>
                    <a:lnTo>
                      <a:pt x="1704" y="1728"/>
                    </a:lnTo>
                    <a:lnTo>
                      <a:pt x="1692" y="1748"/>
                    </a:lnTo>
                    <a:lnTo>
                      <a:pt x="1678" y="1766"/>
                    </a:lnTo>
                    <a:lnTo>
                      <a:pt x="1662" y="1782"/>
                    </a:lnTo>
                    <a:lnTo>
                      <a:pt x="1646" y="1796"/>
                    </a:lnTo>
                    <a:lnTo>
                      <a:pt x="1630" y="1808"/>
                    </a:lnTo>
                    <a:lnTo>
                      <a:pt x="1612" y="1818"/>
                    </a:lnTo>
                    <a:lnTo>
                      <a:pt x="1592" y="1824"/>
                    </a:lnTo>
                    <a:lnTo>
                      <a:pt x="1572" y="1826"/>
                    </a:lnTo>
                    <a:lnTo>
                      <a:pt x="1552" y="1824"/>
                    </a:lnTo>
                    <a:lnTo>
                      <a:pt x="1530" y="1818"/>
                    </a:lnTo>
                    <a:lnTo>
                      <a:pt x="1508" y="1808"/>
                    </a:lnTo>
                    <a:lnTo>
                      <a:pt x="1484" y="1792"/>
                    </a:lnTo>
                    <a:lnTo>
                      <a:pt x="1458" y="1772"/>
                    </a:lnTo>
                    <a:lnTo>
                      <a:pt x="1432" y="1748"/>
                    </a:lnTo>
                    <a:lnTo>
                      <a:pt x="1404" y="1716"/>
                    </a:lnTo>
                    <a:lnTo>
                      <a:pt x="1376" y="1678"/>
                    </a:lnTo>
                    <a:lnTo>
                      <a:pt x="1376" y="1678"/>
                    </a:lnTo>
                    <a:lnTo>
                      <a:pt x="1372" y="1696"/>
                    </a:lnTo>
                    <a:lnTo>
                      <a:pt x="1360" y="1740"/>
                    </a:lnTo>
                    <a:lnTo>
                      <a:pt x="1350" y="1768"/>
                    </a:lnTo>
                    <a:lnTo>
                      <a:pt x="1338" y="1796"/>
                    </a:lnTo>
                    <a:lnTo>
                      <a:pt x="1324" y="1826"/>
                    </a:lnTo>
                    <a:lnTo>
                      <a:pt x="1306" y="1852"/>
                    </a:lnTo>
                    <a:lnTo>
                      <a:pt x="1296" y="1864"/>
                    </a:lnTo>
                    <a:lnTo>
                      <a:pt x="1284" y="1876"/>
                    </a:lnTo>
                    <a:lnTo>
                      <a:pt x="1274" y="1886"/>
                    </a:lnTo>
                    <a:lnTo>
                      <a:pt x="1260" y="1894"/>
                    </a:lnTo>
                    <a:lnTo>
                      <a:pt x="1248" y="1900"/>
                    </a:lnTo>
                    <a:lnTo>
                      <a:pt x="1234" y="1904"/>
                    </a:lnTo>
                    <a:lnTo>
                      <a:pt x="1218" y="1908"/>
                    </a:lnTo>
                    <a:lnTo>
                      <a:pt x="1202" y="1908"/>
                    </a:lnTo>
                    <a:lnTo>
                      <a:pt x="1186" y="1904"/>
                    </a:lnTo>
                    <a:lnTo>
                      <a:pt x="1168" y="1900"/>
                    </a:lnTo>
                    <a:lnTo>
                      <a:pt x="1150" y="1892"/>
                    </a:lnTo>
                    <a:lnTo>
                      <a:pt x="1130" y="1880"/>
                    </a:lnTo>
                    <a:lnTo>
                      <a:pt x="1110" y="1864"/>
                    </a:lnTo>
                    <a:lnTo>
                      <a:pt x="1088" y="1846"/>
                    </a:lnTo>
                    <a:lnTo>
                      <a:pt x="1066" y="1824"/>
                    </a:lnTo>
                    <a:lnTo>
                      <a:pt x="1042" y="1796"/>
                    </a:lnTo>
                    <a:lnTo>
                      <a:pt x="1042" y="1796"/>
                    </a:lnTo>
                    <a:lnTo>
                      <a:pt x="1038" y="1818"/>
                    </a:lnTo>
                    <a:lnTo>
                      <a:pt x="1032" y="1842"/>
                    </a:lnTo>
                    <a:lnTo>
                      <a:pt x="1024" y="1872"/>
                    </a:lnTo>
                    <a:lnTo>
                      <a:pt x="1012" y="1904"/>
                    </a:lnTo>
                    <a:lnTo>
                      <a:pt x="998" y="1938"/>
                    </a:lnTo>
                    <a:lnTo>
                      <a:pt x="988" y="1954"/>
                    </a:lnTo>
                    <a:lnTo>
                      <a:pt x="980" y="1968"/>
                    </a:lnTo>
                    <a:lnTo>
                      <a:pt x="968" y="1982"/>
                    </a:lnTo>
                    <a:lnTo>
                      <a:pt x="958" y="1994"/>
                    </a:lnTo>
                    <a:lnTo>
                      <a:pt x="944" y="2006"/>
                    </a:lnTo>
                    <a:lnTo>
                      <a:pt x="932" y="2014"/>
                    </a:lnTo>
                    <a:lnTo>
                      <a:pt x="918" y="2020"/>
                    </a:lnTo>
                    <a:lnTo>
                      <a:pt x="902" y="2024"/>
                    </a:lnTo>
                    <a:lnTo>
                      <a:pt x="884" y="2026"/>
                    </a:lnTo>
                    <a:lnTo>
                      <a:pt x="868" y="2022"/>
                    </a:lnTo>
                    <a:lnTo>
                      <a:pt x="848" y="2018"/>
                    </a:lnTo>
                    <a:lnTo>
                      <a:pt x="828" y="2008"/>
                    </a:lnTo>
                    <a:lnTo>
                      <a:pt x="806" y="1994"/>
                    </a:lnTo>
                    <a:lnTo>
                      <a:pt x="784" y="1976"/>
                    </a:lnTo>
                    <a:lnTo>
                      <a:pt x="760" y="1952"/>
                    </a:lnTo>
                    <a:lnTo>
                      <a:pt x="734" y="1924"/>
                    </a:lnTo>
                    <a:lnTo>
                      <a:pt x="708" y="1890"/>
                    </a:lnTo>
                    <a:lnTo>
                      <a:pt x="680" y="1852"/>
                    </a:lnTo>
                    <a:lnTo>
                      <a:pt x="650" y="1806"/>
                    </a:lnTo>
                    <a:lnTo>
                      <a:pt x="620" y="1754"/>
                    </a:lnTo>
                    <a:lnTo>
                      <a:pt x="620" y="1754"/>
                    </a:lnTo>
                    <a:lnTo>
                      <a:pt x="616" y="1788"/>
                    </a:lnTo>
                    <a:lnTo>
                      <a:pt x="612" y="1822"/>
                    </a:lnTo>
                    <a:lnTo>
                      <a:pt x="606" y="1862"/>
                    </a:lnTo>
                    <a:lnTo>
                      <a:pt x="596" y="1904"/>
                    </a:lnTo>
                    <a:lnTo>
                      <a:pt x="588" y="1922"/>
                    </a:lnTo>
                    <a:lnTo>
                      <a:pt x="580" y="1940"/>
                    </a:lnTo>
                    <a:lnTo>
                      <a:pt x="572" y="1956"/>
                    </a:lnTo>
                    <a:lnTo>
                      <a:pt x="560" y="1968"/>
                    </a:lnTo>
                    <a:lnTo>
                      <a:pt x="548" y="1978"/>
                    </a:lnTo>
                    <a:lnTo>
                      <a:pt x="534" y="1984"/>
                    </a:lnTo>
                    <a:lnTo>
                      <a:pt x="526" y="1984"/>
                    </a:lnTo>
                    <a:lnTo>
                      <a:pt x="518" y="1984"/>
                    </a:lnTo>
                    <a:lnTo>
                      <a:pt x="510" y="1982"/>
                    </a:lnTo>
                    <a:lnTo>
                      <a:pt x="502" y="1980"/>
                    </a:lnTo>
                    <a:lnTo>
                      <a:pt x="482" y="1970"/>
                    </a:lnTo>
                    <a:lnTo>
                      <a:pt x="462" y="1954"/>
                    </a:lnTo>
                    <a:lnTo>
                      <a:pt x="438" y="1930"/>
                    </a:lnTo>
                    <a:lnTo>
                      <a:pt x="412" y="1900"/>
                    </a:lnTo>
                    <a:lnTo>
                      <a:pt x="384" y="1862"/>
                    </a:lnTo>
                    <a:lnTo>
                      <a:pt x="354" y="1814"/>
                    </a:lnTo>
                    <a:lnTo>
                      <a:pt x="322" y="1758"/>
                    </a:lnTo>
                    <a:lnTo>
                      <a:pt x="288" y="1692"/>
                    </a:lnTo>
                    <a:lnTo>
                      <a:pt x="250" y="1614"/>
                    </a:lnTo>
                    <a:lnTo>
                      <a:pt x="210" y="1526"/>
                    </a:lnTo>
                    <a:lnTo>
                      <a:pt x="166" y="1428"/>
                    </a:lnTo>
                    <a:lnTo>
                      <a:pt x="120" y="1316"/>
                    </a:lnTo>
                    <a:lnTo>
                      <a:pt x="70" y="1190"/>
                    </a:lnTo>
                    <a:lnTo>
                      <a:pt x="18" y="1054"/>
                    </a:lnTo>
                    <a:lnTo>
                      <a:pt x="0" y="890"/>
                    </a:lnTo>
                    <a:lnTo>
                      <a:pt x="0" y="890"/>
                    </a:lnTo>
                    <a:lnTo>
                      <a:pt x="16" y="926"/>
                    </a:lnTo>
                    <a:lnTo>
                      <a:pt x="56" y="1020"/>
                    </a:lnTo>
                    <a:lnTo>
                      <a:pt x="114" y="1152"/>
                    </a:lnTo>
                    <a:lnTo>
                      <a:pt x="148" y="1226"/>
                    </a:lnTo>
                    <a:lnTo>
                      <a:pt x="184" y="1302"/>
                    </a:lnTo>
                    <a:lnTo>
                      <a:pt x="222" y="1376"/>
                    </a:lnTo>
                    <a:lnTo>
                      <a:pt x="262" y="1446"/>
                    </a:lnTo>
                    <a:lnTo>
                      <a:pt x="300" y="1512"/>
                    </a:lnTo>
                    <a:lnTo>
                      <a:pt x="338" y="1568"/>
                    </a:lnTo>
                    <a:lnTo>
                      <a:pt x="356" y="1592"/>
                    </a:lnTo>
                    <a:lnTo>
                      <a:pt x="374" y="1612"/>
                    </a:lnTo>
                    <a:lnTo>
                      <a:pt x="390" y="1630"/>
                    </a:lnTo>
                    <a:lnTo>
                      <a:pt x="408" y="1644"/>
                    </a:lnTo>
                    <a:lnTo>
                      <a:pt x="422" y="1654"/>
                    </a:lnTo>
                    <a:lnTo>
                      <a:pt x="438" y="1660"/>
                    </a:lnTo>
                    <a:lnTo>
                      <a:pt x="444" y="1660"/>
                    </a:lnTo>
                    <a:lnTo>
                      <a:pt x="450" y="1660"/>
                    </a:lnTo>
                    <a:lnTo>
                      <a:pt x="458" y="1658"/>
                    </a:lnTo>
                    <a:lnTo>
                      <a:pt x="464" y="1656"/>
                    </a:lnTo>
                    <a:lnTo>
                      <a:pt x="464" y="1656"/>
                    </a:lnTo>
                    <a:lnTo>
                      <a:pt x="474" y="1646"/>
                    </a:lnTo>
                    <a:lnTo>
                      <a:pt x="482" y="1634"/>
                    </a:lnTo>
                    <a:lnTo>
                      <a:pt x="490" y="1618"/>
                    </a:lnTo>
                    <a:lnTo>
                      <a:pt x="494" y="1600"/>
                    </a:lnTo>
                    <a:lnTo>
                      <a:pt x="496" y="1578"/>
                    </a:lnTo>
                    <a:lnTo>
                      <a:pt x="498" y="1554"/>
                    </a:lnTo>
                    <a:lnTo>
                      <a:pt x="498" y="1528"/>
                    </a:lnTo>
                    <a:lnTo>
                      <a:pt x="496" y="1498"/>
                    </a:lnTo>
                    <a:lnTo>
                      <a:pt x="490" y="1436"/>
                    </a:lnTo>
                    <a:lnTo>
                      <a:pt x="478" y="1368"/>
                    </a:lnTo>
                    <a:lnTo>
                      <a:pt x="464" y="1298"/>
                    </a:lnTo>
                    <a:lnTo>
                      <a:pt x="448" y="1226"/>
                    </a:lnTo>
                    <a:lnTo>
                      <a:pt x="430" y="1156"/>
                    </a:lnTo>
                    <a:lnTo>
                      <a:pt x="410" y="1088"/>
                    </a:lnTo>
                    <a:lnTo>
                      <a:pt x="376" y="968"/>
                    </a:lnTo>
                    <a:lnTo>
                      <a:pt x="348" y="886"/>
                    </a:lnTo>
                    <a:lnTo>
                      <a:pt x="338" y="854"/>
                    </a:lnTo>
                    <a:lnTo>
                      <a:pt x="388" y="642"/>
                    </a:lnTo>
                    <a:lnTo>
                      <a:pt x="388" y="642"/>
                    </a:lnTo>
                    <a:lnTo>
                      <a:pt x="394" y="684"/>
                    </a:lnTo>
                    <a:lnTo>
                      <a:pt x="412" y="802"/>
                    </a:lnTo>
                    <a:lnTo>
                      <a:pt x="426" y="880"/>
                    </a:lnTo>
                    <a:lnTo>
                      <a:pt x="444" y="970"/>
                    </a:lnTo>
                    <a:lnTo>
                      <a:pt x="466" y="1066"/>
                    </a:lnTo>
                    <a:lnTo>
                      <a:pt x="490" y="1166"/>
                    </a:lnTo>
                    <a:lnTo>
                      <a:pt x="520" y="1268"/>
                    </a:lnTo>
                    <a:lnTo>
                      <a:pt x="552" y="1370"/>
                    </a:lnTo>
                    <a:lnTo>
                      <a:pt x="570" y="1420"/>
                    </a:lnTo>
                    <a:lnTo>
                      <a:pt x="590" y="1468"/>
                    </a:lnTo>
                    <a:lnTo>
                      <a:pt x="610" y="1514"/>
                    </a:lnTo>
                    <a:lnTo>
                      <a:pt x="632" y="1560"/>
                    </a:lnTo>
                    <a:lnTo>
                      <a:pt x="654" y="1602"/>
                    </a:lnTo>
                    <a:lnTo>
                      <a:pt x="678" y="1642"/>
                    </a:lnTo>
                    <a:lnTo>
                      <a:pt x="702" y="1678"/>
                    </a:lnTo>
                    <a:lnTo>
                      <a:pt x="728" y="1712"/>
                    </a:lnTo>
                    <a:lnTo>
                      <a:pt x="754" y="1740"/>
                    </a:lnTo>
                    <a:lnTo>
                      <a:pt x="784" y="1766"/>
                    </a:lnTo>
                    <a:lnTo>
                      <a:pt x="812" y="1788"/>
                    </a:lnTo>
                    <a:lnTo>
                      <a:pt x="828" y="1796"/>
                    </a:lnTo>
                    <a:lnTo>
                      <a:pt x="844" y="1804"/>
                    </a:lnTo>
                    <a:lnTo>
                      <a:pt x="844" y="1804"/>
                    </a:lnTo>
                    <a:lnTo>
                      <a:pt x="858" y="1810"/>
                    </a:lnTo>
                    <a:lnTo>
                      <a:pt x="872" y="1814"/>
                    </a:lnTo>
                    <a:lnTo>
                      <a:pt x="884" y="1818"/>
                    </a:lnTo>
                    <a:lnTo>
                      <a:pt x="896" y="1818"/>
                    </a:lnTo>
                    <a:lnTo>
                      <a:pt x="908" y="1816"/>
                    </a:lnTo>
                    <a:lnTo>
                      <a:pt x="916" y="1814"/>
                    </a:lnTo>
                    <a:lnTo>
                      <a:pt x="926" y="1808"/>
                    </a:lnTo>
                    <a:lnTo>
                      <a:pt x="934" y="1802"/>
                    </a:lnTo>
                    <a:lnTo>
                      <a:pt x="940" y="1796"/>
                    </a:lnTo>
                    <a:lnTo>
                      <a:pt x="946" y="1786"/>
                    </a:lnTo>
                    <a:lnTo>
                      <a:pt x="950" y="1776"/>
                    </a:lnTo>
                    <a:lnTo>
                      <a:pt x="954" y="1764"/>
                    </a:lnTo>
                    <a:lnTo>
                      <a:pt x="960" y="1736"/>
                    </a:lnTo>
                    <a:lnTo>
                      <a:pt x="962" y="1704"/>
                    </a:lnTo>
                    <a:lnTo>
                      <a:pt x="962" y="1668"/>
                    </a:lnTo>
                    <a:lnTo>
                      <a:pt x="960" y="1628"/>
                    </a:lnTo>
                    <a:lnTo>
                      <a:pt x="954" y="1586"/>
                    </a:lnTo>
                    <a:lnTo>
                      <a:pt x="948" y="1540"/>
                    </a:lnTo>
                    <a:lnTo>
                      <a:pt x="938" y="1492"/>
                    </a:lnTo>
                    <a:lnTo>
                      <a:pt x="926" y="1442"/>
                    </a:lnTo>
                    <a:lnTo>
                      <a:pt x="900" y="1338"/>
                    </a:lnTo>
                    <a:lnTo>
                      <a:pt x="872" y="1232"/>
                    </a:lnTo>
                    <a:lnTo>
                      <a:pt x="840" y="1128"/>
                    </a:lnTo>
                    <a:lnTo>
                      <a:pt x="806" y="1030"/>
                    </a:lnTo>
                    <a:lnTo>
                      <a:pt x="776" y="942"/>
                    </a:lnTo>
                    <a:lnTo>
                      <a:pt x="728" y="808"/>
                    </a:lnTo>
                    <a:lnTo>
                      <a:pt x="708" y="758"/>
                    </a:lnTo>
                    <a:lnTo>
                      <a:pt x="786" y="638"/>
                    </a:lnTo>
                    <a:lnTo>
                      <a:pt x="786" y="638"/>
                    </a:lnTo>
                    <a:lnTo>
                      <a:pt x="796" y="688"/>
                    </a:lnTo>
                    <a:lnTo>
                      <a:pt x="824" y="820"/>
                    </a:lnTo>
                    <a:lnTo>
                      <a:pt x="866" y="1004"/>
                    </a:lnTo>
                    <a:lnTo>
                      <a:pt x="892" y="1108"/>
                    </a:lnTo>
                    <a:lnTo>
                      <a:pt x="920" y="1216"/>
                    </a:lnTo>
                    <a:lnTo>
                      <a:pt x="950" y="1322"/>
                    </a:lnTo>
                    <a:lnTo>
                      <a:pt x="982" y="1422"/>
                    </a:lnTo>
                    <a:lnTo>
                      <a:pt x="1016" y="1516"/>
                    </a:lnTo>
                    <a:lnTo>
                      <a:pt x="1032" y="1560"/>
                    </a:lnTo>
                    <a:lnTo>
                      <a:pt x="1050" y="1598"/>
                    </a:lnTo>
                    <a:lnTo>
                      <a:pt x="1068" y="1634"/>
                    </a:lnTo>
                    <a:lnTo>
                      <a:pt x="1086" y="1666"/>
                    </a:lnTo>
                    <a:lnTo>
                      <a:pt x="1104" y="1694"/>
                    </a:lnTo>
                    <a:lnTo>
                      <a:pt x="1122" y="1716"/>
                    </a:lnTo>
                    <a:lnTo>
                      <a:pt x="1140" y="1732"/>
                    </a:lnTo>
                    <a:lnTo>
                      <a:pt x="1148" y="1738"/>
                    </a:lnTo>
                    <a:lnTo>
                      <a:pt x="1156" y="1742"/>
                    </a:lnTo>
                    <a:lnTo>
                      <a:pt x="1166" y="1746"/>
                    </a:lnTo>
                    <a:lnTo>
                      <a:pt x="1174" y="1746"/>
                    </a:lnTo>
                    <a:lnTo>
                      <a:pt x="1184" y="1746"/>
                    </a:lnTo>
                    <a:lnTo>
                      <a:pt x="1192" y="1744"/>
                    </a:lnTo>
                    <a:lnTo>
                      <a:pt x="1192" y="1744"/>
                    </a:lnTo>
                    <a:lnTo>
                      <a:pt x="1200" y="1740"/>
                    </a:lnTo>
                    <a:lnTo>
                      <a:pt x="1208" y="1736"/>
                    </a:lnTo>
                    <a:lnTo>
                      <a:pt x="1214" y="1728"/>
                    </a:lnTo>
                    <a:lnTo>
                      <a:pt x="1222" y="1720"/>
                    </a:lnTo>
                    <a:lnTo>
                      <a:pt x="1232" y="1700"/>
                    </a:lnTo>
                    <a:lnTo>
                      <a:pt x="1240" y="1676"/>
                    </a:lnTo>
                    <a:lnTo>
                      <a:pt x="1248" y="1648"/>
                    </a:lnTo>
                    <a:lnTo>
                      <a:pt x="1252" y="1616"/>
                    </a:lnTo>
                    <a:lnTo>
                      <a:pt x="1254" y="1580"/>
                    </a:lnTo>
                    <a:lnTo>
                      <a:pt x="1256" y="1540"/>
                    </a:lnTo>
                    <a:lnTo>
                      <a:pt x="1254" y="1498"/>
                    </a:lnTo>
                    <a:lnTo>
                      <a:pt x="1252" y="1452"/>
                    </a:lnTo>
                    <a:lnTo>
                      <a:pt x="1244" y="1358"/>
                    </a:lnTo>
                    <a:lnTo>
                      <a:pt x="1232" y="1256"/>
                    </a:lnTo>
                    <a:lnTo>
                      <a:pt x="1216" y="1154"/>
                    </a:lnTo>
                    <a:lnTo>
                      <a:pt x="1198" y="1052"/>
                    </a:lnTo>
                    <a:lnTo>
                      <a:pt x="1178" y="954"/>
                    </a:lnTo>
                    <a:lnTo>
                      <a:pt x="1140" y="780"/>
                    </a:lnTo>
                    <a:lnTo>
                      <a:pt x="1112" y="660"/>
                    </a:lnTo>
                    <a:lnTo>
                      <a:pt x="1100" y="614"/>
                    </a:lnTo>
                    <a:lnTo>
                      <a:pt x="1178" y="482"/>
                    </a:lnTo>
                    <a:lnTo>
                      <a:pt x="1178" y="482"/>
                    </a:lnTo>
                    <a:lnTo>
                      <a:pt x="1188" y="534"/>
                    </a:lnTo>
                    <a:lnTo>
                      <a:pt x="1218" y="674"/>
                    </a:lnTo>
                    <a:lnTo>
                      <a:pt x="1262" y="870"/>
                    </a:lnTo>
                    <a:lnTo>
                      <a:pt x="1290" y="980"/>
                    </a:lnTo>
                    <a:lnTo>
                      <a:pt x="1318" y="1092"/>
                    </a:lnTo>
                    <a:lnTo>
                      <a:pt x="1348" y="1202"/>
                    </a:lnTo>
                    <a:lnTo>
                      <a:pt x="1380" y="1310"/>
                    </a:lnTo>
                    <a:lnTo>
                      <a:pt x="1412" y="1406"/>
                    </a:lnTo>
                    <a:lnTo>
                      <a:pt x="1428" y="1452"/>
                    </a:lnTo>
                    <a:lnTo>
                      <a:pt x="1444" y="1492"/>
                    </a:lnTo>
                    <a:lnTo>
                      <a:pt x="1460" y="1530"/>
                    </a:lnTo>
                    <a:lnTo>
                      <a:pt x="1476" y="1562"/>
                    </a:lnTo>
                    <a:lnTo>
                      <a:pt x="1490" y="1590"/>
                    </a:lnTo>
                    <a:lnTo>
                      <a:pt x="1506" y="1612"/>
                    </a:lnTo>
                    <a:lnTo>
                      <a:pt x="1520" y="1628"/>
                    </a:lnTo>
                    <a:lnTo>
                      <a:pt x="1528" y="1634"/>
                    </a:lnTo>
                    <a:lnTo>
                      <a:pt x="1534" y="1638"/>
                    </a:lnTo>
                    <a:lnTo>
                      <a:pt x="1542" y="1640"/>
                    </a:lnTo>
                    <a:lnTo>
                      <a:pt x="1548" y="1640"/>
                    </a:lnTo>
                    <a:lnTo>
                      <a:pt x="1556" y="1640"/>
                    </a:lnTo>
                    <a:lnTo>
                      <a:pt x="1562" y="1636"/>
                    </a:lnTo>
                    <a:lnTo>
                      <a:pt x="1562" y="1636"/>
                    </a:lnTo>
                    <a:lnTo>
                      <a:pt x="1564" y="1638"/>
                    </a:lnTo>
                    <a:lnTo>
                      <a:pt x="1574" y="1638"/>
                    </a:lnTo>
                    <a:lnTo>
                      <a:pt x="1586" y="1638"/>
                    </a:lnTo>
                    <a:lnTo>
                      <a:pt x="1594" y="1636"/>
                    </a:lnTo>
                    <a:lnTo>
                      <a:pt x="1602" y="1632"/>
                    </a:lnTo>
                    <a:lnTo>
                      <a:pt x="1612" y="1628"/>
                    </a:lnTo>
                    <a:lnTo>
                      <a:pt x="1620" y="1622"/>
                    </a:lnTo>
                    <a:lnTo>
                      <a:pt x="1630" y="1612"/>
                    </a:lnTo>
                    <a:lnTo>
                      <a:pt x="1638" y="1600"/>
                    </a:lnTo>
                    <a:lnTo>
                      <a:pt x="1646" y="1586"/>
                    </a:lnTo>
                    <a:lnTo>
                      <a:pt x="1654" y="1570"/>
                    </a:lnTo>
                    <a:lnTo>
                      <a:pt x="1662" y="1548"/>
                    </a:lnTo>
                    <a:lnTo>
                      <a:pt x="1668" y="1524"/>
                    </a:lnTo>
                    <a:lnTo>
                      <a:pt x="1674" y="1496"/>
                    </a:lnTo>
                    <a:lnTo>
                      <a:pt x="1678" y="1462"/>
                    </a:lnTo>
                    <a:lnTo>
                      <a:pt x="1682" y="1424"/>
                    </a:lnTo>
                    <a:lnTo>
                      <a:pt x="1684" y="1382"/>
                    </a:lnTo>
                    <a:lnTo>
                      <a:pt x="1684" y="1334"/>
                    </a:lnTo>
                    <a:lnTo>
                      <a:pt x="1682" y="1282"/>
                    </a:lnTo>
                    <a:lnTo>
                      <a:pt x="1678" y="1222"/>
                    </a:lnTo>
                    <a:lnTo>
                      <a:pt x="1672" y="1158"/>
                    </a:lnTo>
                    <a:lnTo>
                      <a:pt x="1662" y="1086"/>
                    </a:lnTo>
                    <a:lnTo>
                      <a:pt x="1652" y="1010"/>
                    </a:lnTo>
                    <a:lnTo>
                      <a:pt x="1638" y="924"/>
                    </a:lnTo>
                    <a:lnTo>
                      <a:pt x="1622" y="832"/>
                    </a:lnTo>
                    <a:lnTo>
                      <a:pt x="1602" y="732"/>
                    </a:lnTo>
                    <a:lnTo>
                      <a:pt x="1580" y="626"/>
                    </a:lnTo>
                    <a:lnTo>
                      <a:pt x="1554" y="510"/>
                    </a:lnTo>
                    <a:lnTo>
                      <a:pt x="1524" y="386"/>
                    </a:lnTo>
                    <a:lnTo>
                      <a:pt x="1614" y="266"/>
                    </a:lnTo>
                    <a:lnTo>
                      <a:pt x="1614" y="266"/>
                    </a:lnTo>
                    <a:lnTo>
                      <a:pt x="1622" y="322"/>
                    </a:lnTo>
                    <a:lnTo>
                      <a:pt x="1648" y="470"/>
                    </a:lnTo>
                    <a:lnTo>
                      <a:pt x="1668" y="568"/>
                    </a:lnTo>
                    <a:lnTo>
                      <a:pt x="1690" y="676"/>
                    </a:lnTo>
                    <a:lnTo>
                      <a:pt x="1714" y="792"/>
                    </a:lnTo>
                    <a:lnTo>
                      <a:pt x="1742" y="910"/>
                    </a:lnTo>
                    <a:lnTo>
                      <a:pt x="1772" y="1026"/>
                    </a:lnTo>
                    <a:lnTo>
                      <a:pt x="1806" y="1138"/>
                    </a:lnTo>
                    <a:lnTo>
                      <a:pt x="1822" y="1192"/>
                    </a:lnTo>
                    <a:lnTo>
                      <a:pt x="1840" y="1242"/>
                    </a:lnTo>
                    <a:lnTo>
                      <a:pt x="1858" y="1288"/>
                    </a:lnTo>
                    <a:lnTo>
                      <a:pt x="1876" y="1330"/>
                    </a:lnTo>
                    <a:lnTo>
                      <a:pt x="1896" y="1370"/>
                    </a:lnTo>
                    <a:lnTo>
                      <a:pt x="1914" y="1404"/>
                    </a:lnTo>
                    <a:lnTo>
                      <a:pt x="1934" y="1432"/>
                    </a:lnTo>
                    <a:lnTo>
                      <a:pt x="1954" y="1454"/>
                    </a:lnTo>
                    <a:lnTo>
                      <a:pt x="1964" y="1464"/>
                    </a:lnTo>
                    <a:lnTo>
                      <a:pt x="1974" y="1470"/>
                    </a:lnTo>
                    <a:lnTo>
                      <a:pt x="1984" y="1476"/>
                    </a:lnTo>
                    <a:lnTo>
                      <a:pt x="1994" y="1480"/>
                    </a:lnTo>
                    <a:lnTo>
                      <a:pt x="2004" y="1482"/>
                    </a:lnTo>
                    <a:lnTo>
                      <a:pt x="2014" y="1482"/>
                    </a:lnTo>
                    <a:lnTo>
                      <a:pt x="2024" y="1480"/>
                    </a:lnTo>
                    <a:lnTo>
                      <a:pt x="2034" y="1478"/>
                    </a:lnTo>
                    <a:lnTo>
                      <a:pt x="2034" y="1478"/>
                    </a:lnTo>
                    <a:lnTo>
                      <a:pt x="2044" y="1472"/>
                    </a:lnTo>
                    <a:lnTo>
                      <a:pt x="2054" y="1464"/>
                    </a:lnTo>
                    <a:lnTo>
                      <a:pt x="2062" y="1456"/>
                    </a:lnTo>
                    <a:lnTo>
                      <a:pt x="2070" y="1446"/>
                    </a:lnTo>
                    <a:lnTo>
                      <a:pt x="2076" y="1434"/>
                    </a:lnTo>
                    <a:lnTo>
                      <a:pt x="2082" y="1422"/>
                    </a:lnTo>
                    <a:lnTo>
                      <a:pt x="2092" y="1392"/>
                    </a:lnTo>
                    <a:lnTo>
                      <a:pt x="2100" y="1358"/>
                    </a:lnTo>
                    <a:lnTo>
                      <a:pt x="2104" y="1320"/>
                    </a:lnTo>
                    <a:lnTo>
                      <a:pt x="2108" y="1278"/>
                    </a:lnTo>
                    <a:lnTo>
                      <a:pt x="2108" y="1232"/>
                    </a:lnTo>
                    <a:lnTo>
                      <a:pt x="2106" y="1184"/>
                    </a:lnTo>
                    <a:lnTo>
                      <a:pt x="2104" y="1132"/>
                    </a:lnTo>
                    <a:lnTo>
                      <a:pt x="2098" y="1078"/>
                    </a:lnTo>
                    <a:lnTo>
                      <a:pt x="2092" y="1024"/>
                    </a:lnTo>
                    <a:lnTo>
                      <a:pt x="2076" y="908"/>
                    </a:lnTo>
                    <a:lnTo>
                      <a:pt x="2056" y="792"/>
                    </a:lnTo>
                    <a:lnTo>
                      <a:pt x="2034" y="676"/>
                    </a:lnTo>
                    <a:lnTo>
                      <a:pt x="2010" y="566"/>
                    </a:lnTo>
                    <a:lnTo>
                      <a:pt x="1986" y="464"/>
                    </a:lnTo>
                    <a:lnTo>
                      <a:pt x="1964" y="372"/>
                    </a:lnTo>
                    <a:lnTo>
                      <a:pt x="1928" y="236"/>
                    </a:lnTo>
                    <a:lnTo>
                      <a:pt x="1914" y="184"/>
                    </a:lnTo>
                    <a:lnTo>
                      <a:pt x="2006" y="122"/>
                    </a:lnTo>
                    <a:lnTo>
                      <a:pt x="2006" y="122"/>
                    </a:lnTo>
                    <a:lnTo>
                      <a:pt x="2014" y="170"/>
                    </a:lnTo>
                    <a:lnTo>
                      <a:pt x="2040" y="296"/>
                    </a:lnTo>
                    <a:lnTo>
                      <a:pt x="2058" y="382"/>
                    </a:lnTo>
                    <a:lnTo>
                      <a:pt x="2082" y="476"/>
                    </a:lnTo>
                    <a:lnTo>
                      <a:pt x="2108" y="578"/>
                    </a:lnTo>
                    <a:lnTo>
                      <a:pt x="2140" y="682"/>
                    </a:lnTo>
                    <a:lnTo>
                      <a:pt x="2174" y="788"/>
                    </a:lnTo>
                    <a:lnTo>
                      <a:pt x="2194" y="840"/>
                    </a:lnTo>
                    <a:lnTo>
                      <a:pt x="2214" y="890"/>
                    </a:lnTo>
                    <a:lnTo>
                      <a:pt x="2236" y="938"/>
                    </a:lnTo>
                    <a:lnTo>
                      <a:pt x="2258" y="986"/>
                    </a:lnTo>
                    <a:lnTo>
                      <a:pt x="2280" y="1030"/>
                    </a:lnTo>
                    <a:lnTo>
                      <a:pt x="2304" y="1072"/>
                    </a:lnTo>
                    <a:lnTo>
                      <a:pt x="2328" y="1110"/>
                    </a:lnTo>
                    <a:lnTo>
                      <a:pt x="2354" y="1146"/>
                    </a:lnTo>
                    <a:lnTo>
                      <a:pt x="2382" y="1178"/>
                    </a:lnTo>
                    <a:lnTo>
                      <a:pt x="2410" y="1204"/>
                    </a:lnTo>
                    <a:lnTo>
                      <a:pt x="2438" y="1226"/>
                    </a:lnTo>
                    <a:lnTo>
                      <a:pt x="2452" y="1236"/>
                    </a:lnTo>
                    <a:lnTo>
                      <a:pt x="2468" y="1242"/>
                    </a:lnTo>
                    <a:lnTo>
                      <a:pt x="2482" y="1250"/>
                    </a:lnTo>
                    <a:lnTo>
                      <a:pt x="2498" y="1254"/>
                    </a:lnTo>
                    <a:lnTo>
                      <a:pt x="2514" y="1258"/>
                    </a:lnTo>
                    <a:lnTo>
                      <a:pt x="2530" y="1260"/>
                    </a:lnTo>
                    <a:lnTo>
                      <a:pt x="2530" y="1260"/>
                    </a:lnTo>
                    <a:lnTo>
                      <a:pt x="2536" y="1266"/>
                    </a:lnTo>
                    <a:lnTo>
                      <a:pt x="2542" y="1272"/>
                    </a:lnTo>
                    <a:lnTo>
                      <a:pt x="2546" y="1272"/>
                    </a:lnTo>
                    <a:lnTo>
                      <a:pt x="2548" y="1274"/>
                    </a:lnTo>
                    <a:lnTo>
                      <a:pt x="2552" y="1272"/>
                    </a:lnTo>
                    <a:lnTo>
                      <a:pt x="2556" y="1268"/>
                    </a:lnTo>
                    <a:lnTo>
                      <a:pt x="2560" y="1264"/>
                    </a:lnTo>
                    <a:lnTo>
                      <a:pt x="2564" y="1256"/>
                    </a:lnTo>
                    <a:lnTo>
                      <a:pt x="2566" y="1246"/>
                    </a:lnTo>
                    <a:lnTo>
                      <a:pt x="2570" y="1232"/>
                    </a:lnTo>
                    <a:lnTo>
                      <a:pt x="2574" y="1192"/>
                    </a:lnTo>
                    <a:lnTo>
                      <a:pt x="2574" y="1134"/>
                    </a:lnTo>
                    <a:lnTo>
                      <a:pt x="2572" y="1056"/>
                    </a:lnTo>
                    <a:lnTo>
                      <a:pt x="2564" y="956"/>
                    </a:lnTo>
                    <a:lnTo>
                      <a:pt x="2552" y="828"/>
                    </a:lnTo>
                    <a:lnTo>
                      <a:pt x="2534" y="672"/>
                    </a:lnTo>
                    <a:lnTo>
                      <a:pt x="2508" y="484"/>
                    </a:lnTo>
                    <a:lnTo>
                      <a:pt x="2474" y="260"/>
                    </a:lnTo>
                    <a:lnTo>
                      <a:pt x="2434" y="0"/>
                    </a:lnTo>
                    <a:lnTo>
                      <a:pt x="2564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" name="Freeform 89"/>
              <p:cNvSpPr>
                <a:spLocks/>
              </p:cNvSpPr>
              <p:nvPr userDrawn="1"/>
            </p:nvSpPr>
            <p:spPr bwMode="auto">
              <a:xfrm>
                <a:off x="9609" y="1042"/>
                <a:ext cx="2188" cy="2014"/>
              </a:xfrm>
              <a:custGeom>
                <a:avLst/>
                <a:gdLst>
                  <a:gd name="T0" fmla="*/ 1800 w 2188"/>
                  <a:gd name="T1" fmla="*/ 406 h 2014"/>
                  <a:gd name="T2" fmla="*/ 1840 w 2188"/>
                  <a:gd name="T3" fmla="*/ 1062 h 2014"/>
                  <a:gd name="T4" fmla="*/ 1926 w 2188"/>
                  <a:gd name="T5" fmla="*/ 1498 h 2014"/>
                  <a:gd name="T6" fmla="*/ 2052 w 2188"/>
                  <a:gd name="T7" fmla="*/ 1772 h 2014"/>
                  <a:gd name="T8" fmla="*/ 2128 w 2188"/>
                  <a:gd name="T9" fmla="*/ 1856 h 2014"/>
                  <a:gd name="T10" fmla="*/ 2188 w 2188"/>
                  <a:gd name="T11" fmla="*/ 1976 h 2014"/>
                  <a:gd name="T12" fmla="*/ 2162 w 2188"/>
                  <a:gd name="T13" fmla="*/ 2012 h 2014"/>
                  <a:gd name="T14" fmla="*/ 2026 w 2188"/>
                  <a:gd name="T15" fmla="*/ 1984 h 2014"/>
                  <a:gd name="T16" fmla="*/ 1674 w 2188"/>
                  <a:gd name="T17" fmla="*/ 1804 h 2014"/>
                  <a:gd name="T18" fmla="*/ 1602 w 2188"/>
                  <a:gd name="T19" fmla="*/ 1744 h 2014"/>
                  <a:gd name="T20" fmla="*/ 1610 w 2188"/>
                  <a:gd name="T21" fmla="*/ 1792 h 2014"/>
                  <a:gd name="T22" fmla="*/ 1590 w 2188"/>
                  <a:gd name="T23" fmla="*/ 1876 h 2014"/>
                  <a:gd name="T24" fmla="*/ 1514 w 2188"/>
                  <a:gd name="T25" fmla="*/ 1882 h 2014"/>
                  <a:gd name="T26" fmla="*/ 1356 w 2188"/>
                  <a:gd name="T27" fmla="*/ 1778 h 2014"/>
                  <a:gd name="T28" fmla="*/ 1182 w 2188"/>
                  <a:gd name="T29" fmla="*/ 1632 h 2014"/>
                  <a:gd name="T30" fmla="*/ 1114 w 2188"/>
                  <a:gd name="T31" fmla="*/ 1690 h 2014"/>
                  <a:gd name="T32" fmla="*/ 1018 w 2188"/>
                  <a:gd name="T33" fmla="*/ 1688 h 2014"/>
                  <a:gd name="T34" fmla="*/ 864 w 2188"/>
                  <a:gd name="T35" fmla="*/ 1612 h 2014"/>
                  <a:gd name="T36" fmla="*/ 642 w 2188"/>
                  <a:gd name="T37" fmla="*/ 1422 h 2014"/>
                  <a:gd name="T38" fmla="*/ 564 w 2188"/>
                  <a:gd name="T39" fmla="*/ 1474 h 2014"/>
                  <a:gd name="T40" fmla="*/ 452 w 2188"/>
                  <a:gd name="T41" fmla="*/ 1462 h 2014"/>
                  <a:gd name="T42" fmla="*/ 304 w 2188"/>
                  <a:gd name="T43" fmla="*/ 1322 h 2014"/>
                  <a:gd name="T44" fmla="*/ 130 w 2188"/>
                  <a:gd name="T45" fmla="*/ 976 h 2014"/>
                  <a:gd name="T46" fmla="*/ 66 w 2188"/>
                  <a:gd name="T47" fmla="*/ 474 h 2014"/>
                  <a:gd name="T48" fmla="*/ 204 w 2188"/>
                  <a:gd name="T49" fmla="*/ 914 h 2014"/>
                  <a:gd name="T50" fmla="*/ 346 w 2188"/>
                  <a:gd name="T51" fmla="*/ 1198 h 2014"/>
                  <a:gd name="T52" fmla="*/ 456 w 2188"/>
                  <a:gd name="T53" fmla="*/ 1290 h 2014"/>
                  <a:gd name="T54" fmla="*/ 508 w 2188"/>
                  <a:gd name="T55" fmla="*/ 1286 h 2014"/>
                  <a:gd name="T56" fmla="*/ 442 w 2188"/>
                  <a:gd name="T57" fmla="*/ 916 h 2014"/>
                  <a:gd name="T58" fmla="*/ 288 w 2188"/>
                  <a:gd name="T59" fmla="*/ 464 h 2014"/>
                  <a:gd name="T60" fmla="*/ 458 w 2188"/>
                  <a:gd name="T61" fmla="*/ 744 h 2014"/>
                  <a:gd name="T62" fmla="*/ 636 w 2188"/>
                  <a:gd name="T63" fmla="*/ 1182 h 2014"/>
                  <a:gd name="T64" fmla="*/ 800 w 2188"/>
                  <a:gd name="T65" fmla="*/ 1402 h 2014"/>
                  <a:gd name="T66" fmla="*/ 926 w 2188"/>
                  <a:gd name="T67" fmla="*/ 1466 h 2014"/>
                  <a:gd name="T68" fmla="*/ 982 w 2188"/>
                  <a:gd name="T69" fmla="*/ 1468 h 2014"/>
                  <a:gd name="T70" fmla="*/ 1002 w 2188"/>
                  <a:gd name="T71" fmla="*/ 1420 h 2014"/>
                  <a:gd name="T72" fmla="*/ 928 w 2188"/>
                  <a:gd name="T73" fmla="*/ 1282 h 2014"/>
                  <a:gd name="T74" fmla="*/ 808 w 2188"/>
                  <a:gd name="T75" fmla="*/ 990 h 2014"/>
                  <a:gd name="T76" fmla="*/ 698 w 2188"/>
                  <a:gd name="T77" fmla="*/ 428 h 2014"/>
                  <a:gd name="T78" fmla="*/ 706 w 2188"/>
                  <a:gd name="T79" fmla="*/ 336 h 2014"/>
                  <a:gd name="T80" fmla="*/ 772 w 2188"/>
                  <a:gd name="T81" fmla="*/ 294 h 2014"/>
                  <a:gd name="T82" fmla="*/ 834 w 2188"/>
                  <a:gd name="T83" fmla="*/ 638 h 2014"/>
                  <a:gd name="T84" fmla="*/ 964 w 2188"/>
                  <a:gd name="T85" fmla="*/ 1068 h 2014"/>
                  <a:gd name="T86" fmla="*/ 1122 w 2188"/>
                  <a:gd name="T87" fmla="*/ 1374 h 2014"/>
                  <a:gd name="T88" fmla="*/ 1316 w 2188"/>
                  <a:gd name="T89" fmla="*/ 1570 h 2014"/>
                  <a:gd name="T90" fmla="*/ 1426 w 2188"/>
                  <a:gd name="T91" fmla="*/ 1654 h 2014"/>
                  <a:gd name="T92" fmla="*/ 1476 w 2188"/>
                  <a:gd name="T93" fmla="*/ 1656 h 2014"/>
                  <a:gd name="T94" fmla="*/ 1442 w 2188"/>
                  <a:gd name="T95" fmla="*/ 1524 h 2014"/>
                  <a:gd name="T96" fmla="*/ 1354 w 2188"/>
                  <a:gd name="T97" fmla="*/ 1298 h 2014"/>
                  <a:gd name="T98" fmla="*/ 1230 w 2188"/>
                  <a:gd name="T99" fmla="*/ 686 h 2014"/>
                  <a:gd name="T100" fmla="*/ 1270 w 2188"/>
                  <a:gd name="T101" fmla="*/ 134 h 2014"/>
                  <a:gd name="T102" fmla="*/ 1346 w 2188"/>
                  <a:gd name="T103" fmla="*/ 718 h 2014"/>
                  <a:gd name="T104" fmla="*/ 1476 w 2188"/>
                  <a:gd name="T105" fmla="*/ 1268 h 2014"/>
                  <a:gd name="T106" fmla="*/ 1626 w 2188"/>
                  <a:gd name="T107" fmla="*/ 1596 h 2014"/>
                  <a:gd name="T108" fmla="*/ 1734 w 2188"/>
                  <a:gd name="T109" fmla="*/ 1708 h 2014"/>
                  <a:gd name="T110" fmla="*/ 1846 w 2188"/>
                  <a:gd name="T111" fmla="*/ 1792 h 2014"/>
                  <a:gd name="T112" fmla="*/ 1926 w 2188"/>
                  <a:gd name="T113" fmla="*/ 1822 h 2014"/>
                  <a:gd name="T114" fmla="*/ 1932 w 2188"/>
                  <a:gd name="T115" fmla="*/ 1762 h 2014"/>
                  <a:gd name="T116" fmla="*/ 1830 w 2188"/>
                  <a:gd name="T117" fmla="*/ 1540 h 2014"/>
                  <a:gd name="T118" fmla="*/ 1736 w 2188"/>
                  <a:gd name="T119" fmla="*/ 1212 h 2014"/>
                  <a:gd name="T120" fmla="*/ 1678 w 2188"/>
                  <a:gd name="T121" fmla="*/ 624 h 2014"/>
                  <a:gd name="T122" fmla="*/ 1684 w 2188"/>
                  <a:gd name="T123" fmla="*/ 0 h 2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88" h="2014">
                    <a:moveTo>
                      <a:pt x="1804" y="54"/>
                    </a:moveTo>
                    <a:lnTo>
                      <a:pt x="1804" y="54"/>
                    </a:lnTo>
                    <a:lnTo>
                      <a:pt x="1802" y="118"/>
                    </a:lnTo>
                    <a:lnTo>
                      <a:pt x="1800" y="192"/>
                    </a:lnTo>
                    <a:lnTo>
                      <a:pt x="1798" y="290"/>
                    </a:lnTo>
                    <a:lnTo>
                      <a:pt x="1800" y="406"/>
                    </a:lnTo>
                    <a:lnTo>
                      <a:pt x="1802" y="538"/>
                    </a:lnTo>
                    <a:lnTo>
                      <a:pt x="1808" y="680"/>
                    </a:lnTo>
                    <a:lnTo>
                      <a:pt x="1816" y="832"/>
                    </a:lnTo>
                    <a:lnTo>
                      <a:pt x="1824" y="908"/>
                    </a:lnTo>
                    <a:lnTo>
                      <a:pt x="1830" y="986"/>
                    </a:lnTo>
                    <a:lnTo>
                      <a:pt x="1840" y="1062"/>
                    </a:lnTo>
                    <a:lnTo>
                      <a:pt x="1850" y="1140"/>
                    </a:lnTo>
                    <a:lnTo>
                      <a:pt x="1862" y="1216"/>
                    </a:lnTo>
                    <a:lnTo>
                      <a:pt x="1876" y="1290"/>
                    </a:lnTo>
                    <a:lnTo>
                      <a:pt x="1890" y="1362"/>
                    </a:lnTo>
                    <a:lnTo>
                      <a:pt x="1908" y="1432"/>
                    </a:lnTo>
                    <a:lnTo>
                      <a:pt x="1926" y="1498"/>
                    </a:lnTo>
                    <a:lnTo>
                      <a:pt x="1946" y="1562"/>
                    </a:lnTo>
                    <a:lnTo>
                      <a:pt x="1970" y="1622"/>
                    </a:lnTo>
                    <a:lnTo>
                      <a:pt x="1994" y="1676"/>
                    </a:lnTo>
                    <a:lnTo>
                      <a:pt x="2022" y="1726"/>
                    </a:lnTo>
                    <a:lnTo>
                      <a:pt x="2038" y="1750"/>
                    </a:lnTo>
                    <a:lnTo>
                      <a:pt x="2052" y="1772"/>
                    </a:lnTo>
                    <a:lnTo>
                      <a:pt x="2068" y="1792"/>
                    </a:lnTo>
                    <a:lnTo>
                      <a:pt x="2084" y="1810"/>
                    </a:lnTo>
                    <a:lnTo>
                      <a:pt x="2102" y="1828"/>
                    </a:lnTo>
                    <a:lnTo>
                      <a:pt x="2120" y="1842"/>
                    </a:lnTo>
                    <a:lnTo>
                      <a:pt x="2120" y="1842"/>
                    </a:lnTo>
                    <a:lnTo>
                      <a:pt x="2128" y="1856"/>
                    </a:lnTo>
                    <a:lnTo>
                      <a:pt x="2150" y="1886"/>
                    </a:lnTo>
                    <a:lnTo>
                      <a:pt x="2162" y="1906"/>
                    </a:lnTo>
                    <a:lnTo>
                      <a:pt x="2172" y="1926"/>
                    </a:lnTo>
                    <a:lnTo>
                      <a:pt x="2182" y="1948"/>
                    </a:lnTo>
                    <a:lnTo>
                      <a:pt x="2188" y="1968"/>
                    </a:lnTo>
                    <a:lnTo>
                      <a:pt x="2188" y="1976"/>
                    </a:lnTo>
                    <a:lnTo>
                      <a:pt x="2188" y="1986"/>
                    </a:lnTo>
                    <a:lnTo>
                      <a:pt x="2186" y="1992"/>
                    </a:lnTo>
                    <a:lnTo>
                      <a:pt x="2184" y="2000"/>
                    </a:lnTo>
                    <a:lnTo>
                      <a:pt x="2178" y="2006"/>
                    </a:lnTo>
                    <a:lnTo>
                      <a:pt x="2172" y="2010"/>
                    </a:lnTo>
                    <a:lnTo>
                      <a:pt x="2162" y="2012"/>
                    </a:lnTo>
                    <a:lnTo>
                      <a:pt x="2150" y="2014"/>
                    </a:lnTo>
                    <a:lnTo>
                      <a:pt x="2138" y="2014"/>
                    </a:lnTo>
                    <a:lnTo>
                      <a:pt x="2120" y="2012"/>
                    </a:lnTo>
                    <a:lnTo>
                      <a:pt x="2102" y="2008"/>
                    </a:lnTo>
                    <a:lnTo>
                      <a:pt x="2080" y="2002"/>
                    </a:lnTo>
                    <a:lnTo>
                      <a:pt x="2026" y="1984"/>
                    </a:lnTo>
                    <a:lnTo>
                      <a:pt x="1960" y="1954"/>
                    </a:lnTo>
                    <a:lnTo>
                      <a:pt x="1960" y="1954"/>
                    </a:lnTo>
                    <a:lnTo>
                      <a:pt x="1832" y="1892"/>
                    </a:lnTo>
                    <a:lnTo>
                      <a:pt x="1738" y="1842"/>
                    </a:lnTo>
                    <a:lnTo>
                      <a:pt x="1702" y="1822"/>
                    </a:lnTo>
                    <a:lnTo>
                      <a:pt x="1674" y="1804"/>
                    </a:lnTo>
                    <a:lnTo>
                      <a:pt x="1650" y="1788"/>
                    </a:lnTo>
                    <a:lnTo>
                      <a:pt x="1632" y="1776"/>
                    </a:lnTo>
                    <a:lnTo>
                      <a:pt x="1620" y="1764"/>
                    </a:lnTo>
                    <a:lnTo>
                      <a:pt x="1610" y="1756"/>
                    </a:lnTo>
                    <a:lnTo>
                      <a:pt x="1604" y="1748"/>
                    </a:lnTo>
                    <a:lnTo>
                      <a:pt x="1602" y="1744"/>
                    </a:lnTo>
                    <a:lnTo>
                      <a:pt x="1600" y="1736"/>
                    </a:lnTo>
                    <a:lnTo>
                      <a:pt x="1600" y="1734"/>
                    </a:lnTo>
                    <a:lnTo>
                      <a:pt x="1600" y="1734"/>
                    </a:lnTo>
                    <a:lnTo>
                      <a:pt x="1604" y="1752"/>
                    </a:lnTo>
                    <a:lnTo>
                      <a:pt x="1608" y="1770"/>
                    </a:lnTo>
                    <a:lnTo>
                      <a:pt x="1610" y="1792"/>
                    </a:lnTo>
                    <a:lnTo>
                      <a:pt x="1610" y="1816"/>
                    </a:lnTo>
                    <a:lnTo>
                      <a:pt x="1608" y="1838"/>
                    </a:lnTo>
                    <a:lnTo>
                      <a:pt x="1606" y="1850"/>
                    </a:lnTo>
                    <a:lnTo>
                      <a:pt x="1602" y="1860"/>
                    </a:lnTo>
                    <a:lnTo>
                      <a:pt x="1596" y="1868"/>
                    </a:lnTo>
                    <a:lnTo>
                      <a:pt x="1590" y="1876"/>
                    </a:lnTo>
                    <a:lnTo>
                      <a:pt x="1582" y="1884"/>
                    </a:lnTo>
                    <a:lnTo>
                      <a:pt x="1572" y="1888"/>
                    </a:lnTo>
                    <a:lnTo>
                      <a:pt x="1562" y="1890"/>
                    </a:lnTo>
                    <a:lnTo>
                      <a:pt x="1548" y="1890"/>
                    </a:lnTo>
                    <a:lnTo>
                      <a:pt x="1532" y="1888"/>
                    </a:lnTo>
                    <a:lnTo>
                      <a:pt x="1514" y="1882"/>
                    </a:lnTo>
                    <a:lnTo>
                      <a:pt x="1494" y="1874"/>
                    </a:lnTo>
                    <a:lnTo>
                      <a:pt x="1472" y="1862"/>
                    </a:lnTo>
                    <a:lnTo>
                      <a:pt x="1448" y="1848"/>
                    </a:lnTo>
                    <a:lnTo>
                      <a:pt x="1420" y="1828"/>
                    </a:lnTo>
                    <a:lnTo>
                      <a:pt x="1388" y="1806"/>
                    </a:lnTo>
                    <a:lnTo>
                      <a:pt x="1356" y="1778"/>
                    </a:lnTo>
                    <a:lnTo>
                      <a:pt x="1318" y="1748"/>
                    </a:lnTo>
                    <a:lnTo>
                      <a:pt x="1278" y="1710"/>
                    </a:lnTo>
                    <a:lnTo>
                      <a:pt x="1234" y="1668"/>
                    </a:lnTo>
                    <a:lnTo>
                      <a:pt x="1186" y="1622"/>
                    </a:lnTo>
                    <a:lnTo>
                      <a:pt x="1186" y="1622"/>
                    </a:lnTo>
                    <a:lnTo>
                      <a:pt x="1182" y="1632"/>
                    </a:lnTo>
                    <a:lnTo>
                      <a:pt x="1176" y="1644"/>
                    </a:lnTo>
                    <a:lnTo>
                      <a:pt x="1166" y="1656"/>
                    </a:lnTo>
                    <a:lnTo>
                      <a:pt x="1154" y="1668"/>
                    </a:lnTo>
                    <a:lnTo>
                      <a:pt x="1136" y="1680"/>
                    </a:lnTo>
                    <a:lnTo>
                      <a:pt x="1126" y="1686"/>
                    </a:lnTo>
                    <a:lnTo>
                      <a:pt x="1114" y="1690"/>
                    </a:lnTo>
                    <a:lnTo>
                      <a:pt x="1102" y="1692"/>
                    </a:lnTo>
                    <a:lnTo>
                      <a:pt x="1088" y="1694"/>
                    </a:lnTo>
                    <a:lnTo>
                      <a:pt x="1072" y="1696"/>
                    </a:lnTo>
                    <a:lnTo>
                      <a:pt x="1056" y="1694"/>
                    </a:lnTo>
                    <a:lnTo>
                      <a:pt x="1036" y="1692"/>
                    </a:lnTo>
                    <a:lnTo>
                      <a:pt x="1018" y="1688"/>
                    </a:lnTo>
                    <a:lnTo>
                      <a:pt x="996" y="1680"/>
                    </a:lnTo>
                    <a:lnTo>
                      <a:pt x="972" y="1672"/>
                    </a:lnTo>
                    <a:lnTo>
                      <a:pt x="948" y="1662"/>
                    </a:lnTo>
                    <a:lnTo>
                      <a:pt x="922" y="1648"/>
                    </a:lnTo>
                    <a:lnTo>
                      <a:pt x="894" y="1630"/>
                    </a:lnTo>
                    <a:lnTo>
                      <a:pt x="864" y="1612"/>
                    </a:lnTo>
                    <a:lnTo>
                      <a:pt x="832" y="1588"/>
                    </a:lnTo>
                    <a:lnTo>
                      <a:pt x="798" y="1562"/>
                    </a:lnTo>
                    <a:lnTo>
                      <a:pt x="762" y="1532"/>
                    </a:lnTo>
                    <a:lnTo>
                      <a:pt x="724" y="1500"/>
                    </a:lnTo>
                    <a:lnTo>
                      <a:pt x="684" y="1462"/>
                    </a:lnTo>
                    <a:lnTo>
                      <a:pt x="642" y="1422"/>
                    </a:lnTo>
                    <a:lnTo>
                      <a:pt x="642" y="1422"/>
                    </a:lnTo>
                    <a:lnTo>
                      <a:pt x="628" y="1436"/>
                    </a:lnTo>
                    <a:lnTo>
                      <a:pt x="612" y="1448"/>
                    </a:lnTo>
                    <a:lnTo>
                      <a:pt x="590" y="1462"/>
                    </a:lnTo>
                    <a:lnTo>
                      <a:pt x="578" y="1468"/>
                    </a:lnTo>
                    <a:lnTo>
                      <a:pt x="564" y="1474"/>
                    </a:lnTo>
                    <a:lnTo>
                      <a:pt x="548" y="1478"/>
                    </a:lnTo>
                    <a:lnTo>
                      <a:pt x="532" y="1480"/>
                    </a:lnTo>
                    <a:lnTo>
                      <a:pt x="514" y="1478"/>
                    </a:lnTo>
                    <a:lnTo>
                      <a:pt x="494" y="1476"/>
                    </a:lnTo>
                    <a:lnTo>
                      <a:pt x="474" y="1470"/>
                    </a:lnTo>
                    <a:lnTo>
                      <a:pt x="452" y="1462"/>
                    </a:lnTo>
                    <a:lnTo>
                      <a:pt x="430" y="1450"/>
                    </a:lnTo>
                    <a:lnTo>
                      <a:pt x="408" y="1434"/>
                    </a:lnTo>
                    <a:lnTo>
                      <a:pt x="382" y="1414"/>
                    </a:lnTo>
                    <a:lnTo>
                      <a:pt x="358" y="1388"/>
                    </a:lnTo>
                    <a:lnTo>
                      <a:pt x="332" y="1358"/>
                    </a:lnTo>
                    <a:lnTo>
                      <a:pt x="304" y="1322"/>
                    </a:lnTo>
                    <a:lnTo>
                      <a:pt x="278" y="1282"/>
                    </a:lnTo>
                    <a:lnTo>
                      <a:pt x="250" y="1234"/>
                    </a:lnTo>
                    <a:lnTo>
                      <a:pt x="220" y="1180"/>
                    </a:lnTo>
                    <a:lnTo>
                      <a:pt x="190" y="1120"/>
                    </a:lnTo>
                    <a:lnTo>
                      <a:pt x="160" y="1052"/>
                    </a:lnTo>
                    <a:lnTo>
                      <a:pt x="130" y="976"/>
                    </a:lnTo>
                    <a:lnTo>
                      <a:pt x="98" y="894"/>
                    </a:lnTo>
                    <a:lnTo>
                      <a:pt x="66" y="802"/>
                    </a:lnTo>
                    <a:lnTo>
                      <a:pt x="34" y="702"/>
                    </a:lnTo>
                    <a:lnTo>
                      <a:pt x="0" y="592"/>
                    </a:lnTo>
                    <a:lnTo>
                      <a:pt x="66" y="474"/>
                    </a:lnTo>
                    <a:lnTo>
                      <a:pt x="66" y="474"/>
                    </a:lnTo>
                    <a:lnTo>
                      <a:pt x="76" y="512"/>
                    </a:lnTo>
                    <a:lnTo>
                      <a:pt x="104" y="612"/>
                    </a:lnTo>
                    <a:lnTo>
                      <a:pt x="124" y="680"/>
                    </a:lnTo>
                    <a:lnTo>
                      <a:pt x="148" y="754"/>
                    </a:lnTo>
                    <a:lnTo>
                      <a:pt x="174" y="832"/>
                    </a:lnTo>
                    <a:lnTo>
                      <a:pt x="204" y="914"/>
                    </a:lnTo>
                    <a:lnTo>
                      <a:pt x="236" y="992"/>
                    </a:lnTo>
                    <a:lnTo>
                      <a:pt x="272" y="1068"/>
                    </a:lnTo>
                    <a:lnTo>
                      <a:pt x="290" y="1104"/>
                    </a:lnTo>
                    <a:lnTo>
                      <a:pt x="308" y="1138"/>
                    </a:lnTo>
                    <a:lnTo>
                      <a:pt x="326" y="1168"/>
                    </a:lnTo>
                    <a:lnTo>
                      <a:pt x="346" y="1198"/>
                    </a:lnTo>
                    <a:lnTo>
                      <a:pt x="366" y="1222"/>
                    </a:lnTo>
                    <a:lnTo>
                      <a:pt x="386" y="1244"/>
                    </a:lnTo>
                    <a:lnTo>
                      <a:pt x="406" y="1262"/>
                    </a:lnTo>
                    <a:lnTo>
                      <a:pt x="426" y="1278"/>
                    </a:lnTo>
                    <a:lnTo>
                      <a:pt x="446" y="1286"/>
                    </a:lnTo>
                    <a:lnTo>
                      <a:pt x="456" y="1290"/>
                    </a:lnTo>
                    <a:lnTo>
                      <a:pt x="466" y="1292"/>
                    </a:lnTo>
                    <a:lnTo>
                      <a:pt x="476" y="1292"/>
                    </a:lnTo>
                    <a:lnTo>
                      <a:pt x="486" y="1292"/>
                    </a:lnTo>
                    <a:lnTo>
                      <a:pt x="496" y="1290"/>
                    </a:lnTo>
                    <a:lnTo>
                      <a:pt x="508" y="1286"/>
                    </a:lnTo>
                    <a:lnTo>
                      <a:pt x="508" y="1286"/>
                    </a:lnTo>
                    <a:lnTo>
                      <a:pt x="506" y="1268"/>
                    </a:lnTo>
                    <a:lnTo>
                      <a:pt x="500" y="1220"/>
                    </a:lnTo>
                    <a:lnTo>
                      <a:pt x="488" y="1142"/>
                    </a:lnTo>
                    <a:lnTo>
                      <a:pt x="470" y="1040"/>
                    </a:lnTo>
                    <a:lnTo>
                      <a:pt x="458" y="980"/>
                    </a:lnTo>
                    <a:lnTo>
                      <a:pt x="442" y="916"/>
                    </a:lnTo>
                    <a:lnTo>
                      <a:pt x="424" y="848"/>
                    </a:lnTo>
                    <a:lnTo>
                      <a:pt x="404" y="778"/>
                    </a:lnTo>
                    <a:lnTo>
                      <a:pt x="380" y="702"/>
                    </a:lnTo>
                    <a:lnTo>
                      <a:pt x="352" y="626"/>
                    </a:lnTo>
                    <a:lnTo>
                      <a:pt x="322" y="546"/>
                    </a:lnTo>
                    <a:lnTo>
                      <a:pt x="288" y="464"/>
                    </a:lnTo>
                    <a:lnTo>
                      <a:pt x="368" y="402"/>
                    </a:lnTo>
                    <a:lnTo>
                      <a:pt x="368" y="402"/>
                    </a:lnTo>
                    <a:lnTo>
                      <a:pt x="378" y="450"/>
                    </a:lnTo>
                    <a:lnTo>
                      <a:pt x="408" y="572"/>
                    </a:lnTo>
                    <a:lnTo>
                      <a:pt x="432" y="652"/>
                    </a:lnTo>
                    <a:lnTo>
                      <a:pt x="458" y="744"/>
                    </a:lnTo>
                    <a:lnTo>
                      <a:pt x="490" y="840"/>
                    </a:lnTo>
                    <a:lnTo>
                      <a:pt x="528" y="940"/>
                    </a:lnTo>
                    <a:lnTo>
                      <a:pt x="568" y="1040"/>
                    </a:lnTo>
                    <a:lnTo>
                      <a:pt x="590" y="1090"/>
                    </a:lnTo>
                    <a:lnTo>
                      <a:pt x="612" y="1136"/>
                    </a:lnTo>
                    <a:lnTo>
                      <a:pt x="636" y="1182"/>
                    </a:lnTo>
                    <a:lnTo>
                      <a:pt x="662" y="1226"/>
                    </a:lnTo>
                    <a:lnTo>
                      <a:pt x="686" y="1268"/>
                    </a:lnTo>
                    <a:lnTo>
                      <a:pt x="714" y="1306"/>
                    </a:lnTo>
                    <a:lnTo>
                      <a:pt x="742" y="1342"/>
                    </a:lnTo>
                    <a:lnTo>
                      <a:pt x="770" y="1374"/>
                    </a:lnTo>
                    <a:lnTo>
                      <a:pt x="800" y="1402"/>
                    </a:lnTo>
                    <a:lnTo>
                      <a:pt x="830" y="1426"/>
                    </a:lnTo>
                    <a:lnTo>
                      <a:pt x="860" y="1444"/>
                    </a:lnTo>
                    <a:lnTo>
                      <a:pt x="876" y="1452"/>
                    </a:lnTo>
                    <a:lnTo>
                      <a:pt x="892" y="1458"/>
                    </a:lnTo>
                    <a:lnTo>
                      <a:pt x="908" y="1462"/>
                    </a:lnTo>
                    <a:lnTo>
                      <a:pt x="926" y="1466"/>
                    </a:lnTo>
                    <a:lnTo>
                      <a:pt x="942" y="1468"/>
                    </a:lnTo>
                    <a:lnTo>
                      <a:pt x="958" y="1468"/>
                    </a:lnTo>
                    <a:lnTo>
                      <a:pt x="958" y="1468"/>
                    </a:lnTo>
                    <a:lnTo>
                      <a:pt x="964" y="1468"/>
                    </a:lnTo>
                    <a:lnTo>
                      <a:pt x="974" y="1468"/>
                    </a:lnTo>
                    <a:lnTo>
                      <a:pt x="982" y="1468"/>
                    </a:lnTo>
                    <a:lnTo>
                      <a:pt x="988" y="1466"/>
                    </a:lnTo>
                    <a:lnTo>
                      <a:pt x="994" y="1462"/>
                    </a:lnTo>
                    <a:lnTo>
                      <a:pt x="1000" y="1456"/>
                    </a:lnTo>
                    <a:lnTo>
                      <a:pt x="1002" y="1446"/>
                    </a:lnTo>
                    <a:lnTo>
                      <a:pt x="1004" y="1436"/>
                    </a:lnTo>
                    <a:lnTo>
                      <a:pt x="1002" y="1420"/>
                    </a:lnTo>
                    <a:lnTo>
                      <a:pt x="996" y="1402"/>
                    </a:lnTo>
                    <a:lnTo>
                      <a:pt x="986" y="1378"/>
                    </a:lnTo>
                    <a:lnTo>
                      <a:pt x="972" y="1352"/>
                    </a:lnTo>
                    <a:lnTo>
                      <a:pt x="952" y="1320"/>
                    </a:lnTo>
                    <a:lnTo>
                      <a:pt x="928" y="1282"/>
                    </a:lnTo>
                    <a:lnTo>
                      <a:pt x="928" y="1282"/>
                    </a:lnTo>
                    <a:lnTo>
                      <a:pt x="914" y="1260"/>
                    </a:lnTo>
                    <a:lnTo>
                      <a:pt x="900" y="1236"/>
                    </a:lnTo>
                    <a:lnTo>
                      <a:pt x="876" y="1184"/>
                    </a:lnTo>
                    <a:lnTo>
                      <a:pt x="852" y="1124"/>
                    </a:lnTo>
                    <a:lnTo>
                      <a:pt x="830" y="1058"/>
                    </a:lnTo>
                    <a:lnTo>
                      <a:pt x="808" y="990"/>
                    </a:lnTo>
                    <a:lnTo>
                      <a:pt x="790" y="920"/>
                    </a:lnTo>
                    <a:lnTo>
                      <a:pt x="772" y="846"/>
                    </a:lnTo>
                    <a:lnTo>
                      <a:pt x="756" y="776"/>
                    </a:lnTo>
                    <a:lnTo>
                      <a:pt x="730" y="638"/>
                    </a:lnTo>
                    <a:lnTo>
                      <a:pt x="710" y="518"/>
                    </a:lnTo>
                    <a:lnTo>
                      <a:pt x="698" y="428"/>
                    </a:lnTo>
                    <a:lnTo>
                      <a:pt x="694" y="378"/>
                    </a:lnTo>
                    <a:lnTo>
                      <a:pt x="694" y="378"/>
                    </a:lnTo>
                    <a:lnTo>
                      <a:pt x="694" y="366"/>
                    </a:lnTo>
                    <a:lnTo>
                      <a:pt x="696" y="354"/>
                    </a:lnTo>
                    <a:lnTo>
                      <a:pt x="700" y="344"/>
                    </a:lnTo>
                    <a:lnTo>
                      <a:pt x="706" y="336"/>
                    </a:lnTo>
                    <a:lnTo>
                      <a:pt x="710" y="328"/>
                    </a:lnTo>
                    <a:lnTo>
                      <a:pt x="718" y="320"/>
                    </a:lnTo>
                    <a:lnTo>
                      <a:pt x="732" y="310"/>
                    </a:lnTo>
                    <a:lnTo>
                      <a:pt x="746" y="302"/>
                    </a:lnTo>
                    <a:lnTo>
                      <a:pt x="760" y="296"/>
                    </a:lnTo>
                    <a:lnTo>
                      <a:pt x="772" y="294"/>
                    </a:lnTo>
                    <a:lnTo>
                      <a:pt x="772" y="294"/>
                    </a:lnTo>
                    <a:lnTo>
                      <a:pt x="778" y="338"/>
                    </a:lnTo>
                    <a:lnTo>
                      <a:pt x="786" y="392"/>
                    </a:lnTo>
                    <a:lnTo>
                      <a:pt x="798" y="460"/>
                    </a:lnTo>
                    <a:lnTo>
                      <a:pt x="814" y="544"/>
                    </a:lnTo>
                    <a:lnTo>
                      <a:pt x="834" y="638"/>
                    </a:lnTo>
                    <a:lnTo>
                      <a:pt x="860" y="740"/>
                    </a:lnTo>
                    <a:lnTo>
                      <a:pt x="890" y="848"/>
                    </a:lnTo>
                    <a:lnTo>
                      <a:pt x="906" y="902"/>
                    </a:lnTo>
                    <a:lnTo>
                      <a:pt x="924" y="958"/>
                    </a:lnTo>
                    <a:lnTo>
                      <a:pt x="944" y="1014"/>
                    </a:lnTo>
                    <a:lnTo>
                      <a:pt x="964" y="1068"/>
                    </a:lnTo>
                    <a:lnTo>
                      <a:pt x="986" y="1122"/>
                    </a:lnTo>
                    <a:lnTo>
                      <a:pt x="1010" y="1176"/>
                    </a:lnTo>
                    <a:lnTo>
                      <a:pt x="1036" y="1228"/>
                    </a:lnTo>
                    <a:lnTo>
                      <a:pt x="1062" y="1278"/>
                    </a:lnTo>
                    <a:lnTo>
                      <a:pt x="1092" y="1328"/>
                    </a:lnTo>
                    <a:lnTo>
                      <a:pt x="1122" y="1374"/>
                    </a:lnTo>
                    <a:lnTo>
                      <a:pt x="1152" y="1416"/>
                    </a:lnTo>
                    <a:lnTo>
                      <a:pt x="1186" y="1456"/>
                    </a:lnTo>
                    <a:lnTo>
                      <a:pt x="1222" y="1494"/>
                    </a:lnTo>
                    <a:lnTo>
                      <a:pt x="1258" y="1528"/>
                    </a:lnTo>
                    <a:lnTo>
                      <a:pt x="1296" y="1556"/>
                    </a:lnTo>
                    <a:lnTo>
                      <a:pt x="1316" y="1570"/>
                    </a:lnTo>
                    <a:lnTo>
                      <a:pt x="1338" y="1582"/>
                    </a:lnTo>
                    <a:lnTo>
                      <a:pt x="1338" y="1582"/>
                    </a:lnTo>
                    <a:lnTo>
                      <a:pt x="1348" y="1592"/>
                    </a:lnTo>
                    <a:lnTo>
                      <a:pt x="1374" y="1616"/>
                    </a:lnTo>
                    <a:lnTo>
                      <a:pt x="1408" y="1644"/>
                    </a:lnTo>
                    <a:lnTo>
                      <a:pt x="1426" y="1654"/>
                    </a:lnTo>
                    <a:lnTo>
                      <a:pt x="1442" y="1664"/>
                    </a:lnTo>
                    <a:lnTo>
                      <a:pt x="1458" y="1668"/>
                    </a:lnTo>
                    <a:lnTo>
                      <a:pt x="1464" y="1668"/>
                    </a:lnTo>
                    <a:lnTo>
                      <a:pt x="1468" y="1666"/>
                    </a:lnTo>
                    <a:lnTo>
                      <a:pt x="1472" y="1662"/>
                    </a:lnTo>
                    <a:lnTo>
                      <a:pt x="1476" y="1656"/>
                    </a:lnTo>
                    <a:lnTo>
                      <a:pt x="1478" y="1650"/>
                    </a:lnTo>
                    <a:lnTo>
                      <a:pt x="1478" y="1640"/>
                    </a:lnTo>
                    <a:lnTo>
                      <a:pt x="1476" y="1628"/>
                    </a:lnTo>
                    <a:lnTo>
                      <a:pt x="1474" y="1612"/>
                    </a:lnTo>
                    <a:lnTo>
                      <a:pt x="1462" y="1576"/>
                    </a:lnTo>
                    <a:lnTo>
                      <a:pt x="1442" y="1524"/>
                    </a:lnTo>
                    <a:lnTo>
                      <a:pt x="1414" y="1462"/>
                    </a:lnTo>
                    <a:lnTo>
                      <a:pt x="1414" y="1462"/>
                    </a:lnTo>
                    <a:lnTo>
                      <a:pt x="1398" y="1424"/>
                    </a:lnTo>
                    <a:lnTo>
                      <a:pt x="1382" y="1384"/>
                    </a:lnTo>
                    <a:lnTo>
                      <a:pt x="1368" y="1342"/>
                    </a:lnTo>
                    <a:lnTo>
                      <a:pt x="1354" y="1298"/>
                    </a:lnTo>
                    <a:lnTo>
                      <a:pt x="1326" y="1204"/>
                    </a:lnTo>
                    <a:lnTo>
                      <a:pt x="1302" y="1104"/>
                    </a:lnTo>
                    <a:lnTo>
                      <a:pt x="1280" y="1000"/>
                    </a:lnTo>
                    <a:lnTo>
                      <a:pt x="1262" y="894"/>
                    </a:lnTo>
                    <a:lnTo>
                      <a:pt x="1244" y="790"/>
                    </a:lnTo>
                    <a:lnTo>
                      <a:pt x="1230" y="686"/>
                    </a:lnTo>
                    <a:lnTo>
                      <a:pt x="1216" y="588"/>
                    </a:lnTo>
                    <a:lnTo>
                      <a:pt x="1206" y="496"/>
                    </a:lnTo>
                    <a:lnTo>
                      <a:pt x="1190" y="340"/>
                    </a:lnTo>
                    <a:lnTo>
                      <a:pt x="1180" y="234"/>
                    </a:lnTo>
                    <a:lnTo>
                      <a:pt x="1178" y="196"/>
                    </a:lnTo>
                    <a:lnTo>
                      <a:pt x="1270" y="134"/>
                    </a:lnTo>
                    <a:lnTo>
                      <a:pt x="1270" y="134"/>
                    </a:lnTo>
                    <a:lnTo>
                      <a:pt x="1274" y="194"/>
                    </a:lnTo>
                    <a:lnTo>
                      <a:pt x="1292" y="356"/>
                    </a:lnTo>
                    <a:lnTo>
                      <a:pt x="1306" y="464"/>
                    </a:lnTo>
                    <a:lnTo>
                      <a:pt x="1324" y="586"/>
                    </a:lnTo>
                    <a:lnTo>
                      <a:pt x="1346" y="718"/>
                    </a:lnTo>
                    <a:lnTo>
                      <a:pt x="1372" y="856"/>
                    </a:lnTo>
                    <a:lnTo>
                      <a:pt x="1402" y="996"/>
                    </a:lnTo>
                    <a:lnTo>
                      <a:pt x="1418" y="1066"/>
                    </a:lnTo>
                    <a:lnTo>
                      <a:pt x="1436" y="1134"/>
                    </a:lnTo>
                    <a:lnTo>
                      <a:pt x="1456" y="1202"/>
                    </a:lnTo>
                    <a:lnTo>
                      <a:pt x="1476" y="1268"/>
                    </a:lnTo>
                    <a:lnTo>
                      <a:pt x="1498" y="1332"/>
                    </a:lnTo>
                    <a:lnTo>
                      <a:pt x="1520" y="1392"/>
                    </a:lnTo>
                    <a:lnTo>
                      <a:pt x="1544" y="1448"/>
                    </a:lnTo>
                    <a:lnTo>
                      <a:pt x="1570" y="1502"/>
                    </a:lnTo>
                    <a:lnTo>
                      <a:pt x="1596" y="1552"/>
                    </a:lnTo>
                    <a:lnTo>
                      <a:pt x="1626" y="1596"/>
                    </a:lnTo>
                    <a:lnTo>
                      <a:pt x="1654" y="1636"/>
                    </a:lnTo>
                    <a:lnTo>
                      <a:pt x="1670" y="1652"/>
                    </a:lnTo>
                    <a:lnTo>
                      <a:pt x="1686" y="1668"/>
                    </a:lnTo>
                    <a:lnTo>
                      <a:pt x="1702" y="1684"/>
                    </a:lnTo>
                    <a:lnTo>
                      <a:pt x="1718" y="1696"/>
                    </a:lnTo>
                    <a:lnTo>
                      <a:pt x="1734" y="1708"/>
                    </a:lnTo>
                    <a:lnTo>
                      <a:pt x="1752" y="1716"/>
                    </a:lnTo>
                    <a:lnTo>
                      <a:pt x="1752" y="1716"/>
                    </a:lnTo>
                    <a:lnTo>
                      <a:pt x="1766" y="1730"/>
                    </a:lnTo>
                    <a:lnTo>
                      <a:pt x="1802" y="1758"/>
                    </a:lnTo>
                    <a:lnTo>
                      <a:pt x="1824" y="1776"/>
                    </a:lnTo>
                    <a:lnTo>
                      <a:pt x="1846" y="1792"/>
                    </a:lnTo>
                    <a:lnTo>
                      <a:pt x="1870" y="1808"/>
                    </a:lnTo>
                    <a:lnTo>
                      <a:pt x="1892" y="1818"/>
                    </a:lnTo>
                    <a:lnTo>
                      <a:pt x="1902" y="1822"/>
                    </a:lnTo>
                    <a:lnTo>
                      <a:pt x="1910" y="1824"/>
                    </a:lnTo>
                    <a:lnTo>
                      <a:pt x="1918" y="1824"/>
                    </a:lnTo>
                    <a:lnTo>
                      <a:pt x="1926" y="1822"/>
                    </a:lnTo>
                    <a:lnTo>
                      <a:pt x="1932" y="1818"/>
                    </a:lnTo>
                    <a:lnTo>
                      <a:pt x="1936" y="1814"/>
                    </a:lnTo>
                    <a:lnTo>
                      <a:pt x="1938" y="1804"/>
                    </a:lnTo>
                    <a:lnTo>
                      <a:pt x="1938" y="1794"/>
                    </a:lnTo>
                    <a:lnTo>
                      <a:pt x="1936" y="1780"/>
                    </a:lnTo>
                    <a:lnTo>
                      <a:pt x="1932" y="1762"/>
                    </a:lnTo>
                    <a:lnTo>
                      <a:pt x="1926" y="1742"/>
                    </a:lnTo>
                    <a:lnTo>
                      <a:pt x="1916" y="1718"/>
                    </a:lnTo>
                    <a:lnTo>
                      <a:pt x="1890" y="1660"/>
                    </a:lnTo>
                    <a:lnTo>
                      <a:pt x="1852" y="1584"/>
                    </a:lnTo>
                    <a:lnTo>
                      <a:pt x="1852" y="1584"/>
                    </a:lnTo>
                    <a:lnTo>
                      <a:pt x="1830" y="1540"/>
                    </a:lnTo>
                    <a:lnTo>
                      <a:pt x="1810" y="1492"/>
                    </a:lnTo>
                    <a:lnTo>
                      <a:pt x="1792" y="1442"/>
                    </a:lnTo>
                    <a:lnTo>
                      <a:pt x="1776" y="1388"/>
                    </a:lnTo>
                    <a:lnTo>
                      <a:pt x="1762" y="1332"/>
                    </a:lnTo>
                    <a:lnTo>
                      <a:pt x="1748" y="1272"/>
                    </a:lnTo>
                    <a:lnTo>
                      <a:pt x="1736" y="1212"/>
                    </a:lnTo>
                    <a:lnTo>
                      <a:pt x="1724" y="1148"/>
                    </a:lnTo>
                    <a:lnTo>
                      <a:pt x="1716" y="1084"/>
                    </a:lnTo>
                    <a:lnTo>
                      <a:pt x="1708" y="1018"/>
                    </a:lnTo>
                    <a:lnTo>
                      <a:pt x="1694" y="886"/>
                    </a:lnTo>
                    <a:lnTo>
                      <a:pt x="1684" y="754"/>
                    </a:lnTo>
                    <a:lnTo>
                      <a:pt x="1678" y="624"/>
                    </a:lnTo>
                    <a:lnTo>
                      <a:pt x="1676" y="500"/>
                    </a:lnTo>
                    <a:lnTo>
                      <a:pt x="1674" y="384"/>
                    </a:lnTo>
                    <a:lnTo>
                      <a:pt x="1676" y="278"/>
                    </a:lnTo>
                    <a:lnTo>
                      <a:pt x="1678" y="186"/>
                    </a:lnTo>
                    <a:lnTo>
                      <a:pt x="1682" y="50"/>
                    </a:lnTo>
                    <a:lnTo>
                      <a:pt x="1684" y="0"/>
                    </a:lnTo>
                    <a:lnTo>
                      <a:pt x="1804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" name="Freeform 90"/>
              <p:cNvSpPr>
                <a:spLocks/>
              </p:cNvSpPr>
              <p:nvPr userDrawn="1"/>
            </p:nvSpPr>
            <p:spPr bwMode="auto">
              <a:xfrm>
                <a:off x="10123" y="-2804"/>
                <a:ext cx="518" cy="628"/>
              </a:xfrm>
              <a:custGeom>
                <a:avLst/>
                <a:gdLst>
                  <a:gd name="T0" fmla="*/ 128 w 518"/>
                  <a:gd name="T1" fmla="*/ 0 h 628"/>
                  <a:gd name="T2" fmla="*/ 128 w 518"/>
                  <a:gd name="T3" fmla="*/ 0 h 628"/>
                  <a:gd name="T4" fmla="*/ 146 w 518"/>
                  <a:gd name="T5" fmla="*/ 14 h 628"/>
                  <a:gd name="T6" fmla="*/ 162 w 518"/>
                  <a:gd name="T7" fmla="*/ 28 h 628"/>
                  <a:gd name="T8" fmla="*/ 196 w 518"/>
                  <a:gd name="T9" fmla="*/ 58 h 628"/>
                  <a:gd name="T10" fmla="*/ 226 w 518"/>
                  <a:gd name="T11" fmla="*/ 94 h 628"/>
                  <a:gd name="T12" fmla="*/ 256 w 518"/>
                  <a:gd name="T13" fmla="*/ 130 h 628"/>
                  <a:gd name="T14" fmla="*/ 284 w 518"/>
                  <a:gd name="T15" fmla="*/ 168 h 628"/>
                  <a:gd name="T16" fmla="*/ 310 w 518"/>
                  <a:gd name="T17" fmla="*/ 206 h 628"/>
                  <a:gd name="T18" fmla="*/ 358 w 518"/>
                  <a:gd name="T19" fmla="*/ 280 h 628"/>
                  <a:gd name="T20" fmla="*/ 358 w 518"/>
                  <a:gd name="T21" fmla="*/ 280 h 628"/>
                  <a:gd name="T22" fmla="*/ 410 w 518"/>
                  <a:gd name="T23" fmla="*/ 358 h 628"/>
                  <a:gd name="T24" fmla="*/ 438 w 518"/>
                  <a:gd name="T25" fmla="*/ 400 h 628"/>
                  <a:gd name="T26" fmla="*/ 462 w 518"/>
                  <a:gd name="T27" fmla="*/ 444 h 628"/>
                  <a:gd name="T28" fmla="*/ 486 w 518"/>
                  <a:gd name="T29" fmla="*/ 488 h 628"/>
                  <a:gd name="T30" fmla="*/ 494 w 518"/>
                  <a:gd name="T31" fmla="*/ 512 h 628"/>
                  <a:gd name="T32" fmla="*/ 504 w 518"/>
                  <a:gd name="T33" fmla="*/ 534 h 628"/>
                  <a:gd name="T34" fmla="*/ 510 w 518"/>
                  <a:gd name="T35" fmla="*/ 558 h 628"/>
                  <a:gd name="T36" fmla="*/ 514 w 518"/>
                  <a:gd name="T37" fmla="*/ 580 h 628"/>
                  <a:gd name="T38" fmla="*/ 518 w 518"/>
                  <a:gd name="T39" fmla="*/ 602 h 628"/>
                  <a:gd name="T40" fmla="*/ 518 w 518"/>
                  <a:gd name="T41" fmla="*/ 624 h 628"/>
                  <a:gd name="T42" fmla="*/ 518 w 518"/>
                  <a:gd name="T43" fmla="*/ 624 h 628"/>
                  <a:gd name="T44" fmla="*/ 510 w 518"/>
                  <a:gd name="T45" fmla="*/ 626 h 628"/>
                  <a:gd name="T46" fmla="*/ 502 w 518"/>
                  <a:gd name="T47" fmla="*/ 628 h 628"/>
                  <a:gd name="T48" fmla="*/ 494 w 518"/>
                  <a:gd name="T49" fmla="*/ 628 h 628"/>
                  <a:gd name="T50" fmla="*/ 486 w 518"/>
                  <a:gd name="T51" fmla="*/ 626 h 628"/>
                  <a:gd name="T52" fmla="*/ 468 w 518"/>
                  <a:gd name="T53" fmla="*/ 618 h 628"/>
                  <a:gd name="T54" fmla="*/ 450 w 518"/>
                  <a:gd name="T55" fmla="*/ 606 h 628"/>
                  <a:gd name="T56" fmla="*/ 432 w 518"/>
                  <a:gd name="T57" fmla="*/ 590 h 628"/>
                  <a:gd name="T58" fmla="*/ 414 w 518"/>
                  <a:gd name="T59" fmla="*/ 570 h 628"/>
                  <a:gd name="T60" fmla="*/ 394 w 518"/>
                  <a:gd name="T61" fmla="*/ 548 h 628"/>
                  <a:gd name="T62" fmla="*/ 376 w 518"/>
                  <a:gd name="T63" fmla="*/ 524 h 628"/>
                  <a:gd name="T64" fmla="*/ 342 w 518"/>
                  <a:gd name="T65" fmla="*/ 472 h 628"/>
                  <a:gd name="T66" fmla="*/ 310 w 518"/>
                  <a:gd name="T67" fmla="*/ 420 h 628"/>
                  <a:gd name="T68" fmla="*/ 284 w 518"/>
                  <a:gd name="T69" fmla="*/ 376 h 628"/>
                  <a:gd name="T70" fmla="*/ 264 w 518"/>
                  <a:gd name="T71" fmla="*/ 346 h 628"/>
                  <a:gd name="T72" fmla="*/ 264 w 518"/>
                  <a:gd name="T73" fmla="*/ 346 h 628"/>
                  <a:gd name="T74" fmla="*/ 234 w 518"/>
                  <a:gd name="T75" fmla="*/ 306 h 628"/>
                  <a:gd name="T76" fmla="*/ 202 w 518"/>
                  <a:gd name="T77" fmla="*/ 266 h 628"/>
                  <a:gd name="T78" fmla="*/ 170 w 518"/>
                  <a:gd name="T79" fmla="*/ 226 h 628"/>
                  <a:gd name="T80" fmla="*/ 136 w 518"/>
                  <a:gd name="T81" fmla="*/ 188 h 628"/>
                  <a:gd name="T82" fmla="*/ 0 w 518"/>
                  <a:gd name="T83" fmla="*/ 36 h 628"/>
                  <a:gd name="T84" fmla="*/ 0 w 518"/>
                  <a:gd name="T85" fmla="*/ 36 h 628"/>
                  <a:gd name="T86" fmla="*/ 36 w 518"/>
                  <a:gd name="T87" fmla="*/ 36 h 628"/>
                  <a:gd name="T88" fmla="*/ 72 w 518"/>
                  <a:gd name="T89" fmla="*/ 34 h 628"/>
                  <a:gd name="T90" fmla="*/ 90 w 518"/>
                  <a:gd name="T91" fmla="*/ 30 h 628"/>
                  <a:gd name="T92" fmla="*/ 106 w 518"/>
                  <a:gd name="T93" fmla="*/ 24 h 628"/>
                  <a:gd name="T94" fmla="*/ 118 w 518"/>
                  <a:gd name="T95" fmla="*/ 18 h 628"/>
                  <a:gd name="T96" fmla="*/ 128 w 518"/>
                  <a:gd name="T97" fmla="*/ 8 h 628"/>
                  <a:gd name="T98" fmla="*/ 128 w 518"/>
                  <a:gd name="T99" fmla="*/ 0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18" h="628">
                    <a:moveTo>
                      <a:pt x="128" y="0"/>
                    </a:moveTo>
                    <a:lnTo>
                      <a:pt x="128" y="0"/>
                    </a:lnTo>
                    <a:lnTo>
                      <a:pt x="146" y="14"/>
                    </a:lnTo>
                    <a:lnTo>
                      <a:pt x="162" y="28"/>
                    </a:lnTo>
                    <a:lnTo>
                      <a:pt x="196" y="58"/>
                    </a:lnTo>
                    <a:lnTo>
                      <a:pt x="226" y="94"/>
                    </a:lnTo>
                    <a:lnTo>
                      <a:pt x="256" y="130"/>
                    </a:lnTo>
                    <a:lnTo>
                      <a:pt x="284" y="168"/>
                    </a:lnTo>
                    <a:lnTo>
                      <a:pt x="310" y="206"/>
                    </a:lnTo>
                    <a:lnTo>
                      <a:pt x="358" y="280"/>
                    </a:lnTo>
                    <a:lnTo>
                      <a:pt x="358" y="280"/>
                    </a:lnTo>
                    <a:lnTo>
                      <a:pt x="410" y="358"/>
                    </a:lnTo>
                    <a:lnTo>
                      <a:pt x="438" y="400"/>
                    </a:lnTo>
                    <a:lnTo>
                      <a:pt x="462" y="444"/>
                    </a:lnTo>
                    <a:lnTo>
                      <a:pt x="486" y="488"/>
                    </a:lnTo>
                    <a:lnTo>
                      <a:pt x="494" y="512"/>
                    </a:lnTo>
                    <a:lnTo>
                      <a:pt x="504" y="534"/>
                    </a:lnTo>
                    <a:lnTo>
                      <a:pt x="510" y="558"/>
                    </a:lnTo>
                    <a:lnTo>
                      <a:pt x="514" y="580"/>
                    </a:lnTo>
                    <a:lnTo>
                      <a:pt x="518" y="602"/>
                    </a:lnTo>
                    <a:lnTo>
                      <a:pt x="518" y="624"/>
                    </a:lnTo>
                    <a:lnTo>
                      <a:pt x="518" y="624"/>
                    </a:lnTo>
                    <a:lnTo>
                      <a:pt x="510" y="626"/>
                    </a:lnTo>
                    <a:lnTo>
                      <a:pt x="502" y="628"/>
                    </a:lnTo>
                    <a:lnTo>
                      <a:pt x="494" y="628"/>
                    </a:lnTo>
                    <a:lnTo>
                      <a:pt x="486" y="626"/>
                    </a:lnTo>
                    <a:lnTo>
                      <a:pt x="468" y="618"/>
                    </a:lnTo>
                    <a:lnTo>
                      <a:pt x="450" y="606"/>
                    </a:lnTo>
                    <a:lnTo>
                      <a:pt x="432" y="590"/>
                    </a:lnTo>
                    <a:lnTo>
                      <a:pt x="414" y="570"/>
                    </a:lnTo>
                    <a:lnTo>
                      <a:pt x="394" y="548"/>
                    </a:lnTo>
                    <a:lnTo>
                      <a:pt x="376" y="524"/>
                    </a:lnTo>
                    <a:lnTo>
                      <a:pt x="342" y="472"/>
                    </a:lnTo>
                    <a:lnTo>
                      <a:pt x="310" y="420"/>
                    </a:lnTo>
                    <a:lnTo>
                      <a:pt x="284" y="376"/>
                    </a:lnTo>
                    <a:lnTo>
                      <a:pt x="264" y="346"/>
                    </a:lnTo>
                    <a:lnTo>
                      <a:pt x="264" y="346"/>
                    </a:lnTo>
                    <a:lnTo>
                      <a:pt x="234" y="306"/>
                    </a:lnTo>
                    <a:lnTo>
                      <a:pt x="202" y="266"/>
                    </a:lnTo>
                    <a:lnTo>
                      <a:pt x="170" y="226"/>
                    </a:lnTo>
                    <a:lnTo>
                      <a:pt x="136" y="18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36" y="36"/>
                    </a:lnTo>
                    <a:lnTo>
                      <a:pt x="72" y="34"/>
                    </a:lnTo>
                    <a:lnTo>
                      <a:pt x="90" y="30"/>
                    </a:lnTo>
                    <a:lnTo>
                      <a:pt x="106" y="24"/>
                    </a:lnTo>
                    <a:lnTo>
                      <a:pt x="118" y="18"/>
                    </a:lnTo>
                    <a:lnTo>
                      <a:pt x="128" y="8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" name="Freeform 91"/>
              <p:cNvSpPr>
                <a:spLocks/>
              </p:cNvSpPr>
              <p:nvPr userDrawn="1"/>
            </p:nvSpPr>
            <p:spPr bwMode="auto">
              <a:xfrm>
                <a:off x="10123" y="-2804"/>
                <a:ext cx="518" cy="628"/>
              </a:xfrm>
              <a:custGeom>
                <a:avLst/>
                <a:gdLst>
                  <a:gd name="T0" fmla="*/ 128 w 518"/>
                  <a:gd name="T1" fmla="*/ 0 h 628"/>
                  <a:gd name="T2" fmla="*/ 128 w 518"/>
                  <a:gd name="T3" fmla="*/ 0 h 628"/>
                  <a:gd name="T4" fmla="*/ 146 w 518"/>
                  <a:gd name="T5" fmla="*/ 14 h 628"/>
                  <a:gd name="T6" fmla="*/ 162 w 518"/>
                  <a:gd name="T7" fmla="*/ 28 h 628"/>
                  <a:gd name="T8" fmla="*/ 196 w 518"/>
                  <a:gd name="T9" fmla="*/ 58 h 628"/>
                  <a:gd name="T10" fmla="*/ 226 w 518"/>
                  <a:gd name="T11" fmla="*/ 94 h 628"/>
                  <a:gd name="T12" fmla="*/ 256 w 518"/>
                  <a:gd name="T13" fmla="*/ 130 h 628"/>
                  <a:gd name="T14" fmla="*/ 284 w 518"/>
                  <a:gd name="T15" fmla="*/ 168 h 628"/>
                  <a:gd name="T16" fmla="*/ 310 w 518"/>
                  <a:gd name="T17" fmla="*/ 206 h 628"/>
                  <a:gd name="T18" fmla="*/ 358 w 518"/>
                  <a:gd name="T19" fmla="*/ 280 h 628"/>
                  <a:gd name="T20" fmla="*/ 358 w 518"/>
                  <a:gd name="T21" fmla="*/ 280 h 628"/>
                  <a:gd name="T22" fmla="*/ 410 w 518"/>
                  <a:gd name="T23" fmla="*/ 358 h 628"/>
                  <a:gd name="T24" fmla="*/ 438 w 518"/>
                  <a:gd name="T25" fmla="*/ 400 h 628"/>
                  <a:gd name="T26" fmla="*/ 462 w 518"/>
                  <a:gd name="T27" fmla="*/ 444 h 628"/>
                  <a:gd name="T28" fmla="*/ 486 w 518"/>
                  <a:gd name="T29" fmla="*/ 488 h 628"/>
                  <a:gd name="T30" fmla="*/ 494 w 518"/>
                  <a:gd name="T31" fmla="*/ 512 h 628"/>
                  <a:gd name="T32" fmla="*/ 504 w 518"/>
                  <a:gd name="T33" fmla="*/ 534 h 628"/>
                  <a:gd name="T34" fmla="*/ 510 w 518"/>
                  <a:gd name="T35" fmla="*/ 558 h 628"/>
                  <a:gd name="T36" fmla="*/ 514 w 518"/>
                  <a:gd name="T37" fmla="*/ 580 h 628"/>
                  <a:gd name="T38" fmla="*/ 518 w 518"/>
                  <a:gd name="T39" fmla="*/ 602 h 628"/>
                  <a:gd name="T40" fmla="*/ 518 w 518"/>
                  <a:gd name="T41" fmla="*/ 624 h 628"/>
                  <a:gd name="T42" fmla="*/ 518 w 518"/>
                  <a:gd name="T43" fmla="*/ 624 h 628"/>
                  <a:gd name="T44" fmla="*/ 510 w 518"/>
                  <a:gd name="T45" fmla="*/ 626 h 628"/>
                  <a:gd name="T46" fmla="*/ 502 w 518"/>
                  <a:gd name="T47" fmla="*/ 628 h 628"/>
                  <a:gd name="T48" fmla="*/ 494 w 518"/>
                  <a:gd name="T49" fmla="*/ 628 h 628"/>
                  <a:gd name="T50" fmla="*/ 486 w 518"/>
                  <a:gd name="T51" fmla="*/ 626 h 628"/>
                  <a:gd name="T52" fmla="*/ 468 w 518"/>
                  <a:gd name="T53" fmla="*/ 618 h 628"/>
                  <a:gd name="T54" fmla="*/ 450 w 518"/>
                  <a:gd name="T55" fmla="*/ 606 h 628"/>
                  <a:gd name="T56" fmla="*/ 432 w 518"/>
                  <a:gd name="T57" fmla="*/ 590 h 628"/>
                  <a:gd name="T58" fmla="*/ 414 w 518"/>
                  <a:gd name="T59" fmla="*/ 570 h 628"/>
                  <a:gd name="T60" fmla="*/ 394 w 518"/>
                  <a:gd name="T61" fmla="*/ 548 h 628"/>
                  <a:gd name="T62" fmla="*/ 376 w 518"/>
                  <a:gd name="T63" fmla="*/ 524 h 628"/>
                  <a:gd name="T64" fmla="*/ 342 w 518"/>
                  <a:gd name="T65" fmla="*/ 472 h 628"/>
                  <a:gd name="T66" fmla="*/ 310 w 518"/>
                  <a:gd name="T67" fmla="*/ 420 h 628"/>
                  <a:gd name="T68" fmla="*/ 284 w 518"/>
                  <a:gd name="T69" fmla="*/ 376 h 628"/>
                  <a:gd name="T70" fmla="*/ 264 w 518"/>
                  <a:gd name="T71" fmla="*/ 346 h 628"/>
                  <a:gd name="T72" fmla="*/ 264 w 518"/>
                  <a:gd name="T73" fmla="*/ 346 h 628"/>
                  <a:gd name="T74" fmla="*/ 234 w 518"/>
                  <a:gd name="T75" fmla="*/ 306 h 628"/>
                  <a:gd name="T76" fmla="*/ 202 w 518"/>
                  <a:gd name="T77" fmla="*/ 266 h 628"/>
                  <a:gd name="T78" fmla="*/ 170 w 518"/>
                  <a:gd name="T79" fmla="*/ 226 h 628"/>
                  <a:gd name="T80" fmla="*/ 136 w 518"/>
                  <a:gd name="T81" fmla="*/ 188 h 628"/>
                  <a:gd name="T82" fmla="*/ 0 w 518"/>
                  <a:gd name="T83" fmla="*/ 36 h 628"/>
                  <a:gd name="T84" fmla="*/ 0 w 518"/>
                  <a:gd name="T85" fmla="*/ 36 h 628"/>
                  <a:gd name="T86" fmla="*/ 36 w 518"/>
                  <a:gd name="T87" fmla="*/ 36 h 628"/>
                  <a:gd name="T88" fmla="*/ 72 w 518"/>
                  <a:gd name="T89" fmla="*/ 34 h 628"/>
                  <a:gd name="T90" fmla="*/ 90 w 518"/>
                  <a:gd name="T91" fmla="*/ 30 h 628"/>
                  <a:gd name="T92" fmla="*/ 106 w 518"/>
                  <a:gd name="T93" fmla="*/ 24 h 628"/>
                  <a:gd name="T94" fmla="*/ 118 w 518"/>
                  <a:gd name="T95" fmla="*/ 18 h 628"/>
                  <a:gd name="T96" fmla="*/ 128 w 518"/>
                  <a:gd name="T97" fmla="*/ 8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18" h="628">
                    <a:moveTo>
                      <a:pt x="128" y="0"/>
                    </a:moveTo>
                    <a:lnTo>
                      <a:pt x="128" y="0"/>
                    </a:lnTo>
                    <a:lnTo>
                      <a:pt x="146" y="14"/>
                    </a:lnTo>
                    <a:lnTo>
                      <a:pt x="162" y="28"/>
                    </a:lnTo>
                    <a:lnTo>
                      <a:pt x="196" y="58"/>
                    </a:lnTo>
                    <a:lnTo>
                      <a:pt x="226" y="94"/>
                    </a:lnTo>
                    <a:lnTo>
                      <a:pt x="256" y="130"/>
                    </a:lnTo>
                    <a:lnTo>
                      <a:pt x="284" y="168"/>
                    </a:lnTo>
                    <a:lnTo>
                      <a:pt x="310" y="206"/>
                    </a:lnTo>
                    <a:lnTo>
                      <a:pt x="358" y="280"/>
                    </a:lnTo>
                    <a:lnTo>
                      <a:pt x="358" y="280"/>
                    </a:lnTo>
                    <a:lnTo>
                      <a:pt x="410" y="358"/>
                    </a:lnTo>
                    <a:lnTo>
                      <a:pt x="438" y="400"/>
                    </a:lnTo>
                    <a:lnTo>
                      <a:pt x="462" y="444"/>
                    </a:lnTo>
                    <a:lnTo>
                      <a:pt x="486" y="488"/>
                    </a:lnTo>
                    <a:lnTo>
                      <a:pt x="494" y="512"/>
                    </a:lnTo>
                    <a:lnTo>
                      <a:pt x="504" y="534"/>
                    </a:lnTo>
                    <a:lnTo>
                      <a:pt x="510" y="558"/>
                    </a:lnTo>
                    <a:lnTo>
                      <a:pt x="514" y="580"/>
                    </a:lnTo>
                    <a:lnTo>
                      <a:pt x="518" y="602"/>
                    </a:lnTo>
                    <a:lnTo>
                      <a:pt x="518" y="624"/>
                    </a:lnTo>
                    <a:lnTo>
                      <a:pt x="518" y="624"/>
                    </a:lnTo>
                    <a:lnTo>
                      <a:pt x="510" y="626"/>
                    </a:lnTo>
                    <a:lnTo>
                      <a:pt x="502" y="628"/>
                    </a:lnTo>
                    <a:lnTo>
                      <a:pt x="494" y="628"/>
                    </a:lnTo>
                    <a:lnTo>
                      <a:pt x="486" y="626"/>
                    </a:lnTo>
                    <a:lnTo>
                      <a:pt x="468" y="618"/>
                    </a:lnTo>
                    <a:lnTo>
                      <a:pt x="450" y="606"/>
                    </a:lnTo>
                    <a:lnTo>
                      <a:pt x="432" y="590"/>
                    </a:lnTo>
                    <a:lnTo>
                      <a:pt x="414" y="570"/>
                    </a:lnTo>
                    <a:lnTo>
                      <a:pt x="394" y="548"/>
                    </a:lnTo>
                    <a:lnTo>
                      <a:pt x="376" y="524"/>
                    </a:lnTo>
                    <a:lnTo>
                      <a:pt x="342" y="472"/>
                    </a:lnTo>
                    <a:lnTo>
                      <a:pt x="310" y="420"/>
                    </a:lnTo>
                    <a:lnTo>
                      <a:pt x="284" y="376"/>
                    </a:lnTo>
                    <a:lnTo>
                      <a:pt x="264" y="346"/>
                    </a:lnTo>
                    <a:lnTo>
                      <a:pt x="264" y="346"/>
                    </a:lnTo>
                    <a:lnTo>
                      <a:pt x="234" y="306"/>
                    </a:lnTo>
                    <a:lnTo>
                      <a:pt x="202" y="266"/>
                    </a:lnTo>
                    <a:lnTo>
                      <a:pt x="170" y="226"/>
                    </a:lnTo>
                    <a:lnTo>
                      <a:pt x="136" y="18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36" y="36"/>
                    </a:lnTo>
                    <a:lnTo>
                      <a:pt x="72" y="34"/>
                    </a:lnTo>
                    <a:lnTo>
                      <a:pt x="90" y="30"/>
                    </a:lnTo>
                    <a:lnTo>
                      <a:pt x="106" y="24"/>
                    </a:lnTo>
                    <a:lnTo>
                      <a:pt x="118" y="18"/>
                    </a:lnTo>
                    <a:lnTo>
                      <a:pt x="128" y="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" name="Freeform 92"/>
              <p:cNvSpPr>
                <a:spLocks/>
              </p:cNvSpPr>
              <p:nvPr userDrawn="1"/>
            </p:nvSpPr>
            <p:spPr bwMode="auto">
              <a:xfrm>
                <a:off x="9819" y="-2546"/>
                <a:ext cx="422" cy="680"/>
              </a:xfrm>
              <a:custGeom>
                <a:avLst/>
                <a:gdLst>
                  <a:gd name="T0" fmla="*/ 52 w 422"/>
                  <a:gd name="T1" fmla="*/ 0 h 680"/>
                  <a:gd name="T2" fmla="*/ 52 w 422"/>
                  <a:gd name="T3" fmla="*/ 0 h 680"/>
                  <a:gd name="T4" fmla="*/ 94 w 422"/>
                  <a:gd name="T5" fmla="*/ 64 h 680"/>
                  <a:gd name="T6" fmla="*/ 138 w 422"/>
                  <a:gd name="T7" fmla="*/ 130 h 680"/>
                  <a:gd name="T8" fmla="*/ 232 w 422"/>
                  <a:gd name="T9" fmla="*/ 262 h 680"/>
                  <a:gd name="T10" fmla="*/ 276 w 422"/>
                  <a:gd name="T11" fmla="*/ 328 h 680"/>
                  <a:gd name="T12" fmla="*/ 320 w 422"/>
                  <a:gd name="T13" fmla="*/ 396 h 680"/>
                  <a:gd name="T14" fmla="*/ 340 w 422"/>
                  <a:gd name="T15" fmla="*/ 430 h 680"/>
                  <a:gd name="T16" fmla="*/ 358 w 422"/>
                  <a:gd name="T17" fmla="*/ 464 h 680"/>
                  <a:gd name="T18" fmla="*/ 376 w 422"/>
                  <a:gd name="T19" fmla="*/ 498 h 680"/>
                  <a:gd name="T20" fmla="*/ 390 w 422"/>
                  <a:gd name="T21" fmla="*/ 534 h 680"/>
                  <a:gd name="T22" fmla="*/ 390 w 422"/>
                  <a:gd name="T23" fmla="*/ 534 h 680"/>
                  <a:gd name="T24" fmla="*/ 404 w 422"/>
                  <a:gd name="T25" fmla="*/ 568 h 680"/>
                  <a:gd name="T26" fmla="*/ 412 w 422"/>
                  <a:gd name="T27" fmla="*/ 590 h 680"/>
                  <a:gd name="T28" fmla="*/ 418 w 422"/>
                  <a:gd name="T29" fmla="*/ 614 h 680"/>
                  <a:gd name="T30" fmla="*/ 422 w 422"/>
                  <a:gd name="T31" fmla="*/ 636 h 680"/>
                  <a:gd name="T32" fmla="*/ 422 w 422"/>
                  <a:gd name="T33" fmla="*/ 646 h 680"/>
                  <a:gd name="T34" fmla="*/ 420 w 422"/>
                  <a:gd name="T35" fmla="*/ 656 h 680"/>
                  <a:gd name="T36" fmla="*/ 418 w 422"/>
                  <a:gd name="T37" fmla="*/ 664 h 680"/>
                  <a:gd name="T38" fmla="*/ 414 w 422"/>
                  <a:gd name="T39" fmla="*/ 672 h 680"/>
                  <a:gd name="T40" fmla="*/ 406 w 422"/>
                  <a:gd name="T41" fmla="*/ 676 h 680"/>
                  <a:gd name="T42" fmla="*/ 398 w 422"/>
                  <a:gd name="T43" fmla="*/ 680 h 680"/>
                  <a:gd name="T44" fmla="*/ 398 w 422"/>
                  <a:gd name="T45" fmla="*/ 680 h 680"/>
                  <a:gd name="T46" fmla="*/ 390 w 422"/>
                  <a:gd name="T47" fmla="*/ 680 h 680"/>
                  <a:gd name="T48" fmla="*/ 380 w 422"/>
                  <a:gd name="T49" fmla="*/ 680 h 680"/>
                  <a:gd name="T50" fmla="*/ 372 w 422"/>
                  <a:gd name="T51" fmla="*/ 676 h 680"/>
                  <a:gd name="T52" fmla="*/ 364 w 422"/>
                  <a:gd name="T53" fmla="*/ 670 h 680"/>
                  <a:gd name="T54" fmla="*/ 358 w 422"/>
                  <a:gd name="T55" fmla="*/ 662 h 680"/>
                  <a:gd name="T56" fmla="*/ 350 w 422"/>
                  <a:gd name="T57" fmla="*/ 652 h 680"/>
                  <a:gd name="T58" fmla="*/ 340 w 422"/>
                  <a:gd name="T59" fmla="*/ 632 h 680"/>
                  <a:gd name="T60" fmla="*/ 330 w 422"/>
                  <a:gd name="T61" fmla="*/ 608 h 680"/>
                  <a:gd name="T62" fmla="*/ 320 w 422"/>
                  <a:gd name="T63" fmla="*/ 586 h 680"/>
                  <a:gd name="T64" fmla="*/ 308 w 422"/>
                  <a:gd name="T65" fmla="*/ 550 h 680"/>
                  <a:gd name="T66" fmla="*/ 308 w 422"/>
                  <a:gd name="T67" fmla="*/ 550 h 680"/>
                  <a:gd name="T68" fmla="*/ 270 w 422"/>
                  <a:gd name="T69" fmla="*/ 472 h 680"/>
                  <a:gd name="T70" fmla="*/ 228 w 422"/>
                  <a:gd name="T71" fmla="*/ 396 h 680"/>
                  <a:gd name="T72" fmla="*/ 182 w 422"/>
                  <a:gd name="T73" fmla="*/ 318 h 680"/>
                  <a:gd name="T74" fmla="*/ 134 w 422"/>
                  <a:gd name="T75" fmla="*/ 246 h 680"/>
                  <a:gd name="T76" fmla="*/ 134 w 422"/>
                  <a:gd name="T77" fmla="*/ 246 h 680"/>
                  <a:gd name="T78" fmla="*/ 104 w 422"/>
                  <a:gd name="T79" fmla="*/ 200 h 680"/>
                  <a:gd name="T80" fmla="*/ 72 w 422"/>
                  <a:gd name="T81" fmla="*/ 152 h 680"/>
                  <a:gd name="T82" fmla="*/ 56 w 422"/>
                  <a:gd name="T83" fmla="*/ 130 h 680"/>
                  <a:gd name="T84" fmla="*/ 38 w 422"/>
                  <a:gd name="T85" fmla="*/ 108 h 680"/>
                  <a:gd name="T86" fmla="*/ 20 w 422"/>
                  <a:gd name="T87" fmla="*/ 88 h 680"/>
                  <a:gd name="T88" fmla="*/ 0 w 422"/>
                  <a:gd name="T89" fmla="*/ 72 h 680"/>
                  <a:gd name="T90" fmla="*/ 52 w 422"/>
                  <a:gd name="T91" fmla="*/ 0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22" h="680">
                    <a:moveTo>
                      <a:pt x="52" y="0"/>
                    </a:moveTo>
                    <a:lnTo>
                      <a:pt x="52" y="0"/>
                    </a:lnTo>
                    <a:lnTo>
                      <a:pt x="94" y="64"/>
                    </a:lnTo>
                    <a:lnTo>
                      <a:pt x="138" y="130"/>
                    </a:lnTo>
                    <a:lnTo>
                      <a:pt x="232" y="262"/>
                    </a:lnTo>
                    <a:lnTo>
                      <a:pt x="276" y="328"/>
                    </a:lnTo>
                    <a:lnTo>
                      <a:pt x="320" y="396"/>
                    </a:lnTo>
                    <a:lnTo>
                      <a:pt x="340" y="430"/>
                    </a:lnTo>
                    <a:lnTo>
                      <a:pt x="358" y="464"/>
                    </a:lnTo>
                    <a:lnTo>
                      <a:pt x="376" y="498"/>
                    </a:lnTo>
                    <a:lnTo>
                      <a:pt x="390" y="534"/>
                    </a:lnTo>
                    <a:lnTo>
                      <a:pt x="390" y="534"/>
                    </a:lnTo>
                    <a:lnTo>
                      <a:pt x="404" y="568"/>
                    </a:lnTo>
                    <a:lnTo>
                      <a:pt x="412" y="590"/>
                    </a:lnTo>
                    <a:lnTo>
                      <a:pt x="418" y="614"/>
                    </a:lnTo>
                    <a:lnTo>
                      <a:pt x="422" y="636"/>
                    </a:lnTo>
                    <a:lnTo>
                      <a:pt x="422" y="646"/>
                    </a:lnTo>
                    <a:lnTo>
                      <a:pt x="420" y="656"/>
                    </a:lnTo>
                    <a:lnTo>
                      <a:pt x="418" y="664"/>
                    </a:lnTo>
                    <a:lnTo>
                      <a:pt x="414" y="672"/>
                    </a:lnTo>
                    <a:lnTo>
                      <a:pt x="406" y="676"/>
                    </a:lnTo>
                    <a:lnTo>
                      <a:pt x="398" y="680"/>
                    </a:lnTo>
                    <a:lnTo>
                      <a:pt x="398" y="680"/>
                    </a:lnTo>
                    <a:lnTo>
                      <a:pt x="390" y="680"/>
                    </a:lnTo>
                    <a:lnTo>
                      <a:pt x="380" y="680"/>
                    </a:lnTo>
                    <a:lnTo>
                      <a:pt x="372" y="676"/>
                    </a:lnTo>
                    <a:lnTo>
                      <a:pt x="364" y="670"/>
                    </a:lnTo>
                    <a:lnTo>
                      <a:pt x="358" y="662"/>
                    </a:lnTo>
                    <a:lnTo>
                      <a:pt x="350" y="652"/>
                    </a:lnTo>
                    <a:lnTo>
                      <a:pt x="340" y="632"/>
                    </a:lnTo>
                    <a:lnTo>
                      <a:pt x="330" y="608"/>
                    </a:lnTo>
                    <a:lnTo>
                      <a:pt x="320" y="586"/>
                    </a:lnTo>
                    <a:lnTo>
                      <a:pt x="308" y="550"/>
                    </a:lnTo>
                    <a:lnTo>
                      <a:pt x="308" y="550"/>
                    </a:lnTo>
                    <a:lnTo>
                      <a:pt x="270" y="472"/>
                    </a:lnTo>
                    <a:lnTo>
                      <a:pt x="228" y="396"/>
                    </a:lnTo>
                    <a:lnTo>
                      <a:pt x="182" y="318"/>
                    </a:lnTo>
                    <a:lnTo>
                      <a:pt x="134" y="246"/>
                    </a:lnTo>
                    <a:lnTo>
                      <a:pt x="134" y="246"/>
                    </a:lnTo>
                    <a:lnTo>
                      <a:pt x="104" y="200"/>
                    </a:lnTo>
                    <a:lnTo>
                      <a:pt x="72" y="152"/>
                    </a:lnTo>
                    <a:lnTo>
                      <a:pt x="56" y="130"/>
                    </a:lnTo>
                    <a:lnTo>
                      <a:pt x="38" y="108"/>
                    </a:lnTo>
                    <a:lnTo>
                      <a:pt x="20" y="88"/>
                    </a:lnTo>
                    <a:lnTo>
                      <a:pt x="0" y="7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" name="Freeform 93"/>
              <p:cNvSpPr>
                <a:spLocks/>
              </p:cNvSpPr>
              <p:nvPr userDrawn="1"/>
            </p:nvSpPr>
            <p:spPr bwMode="auto">
              <a:xfrm>
                <a:off x="9819" y="-2546"/>
                <a:ext cx="422" cy="680"/>
              </a:xfrm>
              <a:custGeom>
                <a:avLst/>
                <a:gdLst>
                  <a:gd name="T0" fmla="*/ 52 w 422"/>
                  <a:gd name="T1" fmla="*/ 0 h 680"/>
                  <a:gd name="T2" fmla="*/ 52 w 422"/>
                  <a:gd name="T3" fmla="*/ 0 h 680"/>
                  <a:gd name="T4" fmla="*/ 94 w 422"/>
                  <a:gd name="T5" fmla="*/ 64 h 680"/>
                  <a:gd name="T6" fmla="*/ 138 w 422"/>
                  <a:gd name="T7" fmla="*/ 130 h 680"/>
                  <a:gd name="T8" fmla="*/ 232 w 422"/>
                  <a:gd name="T9" fmla="*/ 262 h 680"/>
                  <a:gd name="T10" fmla="*/ 276 w 422"/>
                  <a:gd name="T11" fmla="*/ 328 h 680"/>
                  <a:gd name="T12" fmla="*/ 320 w 422"/>
                  <a:gd name="T13" fmla="*/ 396 h 680"/>
                  <a:gd name="T14" fmla="*/ 340 w 422"/>
                  <a:gd name="T15" fmla="*/ 430 h 680"/>
                  <a:gd name="T16" fmla="*/ 358 w 422"/>
                  <a:gd name="T17" fmla="*/ 464 h 680"/>
                  <a:gd name="T18" fmla="*/ 376 w 422"/>
                  <a:gd name="T19" fmla="*/ 498 h 680"/>
                  <a:gd name="T20" fmla="*/ 390 w 422"/>
                  <a:gd name="T21" fmla="*/ 534 h 680"/>
                  <a:gd name="T22" fmla="*/ 390 w 422"/>
                  <a:gd name="T23" fmla="*/ 534 h 680"/>
                  <a:gd name="T24" fmla="*/ 404 w 422"/>
                  <a:gd name="T25" fmla="*/ 568 h 680"/>
                  <a:gd name="T26" fmla="*/ 412 w 422"/>
                  <a:gd name="T27" fmla="*/ 590 h 680"/>
                  <a:gd name="T28" fmla="*/ 418 w 422"/>
                  <a:gd name="T29" fmla="*/ 614 h 680"/>
                  <a:gd name="T30" fmla="*/ 422 w 422"/>
                  <a:gd name="T31" fmla="*/ 636 h 680"/>
                  <a:gd name="T32" fmla="*/ 422 w 422"/>
                  <a:gd name="T33" fmla="*/ 646 h 680"/>
                  <a:gd name="T34" fmla="*/ 420 w 422"/>
                  <a:gd name="T35" fmla="*/ 656 h 680"/>
                  <a:gd name="T36" fmla="*/ 418 w 422"/>
                  <a:gd name="T37" fmla="*/ 664 h 680"/>
                  <a:gd name="T38" fmla="*/ 414 w 422"/>
                  <a:gd name="T39" fmla="*/ 672 h 680"/>
                  <a:gd name="T40" fmla="*/ 406 w 422"/>
                  <a:gd name="T41" fmla="*/ 676 h 680"/>
                  <a:gd name="T42" fmla="*/ 398 w 422"/>
                  <a:gd name="T43" fmla="*/ 680 h 680"/>
                  <a:gd name="T44" fmla="*/ 398 w 422"/>
                  <a:gd name="T45" fmla="*/ 680 h 680"/>
                  <a:gd name="T46" fmla="*/ 390 w 422"/>
                  <a:gd name="T47" fmla="*/ 680 h 680"/>
                  <a:gd name="T48" fmla="*/ 380 w 422"/>
                  <a:gd name="T49" fmla="*/ 680 h 680"/>
                  <a:gd name="T50" fmla="*/ 372 w 422"/>
                  <a:gd name="T51" fmla="*/ 676 h 680"/>
                  <a:gd name="T52" fmla="*/ 364 w 422"/>
                  <a:gd name="T53" fmla="*/ 670 h 680"/>
                  <a:gd name="T54" fmla="*/ 358 w 422"/>
                  <a:gd name="T55" fmla="*/ 662 h 680"/>
                  <a:gd name="T56" fmla="*/ 350 w 422"/>
                  <a:gd name="T57" fmla="*/ 652 h 680"/>
                  <a:gd name="T58" fmla="*/ 340 w 422"/>
                  <a:gd name="T59" fmla="*/ 632 h 680"/>
                  <a:gd name="T60" fmla="*/ 330 w 422"/>
                  <a:gd name="T61" fmla="*/ 608 h 680"/>
                  <a:gd name="T62" fmla="*/ 320 w 422"/>
                  <a:gd name="T63" fmla="*/ 586 h 680"/>
                  <a:gd name="T64" fmla="*/ 308 w 422"/>
                  <a:gd name="T65" fmla="*/ 550 h 680"/>
                  <a:gd name="T66" fmla="*/ 308 w 422"/>
                  <a:gd name="T67" fmla="*/ 550 h 680"/>
                  <a:gd name="T68" fmla="*/ 270 w 422"/>
                  <a:gd name="T69" fmla="*/ 472 h 680"/>
                  <a:gd name="T70" fmla="*/ 228 w 422"/>
                  <a:gd name="T71" fmla="*/ 396 h 680"/>
                  <a:gd name="T72" fmla="*/ 182 w 422"/>
                  <a:gd name="T73" fmla="*/ 318 h 680"/>
                  <a:gd name="T74" fmla="*/ 134 w 422"/>
                  <a:gd name="T75" fmla="*/ 246 h 680"/>
                  <a:gd name="T76" fmla="*/ 134 w 422"/>
                  <a:gd name="T77" fmla="*/ 246 h 680"/>
                  <a:gd name="T78" fmla="*/ 104 w 422"/>
                  <a:gd name="T79" fmla="*/ 200 h 680"/>
                  <a:gd name="T80" fmla="*/ 72 w 422"/>
                  <a:gd name="T81" fmla="*/ 152 h 680"/>
                  <a:gd name="T82" fmla="*/ 56 w 422"/>
                  <a:gd name="T83" fmla="*/ 130 h 680"/>
                  <a:gd name="T84" fmla="*/ 38 w 422"/>
                  <a:gd name="T85" fmla="*/ 108 h 680"/>
                  <a:gd name="T86" fmla="*/ 20 w 422"/>
                  <a:gd name="T87" fmla="*/ 88 h 680"/>
                  <a:gd name="T88" fmla="*/ 0 w 422"/>
                  <a:gd name="T89" fmla="*/ 72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2" h="680">
                    <a:moveTo>
                      <a:pt x="52" y="0"/>
                    </a:moveTo>
                    <a:lnTo>
                      <a:pt x="52" y="0"/>
                    </a:lnTo>
                    <a:lnTo>
                      <a:pt x="94" y="64"/>
                    </a:lnTo>
                    <a:lnTo>
                      <a:pt x="138" y="130"/>
                    </a:lnTo>
                    <a:lnTo>
                      <a:pt x="232" y="262"/>
                    </a:lnTo>
                    <a:lnTo>
                      <a:pt x="276" y="328"/>
                    </a:lnTo>
                    <a:lnTo>
                      <a:pt x="320" y="396"/>
                    </a:lnTo>
                    <a:lnTo>
                      <a:pt x="340" y="430"/>
                    </a:lnTo>
                    <a:lnTo>
                      <a:pt x="358" y="464"/>
                    </a:lnTo>
                    <a:lnTo>
                      <a:pt x="376" y="498"/>
                    </a:lnTo>
                    <a:lnTo>
                      <a:pt x="390" y="534"/>
                    </a:lnTo>
                    <a:lnTo>
                      <a:pt x="390" y="534"/>
                    </a:lnTo>
                    <a:lnTo>
                      <a:pt x="404" y="568"/>
                    </a:lnTo>
                    <a:lnTo>
                      <a:pt x="412" y="590"/>
                    </a:lnTo>
                    <a:lnTo>
                      <a:pt x="418" y="614"/>
                    </a:lnTo>
                    <a:lnTo>
                      <a:pt x="422" y="636"/>
                    </a:lnTo>
                    <a:lnTo>
                      <a:pt x="422" y="646"/>
                    </a:lnTo>
                    <a:lnTo>
                      <a:pt x="420" y="656"/>
                    </a:lnTo>
                    <a:lnTo>
                      <a:pt x="418" y="664"/>
                    </a:lnTo>
                    <a:lnTo>
                      <a:pt x="414" y="672"/>
                    </a:lnTo>
                    <a:lnTo>
                      <a:pt x="406" y="676"/>
                    </a:lnTo>
                    <a:lnTo>
                      <a:pt x="398" y="680"/>
                    </a:lnTo>
                    <a:lnTo>
                      <a:pt x="398" y="680"/>
                    </a:lnTo>
                    <a:lnTo>
                      <a:pt x="390" y="680"/>
                    </a:lnTo>
                    <a:lnTo>
                      <a:pt x="380" y="680"/>
                    </a:lnTo>
                    <a:lnTo>
                      <a:pt x="372" y="676"/>
                    </a:lnTo>
                    <a:lnTo>
                      <a:pt x="364" y="670"/>
                    </a:lnTo>
                    <a:lnTo>
                      <a:pt x="358" y="662"/>
                    </a:lnTo>
                    <a:lnTo>
                      <a:pt x="350" y="652"/>
                    </a:lnTo>
                    <a:lnTo>
                      <a:pt x="340" y="632"/>
                    </a:lnTo>
                    <a:lnTo>
                      <a:pt x="330" y="608"/>
                    </a:lnTo>
                    <a:lnTo>
                      <a:pt x="320" y="586"/>
                    </a:lnTo>
                    <a:lnTo>
                      <a:pt x="308" y="550"/>
                    </a:lnTo>
                    <a:lnTo>
                      <a:pt x="308" y="550"/>
                    </a:lnTo>
                    <a:lnTo>
                      <a:pt x="270" y="472"/>
                    </a:lnTo>
                    <a:lnTo>
                      <a:pt x="228" y="396"/>
                    </a:lnTo>
                    <a:lnTo>
                      <a:pt x="182" y="318"/>
                    </a:lnTo>
                    <a:lnTo>
                      <a:pt x="134" y="246"/>
                    </a:lnTo>
                    <a:lnTo>
                      <a:pt x="134" y="246"/>
                    </a:lnTo>
                    <a:lnTo>
                      <a:pt x="104" y="200"/>
                    </a:lnTo>
                    <a:lnTo>
                      <a:pt x="72" y="152"/>
                    </a:lnTo>
                    <a:lnTo>
                      <a:pt x="56" y="130"/>
                    </a:lnTo>
                    <a:lnTo>
                      <a:pt x="38" y="108"/>
                    </a:lnTo>
                    <a:lnTo>
                      <a:pt x="20" y="88"/>
                    </a:lnTo>
                    <a:lnTo>
                      <a:pt x="0" y="7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" name="Freeform 94"/>
              <p:cNvSpPr>
                <a:spLocks/>
              </p:cNvSpPr>
              <p:nvPr userDrawn="1"/>
            </p:nvSpPr>
            <p:spPr bwMode="auto">
              <a:xfrm>
                <a:off x="9367" y="-2330"/>
                <a:ext cx="556" cy="764"/>
              </a:xfrm>
              <a:custGeom>
                <a:avLst/>
                <a:gdLst>
                  <a:gd name="T0" fmla="*/ 138 w 556"/>
                  <a:gd name="T1" fmla="*/ 0 h 764"/>
                  <a:gd name="T2" fmla="*/ 138 w 556"/>
                  <a:gd name="T3" fmla="*/ 0 h 764"/>
                  <a:gd name="T4" fmla="*/ 148 w 556"/>
                  <a:gd name="T5" fmla="*/ 22 h 764"/>
                  <a:gd name="T6" fmla="*/ 158 w 556"/>
                  <a:gd name="T7" fmla="*/ 46 h 764"/>
                  <a:gd name="T8" fmla="*/ 172 w 556"/>
                  <a:gd name="T9" fmla="*/ 68 h 764"/>
                  <a:gd name="T10" fmla="*/ 186 w 556"/>
                  <a:gd name="T11" fmla="*/ 88 h 764"/>
                  <a:gd name="T12" fmla="*/ 218 w 556"/>
                  <a:gd name="T13" fmla="*/ 132 h 764"/>
                  <a:gd name="T14" fmla="*/ 252 w 556"/>
                  <a:gd name="T15" fmla="*/ 174 h 764"/>
                  <a:gd name="T16" fmla="*/ 324 w 556"/>
                  <a:gd name="T17" fmla="*/ 258 h 764"/>
                  <a:gd name="T18" fmla="*/ 358 w 556"/>
                  <a:gd name="T19" fmla="*/ 300 h 764"/>
                  <a:gd name="T20" fmla="*/ 388 w 556"/>
                  <a:gd name="T21" fmla="*/ 342 h 764"/>
                  <a:gd name="T22" fmla="*/ 388 w 556"/>
                  <a:gd name="T23" fmla="*/ 342 h 764"/>
                  <a:gd name="T24" fmla="*/ 418 w 556"/>
                  <a:gd name="T25" fmla="*/ 388 h 764"/>
                  <a:gd name="T26" fmla="*/ 448 w 556"/>
                  <a:gd name="T27" fmla="*/ 438 h 764"/>
                  <a:gd name="T28" fmla="*/ 478 w 556"/>
                  <a:gd name="T29" fmla="*/ 488 h 764"/>
                  <a:gd name="T30" fmla="*/ 504 w 556"/>
                  <a:gd name="T31" fmla="*/ 540 h 764"/>
                  <a:gd name="T32" fmla="*/ 516 w 556"/>
                  <a:gd name="T33" fmla="*/ 568 h 764"/>
                  <a:gd name="T34" fmla="*/ 528 w 556"/>
                  <a:gd name="T35" fmla="*/ 594 h 764"/>
                  <a:gd name="T36" fmla="*/ 536 w 556"/>
                  <a:gd name="T37" fmla="*/ 622 h 764"/>
                  <a:gd name="T38" fmla="*/ 544 w 556"/>
                  <a:gd name="T39" fmla="*/ 650 h 764"/>
                  <a:gd name="T40" fmla="*/ 550 w 556"/>
                  <a:gd name="T41" fmla="*/ 678 h 764"/>
                  <a:gd name="T42" fmla="*/ 554 w 556"/>
                  <a:gd name="T43" fmla="*/ 706 h 764"/>
                  <a:gd name="T44" fmla="*/ 556 w 556"/>
                  <a:gd name="T45" fmla="*/ 734 h 764"/>
                  <a:gd name="T46" fmla="*/ 556 w 556"/>
                  <a:gd name="T47" fmla="*/ 762 h 764"/>
                  <a:gd name="T48" fmla="*/ 556 w 556"/>
                  <a:gd name="T49" fmla="*/ 762 h 764"/>
                  <a:gd name="T50" fmla="*/ 550 w 556"/>
                  <a:gd name="T51" fmla="*/ 764 h 764"/>
                  <a:gd name="T52" fmla="*/ 544 w 556"/>
                  <a:gd name="T53" fmla="*/ 764 h 764"/>
                  <a:gd name="T54" fmla="*/ 538 w 556"/>
                  <a:gd name="T55" fmla="*/ 764 h 764"/>
                  <a:gd name="T56" fmla="*/ 530 w 556"/>
                  <a:gd name="T57" fmla="*/ 760 h 764"/>
                  <a:gd name="T58" fmla="*/ 514 w 556"/>
                  <a:gd name="T59" fmla="*/ 748 h 764"/>
                  <a:gd name="T60" fmla="*/ 498 w 556"/>
                  <a:gd name="T61" fmla="*/ 730 h 764"/>
                  <a:gd name="T62" fmla="*/ 480 w 556"/>
                  <a:gd name="T63" fmla="*/ 708 h 764"/>
                  <a:gd name="T64" fmla="*/ 462 w 556"/>
                  <a:gd name="T65" fmla="*/ 680 h 764"/>
                  <a:gd name="T66" fmla="*/ 426 w 556"/>
                  <a:gd name="T67" fmla="*/ 620 h 764"/>
                  <a:gd name="T68" fmla="*/ 390 w 556"/>
                  <a:gd name="T69" fmla="*/ 554 h 764"/>
                  <a:gd name="T70" fmla="*/ 356 w 556"/>
                  <a:gd name="T71" fmla="*/ 492 h 764"/>
                  <a:gd name="T72" fmla="*/ 326 w 556"/>
                  <a:gd name="T73" fmla="*/ 440 h 764"/>
                  <a:gd name="T74" fmla="*/ 314 w 556"/>
                  <a:gd name="T75" fmla="*/ 420 h 764"/>
                  <a:gd name="T76" fmla="*/ 304 w 556"/>
                  <a:gd name="T77" fmla="*/ 406 h 764"/>
                  <a:gd name="T78" fmla="*/ 304 w 556"/>
                  <a:gd name="T79" fmla="*/ 406 h 764"/>
                  <a:gd name="T80" fmla="*/ 148 w 556"/>
                  <a:gd name="T81" fmla="*/ 228 h 764"/>
                  <a:gd name="T82" fmla="*/ 72 w 556"/>
                  <a:gd name="T83" fmla="*/ 138 h 764"/>
                  <a:gd name="T84" fmla="*/ 36 w 556"/>
                  <a:gd name="T85" fmla="*/ 92 h 764"/>
                  <a:gd name="T86" fmla="*/ 0 w 556"/>
                  <a:gd name="T87" fmla="*/ 44 h 764"/>
                  <a:gd name="T88" fmla="*/ 138 w 556"/>
                  <a:gd name="T89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56" h="764">
                    <a:moveTo>
                      <a:pt x="138" y="0"/>
                    </a:moveTo>
                    <a:lnTo>
                      <a:pt x="138" y="0"/>
                    </a:lnTo>
                    <a:lnTo>
                      <a:pt x="148" y="22"/>
                    </a:lnTo>
                    <a:lnTo>
                      <a:pt x="158" y="46"/>
                    </a:lnTo>
                    <a:lnTo>
                      <a:pt x="172" y="68"/>
                    </a:lnTo>
                    <a:lnTo>
                      <a:pt x="186" y="88"/>
                    </a:lnTo>
                    <a:lnTo>
                      <a:pt x="218" y="132"/>
                    </a:lnTo>
                    <a:lnTo>
                      <a:pt x="252" y="174"/>
                    </a:lnTo>
                    <a:lnTo>
                      <a:pt x="324" y="258"/>
                    </a:lnTo>
                    <a:lnTo>
                      <a:pt x="358" y="300"/>
                    </a:lnTo>
                    <a:lnTo>
                      <a:pt x="388" y="342"/>
                    </a:lnTo>
                    <a:lnTo>
                      <a:pt x="388" y="342"/>
                    </a:lnTo>
                    <a:lnTo>
                      <a:pt x="418" y="388"/>
                    </a:lnTo>
                    <a:lnTo>
                      <a:pt x="448" y="438"/>
                    </a:lnTo>
                    <a:lnTo>
                      <a:pt x="478" y="488"/>
                    </a:lnTo>
                    <a:lnTo>
                      <a:pt x="504" y="540"/>
                    </a:lnTo>
                    <a:lnTo>
                      <a:pt x="516" y="568"/>
                    </a:lnTo>
                    <a:lnTo>
                      <a:pt x="528" y="594"/>
                    </a:lnTo>
                    <a:lnTo>
                      <a:pt x="536" y="622"/>
                    </a:lnTo>
                    <a:lnTo>
                      <a:pt x="544" y="650"/>
                    </a:lnTo>
                    <a:lnTo>
                      <a:pt x="550" y="678"/>
                    </a:lnTo>
                    <a:lnTo>
                      <a:pt x="554" y="706"/>
                    </a:lnTo>
                    <a:lnTo>
                      <a:pt x="556" y="734"/>
                    </a:lnTo>
                    <a:lnTo>
                      <a:pt x="556" y="762"/>
                    </a:lnTo>
                    <a:lnTo>
                      <a:pt x="556" y="762"/>
                    </a:lnTo>
                    <a:lnTo>
                      <a:pt x="550" y="764"/>
                    </a:lnTo>
                    <a:lnTo>
                      <a:pt x="544" y="764"/>
                    </a:lnTo>
                    <a:lnTo>
                      <a:pt x="538" y="764"/>
                    </a:lnTo>
                    <a:lnTo>
                      <a:pt x="530" y="760"/>
                    </a:lnTo>
                    <a:lnTo>
                      <a:pt x="514" y="748"/>
                    </a:lnTo>
                    <a:lnTo>
                      <a:pt x="498" y="730"/>
                    </a:lnTo>
                    <a:lnTo>
                      <a:pt x="480" y="708"/>
                    </a:lnTo>
                    <a:lnTo>
                      <a:pt x="462" y="680"/>
                    </a:lnTo>
                    <a:lnTo>
                      <a:pt x="426" y="620"/>
                    </a:lnTo>
                    <a:lnTo>
                      <a:pt x="390" y="554"/>
                    </a:lnTo>
                    <a:lnTo>
                      <a:pt x="356" y="492"/>
                    </a:lnTo>
                    <a:lnTo>
                      <a:pt x="326" y="440"/>
                    </a:lnTo>
                    <a:lnTo>
                      <a:pt x="314" y="420"/>
                    </a:lnTo>
                    <a:lnTo>
                      <a:pt x="304" y="406"/>
                    </a:lnTo>
                    <a:lnTo>
                      <a:pt x="304" y="406"/>
                    </a:lnTo>
                    <a:lnTo>
                      <a:pt x="148" y="228"/>
                    </a:lnTo>
                    <a:lnTo>
                      <a:pt x="72" y="138"/>
                    </a:lnTo>
                    <a:lnTo>
                      <a:pt x="36" y="92"/>
                    </a:lnTo>
                    <a:lnTo>
                      <a:pt x="0" y="44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" name="Freeform 95"/>
              <p:cNvSpPr>
                <a:spLocks/>
              </p:cNvSpPr>
              <p:nvPr userDrawn="1"/>
            </p:nvSpPr>
            <p:spPr bwMode="auto">
              <a:xfrm>
                <a:off x="9367" y="-2330"/>
                <a:ext cx="556" cy="764"/>
              </a:xfrm>
              <a:custGeom>
                <a:avLst/>
                <a:gdLst>
                  <a:gd name="T0" fmla="*/ 138 w 556"/>
                  <a:gd name="T1" fmla="*/ 0 h 764"/>
                  <a:gd name="T2" fmla="*/ 138 w 556"/>
                  <a:gd name="T3" fmla="*/ 0 h 764"/>
                  <a:gd name="T4" fmla="*/ 148 w 556"/>
                  <a:gd name="T5" fmla="*/ 22 h 764"/>
                  <a:gd name="T6" fmla="*/ 158 w 556"/>
                  <a:gd name="T7" fmla="*/ 46 h 764"/>
                  <a:gd name="T8" fmla="*/ 172 w 556"/>
                  <a:gd name="T9" fmla="*/ 68 h 764"/>
                  <a:gd name="T10" fmla="*/ 186 w 556"/>
                  <a:gd name="T11" fmla="*/ 88 h 764"/>
                  <a:gd name="T12" fmla="*/ 218 w 556"/>
                  <a:gd name="T13" fmla="*/ 132 h 764"/>
                  <a:gd name="T14" fmla="*/ 252 w 556"/>
                  <a:gd name="T15" fmla="*/ 174 h 764"/>
                  <a:gd name="T16" fmla="*/ 324 w 556"/>
                  <a:gd name="T17" fmla="*/ 258 h 764"/>
                  <a:gd name="T18" fmla="*/ 358 w 556"/>
                  <a:gd name="T19" fmla="*/ 300 h 764"/>
                  <a:gd name="T20" fmla="*/ 388 w 556"/>
                  <a:gd name="T21" fmla="*/ 342 h 764"/>
                  <a:gd name="T22" fmla="*/ 388 w 556"/>
                  <a:gd name="T23" fmla="*/ 342 h 764"/>
                  <a:gd name="T24" fmla="*/ 418 w 556"/>
                  <a:gd name="T25" fmla="*/ 388 h 764"/>
                  <a:gd name="T26" fmla="*/ 448 w 556"/>
                  <a:gd name="T27" fmla="*/ 438 h 764"/>
                  <a:gd name="T28" fmla="*/ 478 w 556"/>
                  <a:gd name="T29" fmla="*/ 488 h 764"/>
                  <a:gd name="T30" fmla="*/ 504 w 556"/>
                  <a:gd name="T31" fmla="*/ 540 h 764"/>
                  <a:gd name="T32" fmla="*/ 516 w 556"/>
                  <a:gd name="T33" fmla="*/ 568 h 764"/>
                  <a:gd name="T34" fmla="*/ 528 w 556"/>
                  <a:gd name="T35" fmla="*/ 594 h 764"/>
                  <a:gd name="T36" fmla="*/ 536 w 556"/>
                  <a:gd name="T37" fmla="*/ 622 h 764"/>
                  <a:gd name="T38" fmla="*/ 544 w 556"/>
                  <a:gd name="T39" fmla="*/ 650 h 764"/>
                  <a:gd name="T40" fmla="*/ 550 w 556"/>
                  <a:gd name="T41" fmla="*/ 678 h 764"/>
                  <a:gd name="T42" fmla="*/ 554 w 556"/>
                  <a:gd name="T43" fmla="*/ 706 h 764"/>
                  <a:gd name="T44" fmla="*/ 556 w 556"/>
                  <a:gd name="T45" fmla="*/ 734 h 764"/>
                  <a:gd name="T46" fmla="*/ 556 w 556"/>
                  <a:gd name="T47" fmla="*/ 762 h 764"/>
                  <a:gd name="T48" fmla="*/ 556 w 556"/>
                  <a:gd name="T49" fmla="*/ 762 h 764"/>
                  <a:gd name="T50" fmla="*/ 550 w 556"/>
                  <a:gd name="T51" fmla="*/ 764 h 764"/>
                  <a:gd name="T52" fmla="*/ 544 w 556"/>
                  <a:gd name="T53" fmla="*/ 764 h 764"/>
                  <a:gd name="T54" fmla="*/ 538 w 556"/>
                  <a:gd name="T55" fmla="*/ 764 h 764"/>
                  <a:gd name="T56" fmla="*/ 530 w 556"/>
                  <a:gd name="T57" fmla="*/ 760 h 764"/>
                  <a:gd name="T58" fmla="*/ 514 w 556"/>
                  <a:gd name="T59" fmla="*/ 748 h 764"/>
                  <a:gd name="T60" fmla="*/ 498 w 556"/>
                  <a:gd name="T61" fmla="*/ 730 h 764"/>
                  <a:gd name="T62" fmla="*/ 480 w 556"/>
                  <a:gd name="T63" fmla="*/ 708 h 764"/>
                  <a:gd name="T64" fmla="*/ 462 w 556"/>
                  <a:gd name="T65" fmla="*/ 680 h 764"/>
                  <a:gd name="T66" fmla="*/ 426 w 556"/>
                  <a:gd name="T67" fmla="*/ 620 h 764"/>
                  <a:gd name="T68" fmla="*/ 390 w 556"/>
                  <a:gd name="T69" fmla="*/ 554 h 764"/>
                  <a:gd name="T70" fmla="*/ 356 w 556"/>
                  <a:gd name="T71" fmla="*/ 492 h 764"/>
                  <a:gd name="T72" fmla="*/ 326 w 556"/>
                  <a:gd name="T73" fmla="*/ 440 h 764"/>
                  <a:gd name="T74" fmla="*/ 314 w 556"/>
                  <a:gd name="T75" fmla="*/ 420 h 764"/>
                  <a:gd name="T76" fmla="*/ 304 w 556"/>
                  <a:gd name="T77" fmla="*/ 406 h 764"/>
                  <a:gd name="T78" fmla="*/ 304 w 556"/>
                  <a:gd name="T79" fmla="*/ 406 h 764"/>
                  <a:gd name="T80" fmla="*/ 148 w 556"/>
                  <a:gd name="T81" fmla="*/ 228 h 764"/>
                  <a:gd name="T82" fmla="*/ 72 w 556"/>
                  <a:gd name="T83" fmla="*/ 138 h 764"/>
                  <a:gd name="T84" fmla="*/ 36 w 556"/>
                  <a:gd name="T85" fmla="*/ 92 h 764"/>
                  <a:gd name="T86" fmla="*/ 0 w 556"/>
                  <a:gd name="T87" fmla="*/ 44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56" h="764">
                    <a:moveTo>
                      <a:pt x="138" y="0"/>
                    </a:moveTo>
                    <a:lnTo>
                      <a:pt x="138" y="0"/>
                    </a:lnTo>
                    <a:lnTo>
                      <a:pt x="148" y="22"/>
                    </a:lnTo>
                    <a:lnTo>
                      <a:pt x="158" y="46"/>
                    </a:lnTo>
                    <a:lnTo>
                      <a:pt x="172" y="68"/>
                    </a:lnTo>
                    <a:lnTo>
                      <a:pt x="186" y="88"/>
                    </a:lnTo>
                    <a:lnTo>
                      <a:pt x="218" y="132"/>
                    </a:lnTo>
                    <a:lnTo>
                      <a:pt x="252" y="174"/>
                    </a:lnTo>
                    <a:lnTo>
                      <a:pt x="324" y="258"/>
                    </a:lnTo>
                    <a:lnTo>
                      <a:pt x="358" y="300"/>
                    </a:lnTo>
                    <a:lnTo>
                      <a:pt x="388" y="342"/>
                    </a:lnTo>
                    <a:lnTo>
                      <a:pt x="388" y="342"/>
                    </a:lnTo>
                    <a:lnTo>
                      <a:pt x="418" y="388"/>
                    </a:lnTo>
                    <a:lnTo>
                      <a:pt x="448" y="438"/>
                    </a:lnTo>
                    <a:lnTo>
                      <a:pt x="478" y="488"/>
                    </a:lnTo>
                    <a:lnTo>
                      <a:pt x="504" y="540"/>
                    </a:lnTo>
                    <a:lnTo>
                      <a:pt x="516" y="568"/>
                    </a:lnTo>
                    <a:lnTo>
                      <a:pt x="528" y="594"/>
                    </a:lnTo>
                    <a:lnTo>
                      <a:pt x="536" y="622"/>
                    </a:lnTo>
                    <a:lnTo>
                      <a:pt x="544" y="650"/>
                    </a:lnTo>
                    <a:lnTo>
                      <a:pt x="550" y="678"/>
                    </a:lnTo>
                    <a:lnTo>
                      <a:pt x="554" y="706"/>
                    </a:lnTo>
                    <a:lnTo>
                      <a:pt x="556" y="734"/>
                    </a:lnTo>
                    <a:lnTo>
                      <a:pt x="556" y="762"/>
                    </a:lnTo>
                    <a:lnTo>
                      <a:pt x="556" y="762"/>
                    </a:lnTo>
                    <a:lnTo>
                      <a:pt x="550" y="764"/>
                    </a:lnTo>
                    <a:lnTo>
                      <a:pt x="544" y="764"/>
                    </a:lnTo>
                    <a:lnTo>
                      <a:pt x="538" y="764"/>
                    </a:lnTo>
                    <a:lnTo>
                      <a:pt x="530" y="760"/>
                    </a:lnTo>
                    <a:lnTo>
                      <a:pt x="514" y="748"/>
                    </a:lnTo>
                    <a:lnTo>
                      <a:pt x="498" y="730"/>
                    </a:lnTo>
                    <a:lnTo>
                      <a:pt x="480" y="708"/>
                    </a:lnTo>
                    <a:lnTo>
                      <a:pt x="462" y="680"/>
                    </a:lnTo>
                    <a:lnTo>
                      <a:pt x="426" y="620"/>
                    </a:lnTo>
                    <a:lnTo>
                      <a:pt x="390" y="554"/>
                    </a:lnTo>
                    <a:lnTo>
                      <a:pt x="356" y="492"/>
                    </a:lnTo>
                    <a:lnTo>
                      <a:pt x="326" y="440"/>
                    </a:lnTo>
                    <a:lnTo>
                      <a:pt x="314" y="420"/>
                    </a:lnTo>
                    <a:lnTo>
                      <a:pt x="304" y="406"/>
                    </a:lnTo>
                    <a:lnTo>
                      <a:pt x="304" y="406"/>
                    </a:lnTo>
                    <a:lnTo>
                      <a:pt x="148" y="228"/>
                    </a:lnTo>
                    <a:lnTo>
                      <a:pt x="72" y="138"/>
                    </a:lnTo>
                    <a:lnTo>
                      <a:pt x="36" y="92"/>
                    </a:lnTo>
                    <a:lnTo>
                      <a:pt x="0" y="4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" name="Freeform 96"/>
              <p:cNvSpPr>
                <a:spLocks/>
              </p:cNvSpPr>
              <p:nvPr userDrawn="1"/>
            </p:nvSpPr>
            <p:spPr bwMode="auto">
              <a:xfrm>
                <a:off x="9047" y="-2138"/>
                <a:ext cx="516" cy="764"/>
              </a:xfrm>
              <a:custGeom>
                <a:avLst/>
                <a:gdLst>
                  <a:gd name="T0" fmla="*/ 122 w 516"/>
                  <a:gd name="T1" fmla="*/ 0 h 764"/>
                  <a:gd name="T2" fmla="*/ 122 w 516"/>
                  <a:gd name="T3" fmla="*/ 0 h 764"/>
                  <a:gd name="T4" fmla="*/ 140 w 516"/>
                  <a:gd name="T5" fmla="*/ 38 h 764"/>
                  <a:gd name="T6" fmla="*/ 162 w 516"/>
                  <a:gd name="T7" fmla="*/ 74 h 764"/>
                  <a:gd name="T8" fmla="*/ 184 w 516"/>
                  <a:gd name="T9" fmla="*/ 110 h 764"/>
                  <a:gd name="T10" fmla="*/ 208 w 516"/>
                  <a:gd name="T11" fmla="*/ 146 h 764"/>
                  <a:gd name="T12" fmla="*/ 256 w 516"/>
                  <a:gd name="T13" fmla="*/ 218 h 764"/>
                  <a:gd name="T14" fmla="*/ 278 w 516"/>
                  <a:gd name="T15" fmla="*/ 254 h 764"/>
                  <a:gd name="T16" fmla="*/ 300 w 516"/>
                  <a:gd name="T17" fmla="*/ 290 h 764"/>
                  <a:gd name="T18" fmla="*/ 300 w 516"/>
                  <a:gd name="T19" fmla="*/ 290 h 764"/>
                  <a:gd name="T20" fmla="*/ 324 w 516"/>
                  <a:gd name="T21" fmla="*/ 334 h 764"/>
                  <a:gd name="T22" fmla="*/ 352 w 516"/>
                  <a:gd name="T23" fmla="*/ 376 h 764"/>
                  <a:gd name="T24" fmla="*/ 408 w 516"/>
                  <a:gd name="T25" fmla="*/ 462 h 764"/>
                  <a:gd name="T26" fmla="*/ 436 w 516"/>
                  <a:gd name="T27" fmla="*/ 506 h 764"/>
                  <a:gd name="T28" fmla="*/ 460 w 516"/>
                  <a:gd name="T29" fmla="*/ 550 h 764"/>
                  <a:gd name="T30" fmla="*/ 482 w 516"/>
                  <a:gd name="T31" fmla="*/ 596 h 764"/>
                  <a:gd name="T32" fmla="*/ 490 w 516"/>
                  <a:gd name="T33" fmla="*/ 618 h 764"/>
                  <a:gd name="T34" fmla="*/ 498 w 516"/>
                  <a:gd name="T35" fmla="*/ 642 h 764"/>
                  <a:gd name="T36" fmla="*/ 498 w 516"/>
                  <a:gd name="T37" fmla="*/ 642 h 764"/>
                  <a:gd name="T38" fmla="*/ 504 w 516"/>
                  <a:gd name="T39" fmla="*/ 664 h 764"/>
                  <a:gd name="T40" fmla="*/ 510 w 516"/>
                  <a:gd name="T41" fmla="*/ 688 h 764"/>
                  <a:gd name="T42" fmla="*/ 514 w 516"/>
                  <a:gd name="T43" fmla="*/ 712 h 764"/>
                  <a:gd name="T44" fmla="*/ 516 w 516"/>
                  <a:gd name="T45" fmla="*/ 734 h 764"/>
                  <a:gd name="T46" fmla="*/ 514 w 516"/>
                  <a:gd name="T47" fmla="*/ 742 h 764"/>
                  <a:gd name="T48" fmla="*/ 512 w 516"/>
                  <a:gd name="T49" fmla="*/ 750 h 764"/>
                  <a:gd name="T50" fmla="*/ 506 w 516"/>
                  <a:gd name="T51" fmla="*/ 758 h 764"/>
                  <a:gd name="T52" fmla="*/ 500 w 516"/>
                  <a:gd name="T53" fmla="*/ 762 h 764"/>
                  <a:gd name="T54" fmla="*/ 492 w 516"/>
                  <a:gd name="T55" fmla="*/ 764 h 764"/>
                  <a:gd name="T56" fmla="*/ 482 w 516"/>
                  <a:gd name="T57" fmla="*/ 764 h 764"/>
                  <a:gd name="T58" fmla="*/ 470 w 516"/>
                  <a:gd name="T59" fmla="*/ 760 h 764"/>
                  <a:gd name="T60" fmla="*/ 454 w 516"/>
                  <a:gd name="T61" fmla="*/ 754 h 764"/>
                  <a:gd name="T62" fmla="*/ 454 w 516"/>
                  <a:gd name="T63" fmla="*/ 754 h 764"/>
                  <a:gd name="T64" fmla="*/ 446 w 516"/>
                  <a:gd name="T65" fmla="*/ 748 h 764"/>
                  <a:gd name="T66" fmla="*/ 438 w 516"/>
                  <a:gd name="T67" fmla="*/ 742 h 764"/>
                  <a:gd name="T68" fmla="*/ 422 w 516"/>
                  <a:gd name="T69" fmla="*/ 726 h 764"/>
                  <a:gd name="T70" fmla="*/ 410 w 516"/>
                  <a:gd name="T71" fmla="*/ 708 h 764"/>
                  <a:gd name="T72" fmla="*/ 400 w 516"/>
                  <a:gd name="T73" fmla="*/ 686 h 764"/>
                  <a:gd name="T74" fmla="*/ 382 w 516"/>
                  <a:gd name="T75" fmla="*/ 642 h 764"/>
                  <a:gd name="T76" fmla="*/ 366 w 516"/>
                  <a:gd name="T77" fmla="*/ 606 h 764"/>
                  <a:gd name="T78" fmla="*/ 366 w 516"/>
                  <a:gd name="T79" fmla="*/ 606 h 764"/>
                  <a:gd name="T80" fmla="*/ 346 w 516"/>
                  <a:gd name="T81" fmla="*/ 566 h 764"/>
                  <a:gd name="T82" fmla="*/ 326 w 516"/>
                  <a:gd name="T83" fmla="*/ 526 h 764"/>
                  <a:gd name="T84" fmla="*/ 280 w 516"/>
                  <a:gd name="T85" fmla="*/ 450 h 764"/>
                  <a:gd name="T86" fmla="*/ 232 w 516"/>
                  <a:gd name="T87" fmla="*/ 376 h 764"/>
                  <a:gd name="T88" fmla="*/ 180 w 516"/>
                  <a:gd name="T89" fmla="*/ 304 h 764"/>
                  <a:gd name="T90" fmla="*/ 180 w 516"/>
                  <a:gd name="T91" fmla="*/ 304 h 764"/>
                  <a:gd name="T92" fmla="*/ 90 w 516"/>
                  <a:gd name="T93" fmla="*/ 174 h 764"/>
                  <a:gd name="T94" fmla="*/ 44 w 516"/>
                  <a:gd name="T95" fmla="*/ 110 h 764"/>
                  <a:gd name="T96" fmla="*/ 22 w 516"/>
                  <a:gd name="T97" fmla="*/ 84 h 764"/>
                  <a:gd name="T98" fmla="*/ 0 w 516"/>
                  <a:gd name="T99" fmla="*/ 60 h 764"/>
                  <a:gd name="T100" fmla="*/ 122 w 516"/>
                  <a:gd name="T101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16" h="764">
                    <a:moveTo>
                      <a:pt x="122" y="0"/>
                    </a:moveTo>
                    <a:lnTo>
                      <a:pt x="122" y="0"/>
                    </a:lnTo>
                    <a:lnTo>
                      <a:pt x="140" y="38"/>
                    </a:lnTo>
                    <a:lnTo>
                      <a:pt x="162" y="74"/>
                    </a:lnTo>
                    <a:lnTo>
                      <a:pt x="184" y="110"/>
                    </a:lnTo>
                    <a:lnTo>
                      <a:pt x="208" y="146"/>
                    </a:lnTo>
                    <a:lnTo>
                      <a:pt x="256" y="218"/>
                    </a:lnTo>
                    <a:lnTo>
                      <a:pt x="278" y="254"/>
                    </a:lnTo>
                    <a:lnTo>
                      <a:pt x="300" y="290"/>
                    </a:lnTo>
                    <a:lnTo>
                      <a:pt x="300" y="290"/>
                    </a:lnTo>
                    <a:lnTo>
                      <a:pt x="324" y="334"/>
                    </a:lnTo>
                    <a:lnTo>
                      <a:pt x="352" y="376"/>
                    </a:lnTo>
                    <a:lnTo>
                      <a:pt x="408" y="462"/>
                    </a:lnTo>
                    <a:lnTo>
                      <a:pt x="436" y="506"/>
                    </a:lnTo>
                    <a:lnTo>
                      <a:pt x="460" y="550"/>
                    </a:lnTo>
                    <a:lnTo>
                      <a:pt x="482" y="596"/>
                    </a:lnTo>
                    <a:lnTo>
                      <a:pt x="490" y="618"/>
                    </a:lnTo>
                    <a:lnTo>
                      <a:pt x="498" y="642"/>
                    </a:lnTo>
                    <a:lnTo>
                      <a:pt x="498" y="642"/>
                    </a:lnTo>
                    <a:lnTo>
                      <a:pt x="504" y="664"/>
                    </a:lnTo>
                    <a:lnTo>
                      <a:pt x="510" y="688"/>
                    </a:lnTo>
                    <a:lnTo>
                      <a:pt x="514" y="712"/>
                    </a:lnTo>
                    <a:lnTo>
                      <a:pt x="516" y="734"/>
                    </a:lnTo>
                    <a:lnTo>
                      <a:pt x="514" y="742"/>
                    </a:lnTo>
                    <a:lnTo>
                      <a:pt x="512" y="750"/>
                    </a:lnTo>
                    <a:lnTo>
                      <a:pt x="506" y="758"/>
                    </a:lnTo>
                    <a:lnTo>
                      <a:pt x="500" y="762"/>
                    </a:lnTo>
                    <a:lnTo>
                      <a:pt x="492" y="764"/>
                    </a:lnTo>
                    <a:lnTo>
                      <a:pt x="482" y="764"/>
                    </a:lnTo>
                    <a:lnTo>
                      <a:pt x="470" y="760"/>
                    </a:lnTo>
                    <a:lnTo>
                      <a:pt x="454" y="754"/>
                    </a:lnTo>
                    <a:lnTo>
                      <a:pt x="454" y="754"/>
                    </a:lnTo>
                    <a:lnTo>
                      <a:pt x="446" y="748"/>
                    </a:lnTo>
                    <a:lnTo>
                      <a:pt x="438" y="742"/>
                    </a:lnTo>
                    <a:lnTo>
                      <a:pt x="422" y="726"/>
                    </a:lnTo>
                    <a:lnTo>
                      <a:pt x="410" y="708"/>
                    </a:lnTo>
                    <a:lnTo>
                      <a:pt x="400" y="686"/>
                    </a:lnTo>
                    <a:lnTo>
                      <a:pt x="382" y="642"/>
                    </a:lnTo>
                    <a:lnTo>
                      <a:pt x="366" y="606"/>
                    </a:lnTo>
                    <a:lnTo>
                      <a:pt x="366" y="606"/>
                    </a:lnTo>
                    <a:lnTo>
                      <a:pt x="346" y="566"/>
                    </a:lnTo>
                    <a:lnTo>
                      <a:pt x="326" y="526"/>
                    </a:lnTo>
                    <a:lnTo>
                      <a:pt x="280" y="450"/>
                    </a:lnTo>
                    <a:lnTo>
                      <a:pt x="232" y="376"/>
                    </a:lnTo>
                    <a:lnTo>
                      <a:pt x="180" y="304"/>
                    </a:lnTo>
                    <a:lnTo>
                      <a:pt x="180" y="304"/>
                    </a:lnTo>
                    <a:lnTo>
                      <a:pt x="90" y="174"/>
                    </a:lnTo>
                    <a:lnTo>
                      <a:pt x="44" y="110"/>
                    </a:lnTo>
                    <a:lnTo>
                      <a:pt x="22" y="84"/>
                    </a:lnTo>
                    <a:lnTo>
                      <a:pt x="0" y="6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" name="Freeform 97"/>
              <p:cNvSpPr>
                <a:spLocks/>
              </p:cNvSpPr>
              <p:nvPr userDrawn="1"/>
            </p:nvSpPr>
            <p:spPr bwMode="auto">
              <a:xfrm>
                <a:off x="9047" y="-2138"/>
                <a:ext cx="516" cy="764"/>
              </a:xfrm>
              <a:custGeom>
                <a:avLst/>
                <a:gdLst>
                  <a:gd name="T0" fmla="*/ 122 w 516"/>
                  <a:gd name="T1" fmla="*/ 0 h 764"/>
                  <a:gd name="T2" fmla="*/ 122 w 516"/>
                  <a:gd name="T3" fmla="*/ 0 h 764"/>
                  <a:gd name="T4" fmla="*/ 140 w 516"/>
                  <a:gd name="T5" fmla="*/ 38 h 764"/>
                  <a:gd name="T6" fmla="*/ 162 w 516"/>
                  <a:gd name="T7" fmla="*/ 74 h 764"/>
                  <a:gd name="T8" fmla="*/ 184 w 516"/>
                  <a:gd name="T9" fmla="*/ 110 h 764"/>
                  <a:gd name="T10" fmla="*/ 208 w 516"/>
                  <a:gd name="T11" fmla="*/ 146 h 764"/>
                  <a:gd name="T12" fmla="*/ 256 w 516"/>
                  <a:gd name="T13" fmla="*/ 218 h 764"/>
                  <a:gd name="T14" fmla="*/ 278 w 516"/>
                  <a:gd name="T15" fmla="*/ 254 h 764"/>
                  <a:gd name="T16" fmla="*/ 300 w 516"/>
                  <a:gd name="T17" fmla="*/ 290 h 764"/>
                  <a:gd name="T18" fmla="*/ 300 w 516"/>
                  <a:gd name="T19" fmla="*/ 290 h 764"/>
                  <a:gd name="T20" fmla="*/ 324 w 516"/>
                  <a:gd name="T21" fmla="*/ 334 h 764"/>
                  <a:gd name="T22" fmla="*/ 352 w 516"/>
                  <a:gd name="T23" fmla="*/ 376 h 764"/>
                  <a:gd name="T24" fmla="*/ 408 w 516"/>
                  <a:gd name="T25" fmla="*/ 462 h 764"/>
                  <a:gd name="T26" fmla="*/ 436 w 516"/>
                  <a:gd name="T27" fmla="*/ 506 h 764"/>
                  <a:gd name="T28" fmla="*/ 460 w 516"/>
                  <a:gd name="T29" fmla="*/ 550 h 764"/>
                  <a:gd name="T30" fmla="*/ 482 w 516"/>
                  <a:gd name="T31" fmla="*/ 596 h 764"/>
                  <a:gd name="T32" fmla="*/ 490 w 516"/>
                  <a:gd name="T33" fmla="*/ 618 h 764"/>
                  <a:gd name="T34" fmla="*/ 498 w 516"/>
                  <a:gd name="T35" fmla="*/ 642 h 764"/>
                  <a:gd name="T36" fmla="*/ 498 w 516"/>
                  <a:gd name="T37" fmla="*/ 642 h 764"/>
                  <a:gd name="T38" fmla="*/ 504 w 516"/>
                  <a:gd name="T39" fmla="*/ 664 h 764"/>
                  <a:gd name="T40" fmla="*/ 510 w 516"/>
                  <a:gd name="T41" fmla="*/ 688 h 764"/>
                  <a:gd name="T42" fmla="*/ 514 w 516"/>
                  <a:gd name="T43" fmla="*/ 712 h 764"/>
                  <a:gd name="T44" fmla="*/ 516 w 516"/>
                  <a:gd name="T45" fmla="*/ 734 h 764"/>
                  <a:gd name="T46" fmla="*/ 514 w 516"/>
                  <a:gd name="T47" fmla="*/ 742 h 764"/>
                  <a:gd name="T48" fmla="*/ 512 w 516"/>
                  <a:gd name="T49" fmla="*/ 750 h 764"/>
                  <a:gd name="T50" fmla="*/ 506 w 516"/>
                  <a:gd name="T51" fmla="*/ 758 h 764"/>
                  <a:gd name="T52" fmla="*/ 500 w 516"/>
                  <a:gd name="T53" fmla="*/ 762 h 764"/>
                  <a:gd name="T54" fmla="*/ 492 w 516"/>
                  <a:gd name="T55" fmla="*/ 764 h 764"/>
                  <a:gd name="T56" fmla="*/ 482 w 516"/>
                  <a:gd name="T57" fmla="*/ 764 h 764"/>
                  <a:gd name="T58" fmla="*/ 470 w 516"/>
                  <a:gd name="T59" fmla="*/ 760 h 764"/>
                  <a:gd name="T60" fmla="*/ 454 w 516"/>
                  <a:gd name="T61" fmla="*/ 754 h 764"/>
                  <a:gd name="T62" fmla="*/ 454 w 516"/>
                  <a:gd name="T63" fmla="*/ 754 h 764"/>
                  <a:gd name="T64" fmla="*/ 446 w 516"/>
                  <a:gd name="T65" fmla="*/ 748 h 764"/>
                  <a:gd name="T66" fmla="*/ 438 w 516"/>
                  <a:gd name="T67" fmla="*/ 742 h 764"/>
                  <a:gd name="T68" fmla="*/ 422 w 516"/>
                  <a:gd name="T69" fmla="*/ 726 h 764"/>
                  <a:gd name="T70" fmla="*/ 410 w 516"/>
                  <a:gd name="T71" fmla="*/ 708 h 764"/>
                  <a:gd name="T72" fmla="*/ 400 w 516"/>
                  <a:gd name="T73" fmla="*/ 686 h 764"/>
                  <a:gd name="T74" fmla="*/ 382 w 516"/>
                  <a:gd name="T75" fmla="*/ 642 h 764"/>
                  <a:gd name="T76" fmla="*/ 366 w 516"/>
                  <a:gd name="T77" fmla="*/ 606 h 764"/>
                  <a:gd name="T78" fmla="*/ 366 w 516"/>
                  <a:gd name="T79" fmla="*/ 606 h 764"/>
                  <a:gd name="T80" fmla="*/ 346 w 516"/>
                  <a:gd name="T81" fmla="*/ 566 h 764"/>
                  <a:gd name="T82" fmla="*/ 326 w 516"/>
                  <a:gd name="T83" fmla="*/ 526 h 764"/>
                  <a:gd name="T84" fmla="*/ 280 w 516"/>
                  <a:gd name="T85" fmla="*/ 450 h 764"/>
                  <a:gd name="T86" fmla="*/ 232 w 516"/>
                  <a:gd name="T87" fmla="*/ 376 h 764"/>
                  <a:gd name="T88" fmla="*/ 180 w 516"/>
                  <a:gd name="T89" fmla="*/ 304 h 764"/>
                  <a:gd name="T90" fmla="*/ 180 w 516"/>
                  <a:gd name="T91" fmla="*/ 304 h 764"/>
                  <a:gd name="T92" fmla="*/ 90 w 516"/>
                  <a:gd name="T93" fmla="*/ 174 h 764"/>
                  <a:gd name="T94" fmla="*/ 44 w 516"/>
                  <a:gd name="T95" fmla="*/ 110 h 764"/>
                  <a:gd name="T96" fmla="*/ 22 w 516"/>
                  <a:gd name="T97" fmla="*/ 84 h 764"/>
                  <a:gd name="T98" fmla="*/ 0 w 516"/>
                  <a:gd name="T99" fmla="*/ 6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16" h="764">
                    <a:moveTo>
                      <a:pt x="122" y="0"/>
                    </a:moveTo>
                    <a:lnTo>
                      <a:pt x="122" y="0"/>
                    </a:lnTo>
                    <a:lnTo>
                      <a:pt x="140" y="38"/>
                    </a:lnTo>
                    <a:lnTo>
                      <a:pt x="162" y="74"/>
                    </a:lnTo>
                    <a:lnTo>
                      <a:pt x="184" y="110"/>
                    </a:lnTo>
                    <a:lnTo>
                      <a:pt x="208" y="146"/>
                    </a:lnTo>
                    <a:lnTo>
                      <a:pt x="256" y="218"/>
                    </a:lnTo>
                    <a:lnTo>
                      <a:pt x="278" y="254"/>
                    </a:lnTo>
                    <a:lnTo>
                      <a:pt x="300" y="290"/>
                    </a:lnTo>
                    <a:lnTo>
                      <a:pt x="300" y="290"/>
                    </a:lnTo>
                    <a:lnTo>
                      <a:pt x="324" y="334"/>
                    </a:lnTo>
                    <a:lnTo>
                      <a:pt x="352" y="376"/>
                    </a:lnTo>
                    <a:lnTo>
                      <a:pt x="408" y="462"/>
                    </a:lnTo>
                    <a:lnTo>
                      <a:pt x="436" y="506"/>
                    </a:lnTo>
                    <a:lnTo>
                      <a:pt x="460" y="550"/>
                    </a:lnTo>
                    <a:lnTo>
                      <a:pt x="482" y="596"/>
                    </a:lnTo>
                    <a:lnTo>
                      <a:pt x="490" y="618"/>
                    </a:lnTo>
                    <a:lnTo>
                      <a:pt x="498" y="642"/>
                    </a:lnTo>
                    <a:lnTo>
                      <a:pt x="498" y="642"/>
                    </a:lnTo>
                    <a:lnTo>
                      <a:pt x="504" y="664"/>
                    </a:lnTo>
                    <a:lnTo>
                      <a:pt x="510" y="688"/>
                    </a:lnTo>
                    <a:lnTo>
                      <a:pt x="514" y="712"/>
                    </a:lnTo>
                    <a:lnTo>
                      <a:pt x="516" y="734"/>
                    </a:lnTo>
                    <a:lnTo>
                      <a:pt x="514" y="742"/>
                    </a:lnTo>
                    <a:lnTo>
                      <a:pt x="512" y="750"/>
                    </a:lnTo>
                    <a:lnTo>
                      <a:pt x="506" y="758"/>
                    </a:lnTo>
                    <a:lnTo>
                      <a:pt x="500" y="762"/>
                    </a:lnTo>
                    <a:lnTo>
                      <a:pt x="492" y="764"/>
                    </a:lnTo>
                    <a:lnTo>
                      <a:pt x="482" y="764"/>
                    </a:lnTo>
                    <a:lnTo>
                      <a:pt x="470" y="760"/>
                    </a:lnTo>
                    <a:lnTo>
                      <a:pt x="454" y="754"/>
                    </a:lnTo>
                    <a:lnTo>
                      <a:pt x="454" y="754"/>
                    </a:lnTo>
                    <a:lnTo>
                      <a:pt x="446" y="748"/>
                    </a:lnTo>
                    <a:lnTo>
                      <a:pt x="438" y="742"/>
                    </a:lnTo>
                    <a:lnTo>
                      <a:pt x="422" y="726"/>
                    </a:lnTo>
                    <a:lnTo>
                      <a:pt x="410" y="708"/>
                    </a:lnTo>
                    <a:lnTo>
                      <a:pt x="400" y="686"/>
                    </a:lnTo>
                    <a:lnTo>
                      <a:pt x="382" y="642"/>
                    </a:lnTo>
                    <a:lnTo>
                      <a:pt x="366" y="606"/>
                    </a:lnTo>
                    <a:lnTo>
                      <a:pt x="366" y="606"/>
                    </a:lnTo>
                    <a:lnTo>
                      <a:pt x="346" y="566"/>
                    </a:lnTo>
                    <a:lnTo>
                      <a:pt x="326" y="526"/>
                    </a:lnTo>
                    <a:lnTo>
                      <a:pt x="280" y="450"/>
                    </a:lnTo>
                    <a:lnTo>
                      <a:pt x="232" y="376"/>
                    </a:lnTo>
                    <a:lnTo>
                      <a:pt x="180" y="304"/>
                    </a:lnTo>
                    <a:lnTo>
                      <a:pt x="180" y="304"/>
                    </a:lnTo>
                    <a:lnTo>
                      <a:pt x="90" y="174"/>
                    </a:lnTo>
                    <a:lnTo>
                      <a:pt x="44" y="110"/>
                    </a:lnTo>
                    <a:lnTo>
                      <a:pt x="22" y="84"/>
                    </a:lnTo>
                    <a:lnTo>
                      <a:pt x="0" y="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" name="Freeform 98"/>
              <p:cNvSpPr>
                <a:spLocks/>
              </p:cNvSpPr>
              <p:nvPr userDrawn="1"/>
            </p:nvSpPr>
            <p:spPr bwMode="auto">
              <a:xfrm>
                <a:off x="8833" y="-1830"/>
                <a:ext cx="352" cy="686"/>
              </a:xfrm>
              <a:custGeom>
                <a:avLst/>
                <a:gdLst>
                  <a:gd name="T0" fmla="*/ 68 w 352"/>
                  <a:gd name="T1" fmla="*/ 0 h 686"/>
                  <a:gd name="T2" fmla="*/ 68 w 352"/>
                  <a:gd name="T3" fmla="*/ 0 h 686"/>
                  <a:gd name="T4" fmla="*/ 98 w 352"/>
                  <a:gd name="T5" fmla="*/ 28 h 686"/>
                  <a:gd name="T6" fmla="*/ 126 w 352"/>
                  <a:gd name="T7" fmla="*/ 58 h 686"/>
                  <a:gd name="T8" fmla="*/ 150 w 352"/>
                  <a:gd name="T9" fmla="*/ 90 h 686"/>
                  <a:gd name="T10" fmla="*/ 174 w 352"/>
                  <a:gd name="T11" fmla="*/ 124 h 686"/>
                  <a:gd name="T12" fmla="*/ 194 w 352"/>
                  <a:gd name="T13" fmla="*/ 158 h 686"/>
                  <a:gd name="T14" fmla="*/ 212 w 352"/>
                  <a:gd name="T15" fmla="*/ 194 h 686"/>
                  <a:gd name="T16" fmla="*/ 228 w 352"/>
                  <a:gd name="T17" fmla="*/ 230 h 686"/>
                  <a:gd name="T18" fmla="*/ 240 w 352"/>
                  <a:gd name="T19" fmla="*/ 268 h 686"/>
                  <a:gd name="T20" fmla="*/ 240 w 352"/>
                  <a:gd name="T21" fmla="*/ 268 h 686"/>
                  <a:gd name="T22" fmla="*/ 256 w 352"/>
                  <a:gd name="T23" fmla="*/ 306 h 686"/>
                  <a:gd name="T24" fmla="*/ 274 w 352"/>
                  <a:gd name="T25" fmla="*/ 350 h 686"/>
                  <a:gd name="T26" fmla="*/ 294 w 352"/>
                  <a:gd name="T27" fmla="*/ 396 h 686"/>
                  <a:gd name="T28" fmla="*/ 314 w 352"/>
                  <a:gd name="T29" fmla="*/ 444 h 686"/>
                  <a:gd name="T30" fmla="*/ 332 w 352"/>
                  <a:gd name="T31" fmla="*/ 492 h 686"/>
                  <a:gd name="T32" fmla="*/ 340 w 352"/>
                  <a:gd name="T33" fmla="*/ 516 h 686"/>
                  <a:gd name="T34" fmla="*/ 346 w 352"/>
                  <a:gd name="T35" fmla="*/ 540 h 686"/>
                  <a:gd name="T36" fmla="*/ 350 w 352"/>
                  <a:gd name="T37" fmla="*/ 564 h 686"/>
                  <a:gd name="T38" fmla="*/ 352 w 352"/>
                  <a:gd name="T39" fmla="*/ 586 h 686"/>
                  <a:gd name="T40" fmla="*/ 352 w 352"/>
                  <a:gd name="T41" fmla="*/ 608 h 686"/>
                  <a:gd name="T42" fmla="*/ 350 w 352"/>
                  <a:gd name="T43" fmla="*/ 628 h 686"/>
                  <a:gd name="T44" fmla="*/ 350 w 352"/>
                  <a:gd name="T45" fmla="*/ 628 h 686"/>
                  <a:gd name="T46" fmla="*/ 344 w 352"/>
                  <a:gd name="T47" fmla="*/ 656 h 686"/>
                  <a:gd name="T48" fmla="*/ 338 w 352"/>
                  <a:gd name="T49" fmla="*/ 668 h 686"/>
                  <a:gd name="T50" fmla="*/ 334 w 352"/>
                  <a:gd name="T51" fmla="*/ 676 h 686"/>
                  <a:gd name="T52" fmla="*/ 330 w 352"/>
                  <a:gd name="T53" fmla="*/ 680 h 686"/>
                  <a:gd name="T54" fmla="*/ 324 w 352"/>
                  <a:gd name="T55" fmla="*/ 684 h 686"/>
                  <a:gd name="T56" fmla="*/ 318 w 352"/>
                  <a:gd name="T57" fmla="*/ 686 h 686"/>
                  <a:gd name="T58" fmla="*/ 314 w 352"/>
                  <a:gd name="T59" fmla="*/ 686 h 686"/>
                  <a:gd name="T60" fmla="*/ 308 w 352"/>
                  <a:gd name="T61" fmla="*/ 684 h 686"/>
                  <a:gd name="T62" fmla="*/ 302 w 352"/>
                  <a:gd name="T63" fmla="*/ 680 h 686"/>
                  <a:gd name="T64" fmla="*/ 288 w 352"/>
                  <a:gd name="T65" fmla="*/ 668 h 686"/>
                  <a:gd name="T66" fmla="*/ 276 w 352"/>
                  <a:gd name="T67" fmla="*/ 652 h 686"/>
                  <a:gd name="T68" fmla="*/ 262 w 352"/>
                  <a:gd name="T69" fmla="*/ 630 h 686"/>
                  <a:gd name="T70" fmla="*/ 250 w 352"/>
                  <a:gd name="T71" fmla="*/ 608 h 686"/>
                  <a:gd name="T72" fmla="*/ 236 w 352"/>
                  <a:gd name="T73" fmla="*/ 582 h 686"/>
                  <a:gd name="T74" fmla="*/ 214 w 352"/>
                  <a:gd name="T75" fmla="*/ 532 h 686"/>
                  <a:gd name="T76" fmla="*/ 196 w 352"/>
                  <a:gd name="T77" fmla="*/ 486 h 686"/>
                  <a:gd name="T78" fmla="*/ 186 w 352"/>
                  <a:gd name="T79" fmla="*/ 456 h 686"/>
                  <a:gd name="T80" fmla="*/ 186 w 352"/>
                  <a:gd name="T81" fmla="*/ 456 h 686"/>
                  <a:gd name="T82" fmla="*/ 166 w 352"/>
                  <a:gd name="T83" fmla="*/ 402 h 686"/>
                  <a:gd name="T84" fmla="*/ 146 w 352"/>
                  <a:gd name="T85" fmla="*/ 352 h 686"/>
                  <a:gd name="T86" fmla="*/ 124 w 352"/>
                  <a:gd name="T87" fmla="*/ 302 h 686"/>
                  <a:gd name="T88" fmla="*/ 100 w 352"/>
                  <a:gd name="T89" fmla="*/ 252 h 686"/>
                  <a:gd name="T90" fmla="*/ 50 w 352"/>
                  <a:gd name="T91" fmla="*/ 156 h 686"/>
                  <a:gd name="T92" fmla="*/ 0 w 352"/>
                  <a:gd name="T93" fmla="*/ 56 h 686"/>
                  <a:gd name="T94" fmla="*/ 68 w 352"/>
                  <a:gd name="T95" fmla="*/ 0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2" h="686">
                    <a:moveTo>
                      <a:pt x="68" y="0"/>
                    </a:moveTo>
                    <a:lnTo>
                      <a:pt x="68" y="0"/>
                    </a:lnTo>
                    <a:lnTo>
                      <a:pt x="98" y="28"/>
                    </a:lnTo>
                    <a:lnTo>
                      <a:pt x="126" y="58"/>
                    </a:lnTo>
                    <a:lnTo>
                      <a:pt x="150" y="90"/>
                    </a:lnTo>
                    <a:lnTo>
                      <a:pt x="174" y="124"/>
                    </a:lnTo>
                    <a:lnTo>
                      <a:pt x="194" y="158"/>
                    </a:lnTo>
                    <a:lnTo>
                      <a:pt x="212" y="194"/>
                    </a:lnTo>
                    <a:lnTo>
                      <a:pt x="228" y="230"/>
                    </a:lnTo>
                    <a:lnTo>
                      <a:pt x="240" y="268"/>
                    </a:lnTo>
                    <a:lnTo>
                      <a:pt x="240" y="268"/>
                    </a:lnTo>
                    <a:lnTo>
                      <a:pt x="256" y="306"/>
                    </a:lnTo>
                    <a:lnTo>
                      <a:pt x="274" y="350"/>
                    </a:lnTo>
                    <a:lnTo>
                      <a:pt x="294" y="396"/>
                    </a:lnTo>
                    <a:lnTo>
                      <a:pt x="314" y="444"/>
                    </a:lnTo>
                    <a:lnTo>
                      <a:pt x="332" y="492"/>
                    </a:lnTo>
                    <a:lnTo>
                      <a:pt x="340" y="516"/>
                    </a:lnTo>
                    <a:lnTo>
                      <a:pt x="346" y="540"/>
                    </a:lnTo>
                    <a:lnTo>
                      <a:pt x="350" y="564"/>
                    </a:lnTo>
                    <a:lnTo>
                      <a:pt x="352" y="586"/>
                    </a:lnTo>
                    <a:lnTo>
                      <a:pt x="352" y="608"/>
                    </a:lnTo>
                    <a:lnTo>
                      <a:pt x="350" y="628"/>
                    </a:lnTo>
                    <a:lnTo>
                      <a:pt x="350" y="628"/>
                    </a:lnTo>
                    <a:lnTo>
                      <a:pt x="344" y="656"/>
                    </a:lnTo>
                    <a:lnTo>
                      <a:pt x="338" y="668"/>
                    </a:lnTo>
                    <a:lnTo>
                      <a:pt x="334" y="676"/>
                    </a:lnTo>
                    <a:lnTo>
                      <a:pt x="330" y="680"/>
                    </a:lnTo>
                    <a:lnTo>
                      <a:pt x="324" y="684"/>
                    </a:lnTo>
                    <a:lnTo>
                      <a:pt x="318" y="686"/>
                    </a:lnTo>
                    <a:lnTo>
                      <a:pt x="314" y="686"/>
                    </a:lnTo>
                    <a:lnTo>
                      <a:pt x="308" y="684"/>
                    </a:lnTo>
                    <a:lnTo>
                      <a:pt x="302" y="680"/>
                    </a:lnTo>
                    <a:lnTo>
                      <a:pt x="288" y="668"/>
                    </a:lnTo>
                    <a:lnTo>
                      <a:pt x="276" y="652"/>
                    </a:lnTo>
                    <a:lnTo>
                      <a:pt x="262" y="630"/>
                    </a:lnTo>
                    <a:lnTo>
                      <a:pt x="250" y="608"/>
                    </a:lnTo>
                    <a:lnTo>
                      <a:pt x="236" y="582"/>
                    </a:lnTo>
                    <a:lnTo>
                      <a:pt x="214" y="532"/>
                    </a:lnTo>
                    <a:lnTo>
                      <a:pt x="196" y="486"/>
                    </a:lnTo>
                    <a:lnTo>
                      <a:pt x="186" y="456"/>
                    </a:lnTo>
                    <a:lnTo>
                      <a:pt x="186" y="456"/>
                    </a:lnTo>
                    <a:lnTo>
                      <a:pt x="166" y="402"/>
                    </a:lnTo>
                    <a:lnTo>
                      <a:pt x="146" y="352"/>
                    </a:lnTo>
                    <a:lnTo>
                      <a:pt x="124" y="302"/>
                    </a:lnTo>
                    <a:lnTo>
                      <a:pt x="100" y="252"/>
                    </a:lnTo>
                    <a:lnTo>
                      <a:pt x="50" y="156"/>
                    </a:lnTo>
                    <a:lnTo>
                      <a:pt x="0" y="5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" name="Freeform 99"/>
              <p:cNvSpPr>
                <a:spLocks/>
              </p:cNvSpPr>
              <p:nvPr userDrawn="1"/>
            </p:nvSpPr>
            <p:spPr bwMode="auto">
              <a:xfrm>
                <a:off x="8833" y="-1830"/>
                <a:ext cx="352" cy="686"/>
              </a:xfrm>
              <a:custGeom>
                <a:avLst/>
                <a:gdLst>
                  <a:gd name="T0" fmla="*/ 68 w 352"/>
                  <a:gd name="T1" fmla="*/ 0 h 686"/>
                  <a:gd name="T2" fmla="*/ 68 w 352"/>
                  <a:gd name="T3" fmla="*/ 0 h 686"/>
                  <a:gd name="T4" fmla="*/ 98 w 352"/>
                  <a:gd name="T5" fmla="*/ 28 h 686"/>
                  <a:gd name="T6" fmla="*/ 126 w 352"/>
                  <a:gd name="T7" fmla="*/ 58 h 686"/>
                  <a:gd name="T8" fmla="*/ 150 w 352"/>
                  <a:gd name="T9" fmla="*/ 90 h 686"/>
                  <a:gd name="T10" fmla="*/ 174 w 352"/>
                  <a:gd name="T11" fmla="*/ 124 h 686"/>
                  <a:gd name="T12" fmla="*/ 194 w 352"/>
                  <a:gd name="T13" fmla="*/ 158 h 686"/>
                  <a:gd name="T14" fmla="*/ 212 w 352"/>
                  <a:gd name="T15" fmla="*/ 194 h 686"/>
                  <a:gd name="T16" fmla="*/ 228 w 352"/>
                  <a:gd name="T17" fmla="*/ 230 h 686"/>
                  <a:gd name="T18" fmla="*/ 240 w 352"/>
                  <a:gd name="T19" fmla="*/ 268 h 686"/>
                  <a:gd name="T20" fmla="*/ 240 w 352"/>
                  <a:gd name="T21" fmla="*/ 268 h 686"/>
                  <a:gd name="T22" fmla="*/ 256 w 352"/>
                  <a:gd name="T23" fmla="*/ 306 h 686"/>
                  <a:gd name="T24" fmla="*/ 274 w 352"/>
                  <a:gd name="T25" fmla="*/ 350 h 686"/>
                  <a:gd name="T26" fmla="*/ 294 w 352"/>
                  <a:gd name="T27" fmla="*/ 396 h 686"/>
                  <a:gd name="T28" fmla="*/ 314 w 352"/>
                  <a:gd name="T29" fmla="*/ 444 h 686"/>
                  <a:gd name="T30" fmla="*/ 332 w 352"/>
                  <a:gd name="T31" fmla="*/ 492 h 686"/>
                  <a:gd name="T32" fmla="*/ 340 w 352"/>
                  <a:gd name="T33" fmla="*/ 516 h 686"/>
                  <a:gd name="T34" fmla="*/ 346 w 352"/>
                  <a:gd name="T35" fmla="*/ 540 h 686"/>
                  <a:gd name="T36" fmla="*/ 350 w 352"/>
                  <a:gd name="T37" fmla="*/ 564 h 686"/>
                  <a:gd name="T38" fmla="*/ 352 w 352"/>
                  <a:gd name="T39" fmla="*/ 586 h 686"/>
                  <a:gd name="T40" fmla="*/ 352 w 352"/>
                  <a:gd name="T41" fmla="*/ 608 h 686"/>
                  <a:gd name="T42" fmla="*/ 350 w 352"/>
                  <a:gd name="T43" fmla="*/ 628 h 686"/>
                  <a:gd name="T44" fmla="*/ 350 w 352"/>
                  <a:gd name="T45" fmla="*/ 628 h 686"/>
                  <a:gd name="T46" fmla="*/ 344 w 352"/>
                  <a:gd name="T47" fmla="*/ 656 h 686"/>
                  <a:gd name="T48" fmla="*/ 338 w 352"/>
                  <a:gd name="T49" fmla="*/ 668 h 686"/>
                  <a:gd name="T50" fmla="*/ 334 w 352"/>
                  <a:gd name="T51" fmla="*/ 676 h 686"/>
                  <a:gd name="T52" fmla="*/ 330 w 352"/>
                  <a:gd name="T53" fmla="*/ 680 h 686"/>
                  <a:gd name="T54" fmla="*/ 324 w 352"/>
                  <a:gd name="T55" fmla="*/ 684 h 686"/>
                  <a:gd name="T56" fmla="*/ 318 w 352"/>
                  <a:gd name="T57" fmla="*/ 686 h 686"/>
                  <a:gd name="T58" fmla="*/ 314 w 352"/>
                  <a:gd name="T59" fmla="*/ 686 h 686"/>
                  <a:gd name="T60" fmla="*/ 308 w 352"/>
                  <a:gd name="T61" fmla="*/ 684 h 686"/>
                  <a:gd name="T62" fmla="*/ 302 w 352"/>
                  <a:gd name="T63" fmla="*/ 680 h 686"/>
                  <a:gd name="T64" fmla="*/ 288 w 352"/>
                  <a:gd name="T65" fmla="*/ 668 h 686"/>
                  <a:gd name="T66" fmla="*/ 276 w 352"/>
                  <a:gd name="T67" fmla="*/ 652 h 686"/>
                  <a:gd name="T68" fmla="*/ 262 w 352"/>
                  <a:gd name="T69" fmla="*/ 630 h 686"/>
                  <a:gd name="T70" fmla="*/ 250 w 352"/>
                  <a:gd name="T71" fmla="*/ 608 h 686"/>
                  <a:gd name="T72" fmla="*/ 236 w 352"/>
                  <a:gd name="T73" fmla="*/ 582 h 686"/>
                  <a:gd name="T74" fmla="*/ 214 w 352"/>
                  <a:gd name="T75" fmla="*/ 532 h 686"/>
                  <a:gd name="T76" fmla="*/ 196 w 352"/>
                  <a:gd name="T77" fmla="*/ 486 h 686"/>
                  <a:gd name="T78" fmla="*/ 186 w 352"/>
                  <a:gd name="T79" fmla="*/ 456 h 686"/>
                  <a:gd name="T80" fmla="*/ 186 w 352"/>
                  <a:gd name="T81" fmla="*/ 456 h 686"/>
                  <a:gd name="T82" fmla="*/ 166 w 352"/>
                  <a:gd name="T83" fmla="*/ 402 h 686"/>
                  <a:gd name="T84" fmla="*/ 146 w 352"/>
                  <a:gd name="T85" fmla="*/ 352 h 686"/>
                  <a:gd name="T86" fmla="*/ 124 w 352"/>
                  <a:gd name="T87" fmla="*/ 302 h 686"/>
                  <a:gd name="T88" fmla="*/ 100 w 352"/>
                  <a:gd name="T89" fmla="*/ 252 h 686"/>
                  <a:gd name="T90" fmla="*/ 50 w 352"/>
                  <a:gd name="T91" fmla="*/ 156 h 686"/>
                  <a:gd name="T92" fmla="*/ 0 w 352"/>
                  <a:gd name="T93" fmla="*/ 56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52" h="686">
                    <a:moveTo>
                      <a:pt x="68" y="0"/>
                    </a:moveTo>
                    <a:lnTo>
                      <a:pt x="68" y="0"/>
                    </a:lnTo>
                    <a:lnTo>
                      <a:pt x="98" y="28"/>
                    </a:lnTo>
                    <a:lnTo>
                      <a:pt x="126" y="58"/>
                    </a:lnTo>
                    <a:lnTo>
                      <a:pt x="150" y="90"/>
                    </a:lnTo>
                    <a:lnTo>
                      <a:pt x="174" y="124"/>
                    </a:lnTo>
                    <a:lnTo>
                      <a:pt x="194" y="158"/>
                    </a:lnTo>
                    <a:lnTo>
                      <a:pt x="212" y="194"/>
                    </a:lnTo>
                    <a:lnTo>
                      <a:pt x="228" y="230"/>
                    </a:lnTo>
                    <a:lnTo>
                      <a:pt x="240" y="268"/>
                    </a:lnTo>
                    <a:lnTo>
                      <a:pt x="240" y="268"/>
                    </a:lnTo>
                    <a:lnTo>
                      <a:pt x="256" y="306"/>
                    </a:lnTo>
                    <a:lnTo>
                      <a:pt x="274" y="350"/>
                    </a:lnTo>
                    <a:lnTo>
                      <a:pt x="294" y="396"/>
                    </a:lnTo>
                    <a:lnTo>
                      <a:pt x="314" y="444"/>
                    </a:lnTo>
                    <a:lnTo>
                      <a:pt x="332" y="492"/>
                    </a:lnTo>
                    <a:lnTo>
                      <a:pt x="340" y="516"/>
                    </a:lnTo>
                    <a:lnTo>
                      <a:pt x="346" y="540"/>
                    </a:lnTo>
                    <a:lnTo>
                      <a:pt x="350" y="564"/>
                    </a:lnTo>
                    <a:lnTo>
                      <a:pt x="352" y="586"/>
                    </a:lnTo>
                    <a:lnTo>
                      <a:pt x="352" y="608"/>
                    </a:lnTo>
                    <a:lnTo>
                      <a:pt x="350" y="628"/>
                    </a:lnTo>
                    <a:lnTo>
                      <a:pt x="350" y="628"/>
                    </a:lnTo>
                    <a:lnTo>
                      <a:pt x="344" y="656"/>
                    </a:lnTo>
                    <a:lnTo>
                      <a:pt x="338" y="668"/>
                    </a:lnTo>
                    <a:lnTo>
                      <a:pt x="334" y="676"/>
                    </a:lnTo>
                    <a:lnTo>
                      <a:pt x="330" y="680"/>
                    </a:lnTo>
                    <a:lnTo>
                      <a:pt x="324" y="684"/>
                    </a:lnTo>
                    <a:lnTo>
                      <a:pt x="318" y="686"/>
                    </a:lnTo>
                    <a:lnTo>
                      <a:pt x="314" y="686"/>
                    </a:lnTo>
                    <a:lnTo>
                      <a:pt x="308" y="684"/>
                    </a:lnTo>
                    <a:lnTo>
                      <a:pt x="302" y="680"/>
                    </a:lnTo>
                    <a:lnTo>
                      <a:pt x="288" y="668"/>
                    </a:lnTo>
                    <a:lnTo>
                      <a:pt x="276" y="652"/>
                    </a:lnTo>
                    <a:lnTo>
                      <a:pt x="262" y="630"/>
                    </a:lnTo>
                    <a:lnTo>
                      <a:pt x="250" y="608"/>
                    </a:lnTo>
                    <a:lnTo>
                      <a:pt x="236" y="582"/>
                    </a:lnTo>
                    <a:lnTo>
                      <a:pt x="214" y="532"/>
                    </a:lnTo>
                    <a:lnTo>
                      <a:pt x="196" y="486"/>
                    </a:lnTo>
                    <a:lnTo>
                      <a:pt x="186" y="456"/>
                    </a:lnTo>
                    <a:lnTo>
                      <a:pt x="186" y="456"/>
                    </a:lnTo>
                    <a:lnTo>
                      <a:pt x="166" y="402"/>
                    </a:lnTo>
                    <a:lnTo>
                      <a:pt x="146" y="352"/>
                    </a:lnTo>
                    <a:lnTo>
                      <a:pt x="124" y="302"/>
                    </a:lnTo>
                    <a:lnTo>
                      <a:pt x="100" y="252"/>
                    </a:lnTo>
                    <a:lnTo>
                      <a:pt x="50" y="156"/>
                    </a:lnTo>
                    <a:lnTo>
                      <a:pt x="0" y="5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" name="Freeform 100"/>
              <p:cNvSpPr>
                <a:spLocks/>
              </p:cNvSpPr>
              <p:nvPr userDrawn="1"/>
            </p:nvSpPr>
            <p:spPr bwMode="auto">
              <a:xfrm>
                <a:off x="8609" y="-1308"/>
                <a:ext cx="234" cy="488"/>
              </a:xfrm>
              <a:custGeom>
                <a:avLst/>
                <a:gdLst>
                  <a:gd name="T0" fmla="*/ 78 w 234"/>
                  <a:gd name="T1" fmla="*/ 8 h 488"/>
                  <a:gd name="T2" fmla="*/ 78 w 234"/>
                  <a:gd name="T3" fmla="*/ 8 h 488"/>
                  <a:gd name="T4" fmla="*/ 92 w 234"/>
                  <a:gd name="T5" fmla="*/ 74 h 488"/>
                  <a:gd name="T6" fmla="*/ 100 w 234"/>
                  <a:gd name="T7" fmla="*/ 108 h 488"/>
                  <a:gd name="T8" fmla="*/ 110 w 234"/>
                  <a:gd name="T9" fmla="*/ 140 h 488"/>
                  <a:gd name="T10" fmla="*/ 120 w 234"/>
                  <a:gd name="T11" fmla="*/ 172 h 488"/>
                  <a:gd name="T12" fmla="*/ 132 w 234"/>
                  <a:gd name="T13" fmla="*/ 204 h 488"/>
                  <a:gd name="T14" fmla="*/ 146 w 234"/>
                  <a:gd name="T15" fmla="*/ 236 h 488"/>
                  <a:gd name="T16" fmla="*/ 162 w 234"/>
                  <a:gd name="T17" fmla="*/ 268 h 488"/>
                  <a:gd name="T18" fmla="*/ 162 w 234"/>
                  <a:gd name="T19" fmla="*/ 268 h 488"/>
                  <a:gd name="T20" fmla="*/ 190 w 234"/>
                  <a:gd name="T21" fmla="*/ 318 h 488"/>
                  <a:gd name="T22" fmla="*/ 206 w 234"/>
                  <a:gd name="T23" fmla="*/ 350 h 488"/>
                  <a:gd name="T24" fmla="*/ 222 w 234"/>
                  <a:gd name="T25" fmla="*/ 384 h 488"/>
                  <a:gd name="T26" fmla="*/ 228 w 234"/>
                  <a:gd name="T27" fmla="*/ 400 h 488"/>
                  <a:gd name="T28" fmla="*/ 232 w 234"/>
                  <a:gd name="T29" fmla="*/ 416 h 488"/>
                  <a:gd name="T30" fmla="*/ 234 w 234"/>
                  <a:gd name="T31" fmla="*/ 432 h 488"/>
                  <a:gd name="T32" fmla="*/ 234 w 234"/>
                  <a:gd name="T33" fmla="*/ 446 h 488"/>
                  <a:gd name="T34" fmla="*/ 230 w 234"/>
                  <a:gd name="T35" fmla="*/ 458 h 488"/>
                  <a:gd name="T36" fmla="*/ 224 w 234"/>
                  <a:gd name="T37" fmla="*/ 470 h 488"/>
                  <a:gd name="T38" fmla="*/ 214 w 234"/>
                  <a:gd name="T39" fmla="*/ 480 h 488"/>
                  <a:gd name="T40" fmla="*/ 198 w 234"/>
                  <a:gd name="T41" fmla="*/ 488 h 488"/>
                  <a:gd name="T42" fmla="*/ 198 w 234"/>
                  <a:gd name="T43" fmla="*/ 488 h 488"/>
                  <a:gd name="T44" fmla="*/ 184 w 234"/>
                  <a:gd name="T45" fmla="*/ 474 h 488"/>
                  <a:gd name="T46" fmla="*/ 166 w 234"/>
                  <a:gd name="T47" fmla="*/ 454 h 488"/>
                  <a:gd name="T48" fmla="*/ 144 w 234"/>
                  <a:gd name="T49" fmla="*/ 426 h 488"/>
                  <a:gd name="T50" fmla="*/ 122 w 234"/>
                  <a:gd name="T51" fmla="*/ 392 h 488"/>
                  <a:gd name="T52" fmla="*/ 100 w 234"/>
                  <a:gd name="T53" fmla="*/ 354 h 488"/>
                  <a:gd name="T54" fmla="*/ 78 w 234"/>
                  <a:gd name="T55" fmla="*/ 312 h 488"/>
                  <a:gd name="T56" fmla="*/ 56 w 234"/>
                  <a:gd name="T57" fmla="*/ 270 h 488"/>
                  <a:gd name="T58" fmla="*/ 38 w 234"/>
                  <a:gd name="T59" fmla="*/ 226 h 488"/>
                  <a:gd name="T60" fmla="*/ 22 w 234"/>
                  <a:gd name="T61" fmla="*/ 184 h 488"/>
                  <a:gd name="T62" fmla="*/ 10 w 234"/>
                  <a:gd name="T63" fmla="*/ 142 h 488"/>
                  <a:gd name="T64" fmla="*/ 2 w 234"/>
                  <a:gd name="T65" fmla="*/ 104 h 488"/>
                  <a:gd name="T66" fmla="*/ 0 w 234"/>
                  <a:gd name="T67" fmla="*/ 86 h 488"/>
                  <a:gd name="T68" fmla="*/ 0 w 234"/>
                  <a:gd name="T69" fmla="*/ 70 h 488"/>
                  <a:gd name="T70" fmla="*/ 2 w 234"/>
                  <a:gd name="T71" fmla="*/ 56 h 488"/>
                  <a:gd name="T72" fmla="*/ 4 w 234"/>
                  <a:gd name="T73" fmla="*/ 42 h 488"/>
                  <a:gd name="T74" fmla="*/ 8 w 234"/>
                  <a:gd name="T75" fmla="*/ 30 h 488"/>
                  <a:gd name="T76" fmla="*/ 16 w 234"/>
                  <a:gd name="T77" fmla="*/ 20 h 488"/>
                  <a:gd name="T78" fmla="*/ 24 w 234"/>
                  <a:gd name="T79" fmla="*/ 12 h 488"/>
                  <a:gd name="T80" fmla="*/ 34 w 234"/>
                  <a:gd name="T81" fmla="*/ 6 h 488"/>
                  <a:gd name="T82" fmla="*/ 48 w 234"/>
                  <a:gd name="T83" fmla="*/ 2 h 488"/>
                  <a:gd name="T84" fmla="*/ 64 w 234"/>
                  <a:gd name="T85" fmla="*/ 0 h 488"/>
                  <a:gd name="T86" fmla="*/ 78 w 234"/>
                  <a:gd name="T87" fmla="*/ 8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34" h="488">
                    <a:moveTo>
                      <a:pt x="78" y="8"/>
                    </a:moveTo>
                    <a:lnTo>
                      <a:pt x="78" y="8"/>
                    </a:lnTo>
                    <a:lnTo>
                      <a:pt x="92" y="74"/>
                    </a:lnTo>
                    <a:lnTo>
                      <a:pt x="100" y="108"/>
                    </a:lnTo>
                    <a:lnTo>
                      <a:pt x="110" y="140"/>
                    </a:lnTo>
                    <a:lnTo>
                      <a:pt x="120" y="172"/>
                    </a:lnTo>
                    <a:lnTo>
                      <a:pt x="132" y="204"/>
                    </a:lnTo>
                    <a:lnTo>
                      <a:pt x="146" y="236"/>
                    </a:lnTo>
                    <a:lnTo>
                      <a:pt x="162" y="268"/>
                    </a:lnTo>
                    <a:lnTo>
                      <a:pt x="162" y="268"/>
                    </a:lnTo>
                    <a:lnTo>
                      <a:pt x="190" y="318"/>
                    </a:lnTo>
                    <a:lnTo>
                      <a:pt x="206" y="350"/>
                    </a:lnTo>
                    <a:lnTo>
                      <a:pt x="222" y="384"/>
                    </a:lnTo>
                    <a:lnTo>
                      <a:pt x="228" y="400"/>
                    </a:lnTo>
                    <a:lnTo>
                      <a:pt x="232" y="416"/>
                    </a:lnTo>
                    <a:lnTo>
                      <a:pt x="234" y="432"/>
                    </a:lnTo>
                    <a:lnTo>
                      <a:pt x="234" y="446"/>
                    </a:lnTo>
                    <a:lnTo>
                      <a:pt x="230" y="458"/>
                    </a:lnTo>
                    <a:lnTo>
                      <a:pt x="224" y="470"/>
                    </a:lnTo>
                    <a:lnTo>
                      <a:pt x="214" y="480"/>
                    </a:lnTo>
                    <a:lnTo>
                      <a:pt x="198" y="488"/>
                    </a:lnTo>
                    <a:lnTo>
                      <a:pt x="198" y="488"/>
                    </a:lnTo>
                    <a:lnTo>
                      <a:pt x="184" y="474"/>
                    </a:lnTo>
                    <a:lnTo>
                      <a:pt x="166" y="454"/>
                    </a:lnTo>
                    <a:lnTo>
                      <a:pt x="144" y="426"/>
                    </a:lnTo>
                    <a:lnTo>
                      <a:pt x="122" y="392"/>
                    </a:lnTo>
                    <a:lnTo>
                      <a:pt x="100" y="354"/>
                    </a:lnTo>
                    <a:lnTo>
                      <a:pt x="78" y="312"/>
                    </a:lnTo>
                    <a:lnTo>
                      <a:pt x="56" y="270"/>
                    </a:lnTo>
                    <a:lnTo>
                      <a:pt x="38" y="226"/>
                    </a:lnTo>
                    <a:lnTo>
                      <a:pt x="22" y="184"/>
                    </a:lnTo>
                    <a:lnTo>
                      <a:pt x="10" y="142"/>
                    </a:lnTo>
                    <a:lnTo>
                      <a:pt x="2" y="104"/>
                    </a:lnTo>
                    <a:lnTo>
                      <a:pt x="0" y="86"/>
                    </a:lnTo>
                    <a:lnTo>
                      <a:pt x="0" y="70"/>
                    </a:lnTo>
                    <a:lnTo>
                      <a:pt x="2" y="56"/>
                    </a:lnTo>
                    <a:lnTo>
                      <a:pt x="4" y="42"/>
                    </a:lnTo>
                    <a:lnTo>
                      <a:pt x="8" y="30"/>
                    </a:lnTo>
                    <a:lnTo>
                      <a:pt x="16" y="20"/>
                    </a:lnTo>
                    <a:lnTo>
                      <a:pt x="24" y="12"/>
                    </a:lnTo>
                    <a:lnTo>
                      <a:pt x="34" y="6"/>
                    </a:lnTo>
                    <a:lnTo>
                      <a:pt x="48" y="2"/>
                    </a:lnTo>
                    <a:lnTo>
                      <a:pt x="64" y="0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" name="Freeform 101"/>
              <p:cNvSpPr>
                <a:spLocks/>
              </p:cNvSpPr>
              <p:nvPr userDrawn="1"/>
            </p:nvSpPr>
            <p:spPr bwMode="auto">
              <a:xfrm>
                <a:off x="8609" y="-1308"/>
                <a:ext cx="234" cy="488"/>
              </a:xfrm>
              <a:custGeom>
                <a:avLst/>
                <a:gdLst>
                  <a:gd name="T0" fmla="*/ 78 w 234"/>
                  <a:gd name="T1" fmla="*/ 8 h 488"/>
                  <a:gd name="T2" fmla="*/ 78 w 234"/>
                  <a:gd name="T3" fmla="*/ 8 h 488"/>
                  <a:gd name="T4" fmla="*/ 92 w 234"/>
                  <a:gd name="T5" fmla="*/ 74 h 488"/>
                  <a:gd name="T6" fmla="*/ 100 w 234"/>
                  <a:gd name="T7" fmla="*/ 108 h 488"/>
                  <a:gd name="T8" fmla="*/ 110 w 234"/>
                  <a:gd name="T9" fmla="*/ 140 h 488"/>
                  <a:gd name="T10" fmla="*/ 120 w 234"/>
                  <a:gd name="T11" fmla="*/ 172 h 488"/>
                  <a:gd name="T12" fmla="*/ 132 w 234"/>
                  <a:gd name="T13" fmla="*/ 204 h 488"/>
                  <a:gd name="T14" fmla="*/ 146 w 234"/>
                  <a:gd name="T15" fmla="*/ 236 h 488"/>
                  <a:gd name="T16" fmla="*/ 162 w 234"/>
                  <a:gd name="T17" fmla="*/ 268 h 488"/>
                  <a:gd name="T18" fmla="*/ 162 w 234"/>
                  <a:gd name="T19" fmla="*/ 268 h 488"/>
                  <a:gd name="T20" fmla="*/ 190 w 234"/>
                  <a:gd name="T21" fmla="*/ 318 h 488"/>
                  <a:gd name="T22" fmla="*/ 206 w 234"/>
                  <a:gd name="T23" fmla="*/ 350 h 488"/>
                  <a:gd name="T24" fmla="*/ 222 w 234"/>
                  <a:gd name="T25" fmla="*/ 384 h 488"/>
                  <a:gd name="T26" fmla="*/ 228 w 234"/>
                  <a:gd name="T27" fmla="*/ 400 h 488"/>
                  <a:gd name="T28" fmla="*/ 232 w 234"/>
                  <a:gd name="T29" fmla="*/ 416 h 488"/>
                  <a:gd name="T30" fmla="*/ 234 w 234"/>
                  <a:gd name="T31" fmla="*/ 432 h 488"/>
                  <a:gd name="T32" fmla="*/ 234 w 234"/>
                  <a:gd name="T33" fmla="*/ 446 h 488"/>
                  <a:gd name="T34" fmla="*/ 230 w 234"/>
                  <a:gd name="T35" fmla="*/ 458 h 488"/>
                  <a:gd name="T36" fmla="*/ 224 w 234"/>
                  <a:gd name="T37" fmla="*/ 470 h 488"/>
                  <a:gd name="T38" fmla="*/ 214 w 234"/>
                  <a:gd name="T39" fmla="*/ 480 h 488"/>
                  <a:gd name="T40" fmla="*/ 198 w 234"/>
                  <a:gd name="T41" fmla="*/ 488 h 488"/>
                  <a:gd name="T42" fmla="*/ 198 w 234"/>
                  <a:gd name="T43" fmla="*/ 488 h 488"/>
                  <a:gd name="T44" fmla="*/ 184 w 234"/>
                  <a:gd name="T45" fmla="*/ 474 h 488"/>
                  <a:gd name="T46" fmla="*/ 166 w 234"/>
                  <a:gd name="T47" fmla="*/ 454 h 488"/>
                  <a:gd name="T48" fmla="*/ 144 w 234"/>
                  <a:gd name="T49" fmla="*/ 426 h 488"/>
                  <a:gd name="T50" fmla="*/ 122 w 234"/>
                  <a:gd name="T51" fmla="*/ 392 h 488"/>
                  <a:gd name="T52" fmla="*/ 100 w 234"/>
                  <a:gd name="T53" fmla="*/ 354 h 488"/>
                  <a:gd name="T54" fmla="*/ 78 w 234"/>
                  <a:gd name="T55" fmla="*/ 312 h 488"/>
                  <a:gd name="T56" fmla="*/ 56 w 234"/>
                  <a:gd name="T57" fmla="*/ 270 h 488"/>
                  <a:gd name="T58" fmla="*/ 38 w 234"/>
                  <a:gd name="T59" fmla="*/ 226 h 488"/>
                  <a:gd name="T60" fmla="*/ 22 w 234"/>
                  <a:gd name="T61" fmla="*/ 184 h 488"/>
                  <a:gd name="T62" fmla="*/ 10 w 234"/>
                  <a:gd name="T63" fmla="*/ 142 h 488"/>
                  <a:gd name="T64" fmla="*/ 2 w 234"/>
                  <a:gd name="T65" fmla="*/ 104 h 488"/>
                  <a:gd name="T66" fmla="*/ 0 w 234"/>
                  <a:gd name="T67" fmla="*/ 86 h 488"/>
                  <a:gd name="T68" fmla="*/ 0 w 234"/>
                  <a:gd name="T69" fmla="*/ 70 h 488"/>
                  <a:gd name="T70" fmla="*/ 2 w 234"/>
                  <a:gd name="T71" fmla="*/ 56 h 488"/>
                  <a:gd name="T72" fmla="*/ 4 w 234"/>
                  <a:gd name="T73" fmla="*/ 42 h 488"/>
                  <a:gd name="T74" fmla="*/ 8 w 234"/>
                  <a:gd name="T75" fmla="*/ 30 h 488"/>
                  <a:gd name="T76" fmla="*/ 16 w 234"/>
                  <a:gd name="T77" fmla="*/ 20 h 488"/>
                  <a:gd name="T78" fmla="*/ 24 w 234"/>
                  <a:gd name="T79" fmla="*/ 12 h 488"/>
                  <a:gd name="T80" fmla="*/ 34 w 234"/>
                  <a:gd name="T81" fmla="*/ 6 h 488"/>
                  <a:gd name="T82" fmla="*/ 48 w 234"/>
                  <a:gd name="T83" fmla="*/ 2 h 488"/>
                  <a:gd name="T84" fmla="*/ 64 w 234"/>
                  <a:gd name="T85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4" h="488">
                    <a:moveTo>
                      <a:pt x="78" y="8"/>
                    </a:moveTo>
                    <a:lnTo>
                      <a:pt x="78" y="8"/>
                    </a:lnTo>
                    <a:lnTo>
                      <a:pt x="92" y="74"/>
                    </a:lnTo>
                    <a:lnTo>
                      <a:pt x="100" y="108"/>
                    </a:lnTo>
                    <a:lnTo>
                      <a:pt x="110" y="140"/>
                    </a:lnTo>
                    <a:lnTo>
                      <a:pt x="120" y="172"/>
                    </a:lnTo>
                    <a:lnTo>
                      <a:pt x="132" y="204"/>
                    </a:lnTo>
                    <a:lnTo>
                      <a:pt x="146" y="236"/>
                    </a:lnTo>
                    <a:lnTo>
                      <a:pt x="162" y="268"/>
                    </a:lnTo>
                    <a:lnTo>
                      <a:pt x="162" y="268"/>
                    </a:lnTo>
                    <a:lnTo>
                      <a:pt x="190" y="318"/>
                    </a:lnTo>
                    <a:lnTo>
                      <a:pt x="206" y="350"/>
                    </a:lnTo>
                    <a:lnTo>
                      <a:pt x="222" y="384"/>
                    </a:lnTo>
                    <a:lnTo>
                      <a:pt x="228" y="400"/>
                    </a:lnTo>
                    <a:lnTo>
                      <a:pt x="232" y="416"/>
                    </a:lnTo>
                    <a:lnTo>
                      <a:pt x="234" y="432"/>
                    </a:lnTo>
                    <a:lnTo>
                      <a:pt x="234" y="446"/>
                    </a:lnTo>
                    <a:lnTo>
                      <a:pt x="230" y="458"/>
                    </a:lnTo>
                    <a:lnTo>
                      <a:pt x="224" y="470"/>
                    </a:lnTo>
                    <a:lnTo>
                      <a:pt x="214" y="480"/>
                    </a:lnTo>
                    <a:lnTo>
                      <a:pt x="198" y="488"/>
                    </a:lnTo>
                    <a:lnTo>
                      <a:pt x="198" y="488"/>
                    </a:lnTo>
                    <a:lnTo>
                      <a:pt x="184" y="474"/>
                    </a:lnTo>
                    <a:lnTo>
                      <a:pt x="166" y="454"/>
                    </a:lnTo>
                    <a:lnTo>
                      <a:pt x="144" y="426"/>
                    </a:lnTo>
                    <a:lnTo>
                      <a:pt x="122" y="392"/>
                    </a:lnTo>
                    <a:lnTo>
                      <a:pt x="100" y="354"/>
                    </a:lnTo>
                    <a:lnTo>
                      <a:pt x="78" y="312"/>
                    </a:lnTo>
                    <a:lnTo>
                      <a:pt x="56" y="270"/>
                    </a:lnTo>
                    <a:lnTo>
                      <a:pt x="38" y="226"/>
                    </a:lnTo>
                    <a:lnTo>
                      <a:pt x="22" y="184"/>
                    </a:lnTo>
                    <a:lnTo>
                      <a:pt x="10" y="142"/>
                    </a:lnTo>
                    <a:lnTo>
                      <a:pt x="2" y="104"/>
                    </a:lnTo>
                    <a:lnTo>
                      <a:pt x="0" y="86"/>
                    </a:lnTo>
                    <a:lnTo>
                      <a:pt x="0" y="70"/>
                    </a:lnTo>
                    <a:lnTo>
                      <a:pt x="2" y="56"/>
                    </a:lnTo>
                    <a:lnTo>
                      <a:pt x="4" y="42"/>
                    </a:lnTo>
                    <a:lnTo>
                      <a:pt x="8" y="30"/>
                    </a:lnTo>
                    <a:lnTo>
                      <a:pt x="16" y="20"/>
                    </a:lnTo>
                    <a:lnTo>
                      <a:pt x="24" y="12"/>
                    </a:lnTo>
                    <a:lnTo>
                      <a:pt x="34" y="6"/>
                    </a:lnTo>
                    <a:lnTo>
                      <a:pt x="48" y="2"/>
                    </a:lnTo>
                    <a:lnTo>
                      <a:pt x="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" name="Freeform 102"/>
              <p:cNvSpPr>
                <a:spLocks/>
              </p:cNvSpPr>
              <p:nvPr userDrawn="1"/>
            </p:nvSpPr>
            <p:spPr bwMode="auto">
              <a:xfrm>
                <a:off x="8291" y="-1052"/>
                <a:ext cx="260" cy="550"/>
              </a:xfrm>
              <a:custGeom>
                <a:avLst/>
                <a:gdLst>
                  <a:gd name="T0" fmla="*/ 184 w 260"/>
                  <a:gd name="T1" fmla="*/ 324 h 550"/>
                  <a:gd name="T2" fmla="*/ 184 w 260"/>
                  <a:gd name="T3" fmla="*/ 324 h 550"/>
                  <a:gd name="T4" fmla="*/ 208 w 260"/>
                  <a:gd name="T5" fmla="*/ 368 h 550"/>
                  <a:gd name="T6" fmla="*/ 224 w 260"/>
                  <a:gd name="T7" fmla="*/ 402 h 550"/>
                  <a:gd name="T8" fmla="*/ 242 w 260"/>
                  <a:gd name="T9" fmla="*/ 438 h 550"/>
                  <a:gd name="T10" fmla="*/ 254 w 260"/>
                  <a:gd name="T11" fmla="*/ 472 h 550"/>
                  <a:gd name="T12" fmla="*/ 258 w 260"/>
                  <a:gd name="T13" fmla="*/ 490 h 550"/>
                  <a:gd name="T14" fmla="*/ 260 w 260"/>
                  <a:gd name="T15" fmla="*/ 504 h 550"/>
                  <a:gd name="T16" fmla="*/ 260 w 260"/>
                  <a:gd name="T17" fmla="*/ 518 h 550"/>
                  <a:gd name="T18" fmla="*/ 258 w 260"/>
                  <a:gd name="T19" fmla="*/ 530 h 550"/>
                  <a:gd name="T20" fmla="*/ 250 w 260"/>
                  <a:gd name="T21" fmla="*/ 540 h 550"/>
                  <a:gd name="T22" fmla="*/ 242 w 260"/>
                  <a:gd name="T23" fmla="*/ 546 h 550"/>
                  <a:gd name="T24" fmla="*/ 242 w 260"/>
                  <a:gd name="T25" fmla="*/ 546 h 550"/>
                  <a:gd name="T26" fmla="*/ 232 w 260"/>
                  <a:gd name="T27" fmla="*/ 550 h 550"/>
                  <a:gd name="T28" fmla="*/ 224 w 260"/>
                  <a:gd name="T29" fmla="*/ 550 h 550"/>
                  <a:gd name="T30" fmla="*/ 216 w 260"/>
                  <a:gd name="T31" fmla="*/ 550 h 550"/>
                  <a:gd name="T32" fmla="*/ 206 w 260"/>
                  <a:gd name="T33" fmla="*/ 546 h 550"/>
                  <a:gd name="T34" fmla="*/ 198 w 260"/>
                  <a:gd name="T35" fmla="*/ 542 h 550"/>
                  <a:gd name="T36" fmla="*/ 190 w 260"/>
                  <a:gd name="T37" fmla="*/ 536 h 550"/>
                  <a:gd name="T38" fmla="*/ 174 w 260"/>
                  <a:gd name="T39" fmla="*/ 520 h 550"/>
                  <a:gd name="T40" fmla="*/ 158 w 260"/>
                  <a:gd name="T41" fmla="*/ 500 h 550"/>
                  <a:gd name="T42" fmla="*/ 144 w 260"/>
                  <a:gd name="T43" fmla="*/ 476 h 550"/>
                  <a:gd name="T44" fmla="*/ 130 w 260"/>
                  <a:gd name="T45" fmla="*/ 450 h 550"/>
                  <a:gd name="T46" fmla="*/ 116 w 260"/>
                  <a:gd name="T47" fmla="*/ 420 h 550"/>
                  <a:gd name="T48" fmla="*/ 94 w 260"/>
                  <a:gd name="T49" fmla="*/ 360 h 550"/>
                  <a:gd name="T50" fmla="*/ 74 w 260"/>
                  <a:gd name="T51" fmla="*/ 302 h 550"/>
                  <a:gd name="T52" fmla="*/ 50 w 260"/>
                  <a:gd name="T53" fmla="*/ 224 h 550"/>
                  <a:gd name="T54" fmla="*/ 50 w 260"/>
                  <a:gd name="T55" fmla="*/ 224 h 550"/>
                  <a:gd name="T56" fmla="*/ 34 w 260"/>
                  <a:gd name="T57" fmla="*/ 182 h 550"/>
                  <a:gd name="T58" fmla="*/ 14 w 260"/>
                  <a:gd name="T59" fmla="*/ 128 h 550"/>
                  <a:gd name="T60" fmla="*/ 6 w 260"/>
                  <a:gd name="T61" fmla="*/ 102 h 550"/>
                  <a:gd name="T62" fmla="*/ 2 w 260"/>
                  <a:gd name="T63" fmla="*/ 76 h 550"/>
                  <a:gd name="T64" fmla="*/ 0 w 260"/>
                  <a:gd name="T65" fmla="*/ 64 h 550"/>
                  <a:gd name="T66" fmla="*/ 2 w 260"/>
                  <a:gd name="T67" fmla="*/ 52 h 550"/>
                  <a:gd name="T68" fmla="*/ 2 w 260"/>
                  <a:gd name="T69" fmla="*/ 42 h 550"/>
                  <a:gd name="T70" fmla="*/ 6 w 260"/>
                  <a:gd name="T71" fmla="*/ 34 h 550"/>
                  <a:gd name="T72" fmla="*/ 6 w 260"/>
                  <a:gd name="T73" fmla="*/ 34 h 550"/>
                  <a:gd name="T74" fmla="*/ 14 w 260"/>
                  <a:gd name="T75" fmla="*/ 20 h 550"/>
                  <a:gd name="T76" fmla="*/ 22 w 260"/>
                  <a:gd name="T77" fmla="*/ 12 h 550"/>
                  <a:gd name="T78" fmla="*/ 30 w 260"/>
                  <a:gd name="T79" fmla="*/ 4 h 550"/>
                  <a:gd name="T80" fmla="*/ 38 w 260"/>
                  <a:gd name="T81" fmla="*/ 2 h 550"/>
                  <a:gd name="T82" fmla="*/ 48 w 260"/>
                  <a:gd name="T83" fmla="*/ 0 h 550"/>
                  <a:gd name="T84" fmla="*/ 56 w 260"/>
                  <a:gd name="T85" fmla="*/ 0 h 550"/>
                  <a:gd name="T86" fmla="*/ 66 w 260"/>
                  <a:gd name="T87" fmla="*/ 4 h 550"/>
                  <a:gd name="T88" fmla="*/ 74 w 260"/>
                  <a:gd name="T89" fmla="*/ 8 h 550"/>
                  <a:gd name="T90" fmla="*/ 82 w 260"/>
                  <a:gd name="T91" fmla="*/ 14 h 550"/>
                  <a:gd name="T92" fmla="*/ 90 w 260"/>
                  <a:gd name="T93" fmla="*/ 20 h 550"/>
                  <a:gd name="T94" fmla="*/ 106 w 260"/>
                  <a:gd name="T95" fmla="*/ 36 h 550"/>
                  <a:gd name="T96" fmla="*/ 116 w 260"/>
                  <a:gd name="T97" fmla="*/ 56 h 550"/>
                  <a:gd name="T98" fmla="*/ 126 w 260"/>
                  <a:gd name="T99" fmla="*/ 74 h 550"/>
                  <a:gd name="T100" fmla="*/ 126 w 260"/>
                  <a:gd name="T101" fmla="*/ 74 h 550"/>
                  <a:gd name="T102" fmla="*/ 134 w 260"/>
                  <a:gd name="T103" fmla="*/ 104 h 550"/>
                  <a:gd name="T104" fmla="*/ 140 w 260"/>
                  <a:gd name="T105" fmla="*/ 134 h 550"/>
                  <a:gd name="T106" fmla="*/ 150 w 260"/>
                  <a:gd name="T107" fmla="*/ 198 h 550"/>
                  <a:gd name="T108" fmla="*/ 156 w 260"/>
                  <a:gd name="T109" fmla="*/ 230 h 550"/>
                  <a:gd name="T110" fmla="*/ 162 w 260"/>
                  <a:gd name="T111" fmla="*/ 262 h 550"/>
                  <a:gd name="T112" fmla="*/ 172 w 260"/>
                  <a:gd name="T113" fmla="*/ 292 h 550"/>
                  <a:gd name="T114" fmla="*/ 184 w 260"/>
                  <a:gd name="T115" fmla="*/ 324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0" h="550">
                    <a:moveTo>
                      <a:pt x="184" y="324"/>
                    </a:moveTo>
                    <a:lnTo>
                      <a:pt x="184" y="324"/>
                    </a:lnTo>
                    <a:lnTo>
                      <a:pt x="208" y="368"/>
                    </a:lnTo>
                    <a:lnTo>
                      <a:pt x="224" y="402"/>
                    </a:lnTo>
                    <a:lnTo>
                      <a:pt x="242" y="438"/>
                    </a:lnTo>
                    <a:lnTo>
                      <a:pt x="254" y="472"/>
                    </a:lnTo>
                    <a:lnTo>
                      <a:pt x="258" y="490"/>
                    </a:lnTo>
                    <a:lnTo>
                      <a:pt x="260" y="504"/>
                    </a:lnTo>
                    <a:lnTo>
                      <a:pt x="260" y="518"/>
                    </a:lnTo>
                    <a:lnTo>
                      <a:pt x="258" y="530"/>
                    </a:lnTo>
                    <a:lnTo>
                      <a:pt x="250" y="540"/>
                    </a:lnTo>
                    <a:lnTo>
                      <a:pt x="242" y="546"/>
                    </a:lnTo>
                    <a:lnTo>
                      <a:pt x="242" y="546"/>
                    </a:lnTo>
                    <a:lnTo>
                      <a:pt x="232" y="550"/>
                    </a:lnTo>
                    <a:lnTo>
                      <a:pt x="224" y="550"/>
                    </a:lnTo>
                    <a:lnTo>
                      <a:pt x="216" y="550"/>
                    </a:lnTo>
                    <a:lnTo>
                      <a:pt x="206" y="546"/>
                    </a:lnTo>
                    <a:lnTo>
                      <a:pt x="198" y="542"/>
                    </a:lnTo>
                    <a:lnTo>
                      <a:pt x="190" y="536"/>
                    </a:lnTo>
                    <a:lnTo>
                      <a:pt x="174" y="520"/>
                    </a:lnTo>
                    <a:lnTo>
                      <a:pt x="158" y="500"/>
                    </a:lnTo>
                    <a:lnTo>
                      <a:pt x="144" y="476"/>
                    </a:lnTo>
                    <a:lnTo>
                      <a:pt x="130" y="450"/>
                    </a:lnTo>
                    <a:lnTo>
                      <a:pt x="116" y="420"/>
                    </a:lnTo>
                    <a:lnTo>
                      <a:pt x="94" y="360"/>
                    </a:lnTo>
                    <a:lnTo>
                      <a:pt x="74" y="302"/>
                    </a:lnTo>
                    <a:lnTo>
                      <a:pt x="50" y="224"/>
                    </a:lnTo>
                    <a:lnTo>
                      <a:pt x="50" y="224"/>
                    </a:lnTo>
                    <a:lnTo>
                      <a:pt x="34" y="182"/>
                    </a:lnTo>
                    <a:lnTo>
                      <a:pt x="14" y="128"/>
                    </a:lnTo>
                    <a:lnTo>
                      <a:pt x="6" y="102"/>
                    </a:lnTo>
                    <a:lnTo>
                      <a:pt x="2" y="76"/>
                    </a:lnTo>
                    <a:lnTo>
                      <a:pt x="0" y="64"/>
                    </a:lnTo>
                    <a:lnTo>
                      <a:pt x="2" y="52"/>
                    </a:lnTo>
                    <a:lnTo>
                      <a:pt x="2" y="42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14" y="20"/>
                    </a:lnTo>
                    <a:lnTo>
                      <a:pt x="22" y="12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66" y="4"/>
                    </a:lnTo>
                    <a:lnTo>
                      <a:pt x="74" y="8"/>
                    </a:lnTo>
                    <a:lnTo>
                      <a:pt x="82" y="14"/>
                    </a:lnTo>
                    <a:lnTo>
                      <a:pt x="90" y="20"/>
                    </a:lnTo>
                    <a:lnTo>
                      <a:pt x="106" y="36"/>
                    </a:lnTo>
                    <a:lnTo>
                      <a:pt x="116" y="56"/>
                    </a:lnTo>
                    <a:lnTo>
                      <a:pt x="126" y="74"/>
                    </a:lnTo>
                    <a:lnTo>
                      <a:pt x="126" y="74"/>
                    </a:lnTo>
                    <a:lnTo>
                      <a:pt x="134" y="104"/>
                    </a:lnTo>
                    <a:lnTo>
                      <a:pt x="140" y="134"/>
                    </a:lnTo>
                    <a:lnTo>
                      <a:pt x="150" y="198"/>
                    </a:lnTo>
                    <a:lnTo>
                      <a:pt x="156" y="230"/>
                    </a:lnTo>
                    <a:lnTo>
                      <a:pt x="162" y="262"/>
                    </a:lnTo>
                    <a:lnTo>
                      <a:pt x="172" y="292"/>
                    </a:lnTo>
                    <a:lnTo>
                      <a:pt x="184" y="3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" name="Freeform 103"/>
              <p:cNvSpPr>
                <a:spLocks/>
              </p:cNvSpPr>
              <p:nvPr userDrawn="1"/>
            </p:nvSpPr>
            <p:spPr bwMode="auto">
              <a:xfrm>
                <a:off x="8291" y="-1052"/>
                <a:ext cx="260" cy="550"/>
              </a:xfrm>
              <a:custGeom>
                <a:avLst/>
                <a:gdLst>
                  <a:gd name="T0" fmla="*/ 184 w 260"/>
                  <a:gd name="T1" fmla="*/ 324 h 550"/>
                  <a:gd name="T2" fmla="*/ 184 w 260"/>
                  <a:gd name="T3" fmla="*/ 324 h 550"/>
                  <a:gd name="T4" fmla="*/ 208 w 260"/>
                  <a:gd name="T5" fmla="*/ 368 h 550"/>
                  <a:gd name="T6" fmla="*/ 224 w 260"/>
                  <a:gd name="T7" fmla="*/ 402 h 550"/>
                  <a:gd name="T8" fmla="*/ 242 w 260"/>
                  <a:gd name="T9" fmla="*/ 438 h 550"/>
                  <a:gd name="T10" fmla="*/ 254 w 260"/>
                  <a:gd name="T11" fmla="*/ 472 h 550"/>
                  <a:gd name="T12" fmla="*/ 258 w 260"/>
                  <a:gd name="T13" fmla="*/ 490 h 550"/>
                  <a:gd name="T14" fmla="*/ 260 w 260"/>
                  <a:gd name="T15" fmla="*/ 504 h 550"/>
                  <a:gd name="T16" fmla="*/ 260 w 260"/>
                  <a:gd name="T17" fmla="*/ 518 h 550"/>
                  <a:gd name="T18" fmla="*/ 258 w 260"/>
                  <a:gd name="T19" fmla="*/ 530 h 550"/>
                  <a:gd name="T20" fmla="*/ 250 w 260"/>
                  <a:gd name="T21" fmla="*/ 540 h 550"/>
                  <a:gd name="T22" fmla="*/ 242 w 260"/>
                  <a:gd name="T23" fmla="*/ 546 h 550"/>
                  <a:gd name="T24" fmla="*/ 242 w 260"/>
                  <a:gd name="T25" fmla="*/ 546 h 550"/>
                  <a:gd name="T26" fmla="*/ 232 w 260"/>
                  <a:gd name="T27" fmla="*/ 550 h 550"/>
                  <a:gd name="T28" fmla="*/ 224 w 260"/>
                  <a:gd name="T29" fmla="*/ 550 h 550"/>
                  <a:gd name="T30" fmla="*/ 216 w 260"/>
                  <a:gd name="T31" fmla="*/ 550 h 550"/>
                  <a:gd name="T32" fmla="*/ 206 w 260"/>
                  <a:gd name="T33" fmla="*/ 546 h 550"/>
                  <a:gd name="T34" fmla="*/ 198 w 260"/>
                  <a:gd name="T35" fmla="*/ 542 h 550"/>
                  <a:gd name="T36" fmla="*/ 190 w 260"/>
                  <a:gd name="T37" fmla="*/ 536 h 550"/>
                  <a:gd name="T38" fmla="*/ 174 w 260"/>
                  <a:gd name="T39" fmla="*/ 520 h 550"/>
                  <a:gd name="T40" fmla="*/ 158 w 260"/>
                  <a:gd name="T41" fmla="*/ 500 h 550"/>
                  <a:gd name="T42" fmla="*/ 144 w 260"/>
                  <a:gd name="T43" fmla="*/ 476 h 550"/>
                  <a:gd name="T44" fmla="*/ 130 w 260"/>
                  <a:gd name="T45" fmla="*/ 450 h 550"/>
                  <a:gd name="T46" fmla="*/ 116 w 260"/>
                  <a:gd name="T47" fmla="*/ 420 h 550"/>
                  <a:gd name="T48" fmla="*/ 94 w 260"/>
                  <a:gd name="T49" fmla="*/ 360 h 550"/>
                  <a:gd name="T50" fmla="*/ 74 w 260"/>
                  <a:gd name="T51" fmla="*/ 302 h 550"/>
                  <a:gd name="T52" fmla="*/ 50 w 260"/>
                  <a:gd name="T53" fmla="*/ 224 h 550"/>
                  <a:gd name="T54" fmla="*/ 50 w 260"/>
                  <a:gd name="T55" fmla="*/ 224 h 550"/>
                  <a:gd name="T56" fmla="*/ 34 w 260"/>
                  <a:gd name="T57" fmla="*/ 182 h 550"/>
                  <a:gd name="T58" fmla="*/ 14 w 260"/>
                  <a:gd name="T59" fmla="*/ 128 h 550"/>
                  <a:gd name="T60" fmla="*/ 6 w 260"/>
                  <a:gd name="T61" fmla="*/ 102 h 550"/>
                  <a:gd name="T62" fmla="*/ 2 w 260"/>
                  <a:gd name="T63" fmla="*/ 76 h 550"/>
                  <a:gd name="T64" fmla="*/ 0 w 260"/>
                  <a:gd name="T65" fmla="*/ 64 h 550"/>
                  <a:gd name="T66" fmla="*/ 2 w 260"/>
                  <a:gd name="T67" fmla="*/ 52 h 550"/>
                  <a:gd name="T68" fmla="*/ 2 w 260"/>
                  <a:gd name="T69" fmla="*/ 42 h 550"/>
                  <a:gd name="T70" fmla="*/ 6 w 260"/>
                  <a:gd name="T71" fmla="*/ 34 h 550"/>
                  <a:gd name="T72" fmla="*/ 6 w 260"/>
                  <a:gd name="T73" fmla="*/ 34 h 550"/>
                  <a:gd name="T74" fmla="*/ 14 w 260"/>
                  <a:gd name="T75" fmla="*/ 20 h 550"/>
                  <a:gd name="T76" fmla="*/ 22 w 260"/>
                  <a:gd name="T77" fmla="*/ 12 h 550"/>
                  <a:gd name="T78" fmla="*/ 30 w 260"/>
                  <a:gd name="T79" fmla="*/ 4 h 550"/>
                  <a:gd name="T80" fmla="*/ 38 w 260"/>
                  <a:gd name="T81" fmla="*/ 2 h 550"/>
                  <a:gd name="T82" fmla="*/ 48 w 260"/>
                  <a:gd name="T83" fmla="*/ 0 h 550"/>
                  <a:gd name="T84" fmla="*/ 56 w 260"/>
                  <a:gd name="T85" fmla="*/ 0 h 550"/>
                  <a:gd name="T86" fmla="*/ 66 w 260"/>
                  <a:gd name="T87" fmla="*/ 4 h 550"/>
                  <a:gd name="T88" fmla="*/ 74 w 260"/>
                  <a:gd name="T89" fmla="*/ 8 h 550"/>
                  <a:gd name="T90" fmla="*/ 82 w 260"/>
                  <a:gd name="T91" fmla="*/ 14 h 550"/>
                  <a:gd name="T92" fmla="*/ 90 w 260"/>
                  <a:gd name="T93" fmla="*/ 20 h 550"/>
                  <a:gd name="T94" fmla="*/ 106 w 260"/>
                  <a:gd name="T95" fmla="*/ 36 h 550"/>
                  <a:gd name="T96" fmla="*/ 116 w 260"/>
                  <a:gd name="T97" fmla="*/ 56 h 550"/>
                  <a:gd name="T98" fmla="*/ 126 w 260"/>
                  <a:gd name="T99" fmla="*/ 74 h 550"/>
                  <a:gd name="T100" fmla="*/ 126 w 260"/>
                  <a:gd name="T101" fmla="*/ 74 h 550"/>
                  <a:gd name="T102" fmla="*/ 134 w 260"/>
                  <a:gd name="T103" fmla="*/ 104 h 550"/>
                  <a:gd name="T104" fmla="*/ 140 w 260"/>
                  <a:gd name="T105" fmla="*/ 134 h 550"/>
                  <a:gd name="T106" fmla="*/ 150 w 260"/>
                  <a:gd name="T107" fmla="*/ 198 h 550"/>
                  <a:gd name="T108" fmla="*/ 156 w 260"/>
                  <a:gd name="T109" fmla="*/ 230 h 550"/>
                  <a:gd name="T110" fmla="*/ 162 w 260"/>
                  <a:gd name="T111" fmla="*/ 262 h 550"/>
                  <a:gd name="T112" fmla="*/ 172 w 260"/>
                  <a:gd name="T113" fmla="*/ 292 h 550"/>
                  <a:gd name="T114" fmla="*/ 184 w 260"/>
                  <a:gd name="T115" fmla="*/ 324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0" h="550">
                    <a:moveTo>
                      <a:pt x="184" y="324"/>
                    </a:moveTo>
                    <a:lnTo>
                      <a:pt x="184" y="324"/>
                    </a:lnTo>
                    <a:lnTo>
                      <a:pt x="208" y="368"/>
                    </a:lnTo>
                    <a:lnTo>
                      <a:pt x="224" y="402"/>
                    </a:lnTo>
                    <a:lnTo>
                      <a:pt x="242" y="438"/>
                    </a:lnTo>
                    <a:lnTo>
                      <a:pt x="254" y="472"/>
                    </a:lnTo>
                    <a:lnTo>
                      <a:pt x="258" y="490"/>
                    </a:lnTo>
                    <a:lnTo>
                      <a:pt x="260" y="504"/>
                    </a:lnTo>
                    <a:lnTo>
                      <a:pt x="260" y="518"/>
                    </a:lnTo>
                    <a:lnTo>
                      <a:pt x="258" y="530"/>
                    </a:lnTo>
                    <a:lnTo>
                      <a:pt x="250" y="540"/>
                    </a:lnTo>
                    <a:lnTo>
                      <a:pt x="242" y="546"/>
                    </a:lnTo>
                    <a:lnTo>
                      <a:pt x="242" y="546"/>
                    </a:lnTo>
                    <a:lnTo>
                      <a:pt x="232" y="550"/>
                    </a:lnTo>
                    <a:lnTo>
                      <a:pt x="224" y="550"/>
                    </a:lnTo>
                    <a:lnTo>
                      <a:pt x="216" y="550"/>
                    </a:lnTo>
                    <a:lnTo>
                      <a:pt x="206" y="546"/>
                    </a:lnTo>
                    <a:lnTo>
                      <a:pt x="198" y="542"/>
                    </a:lnTo>
                    <a:lnTo>
                      <a:pt x="190" y="536"/>
                    </a:lnTo>
                    <a:lnTo>
                      <a:pt x="174" y="520"/>
                    </a:lnTo>
                    <a:lnTo>
                      <a:pt x="158" y="500"/>
                    </a:lnTo>
                    <a:lnTo>
                      <a:pt x="144" y="476"/>
                    </a:lnTo>
                    <a:lnTo>
                      <a:pt x="130" y="450"/>
                    </a:lnTo>
                    <a:lnTo>
                      <a:pt x="116" y="420"/>
                    </a:lnTo>
                    <a:lnTo>
                      <a:pt x="94" y="360"/>
                    </a:lnTo>
                    <a:lnTo>
                      <a:pt x="74" y="302"/>
                    </a:lnTo>
                    <a:lnTo>
                      <a:pt x="50" y="224"/>
                    </a:lnTo>
                    <a:lnTo>
                      <a:pt x="50" y="224"/>
                    </a:lnTo>
                    <a:lnTo>
                      <a:pt x="34" y="182"/>
                    </a:lnTo>
                    <a:lnTo>
                      <a:pt x="14" y="128"/>
                    </a:lnTo>
                    <a:lnTo>
                      <a:pt x="6" y="102"/>
                    </a:lnTo>
                    <a:lnTo>
                      <a:pt x="2" y="76"/>
                    </a:lnTo>
                    <a:lnTo>
                      <a:pt x="0" y="64"/>
                    </a:lnTo>
                    <a:lnTo>
                      <a:pt x="2" y="52"/>
                    </a:lnTo>
                    <a:lnTo>
                      <a:pt x="2" y="42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14" y="20"/>
                    </a:lnTo>
                    <a:lnTo>
                      <a:pt x="22" y="12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66" y="4"/>
                    </a:lnTo>
                    <a:lnTo>
                      <a:pt x="74" y="8"/>
                    </a:lnTo>
                    <a:lnTo>
                      <a:pt x="82" y="14"/>
                    </a:lnTo>
                    <a:lnTo>
                      <a:pt x="90" y="20"/>
                    </a:lnTo>
                    <a:lnTo>
                      <a:pt x="106" y="36"/>
                    </a:lnTo>
                    <a:lnTo>
                      <a:pt x="116" y="56"/>
                    </a:lnTo>
                    <a:lnTo>
                      <a:pt x="126" y="74"/>
                    </a:lnTo>
                    <a:lnTo>
                      <a:pt x="126" y="74"/>
                    </a:lnTo>
                    <a:lnTo>
                      <a:pt x="134" y="104"/>
                    </a:lnTo>
                    <a:lnTo>
                      <a:pt x="140" y="134"/>
                    </a:lnTo>
                    <a:lnTo>
                      <a:pt x="150" y="198"/>
                    </a:lnTo>
                    <a:lnTo>
                      <a:pt x="156" y="230"/>
                    </a:lnTo>
                    <a:lnTo>
                      <a:pt x="162" y="262"/>
                    </a:lnTo>
                    <a:lnTo>
                      <a:pt x="172" y="292"/>
                    </a:lnTo>
                    <a:lnTo>
                      <a:pt x="184" y="3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" name="Freeform 104"/>
              <p:cNvSpPr>
                <a:spLocks/>
              </p:cNvSpPr>
              <p:nvPr userDrawn="1"/>
            </p:nvSpPr>
            <p:spPr bwMode="auto">
              <a:xfrm>
                <a:off x="7927" y="-864"/>
                <a:ext cx="230" cy="508"/>
              </a:xfrm>
              <a:custGeom>
                <a:avLst/>
                <a:gdLst>
                  <a:gd name="T0" fmla="*/ 220 w 230"/>
                  <a:gd name="T1" fmla="*/ 506 h 508"/>
                  <a:gd name="T2" fmla="*/ 220 w 230"/>
                  <a:gd name="T3" fmla="*/ 506 h 508"/>
                  <a:gd name="T4" fmla="*/ 212 w 230"/>
                  <a:gd name="T5" fmla="*/ 508 h 508"/>
                  <a:gd name="T6" fmla="*/ 202 w 230"/>
                  <a:gd name="T7" fmla="*/ 508 h 508"/>
                  <a:gd name="T8" fmla="*/ 192 w 230"/>
                  <a:gd name="T9" fmla="*/ 504 h 508"/>
                  <a:gd name="T10" fmla="*/ 182 w 230"/>
                  <a:gd name="T11" fmla="*/ 498 h 508"/>
                  <a:gd name="T12" fmla="*/ 172 w 230"/>
                  <a:gd name="T13" fmla="*/ 490 h 508"/>
                  <a:gd name="T14" fmla="*/ 162 w 230"/>
                  <a:gd name="T15" fmla="*/ 480 h 508"/>
                  <a:gd name="T16" fmla="*/ 142 w 230"/>
                  <a:gd name="T17" fmla="*/ 456 h 508"/>
                  <a:gd name="T18" fmla="*/ 124 w 230"/>
                  <a:gd name="T19" fmla="*/ 424 h 508"/>
                  <a:gd name="T20" fmla="*/ 106 w 230"/>
                  <a:gd name="T21" fmla="*/ 386 h 508"/>
                  <a:gd name="T22" fmla="*/ 88 w 230"/>
                  <a:gd name="T23" fmla="*/ 346 h 508"/>
                  <a:gd name="T24" fmla="*/ 72 w 230"/>
                  <a:gd name="T25" fmla="*/ 302 h 508"/>
                  <a:gd name="T26" fmla="*/ 56 w 230"/>
                  <a:gd name="T27" fmla="*/ 258 h 508"/>
                  <a:gd name="T28" fmla="*/ 42 w 230"/>
                  <a:gd name="T29" fmla="*/ 214 h 508"/>
                  <a:gd name="T30" fmla="*/ 20 w 230"/>
                  <a:gd name="T31" fmla="*/ 130 h 508"/>
                  <a:gd name="T32" fmla="*/ 4 w 230"/>
                  <a:gd name="T33" fmla="*/ 60 h 508"/>
                  <a:gd name="T34" fmla="*/ 2 w 230"/>
                  <a:gd name="T35" fmla="*/ 34 h 508"/>
                  <a:gd name="T36" fmla="*/ 0 w 230"/>
                  <a:gd name="T37" fmla="*/ 16 h 508"/>
                  <a:gd name="T38" fmla="*/ 0 w 230"/>
                  <a:gd name="T39" fmla="*/ 16 h 508"/>
                  <a:gd name="T40" fmla="*/ 2 w 230"/>
                  <a:gd name="T41" fmla="*/ 8 h 508"/>
                  <a:gd name="T42" fmla="*/ 6 w 230"/>
                  <a:gd name="T43" fmla="*/ 2 h 508"/>
                  <a:gd name="T44" fmla="*/ 12 w 230"/>
                  <a:gd name="T45" fmla="*/ 0 h 508"/>
                  <a:gd name="T46" fmla="*/ 22 w 230"/>
                  <a:gd name="T47" fmla="*/ 0 h 508"/>
                  <a:gd name="T48" fmla="*/ 32 w 230"/>
                  <a:gd name="T49" fmla="*/ 4 h 508"/>
                  <a:gd name="T50" fmla="*/ 42 w 230"/>
                  <a:gd name="T51" fmla="*/ 8 h 508"/>
                  <a:gd name="T52" fmla="*/ 66 w 230"/>
                  <a:gd name="T53" fmla="*/ 24 h 508"/>
                  <a:gd name="T54" fmla="*/ 92 w 230"/>
                  <a:gd name="T55" fmla="*/ 42 h 508"/>
                  <a:gd name="T56" fmla="*/ 114 w 230"/>
                  <a:gd name="T57" fmla="*/ 60 h 508"/>
                  <a:gd name="T58" fmla="*/ 130 w 230"/>
                  <a:gd name="T59" fmla="*/ 78 h 508"/>
                  <a:gd name="T60" fmla="*/ 138 w 230"/>
                  <a:gd name="T61" fmla="*/ 88 h 508"/>
                  <a:gd name="T62" fmla="*/ 138 w 230"/>
                  <a:gd name="T63" fmla="*/ 88 h 508"/>
                  <a:gd name="T64" fmla="*/ 144 w 230"/>
                  <a:gd name="T65" fmla="*/ 106 h 508"/>
                  <a:gd name="T66" fmla="*/ 150 w 230"/>
                  <a:gd name="T67" fmla="*/ 124 h 508"/>
                  <a:gd name="T68" fmla="*/ 158 w 230"/>
                  <a:gd name="T69" fmla="*/ 166 h 508"/>
                  <a:gd name="T70" fmla="*/ 166 w 230"/>
                  <a:gd name="T71" fmla="*/ 208 h 508"/>
                  <a:gd name="T72" fmla="*/ 174 w 230"/>
                  <a:gd name="T73" fmla="*/ 246 h 508"/>
                  <a:gd name="T74" fmla="*/ 174 w 230"/>
                  <a:gd name="T75" fmla="*/ 246 h 508"/>
                  <a:gd name="T76" fmla="*/ 190 w 230"/>
                  <a:gd name="T77" fmla="*/ 296 h 508"/>
                  <a:gd name="T78" fmla="*/ 202 w 230"/>
                  <a:gd name="T79" fmla="*/ 336 h 508"/>
                  <a:gd name="T80" fmla="*/ 214 w 230"/>
                  <a:gd name="T81" fmla="*/ 380 h 508"/>
                  <a:gd name="T82" fmla="*/ 224 w 230"/>
                  <a:gd name="T83" fmla="*/ 424 h 508"/>
                  <a:gd name="T84" fmla="*/ 230 w 230"/>
                  <a:gd name="T85" fmla="*/ 464 h 508"/>
                  <a:gd name="T86" fmla="*/ 230 w 230"/>
                  <a:gd name="T87" fmla="*/ 480 h 508"/>
                  <a:gd name="T88" fmla="*/ 230 w 230"/>
                  <a:gd name="T89" fmla="*/ 492 h 508"/>
                  <a:gd name="T90" fmla="*/ 226 w 230"/>
                  <a:gd name="T91" fmla="*/ 502 h 508"/>
                  <a:gd name="T92" fmla="*/ 224 w 230"/>
                  <a:gd name="T93" fmla="*/ 504 h 508"/>
                  <a:gd name="T94" fmla="*/ 220 w 230"/>
                  <a:gd name="T95" fmla="*/ 506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0" h="508">
                    <a:moveTo>
                      <a:pt x="220" y="506"/>
                    </a:moveTo>
                    <a:lnTo>
                      <a:pt x="220" y="506"/>
                    </a:lnTo>
                    <a:lnTo>
                      <a:pt x="212" y="508"/>
                    </a:lnTo>
                    <a:lnTo>
                      <a:pt x="202" y="508"/>
                    </a:lnTo>
                    <a:lnTo>
                      <a:pt x="192" y="504"/>
                    </a:lnTo>
                    <a:lnTo>
                      <a:pt x="182" y="498"/>
                    </a:lnTo>
                    <a:lnTo>
                      <a:pt x="172" y="490"/>
                    </a:lnTo>
                    <a:lnTo>
                      <a:pt x="162" y="480"/>
                    </a:lnTo>
                    <a:lnTo>
                      <a:pt x="142" y="456"/>
                    </a:lnTo>
                    <a:lnTo>
                      <a:pt x="124" y="424"/>
                    </a:lnTo>
                    <a:lnTo>
                      <a:pt x="106" y="386"/>
                    </a:lnTo>
                    <a:lnTo>
                      <a:pt x="88" y="346"/>
                    </a:lnTo>
                    <a:lnTo>
                      <a:pt x="72" y="302"/>
                    </a:lnTo>
                    <a:lnTo>
                      <a:pt x="56" y="258"/>
                    </a:lnTo>
                    <a:lnTo>
                      <a:pt x="42" y="214"/>
                    </a:lnTo>
                    <a:lnTo>
                      <a:pt x="20" y="130"/>
                    </a:lnTo>
                    <a:lnTo>
                      <a:pt x="4" y="60"/>
                    </a:lnTo>
                    <a:lnTo>
                      <a:pt x="2" y="3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8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22" y="0"/>
                    </a:lnTo>
                    <a:lnTo>
                      <a:pt x="32" y="4"/>
                    </a:lnTo>
                    <a:lnTo>
                      <a:pt x="42" y="8"/>
                    </a:lnTo>
                    <a:lnTo>
                      <a:pt x="66" y="24"/>
                    </a:lnTo>
                    <a:lnTo>
                      <a:pt x="92" y="42"/>
                    </a:lnTo>
                    <a:lnTo>
                      <a:pt x="114" y="60"/>
                    </a:lnTo>
                    <a:lnTo>
                      <a:pt x="130" y="78"/>
                    </a:lnTo>
                    <a:lnTo>
                      <a:pt x="138" y="88"/>
                    </a:lnTo>
                    <a:lnTo>
                      <a:pt x="138" y="88"/>
                    </a:lnTo>
                    <a:lnTo>
                      <a:pt x="144" y="106"/>
                    </a:lnTo>
                    <a:lnTo>
                      <a:pt x="150" y="124"/>
                    </a:lnTo>
                    <a:lnTo>
                      <a:pt x="158" y="166"/>
                    </a:lnTo>
                    <a:lnTo>
                      <a:pt x="166" y="208"/>
                    </a:lnTo>
                    <a:lnTo>
                      <a:pt x="174" y="246"/>
                    </a:lnTo>
                    <a:lnTo>
                      <a:pt x="174" y="246"/>
                    </a:lnTo>
                    <a:lnTo>
                      <a:pt x="190" y="296"/>
                    </a:lnTo>
                    <a:lnTo>
                      <a:pt x="202" y="336"/>
                    </a:lnTo>
                    <a:lnTo>
                      <a:pt x="214" y="380"/>
                    </a:lnTo>
                    <a:lnTo>
                      <a:pt x="224" y="424"/>
                    </a:lnTo>
                    <a:lnTo>
                      <a:pt x="230" y="464"/>
                    </a:lnTo>
                    <a:lnTo>
                      <a:pt x="230" y="480"/>
                    </a:lnTo>
                    <a:lnTo>
                      <a:pt x="230" y="492"/>
                    </a:lnTo>
                    <a:lnTo>
                      <a:pt x="226" y="502"/>
                    </a:lnTo>
                    <a:lnTo>
                      <a:pt x="224" y="504"/>
                    </a:lnTo>
                    <a:lnTo>
                      <a:pt x="220" y="5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" name="Freeform 105"/>
              <p:cNvSpPr>
                <a:spLocks/>
              </p:cNvSpPr>
              <p:nvPr userDrawn="1"/>
            </p:nvSpPr>
            <p:spPr bwMode="auto">
              <a:xfrm>
                <a:off x="7927" y="-864"/>
                <a:ext cx="230" cy="508"/>
              </a:xfrm>
              <a:custGeom>
                <a:avLst/>
                <a:gdLst>
                  <a:gd name="T0" fmla="*/ 220 w 230"/>
                  <a:gd name="T1" fmla="*/ 506 h 508"/>
                  <a:gd name="T2" fmla="*/ 220 w 230"/>
                  <a:gd name="T3" fmla="*/ 506 h 508"/>
                  <a:gd name="T4" fmla="*/ 212 w 230"/>
                  <a:gd name="T5" fmla="*/ 508 h 508"/>
                  <a:gd name="T6" fmla="*/ 202 w 230"/>
                  <a:gd name="T7" fmla="*/ 508 h 508"/>
                  <a:gd name="T8" fmla="*/ 192 w 230"/>
                  <a:gd name="T9" fmla="*/ 504 h 508"/>
                  <a:gd name="T10" fmla="*/ 182 w 230"/>
                  <a:gd name="T11" fmla="*/ 498 h 508"/>
                  <a:gd name="T12" fmla="*/ 172 w 230"/>
                  <a:gd name="T13" fmla="*/ 490 h 508"/>
                  <a:gd name="T14" fmla="*/ 162 w 230"/>
                  <a:gd name="T15" fmla="*/ 480 h 508"/>
                  <a:gd name="T16" fmla="*/ 142 w 230"/>
                  <a:gd name="T17" fmla="*/ 456 h 508"/>
                  <a:gd name="T18" fmla="*/ 124 w 230"/>
                  <a:gd name="T19" fmla="*/ 424 h 508"/>
                  <a:gd name="T20" fmla="*/ 106 w 230"/>
                  <a:gd name="T21" fmla="*/ 386 h 508"/>
                  <a:gd name="T22" fmla="*/ 88 w 230"/>
                  <a:gd name="T23" fmla="*/ 346 h 508"/>
                  <a:gd name="T24" fmla="*/ 72 w 230"/>
                  <a:gd name="T25" fmla="*/ 302 h 508"/>
                  <a:gd name="T26" fmla="*/ 56 w 230"/>
                  <a:gd name="T27" fmla="*/ 258 h 508"/>
                  <a:gd name="T28" fmla="*/ 42 w 230"/>
                  <a:gd name="T29" fmla="*/ 214 h 508"/>
                  <a:gd name="T30" fmla="*/ 20 w 230"/>
                  <a:gd name="T31" fmla="*/ 130 h 508"/>
                  <a:gd name="T32" fmla="*/ 4 w 230"/>
                  <a:gd name="T33" fmla="*/ 60 h 508"/>
                  <a:gd name="T34" fmla="*/ 2 w 230"/>
                  <a:gd name="T35" fmla="*/ 34 h 508"/>
                  <a:gd name="T36" fmla="*/ 0 w 230"/>
                  <a:gd name="T37" fmla="*/ 16 h 508"/>
                  <a:gd name="T38" fmla="*/ 0 w 230"/>
                  <a:gd name="T39" fmla="*/ 16 h 508"/>
                  <a:gd name="T40" fmla="*/ 2 w 230"/>
                  <a:gd name="T41" fmla="*/ 8 h 508"/>
                  <a:gd name="T42" fmla="*/ 6 w 230"/>
                  <a:gd name="T43" fmla="*/ 2 h 508"/>
                  <a:gd name="T44" fmla="*/ 12 w 230"/>
                  <a:gd name="T45" fmla="*/ 0 h 508"/>
                  <a:gd name="T46" fmla="*/ 22 w 230"/>
                  <a:gd name="T47" fmla="*/ 0 h 508"/>
                  <a:gd name="T48" fmla="*/ 32 w 230"/>
                  <a:gd name="T49" fmla="*/ 4 h 508"/>
                  <a:gd name="T50" fmla="*/ 42 w 230"/>
                  <a:gd name="T51" fmla="*/ 8 h 508"/>
                  <a:gd name="T52" fmla="*/ 66 w 230"/>
                  <a:gd name="T53" fmla="*/ 24 h 508"/>
                  <a:gd name="T54" fmla="*/ 92 w 230"/>
                  <a:gd name="T55" fmla="*/ 42 h 508"/>
                  <a:gd name="T56" fmla="*/ 114 w 230"/>
                  <a:gd name="T57" fmla="*/ 60 h 508"/>
                  <a:gd name="T58" fmla="*/ 130 w 230"/>
                  <a:gd name="T59" fmla="*/ 78 h 508"/>
                  <a:gd name="T60" fmla="*/ 138 w 230"/>
                  <a:gd name="T61" fmla="*/ 88 h 508"/>
                  <a:gd name="T62" fmla="*/ 138 w 230"/>
                  <a:gd name="T63" fmla="*/ 88 h 508"/>
                  <a:gd name="T64" fmla="*/ 144 w 230"/>
                  <a:gd name="T65" fmla="*/ 106 h 508"/>
                  <a:gd name="T66" fmla="*/ 150 w 230"/>
                  <a:gd name="T67" fmla="*/ 124 h 508"/>
                  <a:gd name="T68" fmla="*/ 158 w 230"/>
                  <a:gd name="T69" fmla="*/ 166 h 508"/>
                  <a:gd name="T70" fmla="*/ 166 w 230"/>
                  <a:gd name="T71" fmla="*/ 208 h 508"/>
                  <a:gd name="T72" fmla="*/ 174 w 230"/>
                  <a:gd name="T73" fmla="*/ 246 h 508"/>
                  <a:gd name="T74" fmla="*/ 174 w 230"/>
                  <a:gd name="T75" fmla="*/ 246 h 508"/>
                  <a:gd name="T76" fmla="*/ 190 w 230"/>
                  <a:gd name="T77" fmla="*/ 296 h 508"/>
                  <a:gd name="T78" fmla="*/ 202 w 230"/>
                  <a:gd name="T79" fmla="*/ 336 h 508"/>
                  <a:gd name="T80" fmla="*/ 214 w 230"/>
                  <a:gd name="T81" fmla="*/ 380 h 508"/>
                  <a:gd name="T82" fmla="*/ 224 w 230"/>
                  <a:gd name="T83" fmla="*/ 424 h 508"/>
                  <a:gd name="T84" fmla="*/ 230 w 230"/>
                  <a:gd name="T85" fmla="*/ 464 h 508"/>
                  <a:gd name="T86" fmla="*/ 230 w 230"/>
                  <a:gd name="T87" fmla="*/ 480 h 508"/>
                  <a:gd name="T88" fmla="*/ 230 w 230"/>
                  <a:gd name="T89" fmla="*/ 492 h 508"/>
                  <a:gd name="T90" fmla="*/ 226 w 230"/>
                  <a:gd name="T91" fmla="*/ 502 h 508"/>
                  <a:gd name="T92" fmla="*/ 224 w 230"/>
                  <a:gd name="T93" fmla="*/ 504 h 508"/>
                  <a:gd name="T94" fmla="*/ 220 w 230"/>
                  <a:gd name="T95" fmla="*/ 506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0" h="508">
                    <a:moveTo>
                      <a:pt x="220" y="506"/>
                    </a:moveTo>
                    <a:lnTo>
                      <a:pt x="220" y="506"/>
                    </a:lnTo>
                    <a:lnTo>
                      <a:pt x="212" y="508"/>
                    </a:lnTo>
                    <a:lnTo>
                      <a:pt x="202" y="508"/>
                    </a:lnTo>
                    <a:lnTo>
                      <a:pt x="192" y="504"/>
                    </a:lnTo>
                    <a:lnTo>
                      <a:pt x="182" y="498"/>
                    </a:lnTo>
                    <a:lnTo>
                      <a:pt x="172" y="490"/>
                    </a:lnTo>
                    <a:lnTo>
                      <a:pt x="162" y="480"/>
                    </a:lnTo>
                    <a:lnTo>
                      <a:pt x="142" y="456"/>
                    </a:lnTo>
                    <a:lnTo>
                      <a:pt x="124" y="424"/>
                    </a:lnTo>
                    <a:lnTo>
                      <a:pt x="106" y="386"/>
                    </a:lnTo>
                    <a:lnTo>
                      <a:pt x="88" y="346"/>
                    </a:lnTo>
                    <a:lnTo>
                      <a:pt x="72" y="302"/>
                    </a:lnTo>
                    <a:lnTo>
                      <a:pt x="56" y="258"/>
                    </a:lnTo>
                    <a:lnTo>
                      <a:pt x="42" y="214"/>
                    </a:lnTo>
                    <a:lnTo>
                      <a:pt x="20" y="130"/>
                    </a:lnTo>
                    <a:lnTo>
                      <a:pt x="4" y="60"/>
                    </a:lnTo>
                    <a:lnTo>
                      <a:pt x="2" y="3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8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22" y="0"/>
                    </a:lnTo>
                    <a:lnTo>
                      <a:pt x="32" y="4"/>
                    </a:lnTo>
                    <a:lnTo>
                      <a:pt x="42" y="8"/>
                    </a:lnTo>
                    <a:lnTo>
                      <a:pt x="66" y="24"/>
                    </a:lnTo>
                    <a:lnTo>
                      <a:pt x="92" y="42"/>
                    </a:lnTo>
                    <a:lnTo>
                      <a:pt x="114" y="60"/>
                    </a:lnTo>
                    <a:lnTo>
                      <a:pt x="130" y="78"/>
                    </a:lnTo>
                    <a:lnTo>
                      <a:pt x="138" y="88"/>
                    </a:lnTo>
                    <a:lnTo>
                      <a:pt x="138" y="88"/>
                    </a:lnTo>
                    <a:lnTo>
                      <a:pt x="144" y="106"/>
                    </a:lnTo>
                    <a:lnTo>
                      <a:pt x="150" y="124"/>
                    </a:lnTo>
                    <a:lnTo>
                      <a:pt x="158" y="166"/>
                    </a:lnTo>
                    <a:lnTo>
                      <a:pt x="166" y="208"/>
                    </a:lnTo>
                    <a:lnTo>
                      <a:pt x="174" y="246"/>
                    </a:lnTo>
                    <a:lnTo>
                      <a:pt x="174" y="246"/>
                    </a:lnTo>
                    <a:lnTo>
                      <a:pt x="190" y="296"/>
                    </a:lnTo>
                    <a:lnTo>
                      <a:pt x="202" y="336"/>
                    </a:lnTo>
                    <a:lnTo>
                      <a:pt x="214" y="380"/>
                    </a:lnTo>
                    <a:lnTo>
                      <a:pt x="224" y="424"/>
                    </a:lnTo>
                    <a:lnTo>
                      <a:pt x="230" y="464"/>
                    </a:lnTo>
                    <a:lnTo>
                      <a:pt x="230" y="480"/>
                    </a:lnTo>
                    <a:lnTo>
                      <a:pt x="230" y="492"/>
                    </a:lnTo>
                    <a:lnTo>
                      <a:pt x="226" y="502"/>
                    </a:lnTo>
                    <a:lnTo>
                      <a:pt x="224" y="504"/>
                    </a:lnTo>
                    <a:lnTo>
                      <a:pt x="220" y="50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" name="Freeform 106"/>
              <p:cNvSpPr>
                <a:spLocks/>
              </p:cNvSpPr>
              <p:nvPr userDrawn="1"/>
            </p:nvSpPr>
            <p:spPr bwMode="auto">
              <a:xfrm>
                <a:off x="7565" y="-716"/>
                <a:ext cx="244" cy="498"/>
              </a:xfrm>
              <a:custGeom>
                <a:avLst/>
                <a:gdLst>
                  <a:gd name="T0" fmla="*/ 206 w 244"/>
                  <a:gd name="T1" fmla="*/ 496 h 498"/>
                  <a:gd name="T2" fmla="*/ 206 w 244"/>
                  <a:gd name="T3" fmla="*/ 496 h 498"/>
                  <a:gd name="T4" fmla="*/ 200 w 244"/>
                  <a:gd name="T5" fmla="*/ 498 h 498"/>
                  <a:gd name="T6" fmla="*/ 194 w 244"/>
                  <a:gd name="T7" fmla="*/ 496 h 498"/>
                  <a:gd name="T8" fmla="*/ 182 w 244"/>
                  <a:gd name="T9" fmla="*/ 490 h 498"/>
                  <a:gd name="T10" fmla="*/ 170 w 244"/>
                  <a:gd name="T11" fmla="*/ 478 h 498"/>
                  <a:gd name="T12" fmla="*/ 156 w 244"/>
                  <a:gd name="T13" fmla="*/ 462 h 498"/>
                  <a:gd name="T14" fmla="*/ 144 w 244"/>
                  <a:gd name="T15" fmla="*/ 442 h 498"/>
                  <a:gd name="T16" fmla="*/ 132 w 244"/>
                  <a:gd name="T17" fmla="*/ 420 h 498"/>
                  <a:gd name="T18" fmla="*/ 110 w 244"/>
                  <a:gd name="T19" fmla="*/ 372 h 498"/>
                  <a:gd name="T20" fmla="*/ 88 w 244"/>
                  <a:gd name="T21" fmla="*/ 320 h 498"/>
                  <a:gd name="T22" fmla="*/ 72 w 244"/>
                  <a:gd name="T23" fmla="*/ 270 h 498"/>
                  <a:gd name="T24" fmla="*/ 48 w 244"/>
                  <a:gd name="T25" fmla="*/ 204 h 498"/>
                  <a:gd name="T26" fmla="*/ 48 w 244"/>
                  <a:gd name="T27" fmla="*/ 204 h 498"/>
                  <a:gd name="T28" fmla="*/ 32 w 244"/>
                  <a:gd name="T29" fmla="*/ 168 h 498"/>
                  <a:gd name="T30" fmla="*/ 14 w 244"/>
                  <a:gd name="T31" fmla="*/ 124 h 498"/>
                  <a:gd name="T32" fmla="*/ 6 w 244"/>
                  <a:gd name="T33" fmla="*/ 102 h 498"/>
                  <a:gd name="T34" fmla="*/ 2 w 244"/>
                  <a:gd name="T35" fmla="*/ 80 h 498"/>
                  <a:gd name="T36" fmla="*/ 0 w 244"/>
                  <a:gd name="T37" fmla="*/ 70 h 498"/>
                  <a:gd name="T38" fmla="*/ 0 w 244"/>
                  <a:gd name="T39" fmla="*/ 60 h 498"/>
                  <a:gd name="T40" fmla="*/ 2 w 244"/>
                  <a:gd name="T41" fmla="*/ 52 h 498"/>
                  <a:gd name="T42" fmla="*/ 6 w 244"/>
                  <a:gd name="T43" fmla="*/ 42 h 498"/>
                  <a:gd name="T44" fmla="*/ 6 w 244"/>
                  <a:gd name="T45" fmla="*/ 42 h 498"/>
                  <a:gd name="T46" fmla="*/ 12 w 244"/>
                  <a:gd name="T47" fmla="*/ 30 h 498"/>
                  <a:gd name="T48" fmla="*/ 20 w 244"/>
                  <a:gd name="T49" fmla="*/ 20 h 498"/>
                  <a:gd name="T50" fmla="*/ 28 w 244"/>
                  <a:gd name="T51" fmla="*/ 12 h 498"/>
                  <a:gd name="T52" fmla="*/ 34 w 244"/>
                  <a:gd name="T53" fmla="*/ 6 h 498"/>
                  <a:gd name="T54" fmla="*/ 42 w 244"/>
                  <a:gd name="T55" fmla="*/ 2 h 498"/>
                  <a:gd name="T56" fmla="*/ 48 w 244"/>
                  <a:gd name="T57" fmla="*/ 2 h 498"/>
                  <a:gd name="T58" fmla="*/ 56 w 244"/>
                  <a:gd name="T59" fmla="*/ 0 h 498"/>
                  <a:gd name="T60" fmla="*/ 62 w 244"/>
                  <a:gd name="T61" fmla="*/ 2 h 498"/>
                  <a:gd name="T62" fmla="*/ 70 w 244"/>
                  <a:gd name="T63" fmla="*/ 6 h 498"/>
                  <a:gd name="T64" fmla="*/ 76 w 244"/>
                  <a:gd name="T65" fmla="*/ 10 h 498"/>
                  <a:gd name="T66" fmla="*/ 90 w 244"/>
                  <a:gd name="T67" fmla="*/ 22 h 498"/>
                  <a:gd name="T68" fmla="*/ 104 w 244"/>
                  <a:gd name="T69" fmla="*/ 40 h 498"/>
                  <a:gd name="T70" fmla="*/ 118 w 244"/>
                  <a:gd name="T71" fmla="*/ 60 h 498"/>
                  <a:gd name="T72" fmla="*/ 130 w 244"/>
                  <a:gd name="T73" fmla="*/ 82 h 498"/>
                  <a:gd name="T74" fmla="*/ 140 w 244"/>
                  <a:gd name="T75" fmla="*/ 106 h 498"/>
                  <a:gd name="T76" fmla="*/ 160 w 244"/>
                  <a:gd name="T77" fmla="*/ 152 h 498"/>
                  <a:gd name="T78" fmla="*/ 186 w 244"/>
                  <a:gd name="T79" fmla="*/ 220 h 498"/>
                  <a:gd name="T80" fmla="*/ 186 w 244"/>
                  <a:gd name="T81" fmla="*/ 220 h 498"/>
                  <a:gd name="T82" fmla="*/ 208 w 244"/>
                  <a:gd name="T83" fmla="*/ 280 h 498"/>
                  <a:gd name="T84" fmla="*/ 222 w 244"/>
                  <a:gd name="T85" fmla="*/ 322 h 498"/>
                  <a:gd name="T86" fmla="*/ 234 w 244"/>
                  <a:gd name="T87" fmla="*/ 368 h 498"/>
                  <a:gd name="T88" fmla="*/ 240 w 244"/>
                  <a:gd name="T89" fmla="*/ 392 h 498"/>
                  <a:gd name="T90" fmla="*/ 242 w 244"/>
                  <a:gd name="T91" fmla="*/ 414 h 498"/>
                  <a:gd name="T92" fmla="*/ 244 w 244"/>
                  <a:gd name="T93" fmla="*/ 434 h 498"/>
                  <a:gd name="T94" fmla="*/ 242 w 244"/>
                  <a:gd name="T95" fmla="*/ 454 h 498"/>
                  <a:gd name="T96" fmla="*/ 238 w 244"/>
                  <a:gd name="T97" fmla="*/ 470 h 498"/>
                  <a:gd name="T98" fmla="*/ 232 w 244"/>
                  <a:gd name="T99" fmla="*/ 482 h 498"/>
                  <a:gd name="T100" fmla="*/ 226 w 244"/>
                  <a:gd name="T101" fmla="*/ 488 h 498"/>
                  <a:gd name="T102" fmla="*/ 220 w 244"/>
                  <a:gd name="T103" fmla="*/ 492 h 498"/>
                  <a:gd name="T104" fmla="*/ 214 w 244"/>
                  <a:gd name="T105" fmla="*/ 494 h 498"/>
                  <a:gd name="T106" fmla="*/ 206 w 244"/>
                  <a:gd name="T107" fmla="*/ 496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44" h="498">
                    <a:moveTo>
                      <a:pt x="206" y="496"/>
                    </a:moveTo>
                    <a:lnTo>
                      <a:pt x="206" y="496"/>
                    </a:lnTo>
                    <a:lnTo>
                      <a:pt x="200" y="498"/>
                    </a:lnTo>
                    <a:lnTo>
                      <a:pt x="194" y="496"/>
                    </a:lnTo>
                    <a:lnTo>
                      <a:pt x="182" y="490"/>
                    </a:lnTo>
                    <a:lnTo>
                      <a:pt x="170" y="478"/>
                    </a:lnTo>
                    <a:lnTo>
                      <a:pt x="156" y="462"/>
                    </a:lnTo>
                    <a:lnTo>
                      <a:pt x="144" y="442"/>
                    </a:lnTo>
                    <a:lnTo>
                      <a:pt x="132" y="420"/>
                    </a:lnTo>
                    <a:lnTo>
                      <a:pt x="110" y="372"/>
                    </a:lnTo>
                    <a:lnTo>
                      <a:pt x="88" y="320"/>
                    </a:lnTo>
                    <a:lnTo>
                      <a:pt x="72" y="270"/>
                    </a:lnTo>
                    <a:lnTo>
                      <a:pt x="48" y="204"/>
                    </a:lnTo>
                    <a:lnTo>
                      <a:pt x="48" y="204"/>
                    </a:lnTo>
                    <a:lnTo>
                      <a:pt x="32" y="168"/>
                    </a:lnTo>
                    <a:lnTo>
                      <a:pt x="14" y="124"/>
                    </a:lnTo>
                    <a:lnTo>
                      <a:pt x="6" y="102"/>
                    </a:lnTo>
                    <a:lnTo>
                      <a:pt x="2" y="80"/>
                    </a:lnTo>
                    <a:lnTo>
                      <a:pt x="0" y="70"/>
                    </a:lnTo>
                    <a:lnTo>
                      <a:pt x="0" y="60"/>
                    </a:lnTo>
                    <a:lnTo>
                      <a:pt x="2" y="52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12" y="30"/>
                    </a:lnTo>
                    <a:lnTo>
                      <a:pt x="20" y="20"/>
                    </a:lnTo>
                    <a:lnTo>
                      <a:pt x="28" y="12"/>
                    </a:lnTo>
                    <a:lnTo>
                      <a:pt x="34" y="6"/>
                    </a:lnTo>
                    <a:lnTo>
                      <a:pt x="42" y="2"/>
                    </a:lnTo>
                    <a:lnTo>
                      <a:pt x="48" y="2"/>
                    </a:lnTo>
                    <a:lnTo>
                      <a:pt x="56" y="0"/>
                    </a:lnTo>
                    <a:lnTo>
                      <a:pt x="62" y="2"/>
                    </a:lnTo>
                    <a:lnTo>
                      <a:pt x="70" y="6"/>
                    </a:lnTo>
                    <a:lnTo>
                      <a:pt x="76" y="10"/>
                    </a:lnTo>
                    <a:lnTo>
                      <a:pt x="90" y="22"/>
                    </a:lnTo>
                    <a:lnTo>
                      <a:pt x="104" y="40"/>
                    </a:lnTo>
                    <a:lnTo>
                      <a:pt x="118" y="60"/>
                    </a:lnTo>
                    <a:lnTo>
                      <a:pt x="130" y="82"/>
                    </a:lnTo>
                    <a:lnTo>
                      <a:pt x="140" y="106"/>
                    </a:lnTo>
                    <a:lnTo>
                      <a:pt x="160" y="152"/>
                    </a:lnTo>
                    <a:lnTo>
                      <a:pt x="186" y="220"/>
                    </a:lnTo>
                    <a:lnTo>
                      <a:pt x="186" y="220"/>
                    </a:lnTo>
                    <a:lnTo>
                      <a:pt x="208" y="280"/>
                    </a:lnTo>
                    <a:lnTo>
                      <a:pt x="222" y="322"/>
                    </a:lnTo>
                    <a:lnTo>
                      <a:pt x="234" y="368"/>
                    </a:lnTo>
                    <a:lnTo>
                      <a:pt x="240" y="392"/>
                    </a:lnTo>
                    <a:lnTo>
                      <a:pt x="242" y="414"/>
                    </a:lnTo>
                    <a:lnTo>
                      <a:pt x="244" y="434"/>
                    </a:lnTo>
                    <a:lnTo>
                      <a:pt x="242" y="454"/>
                    </a:lnTo>
                    <a:lnTo>
                      <a:pt x="238" y="470"/>
                    </a:lnTo>
                    <a:lnTo>
                      <a:pt x="232" y="482"/>
                    </a:lnTo>
                    <a:lnTo>
                      <a:pt x="226" y="488"/>
                    </a:lnTo>
                    <a:lnTo>
                      <a:pt x="220" y="492"/>
                    </a:lnTo>
                    <a:lnTo>
                      <a:pt x="214" y="494"/>
                    </a:lnTo>
                    <a:lnTo>
                      <a:pt x="206" y="4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" name="Freeform 107"/>
              <p:cNvSpPr>
                <a:spLocks/>
              </p:cNvSpPr>
              <p:nvPr userDrawn="1"/>
            </p:nvSpPr>
            <p:spPr bwMode="auto">
              <a:xfrm>
                <a:off x="7565" y="-716"/>
                <a:ext cx="244" cy="498"/>
              </a:xfrm>
              <a:custGeom>
                <a:avLst/>
                <a:gdLst>
                  <a:gd name="T0" fmla="*/ 206 w 244"/>
                  <a:gd name="T1" fmla="*/ 496 h 498"/>
                  <a:gd name="T2" fmla="*/ 206 w 244"/>
                  <a:gd name="T3" fmla="*/ 496 h 498"/>
                  <a:gd name="T4" fmla="*/ 200 w 244"/>
                  <a:gd name="T5" fmla="*/ 498 h 498"/>
                  <a:gd name="T6" fmla="*/ 194 w 244"/>
                  <a:gd name="T7" fmla="*/ 496 h 498"/>
                  <a:gd name="T8" fmla="*/ 182 w 244"/>
                  <a:gd name="T9" fmla="*/ 490 h 498"/>
                  <a:gd name="T10" fmla="*/ 170 w 244"/>
                  <a:gd name="T11" fmla="*/ 478 h 498"/>
                  <a:gd name="T12" fmla="*/ 156 w 244"/>
                  <a:gd name="T13" fmla="*/ 462 h 498"/>
                  <a:gd name="T14" fmla="*/ 144 w 244"/>
                  <a:gd name="T15" fmla="*/ 442 h 498"/>
                  <a:gd name="T16" fmla="*/ 132 w 244"/>
                  <a:gd name="T17" fmla="*/ 420 h 498"/>
                  <a:gd name="T18" fmla="*/ 110 w 244"/>
                  <a:gd name="T19" fmla="*/ 372 h 498"/>
                  <a:gd name="T20" fmla="*/ 88 w 244"/>
                  <a:gd name="T21" fmla="*/ 320 h 498"/>
                  <a:gd name="T22" fmla="*/ 72 w 244"/>
                  <a:gd name="T23" fmla="*/ 270 h 498"/>
                  <a:gd name="T24" fmla="*/ 48 w 244"/>
                  <a:gd name="T25" fmla="*/ 204 h 498"/>
                  <a:gd name="T26" fmla="*/ 48 w 244"/>
                  <a:gd name="T27" fmla="*/ 204 h 498"/>
                  <a:gd name="T28" fmla="*/ 32 w 244"/>
                  <a:gd name="T29" fmla="*/ 168 h 498"/>
                  <a:gd name="T30" fmla="*/ 14 w 244"/>
                  <a:gd name="T31" fmla="*/ 124 h 498"/>
                  <a:gd name="T32" fmla="*/ 6 w 244"/>
                  <a:gd name="T33" fmla="*/ 102 h 498"/>
                  <a:gd name="T34" fmla="*/ 2 w 244"/>
                  <a:gd name="T35" fmla="*/ 80 h 498"/>
                  <a:gd name="T36" fmla="*/ 0 w 244"/>
                  <a:gd name="T37" fmla="*/ 70 h 498"/>
                  <a:gd name="T38" fmla="*/ 0 w 244"/>
                  <a:gd name="T39" fmla="*/ 60 h 498"/>
                  <a:gd name="T40" fmla="*/ 2 w 244"/>
                  <a:gd name="T41" fmla="*/ 52 h 498"/>
                  <a:gd name="T42" fmla="*/ 6 w 244"/>
                  <a:gd name="T43" fmla="*/ 42 h 498"/>
                  <a:gd name="T44" fmla="*/ 6 w 244"/>
                  <a:gd name="T45" fmla="*/ 42 h 498"/>
                  <a:gd name="T46" fmla="*/ 12 w 244"/>
                  <a:gd name="T47" fmla="*/ 30 h 498"/>
                  <a:gd name="T48" fmla="*/ 20 w 244"/>
                  <a:gd name="T49" fmla="*/ 20 h 498"/>
                  <a:gd name="T50" fmla="*/ 28 w 244"/>
                  <a:gd name="T51" fmla="*/ 12 h 498"/>
                  <a:gd name="T52" fmla="*/ 34 w 244"/>
                  <a:gd name="T53" fmla="*/ 6 h 498"/>
                  <a:gd name="T54" fmla="*/ 42 w 244"/>
                  <a:gd name="T55" fmla="*/ 2 h 498"/>
                  <a:gd name="T56" fmla="*/ 48 w 244"/>
                  <a:gd name="T57" fmla="*/ 2 h 498"/>
                  <a:gd name="T58" fmla="*/ 56 w 244"/>
                  <a:gd name="T59" fmla="*/ 0 h 498"/>
                  <a:gd name="T60" fmla="*/ 62 w 244"/>
                  <a:gd name="T61" fmla="*/ 2 h 498"/>
                  <a:gd name="T62" fmla="*/ 70 w 244"/>
                  <a:gd name="T63" fmla="*/ 6 h 498"/>
                  <a:gd name="T64" fmla="*/ 76 w 244"/>
                  <a:gd name="T65" fmla="*/ 10 h 498"/>
                  <a:gd name="T66" fmla="*/ 90 w 244"/>
                  <a:gd name="T67" fmla="*/ 22 h 498"/>
                  <a:gd name="T68" fmla="*/ 104 w 244"/>
                  <a:gd name="T69" fmla="*/ 40 h 498"/>
                  <a:gd name="T70" fmla="*/ 118 w 244"/>
                  <a:gd name="T71" fmla="*/ 60 h 498"/>
                  <a:gd name="T72" fmla="*/ 130 w 244"/>
                  <a:gd name="T73" fmla="*/ 82 h 498"/>
                  <a:gd name="T74" fmla="*/ 140 w 244"/>
                  <a:gd name="T75" fmla="*/ 106 h 498"/>
                  <a:gd name="T76" fmla="*/ 160 w 244"/>
                  <a:gd name="T77" fmla="*/ 152 h 498"/>
                  <a:gd name="T78" fmla="*/ 186 w 244"/>
                  <a:gd name="T79" fmla="*/ 220 h 498"/>
                  <a:gd name="T80" fmla="*/ 186 w 244"/>
                  <a:gd name="T81" fmla="*/ 220 h 498"/>
                  <a:gd name="T82" fmla="*/ 208 w 244"/>
                  <a:gd name="T83" fmla="*/ 280 h 498"/>
                  <a:gd name="T84" fmla="*/ 222 w 244"/>
                  <a:gd name="T85" fmla="*/ 322 h 498"/>
                  <a:gd name="T86" fmla="*/ 234 w 244"/>
                  <a:gd name="T87" fmla="*/ 368 h 498"/>
                  <a:gd name="T88" fmla="*/ 240 w 244"/>
                  <a:gd name="T89" fmla="*/ 392 h 498"/>
                  <a:gd name="T90" fmla="*/ 242 w 244"/>
                  <a:gd name="T91" fmla="*/ 414 h 498"/>
                  <a:gd name="T92" fmla="*/ 244 w 244"/>
                  <a:gd name="T93" fmla="*/ 434 h 498"/>
                  <a:gd name="T94" fmla="*/ 242 w 244"/>
                  <a:gd name="T95" fmla="*/ 454 h 498"/>
                  <a:gd name="T96" fmla="*/ 238 w 244"/>
                  <a:gd name="T97" fmla="*/ 470 h 498"/>
                  <a:gd name="T98" fmla="*/ 232 w 244"/>
                  <a:gd name="T99" fmla="*/ 482 h 498"/>
                  <a:gd name="T100" fmla="*/ 226 w 244"/>
                  <a:gd name="T101" fmla="*/ 488 h 498"/>
                  <a:gd name="T102" fmla="*/ 220 w 244"/>
                  <a:gd name="T103" fmla="*/ 492 h 498"/>
                  <a:gd name="T104" fmla="*/ 214 w 244"/>
                  <a:gd name="T105" fmla="*/ 494 h 498"/>
                  <a:gd name="T106" fmla="*/ 206 w 244"/>
                  <a:gd name="T107" fmla="*/ 496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44" h="498">
                    <a:moveTo>
                      <a:pt x="206" y="496"/>
                    </a:moveTo>
                    <a:lnTo>
                      <a:pt x="206" y="496"/>
                    </a:lnTo>
                    <a:lnTo>
                      <a:pt x="200" y="498"/>
                    </a:lnTo>
                    <a:lnTo>
                      <a:pt x="194" y="496"/>
                    </a:lnTo>
                    <a:lnTo>
                      <a:pt x="182" y="490"/>
                    </a:lnTo>
                    <a:lnTo>
                      <a:pt x="170" y="478"/>
                    </a:lnTo>
                    <a:lnTo>
                      <a:pt x="156" y="462"/>
                    </a:lnTo>
                    <a:lnTo>
                      <a:pt x="144" y="442"/>
                    </a:lnTo>
                    <a:lnTo>
                      <a:pt x="132" y="420"/>
                    </a:lnTo>
                    <a:lnTo>
                      <a:pt x="110" y="372"/>
                    </a:lnTo>
                    <a:lnTo>
                      <a:pt x="88" y="320"/>
                    </a:lnTo>
                    <a:lnTo>
                      <a:pt x="72" y="270"/>
                    </a:lnTo>
                    <a:lnTo>
                      <a:pt x="48" y="204"/>
                    </a:lnTo>
                    <a:lnTo>
                      <a:pt x="48" y="204"/>
                    </a:lnTo>
                    <a:lnTo>
                      <a:pt x="32" y="168"/>
                    </a:lnTo>
                    <a:lnTo>
                      <a:pt x="14" y="124"/>
                    </a:lnTo>
                    <a:lnTo>
                      <a:pt x="6" y="102"/>
                    </a:lnTo>
                    <a:lnTo>
                      <a:pt x="2" y="80"/>
                    </a:lnTo>
                    <a:lnTo>
                      <a:pt x="0" y="70"/>
                    </a:lnTo>
                    <a:lnTo>
                      <a:pt x="0" y="60"/>
                    </a:lnTo>
                    <a:lnTo>
                      <a:pt x="2" y="52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12" y="30"/>
                    </a:lnTo>
                    <a:lnTo>
                      <a:pt x="20" y="20"/>
                    </a:lnTo>
                    <a:lnTo>
                      <a:pt x="28" y="12"/>
                    </a:lnTo>
                    <a:lnTo>
                      <a:pt x="34" y="6"/>
                    </a:lnTo>
                    <a:lnTo>
                      <a:pt x="42" y="2"/>
                    </a:lnTo>
                    <a:lnTo>
                      <a:pt x="48" y="2"/>
                    </a:lnTo>
                    <a:lnTo>
                      <a:pt x="56" y="0"/>
                    </a:lnTo>
                    <a:lnTo>
                      <a:pt x="62" y="2"/>
                    </a:lnTo>
                    <a:lnTo>
                      <a:pt x="70" y="6"/>
                    </a:lnTo>
                    <a:lnTo>
                      <a:pt x="76" y="10"/>
                    </a:lnTo>
                    <a:lnTo>
                      <a:pt x="90" y="22"/>
                    </a:lnTo>
                    <a:lnTo>
                      <a:pt x="104" y="40"/>
                    </a:lnTo>
                    <a:lnTo>
                      <a:pt x="118" y="60"/>
                    </a:lnTo>
                    <a:lnTo>
                      <a:pt x="130" y="82"/>
                    </a:lnTo>
                    <a:lnTo>
                      <a:pt x="140" y="106"/>
                    </a:lnTo>
                    <a:lnTo>
                      <a:pt x="160" y="152"/>
                    </a:lnTo>
                    <a:lnTo>
                      <a:pt x="186" y="220"/>
                    </a:lnTo>
                    <a:lnTo>
                      <a:pt x="186" y="220"/>
                    </a:lnTo>
                    <a:lnTo>
                      <a:pt x="208" y="280"/>
                    </a:lnTo>
                    <a:lnTo>
                      <a:pt x="222" y="322"/>
                    </a:lnTo>
                    <a:lnTo>
                      <a:pt x="234" y="368"/>
                    </a:lnTo>
                    <a:lnTo>
                      <a:pt x="240" y="392"/>
                    </a:lnTo>
                    <a:lnTo>
                      <a:pt x="242" y="414"/>
                    </a:lnTo>
                    <a:lnTo>
                      <a:pt x="244" y="434"/>
                    </a:lnTo>
                    <a:lnTo>
                      <a:pt x="242" y="454"/>
                    </a:lnTo>
                    <a:lnTo>
                      <a:pt x="238" y="470"/>
                    </a:lnTo>
                    <a:lnTo>
                      <a:pt x="232" y="482"/>
                    </a:lnTo>
                    <a:lnTo>
                      <a:pt x="226" y="488"/>
                    </a:lnTo>
                    <a:lnTo>
                      <a:pt x="220" y="492"/>
                    </a:lnTo>
                    <a:lnTo>
                      <a:pt x="214" y="494"/>
                    </a:lnTo>
                    <a:lnTo>
                      <a:pt x="206" y="49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" name="Freeform 108"/>
              <p:cNvSpPr>
                <a:spLocks/>
              </p:cNvSpPr>
              <p:nvPr userDrawn="1"/>
            </p:nvSpPr>
            <p:spPr bwMode="auto">
              <a:xfrm>
                <a:off x="9117" y="-684"/>
                <a:ext cx="268" cy="724"/>
              </a:xfrm>
              <a:custGeom>
                <a:avLst/>
                <a:gdLst>
                  <a:gd name="T0" fmla="*/ 72 w 268"/>
                  <a:gd name="T1" fmla="*/ 20 h 724"/>
                  <a:gd name="T2" fmla="*/ 72 w 268"/>
                  <a:gd name="T3" fmla="*/ 20 h 724"/>
                  <a:gd name="T4" fmla="*/ 92 w 268"/>
                  <a:gd name="T5" fmla="*/ 62 h 724"/>
                  <a:gd name="T6" fmla="*/ 110 w 268"/>
                  <a:gd name="T7" fmla="*/ 106 h 724"/>
                  <a:gd name="T8" fmla="*/ 128 w 268"/>
                  <a:gd name="T9" fmla="*/ 150 h 724"/>
                  <a:gd name="T10" fmla="*/ 142 w 268"/>
                  <a:gd name="T11" fmla="*/ 196 h 724"/>
                  <a:gd name="T12" fmla="*/ 170 w 268"/>
                  <a:gd name="T13" fmla="*/ 290 h 724"/>
                  <a:gd name="T14" fmla="*/ 186 w 268"/>
                  <a:gd name="T15" fmla="*/ 336 h 724"/>
                  <a:gd name="T16" fmla="*/ 202 w 268"/>
                  <a:gd name="T17" fmla="*/ 380 h 724"/>
                  <a:gd name="T18" fmla="*/ 202 w 268"/>
                  <a:gd name="T19" fmla="*/ 380 h 724"/>
                  <a:gd name="T20" fmla="*/ 220 w 268"/>
                  <a:gd name="T21" fmla="*/ 420 h 724"/>
                  <a:gd name="T22" fmla="*/ 236 w 268"/>
                  <a:gd name="T23" fmla="*/ 464 h 724"/>
                  <a:gd name="T24" fmla="*/ 252 w 268"/>
                  <a:gd name="T25" fmla="*/ 512 h 724"/>
                  <a:gd name="T26" fmla="*/ 258 w 268"/>
                  <a:gd name="T27" fmla="*/ 534 h 724"/>
                  <a:gd name="T28" fmla="*/ 264 w 268"/>
                  <a:gd name="T29" fmla="*/ 558 h 724"/>
                  <a:gd name="T30" fmla="*/ 266 w 268"/>
                  <a:gd name="T31" fmla="*/ 582 h 724"/>
                  <a:gd name="T32" fmla="*/ 268 w 268"/>
                  <a:gd name="T33" fmla="*/ 604 h 724"/>
                  <a:gd name="T34" fmla="*/ 266 w 268"/>
                  <a:gd name="T35" fmla="*/ 628 h 724"/>
                  <a:gd name="T36" fmla="*/ 264 w 268"/>
                  <a:gd name="T37" fmla="*/ 650 h 724"/>
                  <a:gd name="T38" fmla="*/ 256 w 268"/>
                  <a:gd name="T39" fmla="*/ 670 h 724"/>
                  <a:gd name="T40" fmla="*/ 246 w 268"/>
                  <a:gd name="T41" fmla="*/ 690 h 724"/>
                  <a:gd name="T42" fmla="*/ 234 w 268"/>
                  <a:gd name="T43" fmla="*/ 708 h 724"/>
                  <a:gd name="T44" fmla="*/ 216 w 268"/>
                  <a:gd name="T45" fmla="*/ 724 h 724"/>
                  <a:gd name="T46" fmla="*/ 216 w 268"/>
                  <a:gd name="T47" fmla="*/ 724 h 724"/>
                  <a:gd name="T48" fmla="*/ 202 w 268"/>
                  <a:gd name="T49" fmla="*/ 710 h 724"/>
                  <a:gd name="T50" fmla="*/ 190 w 268"/>
                  <a:gd name="T51" fmla="*/ 694 h 724"/>
                  <a:gd name="T52" fmla="*/ 176 w 268"/>
                  <a:gd name="T53" fmla="*/ 674 h 724"/>
                  <a:gd name="T54" fmla="*/ 166 w 268"/>
                  <a:gd name="T55" fmla="*/ 650 h 724"/>
                  <a:gd name="T56" fmla="*/ 154 w 268"/>
                  <a:gd name="T57" fmla="*/ 626 h 724"/>
                  <a:gd name="T58" fmla="*/ 144 w 268"/>
                  <a:gd name="T59" fmla="*/ 598 h 724"/>
                  <a:gd name="T60" fmla="*/ 124 w 268"/>
                  <a:gd name="T61" fmla="*/ 542 h 724"/>
                  <a:gd name="T62" fmla="*/ 108 w 268"/>
                  <a:gd name="T63" fmla="*/ 482 h 724"/>
                  <a:gd name="T64" fmla="*/ 92 w 268"/>
                  <a:gd name="T65" fmla="*/ 426 h 724"/>
                  <a:gd name="T66" fmla="*/ 80 w 268"/>
                  <a:gd name="T67" fmla="*/ 374 h 724"/>
                  <a:gd name="T68" fmla="*/ 68 w 268"/>
                  <a:gd name="T69" fmla="*/ 332 h 724"/>
                  <a:gd name="T70" fmla="*/ 68 w 268"/>
                  <a:gd name="T71" fmla="*/ 332 h 724"/>
                  <a:gd name="T72" fmla="*/ 38 w 268"/>
                  <a:gd name="T73" fmla="*/ 232 h 724"/>
                  <a:gd name="T74" fmla="*/ 24 w 268"/>
                  <a:gd name="T75" fmla="*/ 182 h 724"/>
                  <a:gd name="T76" fmla="*/ 14 w 268"/>
                  <a:gd name="T77" fmla="*/ 130 h 724"/>
                  <a:gd name="T78" fmla="*/ 14 w 268"/>
                  <a:gd name="T79" fmla="*/ 130 h 724"/>
                  <a:gd name="T80" fmla="*/ 4 w 268"/>
                  <a:gd name="T81" fmla="*/ 78 h 724"/>
                  <a:gd name="T82" fmla="*/ 0 w 268"/>
                  <a:gd name="T83" fmla="*/ 48 h 724"/>
                  <a:gd name="T84" fmla="*/ 0 w 268"/>
                  <a:gd name="T85" fmla="*/ 38 h 724"/>
                  <a:gd name="T86" fmla="*/ 2 w 268"/>
                  <a:gd name="T87" fmla="*/ 30 h 724"/>
                  <a:gd name="T88" fmla="*/ 2 w 268"/>
                  <a:gd name="T89" fmla="*/ 30 h 724"/>
                  <a:gd name="T90" fmla="*/ 8 w 268"/>
                  <a:gd name="T91" fmla="*/ 18 h 724"/>
                  <a:gd name="T92" fmla="*/ 16 w 268"/>
                  <a:gd name="T93" fmla="*/ 8 h 724"/>
                  <a:gd name="T94" fmla="*/ 26 w 268"/>
                  <a:gd name="T95" fmla="*/ 2 h 724"/>
                  <a:gd name="T96" fmla="*/ 34 w 268"/>
                  <a:gd name="T97" fmla="*/ 0 h 724"/>
                  <a:gd name="T98" fmla="*/ 42 w 268"/>
                  <a:gd name="T99" fmla="*/ 2 h 724"/>
                  <a:gd name="T100" fmla="*/ 50 w 268"/>
                  <a:gd name="T101" fmla="*/ 6 h 724"/>
                  <a:gd name="T102" fmla="*/ 58 w 268"/>
                  <a:gd name="T103" fmla="*/ 16 h 724"/>
                  <a:gd name="T104" fmla="*/ 64 w 268"/>
                  <a:gd name="T105" fmla="*/ 28 h 724"/>
                  <a:gd name="T106" fmla="*/ 72 w 268"/>
                  <a:gd name="T107" fmla="*/ 20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68" h="724">
                    <a:moveTo>
                      <a:pt x="72" y="20"/>
                    </a:moveTo>
                    <a:lnTo>
                      <a:pt x="72" y="20"/>
                    </a:lnTo>
                    <a:lnTo>
                      <a:pt x="92" y="62"/>
                    </a:lnTo>
                    <a:lnTo>
                      <a:pt x="110" y="106"/>
                    </a:lnTo>
                    <a:lnTo>
                      <a:pt x="128" y="150"/>
                    </a:lnTo>
                    <a:lnTo>
                      <a:pt x="142" y="196"/>
                    </a:lnTo>
                    <a:lnTo>
                      <a:pt x="170" y="290"/>
                    </a:lnTo>
                    <a:lnTo>
                      <a:pt x="186" y="336"/>
                    </a:lnTo>
                    <a:lnTo>
                      <a:pt x="202" y="380"/>
                    </a:lnTo>
                    <a:lnTo>
                      <a:pt x="202" y="380"/>
                    </a:lnTo>
                    <a:lnTo>
                      <a:pt x="220" y="420"/>
                    </a:lnTo>
                    <a:lnTo>
                      <a:pt x="236" y="464"/>
                    </a:lnTo>
                    <a:lnTo>
                      <a:pt x="252" y="512"/>
                    </a:lnTo>
                    <a:lnTo>
                      <a:pt x="258" y="534"/>
                    </a:lnTo>
                    <a:lnTo>
                      <a:pt x="264" y="558"/>
                    </a:lnTo>
                    <a:lnTo>
                      <a:pt x="266" y="582"/>
                    </a:lnTo>
                    <a:lnTo>
                      <a:pt x="268" y="604"/>
                    </a:lnTo>
                    <a:lnTo>
                      <a:pt x="266" y="628"/>
                    </a:lnTo>
                    <a:lnTo>
                      <a:pt x="264" y="650"/>
                    </a:lnTo>
                    <a:lnTo>
                      <a:pt x="256" y="670"/>
                    </a:lnTo>
                    <a:lnTo>
                      <a:pt x="246" y="690"/>
                    </a:lnTo>
                    <a:lnTo>
                      <a:pt x="234" y="708"/>
                    </a:lnTo>
                    <a:lnTo>
                      <a:pt x="216" y="724"/>
                    </a:lnTo>
                    <a:lnTo>
                      <a:pt x="216" y="724"/>
                    </a:lnTo>
                    <a:lnTo>
                      <a:pt x="202" y="710"/>
                    </a:lnTo>
                    <a:lnTo>
                      <a:pt x="190" y="694"/>
                    </a:lnTo>
                    <a:lnTo>
                      <a:pt x="176" y="674"/>
                    </a:lnTo>
                    <a:lnTo>
                      <a:pt x="166" y="650"/>
                    </a:lnTo>
                    <a:lnTo>
                      <a:pt x="154" y="626"/>
                    </a:lnTo>
                    <a:lnTo>
                      <a:pt x="144" y="598"/>
                    </a:lnTo>
                    <a:lnTo>
                      <a:pt x="124" y="542"/>
                    </a:lnTo>
                    <a:lnTo>
                      <a:pt x="108" y="482"/>
                    </a:lnTo>
                    <a:lnTo>
                      <a:pt x="92" y="426"/>
                    </a:lnTo>
                    <a:lnTo>
                      <a:pt x="80" y="374"/>
                    </a:lnTo>
                    <a:lnTo>
                      <a:pt x="68" y="332"/>
                    </a:lnTo>
                    <a:lnTo>
                      <a:pt x="68" y="332"/>
                    </a:lnTo>
                    <a:lnTo>
                      <a:pt x="38" y="232"/>
                    </a:lnTo>
                    <a:lnTo>
                      <a:pt x="24" y="182"/>
                    </a:lnTo>
                    <a:lnTo>
                      <a:pt x="14" y="130"/>
                    </a:lnTo>
                    <a:lnTo>
                      <a:pt x="14" y="130"/>
                    </a:lnTo>
                    <a:lnTo>
                      <a:pt x="4" y="78"/>
                    </a:lnTo>
                    <a:lnTo>
                      <a:pt x="0" y="48"/>
                    </a:lnTo>
                    <a:lnTo>
                      <a:pt x="0" y="38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8" y="18"/>
                    </a:lnTo>
                    <a:lnTo>
                      <a:pt x="16" y="8"/>
                    </a:lnTo>
                    <a:lnTo>
                      <a:pt x="26" y="2"/>
                    </a:lnTo>
                    <a:lnTo>
                      <a:pt x="34" y="0"/>
                    </a:lnTo>
                    <a:lnTo>
                      <a:pt x="42" y="2"/>
                    </a:lnTo>
                    <a:lnTo>
                      <a:pt x="50" y="6"/>
                    </a:lnTo>
                    <a:lnTo>
                      <a:pt x="58" y="16"/>
                    </a:lnTo>
                    <a:lnTo>
                      <a:pt x="64" y="28"/>
                    </a:lnTo>
                    <a:lnTo>
                      <a:pt x="72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" name="Freeform 109"/>
              <p:cNvSpPr>
                <a:spLocks/>
              </p:cNvSpPr>
              <p:nvPr userDrawn="1"/>
            </p:nvSpPr>
            <p:spPr bwMode="auto">
              <a:xfrm>
                <a:off x="9117" y="-684"/>
                <a:ext cx="268" cy="724"/>
              </a:xfrm>
              <a:custGeom>
                <a:avLst/>
                <a:gdLst>
                  <a:gd name="T0" fmla="*/ 72 w 268"/>
                  <a:gd name="T1" fmla="*/ 20 h 724"/>
                  <a:gd name="T2" fmla="*/ 72 w 268"/>
                  <a:gd name="T3" fmla="*/ 20 h 724"/>
                  <a:gd name="T4" fmla="*/ 92 w 268"/>
                  <a:gd name="T5" fmla="*/ 62 h 724"/>
                  <a:gd name="T6" fmla="*/ 110 w 268"/>
                  <a:gd name="T7" fmla="*/ 106 h 724"/>
                  <a:gd name="T8" fmla="*/ 128 w 268"/>
                  <a:gd name="T9" fmla="*/ 150 h 724"/>
                  <a:gd name="T10" fmla="*/ 142 w 268"/>
                  <a:gd name="T11" fmla="*/ 196 h 724"/>
                  <a:gd name="T12" fmla="*/ 170 w 268"/>
                  <a:gd name="T13" fmla="*/ 290 h 724"/>
                  <a:gd name="T14" fmla="*/ 186 w 268"/>
                  <a:gd name="T15" fmla="*/ 336 h 724"/>
                  <a:gd name="T16" fmla="*/ 202 w 268"/>
                  <a:gd name="T17" fmla="*/ 380 h 724"/>
                  <a:gd name="T18" fmla="*/ 202 w 268"/>
                  <a:gd name="T19" fmla="*/ 380 h 724"/>
                  <a:gd name="T20" fmla="*/ 220 w 268"/>
                  <a:gd name="T21" fmla="*/ 420 h 724"/>
                  <a:gd name="T22" fmla="*/ 236 w 268"/>
                  <a:gd name="T23" fmla="*/ 464 h 724"/>
                  <a:gd name="T24" fmla="*/ 252 w 268"/>
                  <a:gd name="T25" fmla="*/ 512 h 724"/>
                  <a:gd name="T26" fmla="*/ 258 w 268"/>
                  <a:gd name="T27" fmla="*/ 534 h 724"/>
                  <a:gd name="T28" fmla="*/ 264 w 268"/>
                  <a:gd name="T29" fmla="*/ 558 h 724"/>
                  <a:gd name="T30" fmla="*/ 266 w 268"/>
                  <a:gd name="T31" fmla="*/ 582 h 724"/>
                  <a:gd name="T32" fmla="*/ 268 w 268"/>
                  <a:gd name="T33" fmla="*/ 604 h 724"/>
                  <a:gd name="T34" fmla="*/ 266 w 268"/>
                  <a:gd name="T35" fmla="*/ 628 h 724"/>
                  <a:gd name="T36" fmla="*/ 264 w 268"/>
                  <a:gd name="T37" fmla="*/ 650 h 724"/>
                  <a:gd name="T38" fmla="*/ 256 w 268"/>
                  <a:gd name="T39" fmla="*/ 670 h 724"/>
                  <a:gd name="T40" fmla="*/ 246 w 268"/>
                  <a:gd name="T41" fmla="*/ 690 h 724"/>
                  <a:gd name="T42" fmla="*/ 234 w 268"/>
                  <a:gd name="T43" fmla="*/ 708 h 724"/>
                  <a:gd name="T44" fmla="*/ 216 w 268"/>
                  <a:gd name="T45" fmla="*/ 724 h 724"/>
                  <a:gd name="T46" fmla="*/ 216 w 268"/>
                  <a:gd name="T47" fmla="*/ 724 h 724"/>
                  <a:gd name="T48" fmla="*/ 202 w 268"/>
                  <a:gd name="T49" fmla="*/ 710 h 724"/>
                  <a:gd name="T50" fmla="*/ 190 w 268"/>
                  <a:gd name="T51" fmla="*/ 694 h 724"/>
                  <a:gd name="T52" fmla="*/ 176 w 268"/>
                  <a:gd name="T53" fmla="*/ 674 h 724"/>
                  <a:gd name="T54" fmla="*/ 166 w 268"/>
                  <a:gd name="T55" fmla="*/ 650 h 724"/>
                  <a:gd name="T56" fmla="*/ 154 w 268"/>
                  <a:gd name="T57" fmla="*/ 626 h 724"/>
                  <a:gd name="T58" fmla="*/ 144 w 268"/>
                  <a:gd name="T59" fmla="*/ 598 h 724"/>
                  <a:gd name="T60" fmla="*/ 124 w 268"/>
                  <a:gd name="T61" fmla="*/ 542 h 724"/>
                  <a:gd name="T62" fmla="*/ 108 w 268"/>
                  <a:gd name="T63" fmla="*/ 482 h 724"/>
                  <a:gd name="T64" fmla="*/ 92 w 268"/>
                  <a:gd name="T65" fmla="*/ 426 h 724"/>
                  <a:gd name="T66" fmla="*/ 80 w 268"/>
                  <a:gd name="T67" fmla="*/ 374 h 724"/>
                  <a:gd name="T68" fmla="*/ 68 w 268"/>
                  <a:gd name="T69" fmla="*/ 332 h 724"/>
                  <a:gd name="T70" fmla="*/ 68 w 268"/>
                  <a:gd name="T71" fmla="*/ 332 h 724"/>
                  <a:gd name="T72" fmla="*/ 38 w 268"/>
                  <a:gd name="T73" fmla="*/ 232 h 724"/>
                  <a:gd name="T74" fmla="*/ 24 w 268"/>
                  <a:gd name="T75" fmla="*/ 182 h 724"/>
                  <a:gd name="T76" fmla="*/ 14 w 268"/>
                  <a:gd name="T77" fmla="*/ 130 h 724"/>
                  <a:gd name="T78" fmla="*/ 14 w 268"/>
                  <a:gd name="T79" fmla="*/ 130 h 724"/>
                  <a:gd name="T80" fmla="*/ 4 w 268"/>
                  <a:gd name="T81" fmla="*/ 78 h 724"/>
                  <a:gd name="T82" fmla="*/ 0 w 268"/>
                  <a:gd name="T83" fmla="*/ 48 h 724"/>
                  <a:gd name="T84" fmla="*/ 0 w 268"/>
                  <a:gd name="T85" fmla="*/ 38 h 724"/>
                  <a:gd name="T86" fmla="*/ 2 w 268"/>
                  <a:gd name="T87" fmla="*/ 30 h 724"/>
                  <a:gd name="T88" fmla="*/ 2 w 268"/>
                  <a:gd name="T89" fmla="*/ 30 h 724"/>
                  <a:gd name="T90" fmla="*/ 8 w 268"/>
                  <a:gd name="T91" fmla="*/ 18 h 724"/>
                  <a:gd name="T92" fmla="*/ 16 w 268"/>
                  <a:gd name="T93" fmla="*/ 8 h 724"/>
                  <a:gd name="T94" fmla="*/ 26 w 268"/>
                  <a:gd name="T95" fmla="*/ 2 h 724"/>
                  <a:gd name="T96" fmla="*/ 34 w 268"/>
                  <a:gd name="T97" fmla="*/ 0 h 724"/>
                  <a:gd name="T98" fmla="*/ 42 w 268"/>
                  <a:gd name="T99" fmla="*/ 2 h 724"/>
                  <a:gd name="T100" fmla="*/ 50 w 268"/>
                  <a:gd name="T101" fmla="*/ 6 h 724"/>
                  <a:gd name="T102" fmla="*/ 58 w 268"/>
                  <a:gd name="T103" fmla="*/ 16 h 724"/>
                  <a:gd name="T104" fmla="*/ 64 w 268"/>
                  <a:gd name="T105" fmla="*/ 28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8" h="724">
                    <a:moveTo>
                      <a:pt x="72" y="20"/>
                    </a:moveTo>
                    <a:lnTo>
                      <a:pt x="72" y="20"/>
                    </a:lnTo>
                    <a:lnTo>
                      <a:pt x="92" y="62"/>
                    </a:lnTo>
                    <a:lnTo>
                      <a:pt x="110" y="106"/>
                    </a:lnTo>
                    <a:lnTo>
                      <a:pt x="128" y="150"/>
                    </a:lnTo>
                    <a:lnTo>
                      <a:pt x="142" y="196"/>
                    </a:lnTo>
                    <a:lnTo>
                      <a:pt x="170" y="290"/>
                    </a:lnTo>
                    <a:lnTo>
                      <a:pt x="186" y="336"/>
                    </a:lnTo>
                    <a:lnTo>
                      <a:pt x="202" y="380"/>
                    </a:lnTo>
                    <a:lnTo>
                      <a:pt x="202" y="380"/>
                    </a:lnTo>
                    <a:lnTo>
                      <a:pt x="220" y="420"/>
                    </a:lnTo>
                    <a:lnTo>
                      <a:pt x="236" y="464"/>
                    </a:lnTo>
                    <a:lnTo>
                      <a:pt x="252" y="512"/>
                    </a:lnTo>
                    <a:lnTo>
                      <a:pt x="258" y="534"/>
                    </a:lnTo>
                    <a:lnTo>
                      <a:pt x="264" y="558"/>
                    </a:lnTo>
                    <a:lnTo>
                      <a:pt x="266" y="582"/>
                    </a:lnTo>
                    <a:lnTo>
                      <a:pt x="268" y="604"/>
                    </a:lnTo>
                    <a:lnTo>
                      <a:pt x="266" y="628"/>
                    </a:lnTo>
                    <a:lnTo>
                      <a:pt x="264" y="650"/>
                    </a:lnTo>
                    <a:lnTo>
                      <a:pt x="256" y="670"/>
                    </a:lnTo>
                    <a:lnTo>
                      <a:pt x="246" y="690"/>
                    </a:lnTo>
                    <a:lnTo>
                      <a:pt x="234" y="708"/>
                    </a:lnTo>
                    <a:lnTo>
                      <a:pt x="216" y="724"/>
                    </a:lnTo>
                    <a:lnTo>
                      <a:pt x="216" y="724"/>
                    </a:lnTo>
                    <a:lnTo>
                      <a:pt x="202" y="710"/>
                    </a:lnTo>
                    <a:lnTo>
                      <a:pt x="190" y="694"/>
                    </a:lnTo>
                    <a:lnTo>
                      <a:pt x="176" y="674"/>
                    </a:lnTo>
                    <a:lnTo>
                      <a:pt x="166" y="650"/>
                    </a:lnTo>
                    <a:lnTo>
                      <a:pt x="154" y="626"/>
                    </a:lnTo>
                    <a:lnTo>
                      <a:pt x="144" y="598"/>
                    </a:lnTo>
                    <a:lnTo>
                      <a:pt x="124" y="542"/>
                    </a:lnTo>
                    <a:lnTo>
                      <a:pt x="108" y="482"/>
                    </a:lnTo>
                    <a:lnTo>
                      <a:pt x="92" y="426"/>
                    </a:lnTo>
                    <a:lnTo>
                      <a:pt x="80" y="374"/>
                    </a:lnTo>
                    <a:lnTo>
                      <a:pt x="68" y="332"/>
                    </a:lnTo>
                    <a:lnTo>
                      <a:pt x="68" y="332"/>
                    </a:lnTo>
                    <a:lnTo>
                      <a:pt x="38" y="232"/>
                    </a:lnTo>
                    <a:lnTo>
                      <a:pt x="24" y="182"/>
                    </a:lnTo>
                    <a:lnTo>
                      <a:pt x="14" y="130"/>
                    </a:lnTo>
                    <a:lnTo>
                      <a:pt x="14" y="130"/>
                    </a:lnTo>
                    <a:lnTo>
                      <a:pt x="4" y="78"/>
                    </a:lnTo>
                    <a:lnTo>
                      <a:pt x="0" y="48"/>
                    </a:lnTo>
                    <a:lnTo>
                      <a:pt x="0" y="38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8" y="18"/>
                    </a:lnTo>
                    <a:lnTo>
                      <a:pt x="16" y="8"/>
                    </a:lnTo>
                    <a:lnTo>
                      <a:pt x="26" y="2"/>
                    </a:lnTo>
                    <a:lnTo>
                      <a:pt x="34" y="0"/>
                    </a:lnTo>
                    <a:lnTo>
                      <a:pt x="42" y="2"/>
                    </a:lnTo>
                    <a:lnTo>
                      <a:pt x="50" y="6"/>
                    </a:lnTo>
                    <a:lnTo>
                      <a:pt x="58" y="16"/>
                    </a:lnTo>
                    <a:lnTo>
                      <a:pt x="64" y="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" name="Freeform 110"/>
              <p:cNvSpPr>
                <a:spLocks/>
              </p:cNvSpPr>
              <p:nvPr userDrawn="1"/>
            </p:nvSpPr>
            <p:spPr bwMode="auto">
              <a:xfrm>
                <a:off x="8747" y="-444"/>
                <a:ext cx="216" cy="644"/>
              </a:xfrm>
              <a:custGeom>
                <a:avLst/>
                <a:gdLst>
                  <a:gd name="T0" fmla="*/ 92 w 216"/>
                  <a:gd name="T1" fmla="*/ 20 h 644"/>
                  <a:gd name="T2" fmla="*/ 92 w 216"/>
                  <a:gd name="T3" fmla="*/ 20 h 644"/>
                  <a:gd name="T4" fmla="*/ 94 w 216"/>
                  <a:gd name="T5" fmla="*/ 42 h 644"/>
                  <a:gd name="T6" fmla="*/ 98 w 216"/>
                  <a:gd name="T7" fmla="*/ 72 h 644"/>
                  <a:gd name="T8" fmla="*/ 106 w 216"/>
                  <a:gd name="T9" fmla="*/ 108 h 644"/>
                  <a:gd name="T10" fmla="*/ 116 w 216"/>
                  <a:gd name="T11" fmla="*/ 152 h 644"/>
                  <a:gd name="T12" fmla="*/ 142 w 216"/>
                  <a:gd name="T13" fmla="*/ 248 h 644"/>
                  <a:gd name="T14" fmla="*/ 170 w 216"/>
                  <a:gd name="T15" fmla="*/ 350 h 644"/>
                  <a:gd name="T16" fmla="*/ 194 w 216"/>
                  <a:gd name="T17" fmla="*/ 452 h 644"/>
                  <a:gd name="T18" fmla="*/ 204 w 216"/>
                  <a:gd name="T19" fmla="*/ 498 h 644"/>
                  <a:gd name="T20" fmla="*/ 212 w 216"/>
                  <a:gd name="T21" fmla="*/ 538 h 644"/>
                  <a:gd name="T22" fmla="*/ 216 w 216"/>
                  <a:gd name="T23" fmla="*/ 576 h 644"/>
                  <a:gd name="T24" fmla="*/ 216 w 216"/>
                  <a:gd name="T25" fmla="*/ 604 h 644"/>
                  <a:gd name="T26" fmla="*/ 214 w 216"/>
                  <a:gd name="T27" fmla="*/ 616 h 644"/>
                  <a:gd name="T28" fmla="*/ 212 w 216"/>
                  <a:gd name="T29" fmla="*/ 626 h 644"/>
                  <a:gd name="T30" fmla="*/ 208 w 216"/>
                  <a:gd name="T31" fmla="*/ 634 h 644"/>
                  <a:gd name="T32" fmla="*/ 202 w 216"/>
                  <a:gd name="T33" fmla="*/ 638 h 644"/>
                  <a:gd name="T34" fmla="*/ 202 w 216"/>
                  <a:gd name="T35" fmla="*/ 638 h 644"/>
                  <a:gd name="T36" fmla="*/ 192 w 216"/>
                  <a:gd name="T37" fmla="*/ 642 h 644"/>
                  <a:gd name="T38" fmla="*/ 182 w 216"/>
                  <a:gd name="T39" fmla="*/ 644 h 644"/>
                  <a:gd name="T40" fmla="*/ 172 w 216"/>
                  <a:gd name="T41" fmla="*/ 640 h 644"/>
                  <a:gd name="T42" fmla="*/ 162 w 216"/>
                  <a:gd name="T43" fmla="*/ 634 h 644"/>
                  <a:gd name="T44" fmla="*/ 152 w 216"/>
                  <a:gd name="T45" fmla="*/ 624 h 644"/>
                  <a:gd name="T46" fmla="*/ 142 w 216"/>
                  <a:gd name="T47" fmla="*/ 610 h 644"/>
                  <a:gd name="T48" fmla="*/ 132 w 216"/>
                  <a:gd name="T49" fmla="*/ 596 h 644"/>
                  <a:gd name="T50" fmla="*/ 124 w 216"/>
                  <a:gd name="T51" fmla="*/ 578 h 644"/>
                  <a:gd name="T52" fmla="*/ 106 w 216"/>
                  <a:gd name="T53" fmla="*/ 534 h 644"/>
                  <a:gd name="T54" fmla="*/ 90 w 216"/>
                  <a:gd name="T55" fmla="*/ 486 h 644"/>
                  <a:gd name="T56" fmla="*/ 74 w 216"/>
                  <a:gd name="T57" fmla="*/ 432 h 644"/>
                  <a:gd name="T58" fmla="*/ 58 w 216"/>
                  <a:gd name="T59" fmla="*/ 372 h 644"/>
                  <a:gd name="T60" fmla="*/ 46 w 216"/>
                  <a:gd name="T61" fmla="*/ 314 h 644"/>
                  <a:gd name="T62" fmla="*/ 34 w 216"/>
                  <a:gd name="T63" fmla="*/ 254 h 644"/>
                  <a:gd name="T64" fmla="*/ 14 w 216"/>
                  <a:gd name="T65" fmla="*/ 142 h 644"/>
                  <a:gd name="T66" fmla="*/ 2 w 216"/>
                  <a:gd name="T67" fmla="*/ 52 h 644"/>
                  <a:gd name="T68" fmla="*/ 0 w 216"/>
                  <a:gd name="T69" fmla="*/ 22 h 644"/>
                  <a:gd name="T70" fmla="*/ 0 w 216"/>
                  <a:gd name="T71" fmla="*/ 0 h 644"/>
                  <a:gd name="T72" fmla="*/ 0 w 216"/>
                  <a:gd name="T73" fmla="*/ 0 h 644"/>
                  <a:gd name="T74" fmla="*/ 26 w 216"/>
                  <a:gd name="T75" fmla="*/ 2 h 644"/>
                  <a:gd name="T76" fmla="*/ 38 w 216"/>
                  <a:gd name="T77" fmla="*/ 4 h 644"/>
                  <a:gd name="T78" fmla="*/ 50 w 216"/>
                  <a:gd name="T79" fmla="*/ 6 h 644"/>
                  <a:gd name="T80" fmla="*/ 60 w 216"/>
                  <a:gd name="T81" fmla="*/ 12 h 644"/>
                  <a:gd name="T82" fmla="*/ 70 w 216"/>
                  <a:gd name="T83" fmla="*/ 18 h 644"/>
                  <a:gd name="T84" fmla="*/ 78 w 216"/>
                  <a:gd name="T85" fmla="*/ 26 h 644"/>
                  <a:gd name="T86" fmla="*/ 84 w 216"/>
                  <a:gd name="T87" fmla="*/ 36 h 644"/>
                  <a:gd name="T88" fmla="*/ 92 w 216"/>
                  <a:gd name="T89" fmla="*/ 2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16" h="644">
                    <a:moveTo>
                      <a:pt x="92" y="20"/>
                    </a:moveTo>
                    <a:lnTo>
                      <a:pt x="92" y="20"/>
                    </a:lnTo>
                    <a:lnTo>
                      <a:pt x="94" y="42"/>
                    </a:lnTo>
                    <a:lnTo>
                      <a:pt x="98" y="72"/>
                    </a:lnTo>
                    <a:lnTo>
                      <a:pt x="106" y="108"/>
                    </a:lnTo>
                    <a:lnTo>
                      <a:pt x="116" y="152"/>
                    </a:lnTo>
                    <a:lnTo>
                      <a:pt x="142" y="248"/>
                    </a:lnTo>
                    <a:lnTo>
                      <a:pt x="170" y="350"/>
                    </a:lnTo>
                    <a:lnTo>
                      <a:pt x="194" y="452"/>
                    </a:lnTo>
                    <a:lnTo>
                      <a:pt x="204" y="498"/>
                    </a:lnTo>
                    <a:lnTo>
                      <a:pt x="212" y="538"/>
                    </a:lnTo>
                    <a:lnTo>
                      <a:pt x="216" y="576"/>
                    </a:lnTo>
                    <a:lnTo>
                      <a:pt x="216" y="604"/>
                    </a:lnTo>
                    <a:lnTo>
                      <a:pt x="214" y="616"/>
                    </a:lnTo>
                    <a:lnTo>
                      <a:pt x="212" y="626"/>
                    </a:lnTo>
                    <a:lnTo>
                      <a:pt x="208" y="634"/>
                    </a:lnTo>
                    <a:lnTo>
                      <a:pt x="202" y="638"/>
                    </a:lnTo>
                    <a:lnTo>
                      <a:pt x="202" y="638"/>
                    </a:lnTo>
                    <a:lnTo>
                      <a:pt x="192" y="642"/>
                    </a:lnTo>
                    <a:lnTo>
                      <a:pt x="182" y="644"/>
                    </a:lnTo>
                    <a:lnTo>
                      <a:pt x="172" y="640"/>
                    </a:lnTo>
                    <a:lnTo>
                      <a:pt x="162" y="634"/>
                    </a:lnTo>
                    <a:lnTo>
                      <a:pt x="152" y="624"/>
                    </a:lnTo>
                    <a:lnTo>
                      <a:pt x="142" y="610"/>
                    </a:lnTo>
                    <a:lnTo>
                      <a:pt x="132" y="596"/>
                    </a:lnTo>
                    <a:lnTo>
                      <a:pt x="124" y="578"/>
                    </a:lnTo>
                    <a:lnTo>
                      <a:pt x="106" y="534"/>
                    </a:lnTo>
                    <a:lnTo>
                      <a:pt x="90" y="486"/>
                    </a:lnTo>
                    <a:lnTo>
                      <a:pt x="74" y="432"/>
                    </a:lnTo>
                    <a:lnTo>
                      <a:pt x="58" y="372"/>
                    </a:lnTo>
                    <a:lnTo>
                      <a:pt x="46" y="314"/>
                    </a:lnTo>
                    <a:lnTo>
                      <a:pt x="34" y="254"/>
                    </a:lnTo>
                    <a:lnTo>
                      <a:pt x="14" y="142"/>
                    </a:lnTo>
                    <a:lnTo>
                      <a:pt x="2" y="5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38" y="4"/>
                    </a:lnTo>
                    <a:lnTo>
                      <a:pt x="50" y="6"/>
                    </a:lnTo>
                    <a:lnTo>
                      <a:pt x="60" y="12"/>
                    </a:lnTo>
                    <a:lnTo>
                      <a:pt x="70" y="18"/>
                    </a:lnTo>
                    <a:lnTo>
                      <a:pt x="78" y="26"/>
                    </a:lnTo>
                    <a:lnTo>
                      <a:pt x="84" y="36"/>
                    </a:lnTo>
                    <a:lnTo>
                      <a:pt x="92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" name="Freeform 111"/>
              <p:cNvSpPr>
                <a:spLocks/>
              </p:cNvSpPr>
              <p:nvPr userDrawn="1"/>
            </p:nvSpPr>
            <p:spPr bwMode="auto">
              <a:xfrm>
                <a:off x="8747" y="-444"/>
                <a:ext cx="216" cy="644"/>
              </a:xfrm>
              <a:custGeom>
                <a:avLst/>
                <a:gdLst>
                  <a:gd name="T0" fmla="*/ 92 w 216"/>
                  <a:gd name="T1" fmla="*/ 20 h 644"/>
                  <a:gd name="T2" fmla="*/ 92 w 216"/>
                  <a:gd name="T3" fmla="*/ 20 h 644"/>
                  <a:gd name="T4" fmla="*/ 94 w 216"/>
                  <a:gd name="T5" fmla="*/ 42 h 644"/>
                  <a:gd name="T6" fmla="*/ 98 w 216"/>
                  <a:gd name="T7" fmla="*/ 72 h 644"/>
                  <a:gd name="T8" fmla="*/ 106 w 216"/>
                  <a:gd name="T9" fmla="*/ 108 h 644"/>
                  <a:gd name="T10" fmla="*/ 116 w 216"/>
                  <a:gd name="T11" fmla="*/ 152 h 644"/>
                  <a:gd name="T12" fmla="*/ 142 w 216"/>
                  <a:gd name="T13" fmla="*/ 248 h 644"/>
                  <a:gd name="T14" fmla="*/ 170 w 216"/>
                  <a:gd name="T15" fmla="*/ 350 h 644"/>
                  <a:gd name="T16" fmla="*/ 194 w 216"/>
                  <a:gd name="T17" fmla="*/ 452 h 644"/>
                  <a:gd name="T18" fmla="*/ 204 w 216"/>
                  <a:gd name="T19" fmla="*/ 498 h 644"/>
                  <a:gd name="T20" fmla="*/ 212 w 216"/>
                  <a:gd name="T21" fmla="*/ 538 h 644"/>
                  <a:gd name="T22" fmla="*/ 216 w 216"/>
                  <a:gd name="T23" fmla="*/ 576 h 644"/>
                  <a:gd name="T24" fmla="*/ 216 w 216"/>
                  <a:gd name="T25" fmla="*/ 604 h 644"/>
                  <a:gd name="T26" fmla="*/ 214 w 216"/>
                  <a:gd name="T27" fmla="*/ 616 h 644"/>
                  <a:gd name="T28" fmla="*/ 212 w 216"/>
                  <a:gd name="T29" fmla="*/ 626 h 644"/>
                  <a:gd name="T30" fmla="*/ 208 w 216"/>
                  <a:gd name="T31" fmla="*/ 634 h 644"/>
                  <a:gd name="T32" fmla="*/ 202 w 216"/>
                  <a:gd name="T33" fmla="*/ 638 h 644"/>
                  <a:gd name="T34" fmla="*/ 202 w 216"/>
                  <a:gd name="T35" fmla="*/ 638 h 644"/>
                  <a:gd name="T36" fmla="*/ 192 w 216"/>
                  <a:gd name="T37" fmla="*/ 642 h 644"/>
                  <a:gd name="T38" fmla="*/ 182 w 216"/>
                  <a:gd name="T39" fmla="*/ 644 h 644"/>
                  <a:gd name="T40" fmla="*/ 172 w 216"/>
                  <a:gd name="T41" fmla="*/ 640 h 644"/>
                  <a:gd name="T42" fmla="*/ 162 w 216"/>
                  <a:gd name="T43" fmla="*/ 634 h 644"/>
                  <a:gd name="T44" fmla="*/ 152 w 216"/>
                  <a:gd name="T45" fmla="*/ 624 h 644"/>
                  <a:gd name="T46" fmla="*/ 142 w 216"/>
                  <a:gd name="T47" fmla="*/ 610 h 644"/>
                  <a:gd name="T48" fmla="*/ 132 w 216"/>
                  <a:gd name="T49" fmla="*/ 596 h 644"/>
                  <a:gd name="T50" fmla="*/ 124 w 216"/>
                  <a:gd name="T51" fmla="*/ 578 h 644"/>
                  <a:gd name="T52" fmla="*/ 106 w 216"/>
                  <a:gd name="T53" fmla="*/ 534 h 644"/>
                  <a:gd name="T54" fmla="*/ 90 w 216"/>
                  <a:gd name="T55" fmla="*/ 486 h 644"/>
                  <a:gd name="T56" fmla="*/ 74 w 216"/>
                  <a:gd name="T57" fmla="*/ 432 h 644"/>
                  <a:gd name="T58" fmla="*/ 58 w 216"/>
                  <a:gd name="T59" fmla="*/ 372 h 644"/>
                  <a:gd name="T60" fmla="*/ 46 w 216"/>
                  <a:gd name="T61" fmla="*/ 314 h 644"/>
                  <a:gd name="T62" fmla="*/ 34 w 216"/>
                  <a:gd name="T63" fmla="*/ 254 h 644"/>
                  <a:gd name="T64" fmla="*/ 14 w 216"/>
                  <a:gd name="T65" fmla="*/ 142 h 644"/>
                  <a:gd name="T66" fmla="*/ 2 w 216"/>
                  <a:gd name="T67" fmla="*/ 52 h 644"/>
                  <a:gd name="T68" fmla="*/ 0 w 216"/>
                  <a:gd name="T69" fmla="*/ 22 h 644"/>
                  <a:gd name="T70" fmla="*/ 0 w 216"/>
                  <a:gd name="T71" fmla="*/ 0 h 644"/>
                  <a:gd name="T72" fmla="*/ 0 w 216"/>
                  <a:gd name="T73" fmla="*/ 0 h 644"/>
                  <a:gd name="T74" fmla="*/ 26 w 216"/>
                  <a:gd name="T75" fmla="*/ 2 h 644"/>
                  <a:gd name="T76" fmla="*/ 38 w 216"/>
                  <a:gd name="T77" fmla="*/ 4 h 644"/>
                  <a:gd name="T78" fmla="*/ 50 w 216"/>
                  <a:gd name="T79" fmla="*/ 6 h 644"/>
                  <a:gd name="T80" fmla="*/ 60 w 216"/>
                  <a:gd name="T81" fmla="*/ 12 h 644"/>
                  <a:gd name="T82" fmla="*/ 70 w 216"/>
                  <a:gd name="T83" fmla="*/ 18 h 644"/>
                  <a:gd name="T84" fmla="*/ 78 w 216"/>
                  <a:gd name="T85" fmla="*/ 26 h 644"/>
                  <a:gd name="T86" fmla="*/ 84 w 216"/>
                  <a:gd name="T87" fmla="*/ 36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6" h="644">
                    <a:moveTo>
                      <a:pt x="92" y="20"/>
                    </a:moveTo>
                    <a:lnTo>
                      <a:pt x="92" y="20"/>
                    </a:lnTo>
                    <a:lnTo>
                      <a:pt x="94" y="42"/>
                    </a:lnTo>
                    <a:lnTo>
                      <a:pt x="98" y="72"/>
                    </a:lnTo>
                    <a:lnTo>
                      <a:pt x="106" y="108"/>
                    </a:lnTo>
                    <a:lnTo>
                      <a:pt x="116" y="152"/>
                    </a:lnTo>
                    <a:lnTo>
                      <a:pt x="142" y="248"/>
                    </a:lnTo>
                    <a:lnTo>
                      <a:pt x="170" y="350"/>
                    </a:lnTo>
                    <a:lnTo>
                      <a:pt x="194" y="452"/>
                    </a:lnTo>
                    <a:lnTo>
                      <a:pt x="204" y="498"/>
                    </a:lnTo>
                    <a:lnTo>
                      <a:pt x="212" y="538"/>
                    </a:lnTo>
                    <a:lnTo>
                      <a:pt x="216" y="576"/>
                    </a:lnTo>
                    <a:lnTo>
                      <a:pt x="216" y="604"/>
                    </a:lnTo>
                    <a:lnTo>
                      <a:pt x="214" y="616"/>
                    </a:lnTo>
                    <a:lnTo>
                      <a:pt x="212" y="626"/>
                    </a:lnTo>
                    <a:lnTo>
                      <a:pt x="208" y="634"/>
                    </a:lnTo>
                    <a:lnTo>
                      <a:pt x="202" y="638"/>
                    </a:lnTo>
                    <a:lnTo>
                      <a:pt x="202" y="638"/>
                    </a:lnTo>
                    <a:lnTo>
                      <a:pt x="192" y="642"/>
                    </a:lnTo>
                    <a:lnTo>
                      <a:pt x="182" y="644"/>
                    </a:lnTo>
                    <a:lnTo>
                      <a:pt x="172" y="640"/>
                    </a:lnTo>
                    <a:lnTo>
                      <a:pt x="162" y="634"/>
                    </a:lnTo>
                    <a:lnTo>
                      <a:pt x="152" y="624"/>
                    </a:lnTo>
                    <a:lnTo>
                      <a:pt x="142" y="610"/>
                    </a:lnTo>
                    <a:lnTo>
                      <a:pt x="132" y="596"/>
                    </a:lnTo>
                    <a:lnTo>
                      <a:pt x="124" y="578"/>
                    </a:lnTo>
                    <a:lnTo>
                      <a:pt x="106" y="534"/>
                    </a:lnTo>
                    <a:lnTo>
                      <a:pt x="90" y="486"/>
                    </a:lnTo>
                    <a:lnTo>
                      <a:pt x="74" y="432"/>
                    </a:lnTo>
                    <a:lnTo>
                      <a:pt x="58" y="372"/>
                    </a:lnTo>
                    <a:lnTo>
                      <a:pt x="46" y="314"/>
                    </a:lnTo>
                    <a:lnTo>
                      <a:pt x="34" y="254"/>
                    </a:lnTo>
                    <a:lnTo>
                      <a:pt x="14" y="142"/>
                    </a:lnTo>
                    <a:lnTo>
                      <a:pt x="2" y="5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38" y="4"/>
                    </a:lnTo>
                    <a:lnTo>
                      <a:pt x="50" y="6"/>
                    </a:lnTo>
                    <a:lnTo>
                      <a:pt x="60" y="12"/>
                    </a:lnTo>
                    <a:lnTo>
                      <a:pt x="70" y="18"/>
                    </a:lnTo>
                    <a:lnTo>
                      <a:pt x="78" y="26"/>
                    </a:lnTo>
                    <a:lnTo>
                      <a:pt x="84" y="3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" name="Freeform 112"/>
              <p:cNvSpPr>
                <a:spLocks/>
              </p:cNvSpPr>
              <p:nvPr userDrawn="1"/>
            </p:nvSpPr>
            <p:spPr bwMode="auto">
              <a:xfrm>
                <a:off x="8333" y="-324"/>
                <a:ext cx="252" cy="676"/>
              </a:xfrm>
              <a:custGeom>
                <a:avLst/>
                <a:gdLst>
                  <a:gd name="T0" fmla="*/ 74 w 252"/>
                  <a:gd name="T1" fmla="*/ 2 h 676"/>
                  <a:gd name="T2" fmla="*/ 74 w 252"/>
                  <a:gd name="T3" fmla="*/ 2 h 676"/>
                  <a:gd name="T4" fmla="*/ 80 w 252"/>
                  <a:gd name="T5" fmla="*/ 30 h 676"/>
                  <a:gd name="T6" fmla="*/ 90 w 252"/>
                  <a:gd name="T7" fmla="*/ 66 h 676"/>
                  <a:gd name="T8" fmla="*/ 106 w 252"/>
                  <a:gd name="T9" fmla="*/ 104 h 676"/>
                  <a:gd name="T10" fmla="*/ 124 w 252"/>
                  <a:gd name="T11" fmla="*/ 150 h 676"/>
                  <a:gd name="T12" fmla="*/ 164 w 252"/>
                  <a:gd name="T13" fmla="*/ 246 h 676"/>
                  <a:gd name="T14" fmla="*/ 186 w 252"/>
                  <a:gd name="T15" fmla="*/ 298 h 676"/>
                  <a:gd name="T16" fmla="*/ 206 w 252"/>
                  <a:gd name="T17" fmla="*/ 350 h 676"/>
                  <a:gd name="T18" fmla="*/ 222 w 252"/>
                  <a:gd name="T19" fmla="*/ 402 h 676"/>
                  <a:gd name="T20" fmla="*/ 238 w 252"/>
                  <a:gd name="T21" fmla="*/ 452 h 676"/>
                  <a:gd name="T22" fmla="*/ 248 w 252"/>
                  <a:gd name="T23" fmla="*/ 500 h 676"/>
                  <a:gd name="T24" fmla="*/ 250 w 252"/>
                  <a:gd name="T25" fmla="*/ 524 h 676"/>
                  <a:gd name="T26" fmla="*/ 252 w 252"/>
                  <a:gd name="T27" fmla="*/ 546 h 676"/>
                  <a:gd name="T28" fmla="*/ 252 w 252"/>
                  <a:gd name="T29" fmla="*/ 568 h 676"/>
                  <a:gd name="T30" fmla="*/ 250 w 252"/>
                  <a:gd name="T31" fmla="*/ 588 h 676"/>
                  <a:gd name="T32" fmla="*/ 246 w 252"/>
                  <a:gd name="T33" fmla="*/ 606 h 676"/>
                  <a:gd name="T34" fmla="*/ 240 w 252"/>
                  <a:gd name="T35" fmla="*/ 624 h 676"/>
                  <a:gd name="T36" fmla="*/ 232 w 252"/>
                  <a:gd name="T37" fmla="*/ 638 h 676"/>
                  <a:gd name="T38" fmla="*/ 222 w 252"/>
                  <a:gd name="T39" fmla="*/ 654 h 676"/>
                  <a:gd name="T40" fmla="*/ 208 w 252"/>
                  <a:gd name="T41" fmla="*/ 666 h 676"/>
                  <a:gd name="T42" fmla="*/ 194 w 252"/>
                  <a:gd name="T43" fmla="*/ 676 h 676"/>
                  <a:gd name="T44" fmla="*/ 194 w 252"/>
                  <a:gd name="T45" fmla="*/ 676 h 676"/>
                  <a:gd name="T46" fmla="*/ 178 w 252"/>
                  <a:gd name="T47" fmla="*/ 664 h 676"/>
                  <a:gd name="T48" fmla="*/ 166 w 252"/>
                  <a:gd name="T49" fmla="*/ 648 h 676"/>
                  <a:gd name="T50" fmla="*/ 154 w 252"/>
                  <a:gd name="T51" fmla="*/ 628 h 676"/>
                  <a:gd name="T52" fmla="*/ 142 w 252"/>
                  <a:gd name="T53" fmla="*/ 608 h 676"/>
                  <a:gd name="T54" fmla="*/ 132 w 252"/>
                  <a:gd name="T55" fmla="*/ 586 h 676"/>
                  <a:gd name="T56" fmla="*/ 124 w 252"/>
                  <a:gd name="T57" fmla="*/ 562 h 676"/>
                  <a:gd name="T58" fmla="*/ 108 w 252"/>
                  <a:gd name="T59" fmla="*/ 510 h 676"/>
                  <a:gd name="T60" fmla="*/ 96 w 252"/>
                  <a:gd name="T61" fmla="*/ 456 h 676"/>
                  <a:gd name="T62" fmla="*/ 82 w 252"/>
                  <a:gd name="T63" fmla="*/ 404 h 676"/>
                  <a:gd name="T64" fmla="*/ 70 w 252"/>
                  <a:gd name="T65" fmla="*/ 356 h 676"/>
                  <a:gd name="T66" fmla="*/ 56 w 252"/>
                  <a:gd name="T67" fmla="*/ 314 h 676"/>
                  <a:gd name="T68" fmla="*/ 56 w 252"/>
                  <a:gd name="T69" fmla="*/ 314 h 676"/>
                  <a:gd name="T70" fmla="*/ 46 w 252"/>
                  <a:gd name="T71" fmla="*/ 284 h 676"/>
                  <a:gd name="T72" fmla="*/ 30 w 252"/>
                  <a:gd name="T73" fmla="*/ 236 h 676"/>
                  <a:gd name="T74" fmla="*/ 16 w 252"/>
                  <a:gd name="T75" fmla="*/ 178 h 676"/>
                  <a:gd name="T76" fmla="*/ 10 w 252"/>
                  <a:gd name="T77" fmla="*/ 148 h 676"/>
                  <a:gd name="T78" fmla="*/ 4 w 252"/>
                  <a:gd name="T79" fmla="*/ 118 h 676"/>
                  <a:gd name="T80" fmla="*/ 0 w 252"/>
                  <a:gd name="T81" fmla="*/ 90 h 676"/>
                  <a:gd name="T82" fmla="*/ 0 w 252"/>
                  <a:gd name="T83" fmla="*/ 64 h 676"/>
                  <a:gd name="T84" fmla="*/ 2 w 252"/>
                  <a:gd name="T85" fmla="*/ 40 h 676"/>
                  <a:gd name="T86" fmla="*/ 4 w 252"/>
                  <a:gd name="T87" fmla="*/ 30 h 676"/>
                  <a:gd name="T88" fmla="*/ 8 w 252"/>
                  <a:gd name="T89" fmla="*/ 22 h 676"/>
                  <a:gd name="T90" fmla="*/ 12 w 252"/>
                  <a:gd name="T91" fmla="*/ 14 h 676"/>
                  <a:gd name="T92" fmla="*/ 18 w 252"/>
                  <a:gd name="T93" fmla="*/ 8 h 676"/>
                  <a:gd name="T94" fmla="*/ 24 w 252"/>
                  <a:gd name="T95" fmla="*/ 4 h 676"/>
                  <a:gd name="T96" fmla="*/ 30 w 252"/>
                  <a:gd name="T97" fmla="*/ 2 h 676"/>
                  <a:gd name="T98" fmla="*/ 40 w 252"/>
                  <a:gd name="T99" fmla="*/ 0 h 676"/>
                  <a:gd name="T100" fmla="*/ 50 w 252"/>
                  <a:gd name="T101" fmla="*/ 2 h 676"/>
                  <a:gd name="T102" fmla="*/ 62 w 252"/>
                  <a:gd name="T103" fmla="*/ 4 h 676"/>
                  <a:gd name="T104" fmla="*/ 74 w 252"/>
                  <a:gd name="T105" fmla="*/ 10 h 676"/>
                  <a:gd name="T106" fmla="*/ 74 w 252"/>
                  <a:gd name="T107" fmla="*/ 2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2" h="676">
                    <a:moveTo>
                      <a:pt x="74" y="2"/>
                    </a:moveTo>
                    <a:lnTo>
                      <a:pt x="74" y="2"/>
                    </a:lnTo>
                    <a:lnTo>
                      <a:pt x="80" y="30"/>
                    </a:lnTo>
                    <a:lnTo>
                      <a:pt x="90" y="66"/>
                    </a:lnTo>
                    <a:lnTo>
                      <a:pt x="106" y="104"/>
                    </a:lnTo>
                    <a:lnTo>
                      <a:pt x="124" y="150"/>
                    </a:lnTo>
                    <a:lnTo>
                      <a:pt x="164" y="246"/>
                    </a:lnTo>
                    <a:lnTo>
                      <a:pt x="186" y="298"/>
                    </a:lnTo>
                    <a:lnTo>
                      <a:pt x="206" y="350"/>
                    </a:lnTo>
                    <a:lnTo>
                      <a:pt x="222" y="402"/>
                    </a:lnTo>
                    <a:lnTo>
                      <a:pt x="238" y="452"/>
                    </a:lnTo>
                    <a:lnTo>
                      <a:pt x="248" y="500"/>
                    </a:lnTo>
                    <a:lnTo>
                      <a:pt x="250" y="524"/>
                    </a:lnTo>
                    <a:lnTo>
                      <a:pt x="252" y="546"/>
                    </a:lnTo>
                    <a:lnTo>
                      <a:pt x="252" y="568"/>
                    </a:lnTo>
                    <a:lnTo>
                      <a:pt x="250" y="588"/>
                    </a:lnTo>
                    <a:lnTo>
                      <a:pt x="246" y="606"/>
                    </a:lnTo>
                    <a:lnTo>
                      <a:pt x="240" y="624"/>
                    </a:lnTo>
                    <a:lnTo>
                      <a:pt x="232" y="638"/>
                    </a:lnTo>
                    <a:lnTo>
                      <a:pt x="222" y="654"/>
                    </a:lnTo>
                    <a:lnTo>
                      <a:pt x="208" y="666"/>
                    </a:lnTo>
                    <a:lnTo>
                      <a:pt x="194" y="676"/>
                    </a:lnTo>
                    <a:lnTo>
                      <a:pt x="194" y="676"/>
                    </a:lnTo>
                    <a:lnTo>
                      <a:pt x="178" y="664"/>
                    </a:lnTo>
                    <a:lnTo>
                      <a:pt x="166" y="648"/>
                    </a:lnTo>
                    <a:lnTo>
                      <a:pt x="154" y="628"/>
                    </a:lnTo>
                    <a:lnTo>
                      <a:pt x="142" y="608"/>
                    </a:lnTo>
                    <a:lnTo>
                      <a:pt x="132" y="586"/>
                    </a:lnTo>
                    <a:lnTo>
                      <a:pt x="124" y="562"/>
                    </a:lnTo>
                    <a:lnTo>
                      <a:pt x="108" y="510"/>
                    </a:lnTo>
                    <a:lnTo>
                      <a:pt x="96" y="456"/>
                    </a:lnTo>
                    <a:lnTo>
                      <a:pt x="82" y="404"/>
                    </a:lnTo>
                    <a:lnTo>
                      <a:pt x="70" y="356"/>
                    </a:lnTo>
                    <a:lnTo>
                      <a:pt x="56" y="314"/>
                    </a:lnTo>
                    <a:lnTo>
                      <a:pt x="56" y="314"/>
                    </a:lnTo>
                    <a:lnTo>
                      <a:pt x="46" y="284"/>
                    </a:lnTo>
                    <a:lnTo>
                      <a:pt x="30" y="236"/>
                    </a:lnTo>
                    <a:lnTo>
                      <a:pt x="16" y="178"/>
                    </a:lnTo>
                    <a:lnTo>
                      <a:pt x="10" y="148"/>
                    </a:lnTo>
                    <a:lnTo>
                      <a:pt x="4" y="118"/>
                    </a:lnTo>
                    <a:lnTo>
                      <a:pt x="0" y="90"/>
                    </a:lnTo>
                    <a:lnTo>
                      <a:pt x="0" y="64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8" y="22"/>
                    </a:lnTo>
                    <a:lnTo>
                      <a:pt x="12" y="14"/>
                    </a:lnTo>
                    <a:lnTo>
                      <a:pt x="18" y="8"/>
                    </a:lnTo>
                    <a:lnTo>
                      <a:pt x="24" y="4"/>
                    </a:lnTo>
                    <a:lnTo>
                      <a:pt x="30" y="2"/>
                    </a:lnTo>
                    <a:lnTo>
                      <a:pt x="40" y="0"/>
                    </a:lnTo>
                    <a:lnTo>
                      <a:pt x="50" y="2"/>
                    </a:lnTo>
                    <a:lnTo>
                      <a:pt x="62" y="4"/>
                    </a:lnTo>
                    <a:lnTo>
                      <a:pt x="74" y="10"/>
                    </a:lnTo>
                    <a:lnTo>
                      <a:pt x="74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" name="Freeform 113"/>
              <p:cNvSpPr>
                <a:spLocks/>
              </p:cNvSpPr>
              <p:nvPr userDrawn="1"/>
            </p:nvSpPr>
            <p:spPr bwMode="auto">
              <a:xfrm>
                <a:off x="8333" y="-324"/>
                <a:ext cx="252" cy="676"/>
              </a:xfrm>
              <a:custGeom>
                <a:avLst/>
                <a:gdLst>
                  <a:gd name="T0" fmla="*/ 74 w 252"/>
                  <a:gd name="T1" fmla="*/ 2 h 676"/>
                  <a:gd name="T2" fmla="*/ 74 w 252"/>
                  <a:gd name="T3" fmla="*/ 2 h 676"/>
                  <a:gd name="T4" fmla="*/ 80 w 252"/>
                  <a:gd name="T5" fmla="*/ 30 h 676"/>
                  <a:gd name="T6" fmla="*/ 90 w 252"/>
                  <a:gd name="T7" fmla="*/ 66 h 676"/>
                  <a:gd name="T8" fmla="*/ 106 w 252"/>
                  <a:gd name="T9" fmla="*/ 104 h 676"/>
                  <a:gd name="T10" fmla="*/ 124 w 252"/>
                  <a:gd name="T11" fmla="*/ 150 h 676"/>
                  <a:gd name="T12" fmla="*/ 164 w 252"/>
                  <a:gd name="T13" fmla="*/ 246 h 676"/>
                  <a:gd name="T14" fmla="*/ 186 w 252"/>
                  <a:gd name="T15" fmla="*/ 298 h 676"/>
                  <a:gd name="T16" fmla="*/ 206 w 252"/>
                  <a:gd name="T17" fmla="*/ 350 h 676"/>
                  <a:gd name="T18" fmla="*/ 222 w 252"/>
                  <a:gd name="T19" fmla="*/ 402 h 676"/>
                  <a:gd name="T20" fmla="*/ 238 w 252"/>
                  <a:gd name="T21" fmla="*/ 452 h 676"/>
                  <a:gd name="T22" fmla="*/ 248 w 252"/>
                  <a:gd name="T23" fmla="*/ 500 h 676"/>
                  <a:gd name="T24" fmla="*/ 250 w 252"/>
                  <a:gd name="T25" fmla="*/ 524 h 676"/>
                  <a:gd name="T26" fmla="*/ 252 w 252"/>
                  <a:gd name="T27" fmla="*/ 546 h 676"/>
                  <a:gd name="T28" fmla="*/ 252 w 252"/>
                  <a:gd name="T29" fmla="*/ 568 h 676"/>
                  <a:gd name="T30" fmla="*/ 250 w 252"/>
                  <a:gd name="T31" fmla="*/ 588 h 676"/>
                  <a:gd name="T32" fmla="*/ 246 w 252"/>
                  <a:gd name="T33" fmla="*/ 606 h 676"/>
                  <a:gd name="T34" fmla="*/ 240 w 252"/>
                  <a:gd name="T35" fmla="*/ 624 h 676"/>
                  <a:gd name="T36" fmla="*/ 232 w 252"/>
                  <a:gd name="T37" fmla="*/ 638 h 676"/>
                  <a:gd name="T38" fmla="*/ 222 w 252"/>
                  <a:gd name="T39" fmla="*/ 654 h 676"/>
                  <a:gd name="T40" fmla="*/ 208 w 252"/>
                  <a:gd name="T41" fmla="*/ 666 h 676"/>
                  <a:gd name="T42" fmla="*/ 194 w 252"/>
                  <a:gd name="T43" fmla="*/ 676 h 676"/>
                  <a:gd name="T44" fmla="*/ 194 w 252"/>
                  <a:gd name="T45" fmla="*/ 676 h 676"/>
                  <a:gd name="T46" fmla="*/ 178 w 252"/>
                  <a:gd name="T47" fmla="*/ 664 h 676"/>
                  <a:gd name="T48" fmla="*/ 166 w 252"/>
                  <a:gd name="T49" fmla="*/ 648 h 676"/>
                  <a:gd name="T50" fmla="*/ 154 w 252"/>
                  <a:gd name="T51" fmla="*/ 628 h 676"/>
                  <a:gd name="T52" fmla="*/ 142 w 252"/>
                  <a:gd name="T53" fmla="*/ 608 h 676"/>
                  <a:gd name="T54" fmla="*/ 132 w 252"/>
                  <a:gd name="T55" fmla="*/ 586 h 676"/>
                  <a:gd name="T56" fmla="*/ 124 w 252"/>
                  <a:gd name="T57" fmla="*/ 562 h 676"/>
                  <a:gd name="T58" fmla="*/ 108 w 252"/>
                  <a:gd name="T59" fmla="*/ 510 h 676"/>
                  <a:gd name="T60" fmla="*/ 96 w 252"/>
                  <a:gd name="T61" fmla="*/ 456 h 676"/>
                  <a:gd name="T62" fmla="*/ 82 w 252"/>
                  <a:gd name="T63" fmla="*/ 404 h 676"/>
                  <a:gd name="T64" fmla="*/ 70 w 252"/>
                  <a:gd name="T65" fmla="*/ 356 h 676"/>
                  <a:gd name="T66" fmla="*/ 56 w 252"/>
                  <a:gd name="T67" fmla="*/ 314 h 676"/>
                  <a:gd name="T68" fmla="*/ 56 w 252"/>
                  <a:gd name="T69" fmla="*/ 314 h 676"/>
                  <a:gd name="T70" fmla="*/ 46 w 252"/>
                  <a:gd name="T71" fmla="*/ 284 h 676"/>
                  <a:gd name="T72" fmla="*/ 30 w 252"/>
                  <a:gd name="T73" fmla="*/ 236 h 676"/>
                  <a:gd name="T74" fmla="*/ 16 w 252"/>
                  <a:gd name="T75" fmla="*/ 178 h 676"/>
                  <a:gd name="T76" fmla="*/ 10 w 252"/>
                  <a:gd name="T77" fmla="*/ 148 h 676"/>
                  <a:gd name="T78" fmla="*/ 4 w 252"/>
                  <a:gd name="T79" fmla="*/ 118 h 676"/>
                  <a:gd name="T80" fmla="*/ 0 w 252"/>
                  <a:gd name="T81" fmla="*/ 90 h 676"/>
                  <a:gd name="T82" fmla="*/ 0 w 252"/>
                  <a:gd name="T83" fmla="*/ 64 h 676"/>
                  <a:gd name="T84" fmla="*/ 2 w 252"/>
                  <a:gd name="T85" fmla="*/ 40 h 676"/>
                  <a:gd name="T86" fmla="*/ 4 w 252"/>
                  <a:gd name="T87" fmla="*/ 30 h 676"/>
                  <a:gd name="T88" fmla="*/ 8 w 252"/>
                  <a:gd name="T89" fmla="*/ 22 h 676"/>
                  <a:gd name="T90" fmla="*/ 12 w 252"/>
                  <a:gd name="T91" fmla="*/ 14 h 676"/>
                  <a:gd name="T92" fmla="*/ 18 w 252"/>
                  <a:gd name="T93" fmla="*/ 8 h 676"/>
                  <a:gd name="T94" fmla="*/ 24 w 252"/>
                  <a:gd name="T95" fmla="*/ 4 h 676"/>
                  <a:gd name="T96" fmla="*/ 30 w 252"/>
                  <a:gd name="T97" fmla="*/ 2 h 676"/>
                  <a:gd name="T98" fmla="*/ 40 w 252"/>
                  <a:gd name="T99" fmla="*/ 0 h 676"/>
                  <a:gd name="T100" fmla="*/ 50 w 252"/>
                  <a:gd name="T101" fmla="*/ 2 h 676"/>
                  <a:gd name="T102" fmla="*/ 62 w 252"/>
                  <a:gd name="T103" fmla="*/ 4 h 676"/>
                  <a:gd name="T104" fmla="*/ 74 w 252"/>
                  <a:gd name="T105" fmla="*/ 10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52" h="676">
                    <a:moveTo>
                      <a:pt x="74" y="2"/>
                    </a:moveTo>
                    <a:lnTo>
                      <a:pt x="74" y="2"/>
                    </a:lnTo>
                    <a:lnTo>
                      <a:pt x="80" y="30"/>
                    </a:lnTo>
                    <a:lnTo>
                      <a:pt x="90" y="66"/>
                    </a:lnTo>
                    <a:lnTo>
                      <a:pt x="106" y="104"/>
                    </a:lnTo>
                    <a:lnTo>
                      <a:pt x="124" y="150"/>
                    </a:lnTo>
                    <a:lnTo>
                      <a:pt x="164" y="246"/>
                    </a:lnTo>
                    <a:lnTo>
                      <a:pt x="186" y="298"/>
                    </a:lnTo>
                    <a:lnTo>
                      <a:pt x="206" y="350"/>
                    </a:lnTo>
                    <a:lnTo>
                      <a:pt x="222" y="402"/>
                    </a:lnTo>
                    <a:lnTo>
                      <a:pt x="238" y="452"/>
                    </a:lnTo>
                    <a:lnTo>
                      <a:pt x="248" y="500"/>
                    </a:lnTo>
                    <a:lnTo>
                      <a:pt x="250" y="524"/>
                    </a:lnTo>
                    <a:lnTo>
                      <a:pt x="252" y="546"/>
                    </a:lnTo>
                    <a:lnTo>
                      <a:pt x="252" y="568"/>
                    </a:lnTo>
                    <a:lnTo>
                      <a:pt x="250" y="588"/>
                    </a:lnTo>
                    <a:lnTo>
                      <a:pt x="246" y="606"/>
                    </a:lnTo>
                    <a:lnTo>
                      <a:pt x="240" y="624"/>
                    </a:lnTo>
                    <a:lnTo>
                      <a:pt x="232" y="638"/>
                    </a:lnTo>
                    <a:lnTo>
                      <a:pt x="222" y="654"/>
                    </a:lnTo>
                    <a:lnTo>
                      <a:pt x="208" y="666"/>
                    </a:lnTo>
                    <a:lnTo>
                      <a:pt x="194" y="676"/>
                    </a:lnTo>
                    <a:lnTo>
                      <a:pt x="194" y="676"/>
                    </a:lnTo>
                    <a:lnTo>
                      <a:pt x="178" y="664"/>
                    </a:lnTo>
                    <a:lnTo>
                      <a:pt x="166" y="648"/>
                    </a:lnTo>
                    <a:lnTo>
                      <a:pt x="154" y="628"/>
                    </a:lnTo>
                    <a:lnTo>
                      <a:pt x="142" y="608"/>
                    </a:lnTo>
                    <a:lnTo>
                      <a:pt x="132" y="586"/>
                    </a:lnTo>
                    <a:lnTo>
                      <a:pt x="124" y="562"/>
                    </a:lnTo>
                    <a:lnTo>
                      <a:pt x="108" y="510"/>
                    </a:lnTo>
                    <a:lnTo>
                      <a:pt x="96" y="456"/>
                    </a:lnTo>
                    <a:lnTo>
                      <a:pt x="82" y="404"/>
                    </a:lnTo>
                    <a:lnTo>
                      <a:pt x="70" y="356"/>
                    </a:lnTo>
                    <a:lnTo>
                      <a:pt x="56" y="314"/>
                    </a:lnTo>
                    <a:lnTo>
                      <a:pt x="56" y="314"/>
                    </a:lnTo>
                    <a:lnTo>
                      <a:pt x="46" y="284"/>
                    </a:lnTo>
                    <a:lnTo>
                      <a:pt x="30" y="236"/>
                    </a:lnTo>
                    <a:lnTo>
                      <a:pt x="16" y="178"/>
                    </a:lnTo>
                    <a:lnTo>
                      <a:pt x="10" y="148"/>
                    </a:lnTo>
                    <a:lnTo>
                      <a:pt x="4" y="118"/>
                    </a:lnTo>
                    <a:lnTo>
                      <a:pt x="0" y="90"/>
                    </a:lnTo>
                    <a:lnTo>
                      <a:pt x="0" y="64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8" y="22"/>
                    </a:lnTo>
                    <a:lnTo>
                      <a:pt x="12" y="14"/>
                    </a:lnTo>
                    <a:lnTo>
                      <a:pt x="18" y="8"/>
                    </a:lnTo>
                    <a:lnTo>
                      <a:pt x="24" y="4"/>
                    </a:lnTo>
                    <a:lnTo>
                      <a:pt x="30" y="2"/>
                    </a:lnTo>
                    <a:lnTo>
                      <a:pt x="40" y="0"/>
                    </a:lnTo>
                    <a:lnTo>
                      <a:pt x="50" y="2"/>
                    </a:lnTo>
                    <a:lnTo>
                      <a:pt x="62" y="4"/>
                    </a:lnTo>
                    <a:lnTo>
                      <a:pt x="74" y="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" name="Freeform 114"/>
              <p:cNvSpPr>
                <a:spLocks/>
              </p:cNvSpPr>
              <p:nvPr userDrawn="1"/>
            </p:nvSpPr>
            <p:spPr bwMode="auto">
              <a:xfrm>
                <a:off x="7993" y="-168"/>
                <a:ext cx="208" cy="720"/>
              </a:xfrm>
              <a:custGeom>
                <a:avLst/>
                <a:gdLst>
                  <a:gd name="T0" fmla="*/ 72 w 208"/>
                  <a:gd name="T1" fmla="*/ 70 h 720"/>
                  <a:gd name="T2" fmla="*/ 72 w 208"/>
                  <a:gd name="T3" fmla="*/ 70 h 720"/>
                  <a:gd name="T4" fmla="*/ 74 w 208"/>
                  <a:gd name="T5" fmla="*/ 114 h 720"/>
                  <a:gd name="T6" fmla="*/ 80 w 208"/>
                  <a:gd name="T7" fmla="*/ 158 h 720"/>
                  <a:gd name="T8" fmla="*/ 86 w 208"/>
                  <a:gd name="T9" fmla="*/ 202 h 720"/>
                  <a:gd name="T10" fmla="*/ 94 w 208"/>
                  <a:gd name="T11" fmla="*/ 242 h 720"/>
                  <a:gd name="T12" fmla="*/ 114 w 208"/>
                  <a:gd name="T13" fmla="*/ 326 h 720"/>
                  <a:gd name="T14" fmla="*/ 138 w 208"/>
                  <a:gd name="T15" fmla="*/ 410 h 720"/>
                  <a:gd name="T16" fmla="*/ 138 w 208"/>
                  <a:gd name="T17" fmla="*/ 410 h 720"/>
                  <a:gd name="T18" fmla="*/ 148 w 208"/>
                  <a:gd name="T19" fmla="*/ 440 h 720"/>
                  <a:gd name="T20" fmla="*/ 162 w 208"/>
                  <a:gd name="T21" fmla="*/ 480 h 720"/>
                  <a:gd name="T22" fmla="*/ 180 w 208"/>
                  <a:gd name="T23" fmla="*/ 530 h 720"/>
                  <a:gd name="T24" fmla="*/ 196 w 208"/>
                  <a:gd name="T25" fmla="*/ 582 h 720"/>
                  <a:gd name="T26" fmla="*/ 202 w 208"/>
                  <a:gd name="T27" fmla="*/ 608 h 720"/>
                  <a:gd name="T28" fmla="*/ 206 w 208"/>
                  <a:gd name="T29" fmla="*/ 632 h 720"/>
                  <a:gd name="T30" fmla="*/ 208 w 208"/>
                  <a:gd name="T31" fmla="*/ 654 h 720"/>
                  <a:gd name="T32" fmla="*/ 208 w 208"/>
                  <a:gd name="T33" fmla="*/ 674 h 720"/>
                  <a:gd name="T34" fmla="*/ 204 w 208"/>
                  <a:gd name="T35" fmla="*/ 692 h 720"/>
                  <a:gd name="T36" fmla="*/ 200 w 208"/>
                  <a:gd name="T37" fmla="*/ 698 h 720"/>
                  <a:gd name="T38" fmla="*/ 196 w 208"/>
                  <a:gd name="T39" fmla="*/ 706 h 720"/>
                  <a:gd name="T40" fmla="*/ 190 w 208"/>
                  <a:gd name="T41" fmla="*/ 710 h 720"/>
                  <a:gd name="T42" fmla="*/ 184 w 208"/>
                  <a:gd name="T43" fmla="*/ 714 h 720"/>
                  <a:gd name="T44" fmla="*/ 178 w 208"/>
                  <a:gd name="T45" fmla="*/ 718 h 720"/>
                  <a:gd name="T46" fmla="*/ 168 w 208"/>
                  <a:gd name="T47" fmla="*/ 720 h 720"/>
                  <a:gd name="T48" fmla="*/ 168 w 208"/>
                  <a:gd name="T49" fmla="*/ 720 h 720"/>
                  <a:gd name="T50" fmla="*/ 144 w 208"/>
                  <a:gd name="T51" fmla="*/ 682 h 720"/>
                  <a:gd name="T52" fmla="*/ 122 w 208"/>
                  <a:gd name="T53" fmla="*/ 642 h 720"/>
                  <a:gd name="T54" fmla="*/ 100 w 208"/>
                  <a:gd name="T55" fmla="*/ 602 h 720"/>
                  <a:gd name="T56" fmla="*/ 82 w 208"/>
                  <a:gd name="T57" fmla="*/ 560 h 720"/>
                  <a:gd name="T58" fmla="*/ 66 w 208"/>
                  <a:gd name="T59" fmla="*/ 516 h 720"/>
                  <a:gd name="T60" fmla="*/ 52 w 208"/>
                  <a:gd name="T61" fmla="*/ 470 h 720"/>
                  <a:gd name="T62" fmla="*/ 40 w 208"/>
                  <a:gd name="T63" fmla="*/ 424 h 720"/>
                  <a:gd name="T64" fmla="*/ 30 w 208"/>
                  <a:gd name="T65" fmla="*/ 378 h 720"/>
                  <a:gd name="T66" fmla="*/ 22 w 208"/>
                  <a:gd name="T67" fmla="*/ 332 h 720"/>
                  <a:gd name="T68" fmla="*/ 14 w 208"/>
                  <a:gd name="T69" fmla="*/ 284 h 720"/>
                  <a:gd name="T70" fmla="*/ 10 w 208"/>
                  <a:gd name="T71" fmla="*/ 236 h 720"/>
                  <a:gd name="T72" fmla="*/ 4 w 208"/>
                  <a:gd name="T73" fmla="*/ 190 h 720"/>
                  <a:gd name="T74" fmla="*/ 0 w 208"/>
                  <a:gd name="T75" fmla="*/ 96 h 720"/>
                  <a:gd name="T76" fmla="*/ 0 w 208"/>
                  <a:gd name="T77" fmla="*/ 4 h 720"/>
                  <a:gd name="T78" fmla="*/ 0 w 208"/>
                  <a:gd name="T79" fmla="*/ 4 h 720"/>
                  <a:gd name="T80" fmla="*/ 16 w 208"/>
                  <a:gd name="T81" fmla="*/ 0 h 720"/>
                  <a:gd name="T82" fmla="*/ 32 w 208"/>
                  <a:gd name="T83" fmla="*/ 0 h 720"/>
                  <a:gd name="T84" fmla="*/ 46 w 208"/>
                  <a:gd name="T85" fmla="*/ 4 h 720"/>
                  <a:gd name="T86" fmla="*/ 58 w 208"/>
                  <a:gd name="T87" fmla="*/ 10 h 720"/>
                  <a:gd name="T88" fmla="*/ 70 w 208"/>
                  <a:gd name="T89" fmla="*/ 20 h 720"/>
                  <a:gd name="T90" fmla="*/ 78 w 208"/>
                  <a:gd name="T91" fmla="*/ 32 h 720"/>
                  <a:gd name="T92" fmla="*/ 84 w 208"/>
                  <a:gd name="T93" fmla="*/ 46 h 720"/>
                  <a:gd name="T94" fmla="*/ 86 w 208"/>
                  <a:gd name="T95" fmla="*/ 62 h 720"/>
                  <a:gd name="T96" fmla="*/ 72 w 208"/>
                  <a:gd name="T97" fmla="*/ 7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8" h="720">
                    <a:moveTo>
                      <a:pt x="72" y="70"/>
                    </a:moveTo>
                    <a:lnTo>
                      <a:pt x="72" y="70"/>
                    </a:lnTo>
                    <a:lnTo>
                      <a:pt x="74" y="114"/>
                    </a:lnTo>
                    <a:lnTo>
                      <a:pt x="80" y="158"/>
                    </a:lnTo>
                    <a:lnTo>
                      <a:pt x="86" y="202"/>
                    </a:lnTo>
                    <a:lnTo>
                      <a:pt x="94" y="242"/>
                    </a:lnTo>
                    <a:lnTo>
                      <a:pt x="114" y="326"/>
                    </a:lnTo>
                    <a:lnTo>
                      <a:pt x="138" y="410"/>
                    </a:lnTo>
                    <a:lnTo>
                      <a:pt x="138" y="410"/>
                    </a:lnTo>
                    <a:lnTo>
                      <a:pt x="148" y="440"/>
                    </a:lnTo>
                    <a:lnTo>
                      <a:pt x="162" y="480"/>
                    </a:lnTo>
                    <a:lnTo>
                      <a:pt x="180" y="530"/>
                    </a:lnTo>
                    <a:lnTo>
                      <a:pt x="196" y="582"/>
                    </a:lnTo>
                    <a:lnTo>
                      <a:pt x="202" y="608"/>
                    </a:lnTo>
                    <a:lnTo>
                      <a:pt x="206" y="632"/>
                    </a:lnTo>
                    <a:lnTo>
                      <a:pt x="208" y="654"/>
                    </a:lnTo>
                    <a:lnTo>
                      <a:pt x="208" y="674"/>
                    </a:lnTo>
                    <a:lnTo>
                      <a:pt x="204" y="692"/>
                    </a:lnTo>
                    <a:lnTo>
                      <a:pt x="200" y="698"/>
                    </a:lnTo>
                    <a:lnTo>
                      <a:pt x="196" y="706"/>
                    </a:lnTo>
                    <a:lnTo>
                      <a:pt x="190" y="710"/>
                    </a:lnTo>
                    <a:lnTo>
                      <a:pt x="184" y="714"/>
                    </a:lnTo>
                    <a:lnTo>
                      <a:pt x="178" y="718"/>
                    </a:lnTo>
                    <a:lnTo>
                      <a:pt x="168" y="720"/>
                    </a:lnTo>
                    <a:lnTo>
                      <a:pt x="168" y="720"/>
                    </a:lnTo>
                    <a:lnTo>
                      <a:pt x="144" y="682"/>
                    </a:lnTo>
                    <a:lnTo>
                      <a:pt x="122" y="642"/>
                    </a:lnTo>
                    <a:lnTo>
                      <a:pt x="100" y="602"/>
                    </a:lnTo>
                    <a:lnTo>
                      <a:pt x="82" y="560"/>
                    </a:lnTo>
                    <a:lnTo>
                      <a:pt x="66" y="516"/>
                    </a:lnTo>
                    <a:lnTo>
                      <a:pt x="52" y="470"/>
                    </a:lnTo>
                    <a:lnTo>
                      <a:pt x="40" y="424"/>
                    </a:lnTo>
                    <a:lnTo>
                      <a:pt x="30" y="378"/>
                    </a:lnTo>
                    <a:lnTo>
                      <a:pt x="22" y="332"/>
                    </a:lnTo>
                    <a:lnTo>
                      <a:pt x="14" y="284"/>
                    </a:lnTo>
                    <a:lnTo>
                      <a:pt x="10" y="236"/>
                    </a:lnTo>
                    <a:lnTo>
                      <a:pt x="4" y="190"/>
                    </a:lnTo>
                    <a:lnTo>
                      <a:pt x="0" y="9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6" y="0"/>
                    </a:lnTo>
                    <a:lnTo>
                      <a:pt x="32" y="0"/>
                    </a:lnTo>
                    <a:lnTo>
                      <a:pt x="46" y="4"/>
                    </a:lnTo>
                    <a:lnTo>
                      <a:pt x="58" y="10"/>
                    </a:lnTo>
                    <a:lnTo>
                      <a:pt x="70" y="20"/>
                    </a:lnTo>
                    <a:lnTo>
                      <a:pt x="78" y="32"/>
                    </a:lnTo>
                    <a:lnTo>
                      <a:pt x="84" y="46"/>
                    </a:lnTo>
                    <a:lnTo>
                      <a:pt x="86" y="62"/>
                    </a:lnTo>
                    <a:lnTo>
                      <a:pt x="72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" name="Freeform 115"/>
              <p:cNvSpPr>
                <a:spLocks/>
              </p:cNvSpPr>
              <p:nvPr userDrawn="1"/>
            </p:nvSpPr>
            <p:spPr bwMode="auto">
              <a:xfrm>
                <a:off x="7993" y="-168"/>
                <a:ext cx="208" cy="720"/>
              </a:xfrm>
              <a:custGeom>
                <a:avLst/>
                <a:gdLst>
                  <a:gd name="T0" fmla="*/ 72 w 208"/>
                  <a:gd name="T1" fmla="*/ 70 h 720"/>
                  <a:gd name="T2" fmla="*/ 72 w 208"/>
                  <a:gd name="T3" fmla="*/ 70 h 720"/>
                  <a:gd name="T4" fmla="*/ 74 w 208"/>
                  <a:gd name="T5" fmla="*/ 114 h 720"/>
                  <a:gd name="T6" fmla="*/ 80 w 208"/>
                  <a:gd name="T7" fmla="*/ 158 h 720"/>
                  <a:gd name="T8" fmla="*/ 86 w 208"/>
                  <a:gd name="T9" fmla="*/ 202 h 720"/>
                  <a:gd name="T10" fmla="*/ 94 w 208"/>
                  <a:gd name="T11" fmla="*/ 242 h 720"/>
                  <a:gd name="T12" fmla="*/ 114 w 208"/>
                  <a:gd name="T13" fmla="*/ 326 h 720"/>
                  <a:gd name="T14" fmla="*/ 138 w 208"/>
                  <a:gd name="T15" fmla="*/ 410 h 720"/>
                  <a:gd name="T16" fmla="*/ 138 w 208"/>
                  <a:gd name="T17" fmla="*/ 410 h 720"/>
                  <a:gd name="T18" fmla="*/ 148 w 208"/>
                  <a:gd name="T19" fmla="*/ 440 h 720"/>
                  <a:gd name="T20" fmla="*/ 162 w 208"/>
                  <a:gd name="T21" fmla="*/ 480 h 720"/>
                  <a:gd name="T22" fmla="*/ 180 w 208"/>
                  <a:gd name="T23" fmla="*/ 530 h 720"/>
                  <a:gd name="T24" fmla="*/ 196 w 208"/>
                  <a:gd name="T25" fmla="*/ 582 h 720"/>
                  <a:gd name="T26" fmla="*/ 202 w 208"/>
                  <a:gd name="T27" fmla="*/ 608 h 720"/>
                  <a:gd name="T28" fmla="*/ 206 w 208"/>
                  <a:gd name="T29" fmla="*/ 632 h 720"/>
                  <a:gd name="T30" fmla="*/ 208 w 208"/>
                  <a:gd name="T31" fmla="*/ 654 h 720"/>
                  <a:gd name="T32" fmla="*/ 208 w 208"/>
                  <a:gd name="T33" fmla="*/ 674 h 720"/>
                  <a:gd name="T34" fmla="*/ 204 w 208"/>
                  <a:gd name="T35" fmla="*/ 692 h 720"/>
                  <a:gd name="T36" fmla="*/ 200 w 208"/>
                  <a:gd name="T37" fmla="*/ 698 h 720"/>
                  <a:gd name="T38" fmla="*/ 196 w 208"/>
                  <a:gd name="T39" fmla="*/ 706 h 720"/>
                  <a:gd name="T40" fmla="*/ 190 w 208"/>
                  <a:gd name="T41" fmla="*/ 710 h 720"/>
                  <a:gd name="T42" fmla="*/ 184 w 208"/>
                  <a:gd name="T43" fmla="*/ 714 h 720"/>
                  <a:gd name="T44" fmla="*/ 178 w 208"/>
                  <a:gd name="T45" fmla="*/ 718 h 720"/>
                  <a:gd name="T46" fmla="*/ 168 w 208"/>
                  <a:gd name="T47" fmla="*/ 720 h 720"/>
                  <a:gd name="T48" fmla="*/ 168 w 208"/>
                  <a:gd name="T49" fmla="*/ 720 h 720"/>
                  <a:gd name="T50" fmla="*/ 144 w 208"/>
                  <a:gd name="T51" fmla="*/ 682 h 720"/>
                  <a:gd name="T52" fmla="*/ 122 w 208"/>
                  <a:gd name="T53" fmla="*/ 642 h 720"/>
                  <a:gd name="T54" fmla="*/ 100 w 208"/>
                  <a:gd name="T55" fmla="*/ 602 h 720"/>
                  <a:gd name="T56" fmla="*/ 82 w 208"/>
                  <a:gd name="T57" fmla="*/ 560 h 720"/>
                  <a:gd name="T58" fmla="*/ 66 w 208"/>
                  <a:gd name="T59" fmla="*/ 516 h 720"/>
                  <a:gd name="T60" fmla="*/ 52 w 208"/>
                  <a:gd name="T61" fmla="*/ 470 h 720"/>
                  <a:gd name="T62" fmla="*/ 40 w 208"/>
                  <a:gd name="T63" fmla="*/ 424 h 720"/>
                  <a:gd name="T64" fmla="*/ 30 w 208"/>
                  <a:gd name="T65" fmla="*/ 378 h 720"/>
                  <a:gd name="T66" fmla="*/ 22 w 208"/>
                  <a:gd name="T67" fmla="*/ 332 h 720"/>
                  <a:gd name="T68" fmla="*/ 14 w 208"/>
                  <a:gd name="T69" fmla="*/ 284 h 720"/>
                  <a:gd name="T70" fmla="*/ 10 w 208"/>
                  <a:gd name="T71" fmla="*/ 236 h 720"/>
                  <a:gd name="T72" fmla="*/ 4 w 208"/>
                  <a:gd name="T73" fmla="*/ 190 h 720"/>
                  <a:gd name="T74" fmla="*/ 0 w 208"/>
                  <a:gd name="T75" fmla="*/ 96 h 720"/>
                  <a:gd name="T76" fmla="*/ 0 w 208"/>
                  <a:gd name="T77" fmla="*/ 4 h 720"/>
                  <a:gd name="T78" fmla="*/ 0 w 208"/>
                  <a:gd name="T79" fmla="*/ 4 h 720"/>
                  <a:gd name="T80" fmla="*/ 16 w 208"/>
                  <a:gd name="T81" fmla="*/ 0 h 720"/>
                  <a:gd name="T82" fmla="*/ 32 w 208"/>
                  <a:gd name="T83" fmla="*/ 0 h 720"/>
                  <a:gd name="T84" fmla="*/ 46 w 208"/>
                  <a:gd name="T85" fmla="*/ 4 h 720"/>
                  <a:gd name="T86" fmla="*/ 58 w 208"/>
                  <a:gd name="T87" fmla="*/ 10 h 720"/>
                  <a:gd name="T88" fmla="*/ 70 w 208"/>
                  <a:gd name="T89" fmla="*/ 20 h 720"/>
                  <a:gd name="T90" fmla="*/ 78 w 208"/>
                  <a:gd name="T91" fmla="*/ 32 h 720"/>
                  <a:gd name="T92" fmla="*/ 84 w 208"/>
                  <a:gd name="T93" fmla="*/ 46 h 720"/>
                  <a:gd name="T94" fmla="*/ 86 w 208"/>
                  <a:gd name="T95" fmla="*/ 62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8" h="720">
                    <a:moveTo>
                      <a:pt x="72" y="70"/>
                    </a:moveTo>
                    <a:lnTo>
                      <a:pt x="72" y="70"/>
                    </a:lnTo>
                    <a:lnTo>
                      <a:pt x="74" y="114"/>
                    </a:lnTo>
                    <a:lnTo>
                      <a:pt x="80" y="158"/>
                    </a:lnTo>
                    <a:lnTo>
                      <a:pt x="86" y="202"/>
                    </a:lnTo>
                    <a:lnTo>
                      <a:pt x="94" y="242"/>
                    </a:lnTo>
                    <a:lnTo>
                      <a:pt x="114" y="326"/>
                    </a:lnTo>
                    <a:lnTo>
                      <a:pt x="138" y="410"/>
                    </a:lnTo>
                    <a:lnTo>
                      <a:pt x="138" y="410"/>
                    </a:lnTo>
                    <a:lnTo>
                      <a:pt x="148" y="440"/>
                    </a:lnTo>
                    <a:lnTo>
                      <a:pt x="162" y="480"/>
                    </a:lnTo>
                    <a:lnTo>
                      <a:pt x="180" y="530"/>
                    </a:lnTo>
                    <a:lnTo>
                      <a:pt x="196" y="582"/>
                    </a:lnTo>
                    <a:lnTo>
                      <a:pt x="202" y="608"/>
                    </a:lnTo>
                    <a:lnTo>
                      <a:pt x="206" y="632"/>
                    </a:lnTo>
                    <a:lnTo>
                      <a:pt x="208" y="654"/>
                    </a:lnTo>
                    <a:lnTo>
                      <a:pt x="208" y="674"/>
                    </a:lnTo>
                    <a:lnTo>
                      <a:pt x="204" y="692"/>
                    </a:lnTo>
                    <a:lnTo>
                      <a:pt x="200" y="698"/>
                    </a:lnTo>
                    <a:lnTo>
                      <a:pt x="196" y="706"/>
                    </a:lnTo>
                    <a:lnTo>
                      <a:pt x="190" y="710"/>
                    </a:lnTo>
                    <a:lnTo>
                      <a:pt x="184" y="714"/>
                    </a:lnTo>
                    <a:lnTo>
                      <a:pt x="178" y="718"/>
                    </a:lnTo>
                    <a:lnTo>
                      <a:pt x="168" y="720"/>
                    </a:lnTo>
                    <a:lnTo>
                      <a:pt x="168" y="720"/>
                    </a:lnTo>
                    <a:lnTo>
                      <a:pt x="144" y="682"/>
                    </a:lnTo>
                    <a:lnTo>
                      <a:pt x="122" y="642"/>
                    </a:lnTo>
                    <a:lnTo>
                      <a:pt x="100" y="602"/>
                    </a:lnTo>
                    <a:lnTo>
                      <a:pt x="82" y="560"/>
                    </a:lnTo>
                    <a:lnTo>
                      <a:pt x="66" y="516"/>
                    </a:lnTo>
                    <a:lnTo>
                      <a:pt x="52" y="470"/>
                    </a:lnTo>
                    <a:lnTo>
                      <a:pt x="40" y="424"/>
                    </a:lnTo>
                    <a:lnTo>
                      <a:pt x="30" y="378"/>
                    </a:lnTo>
                    <a:lnTo>
                      <a:pt x="22" y="332"/>
                    </a:lnTo>
                    <a:lnTo>
                      <a:pt x="14" y="284"/>
                    </a:lnTo>
                    <a:lnTo>
                      <a:pt x="10" y="236"/>
                    </a:lnTo>
                    <a:lnTo>
                      <a:pt x="4" y="190"/>
                    </a:lnTo>
                    <a:lnTo>
                      <a:pt x="0" y="9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6" y="0"/>
                    </a:lnTo>
                    <a:lnTo>
                      <a:pt x="32" y="0"/>
                    </a:lnTo>
                    <a:lnTo>
                      <a:pt x="46" y="4"/>
                    </a:lnTo>
                    <a:lnTo>
                      <a:pt x="58" y="10"/>
                    </a:lnTo>
                    <a:lnTo>
                      <a:pt x="70" y="20"/>
                    </a:lnTo>
                    <a:lnTo>
                      <a:pt x="78" y="32"/>
                    </a:lnTo>
                    <a:lnTo>
                      <a:pt x="84" y="46"/>
                    </a:lnTo>
                    <a:lnTo>
                      <a:pt x="86" y="6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" name="Freeform 116"/>
              <p:cNvSpPr>
                <a:spLocks/>
              </p:cNvSpPr>
              <p:nvPr userDrawn="1"/>
            </p:nvSpPr>
            <p:spPr bwMode="auto">
              <a:xfrm>
                <a:off x="7591" y="-18"/>
                <a:ext cx="144" cy="700"/>
              </a:xfrm>
              <a:custGeom>
                <a:avLst/>
                <a:gdLst>
                  <a:gd name="T0" fmla="*/ 80 w 144"/>
                  <a:gd name="T1" fmla="*/ 44 h 700"/>
                  <a:gd name="T2" fmla="*/ 80 w 144"/>
                  <a:gd name="T3" fmla="*/ 44 h 700"/>
                  <a:gd name="T4" fmla="*/ 86 w 144"/>
                  <a:gd name="T5" fmla="*/ 134 h 700"/>
                  <a:gd name="T6" fmla="*/ 96 w 144"/>
                  <a:gd name="T7" fmla="*/ 224 h 700"/>
                  <a:gd name="T8" fmla="*/ 118 w 144"/>
                  <a:gd name="T9" fmla="*/ 402 h 700"/>
                  <a:gd name="T10" fmla="*/ 118 w 144"/>
                  <a:gd name="T11" fmla="*/ 402 h 700"/>
                  <a:gd name="T12" fmla="*/ 130 w 144"/>
                  <a:gd name="T13" fmla="*/ 472 h 700"/>
                  <a:gd name="T14" fmla="*/ 138 w 144"/>
                  <a:gd name="T15" fmla="*/ 524 h 700"/>
                  <a:gd name="T16" fmla="*/ 142 w 144"/>
                  <a:gd name="T17" fmla="*/ 576 h 700"/>
                  <a:gd name="T18" fmla="*/ 144 w 144"/>
                  <a:gd name="T19" fmla="*/ 604 h 700"/>
                  <a:gd name="T20" fmla="*/ 144 w 144"/>
                  <a:gd name="T21" fmla="*/ 628 h 700"/>
                  <a:gd name="T22" fmla="*/ 140 w 144"/>
                  <a:gd name="T23" fmla="*/ 650 h 700"/>
                  <a:gd name="T24" fmla="*/ 136 w 144"/>
                  <a:gd name="T25" fmla="*/ 668 h 700"/>
                  <a:gd name="T26" fmla="*/ 130 w 144"/>
                  <a:gd name="T27" fmla="*/ 684 h 700"/>
                  <a:gd name="T28" fmla="*/ 124 w 144"/>
                  <a:gd name="T29" fmla="*/ 690 h 700"/>
                  <a:gd name="T30" fmla="*/ 120 w 144"/>
                  <a:gd name="T31" fmla="*/ 694 h 700"/>
                  <a:gd name="T32" fmla="*/ 114 w 144"/>
                  <a:gd name="T33" fmla="*/ 698 h 700"/>
                  <a:gd name="T34" fmla="*/ 106 w 144"/>
                  <a:gd name="T35" fmla="*/ 700 h 700"/>
                  <a:gd name="T36" fmla="*/ 100 w 144"/>
                  <a:gd name="T37" fmla="*/ 700 h 700"/>
                  <a:gd name="T38" fmla="*/ 90 w 144"/>
                  <a:gd name="T39" fmla="*/ 700 h 700"/>
                  <a:gd name="T40" fmla="*/ 90 w 144"/>
                  <a:gd name="T41" fmla="*/ 700 h 700"/>
                  <a:gd name="T42" fmla="*/ 80 w 144"/>
                  <a:gd name="T43" fmla="*/ 696 h 700"/>
                  <a:gd name="T44" fmla="*/ 70 w 144"/>
                  <a:gd name="T45" fmla="*/ 688 h 700"/>
                  <a:gd name="T46" fmla="*/ 62 w 144"/>
                  <a:gd name="T47" fmla="*/ 678 h 700"/>
                  <a:gd name="T48" fmla="*/ 54 w 144"/>
                  <a:gd name="T49" fmla="*/ 666 h 700"/>
                  <a:gd name="T50" fmla="*/ 46 w 144"/>
                  <a:gd name="T51" fmla="*/ 650 h 700"/>
                  <a:gd name="T52" fmla="*/ 40 w 144"/>
                  <a:gd name="T53" fmla="*/ 634 h 700"/>
                  <a:gd name="T54" fmla="*/ 28 w 144"/>
                  <a:gd name="T55" fmla="*/ 592 h 700"/>
                  <a:gd name="T56" fmla="*/ 18 w 144"/>
                  <a:gd name="T57" fmla="*/ 544 h 700"/>
                  <a:gd name="T58" fmla="*/ 12 w 144"/>
                  <a:gd name="T59" fmla="*/ 492 h 700"/>
                  <a:gd name="T60" fmla="*/ 6 w 144"/>
                  <a:gd name="T61" fmla="*/ 434 h 700"/>
                  <a:gd name="T62" fmla="*/ 2 w 144"/>
                  <a:gd name="T63" fmla="*/ 376 h 700"/>
                  <a:gd name="T64" fmla="*/ 0 w 144"/>
                  <a:gd name="T65" fmla="*/ 316 h 700"/>
                  <a:gd name="T66" fmla="*/ 0 w 144"/>
                  <a:gd name="T67" fmla="*/ 256 h 700"/>
                  <a:gd name="T68" fmla="*/ 2 w 144"/>
                  <a:gd name="T69" fmla="*/ 200 h 700"/>
                  <a:gd name="T70" fmla="*/ 2 w 144"/>
                  <a:gd name="T71" fmla="*/ 146 h 700"/>
                  <a:gd name="T72" fmla="*/ 6 w 144"/>
                  <a:gd name="T73" fmla="*/ 98 h 700"/>
                  <a:gd name="T74" fmla="*/ 10 w 144"/>
                  <a:gd name="T75" fmla="*/ 56 h 700"/>
                  <a:gd name="T76" fmla="*/ 14 w 144"/>
                  <a:gd name="T77" fmla="*/ 24 h 700"/>
                  <a:gd name="T78" fmla="*/ 18 w 144"/>
                  <a:gd name="T79" fmla="*/ 2 h 700"/>
                  <a:gd name="T80" fmla="*/ 18 w 144"/>
                  <a:gd name="T81" fmla="*/ 2 h 700"/>
                  <a:gd name="T82" fmla="*/ 30 w 144"/>
                  <a:gd name="T83" fmla="*/ 0 h 700"/>
                  <a:gd name="T84" fmla="*/ 40 w 144"/>
                  <a:gd name="T85" fmla="*/ 2 h 700"/>
                  <a:gd name="T86" fmla="*/ 50 w 144"/>
                  <a:gd name="T87" fmla="*/ 6 h 700"/>
                  <a:gd name="T88" fmla="*/ 58 w 144"/>
                  <a:gd name="T89" fmla="*/ 10 h 700"/>
                  <a:gd name="T90" fmla="*/ 66 w 144"/>
                  <a:gd name="T91" fmla="*/ 16 h 700"/>
                  <a:gd name="T92" fmla="*/ 72 w 144"/>
                  <a:gd name="T93" fmla="*/ 24 h 700"/>
                  <a:gd name="T94" fmla="*/ 76 w 144"/>
                  <a:gd name="T95" fmla="*/ 34 h 700"/>
                  <a:gd name="T96" fmla="*/ 80 w 144"/>
                  <a:gd name="T97" fmla="*/ 44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4" h="700">
                    <a:moveTo>
                      <a:pt x="80" y="44"/>
                    </a:moveTo>
                    <a:lnTo>
                      <a:pt x="80" y="44"/>
                    </a:lnTo>
                    <a:lnTo>
                      <a:pt x="86" y="134"/>
                    </a:lnTo>
                    <a:lnTo>
                      <a:pt x="96" y="224"/>
                    </a:lnTo>
                    <a:lnTo>
                      <a:pt x="118" y="402"/>
                    </a:lnTo>
                    <a:lnTo>
                      <a:pt x="118" y="402"/>
                    </a:lnTo>
                    <a:lnTo>
                      <a:pt x="130" y="472"/>
                    </a:lnTo>
                    <a:lnTo>
                      <a:pt x="138" y="524"/>
                    </a:lnTo>
                    <a:lnTo>
                      <a:pt x="142" y="576"/>
                    </a:lnTo>
                    <a:lnTo>
                      <a:pt x="144" y="604"/>
                    </a:lnTo>
                    <a:lnTo>
                      <a:pt x="144" y="628"/>
                    </a:lnTo>
                    <a:lnTo>
                      <a:pt x="140" y="650"/>
                    </a:lnTo>
                    <a:lnTo>
                      <a:pt x="136" y="668"/>
                    </a:lnTo>
                    <a:lnTo>
                      <a:pt x="130" y="684"/>
                    </a:lnTo>
                    <a:lnTo>
                      <a:pt x="124" y="690"/>
                    </a:lnTo>
                    <a:lnTo>
                      <a:pt x="120" y="694"/>
                    </a:lnTo>
                    <a:lnTo>
                      <a:pt x="114" y="698"/>
                    </a:lnTo>
                    <a:lnTo>
                      <a:pt x="106" y="700"/>
                    </a:lnTo>
                    <a:lnTo>
                      <a:pt x="100" y="700"/>
                    </a:lnTo>
                    <a:lnTo>
                      <a:pt x="90" y="700"/>
                    </a:lnTo>
                    <a:lnTo>
                      <a:pt x="90" y="700"/>
                    </a:lnTo>
                    <a:lnTo>
                      <a:pt x="80" y="696"/>
                    </a:lnTo>
                    <a:lnTo>
                      <a:pt x="70" y="688"/>
                    </a:lnTo>
                    <a:lnTo>
                      <a:pt x="62" y="678"/>
                    </a:lnTo>
                    <a:lnTo>
                      <a:pt x="54" y="666"/>
                    </a:lnTo>
                    <a:lnTo>
                      <a:pt x="46" y="650"/>
                    </a:lnTo>
                    <a:lnTo>
                      <a:pt x="40" y="634"/>
                    </a:lnTo>
                    <a:lnTo>
                      <a:pt x="28" y="592"/>
                    </a:lnTo>
                    <a:lnTo>
                      <a:pt x="18" y="544"/>
                    </a:lnTo>
                    <a:lnTo>
                      <a:pt x="12" y="492"/>
                    </a:lnTo>
                    <a:lnTo>
                      <a:pt x="6" y="434"/>
                    </a:lnTo>
                    <a:lnTo>
                      <a:pt x="2" y="376"/>
                    </a:lnTo>
                    <a:lnTo>
                      <a:pt x="0" y="316"/>
                    </a:lnTo>
                    <a:lnTo>
                      <a:pt x="0" y="256"/>
                    </a:lnTo>
                    <a:lnTo>
                      <a:pt x="2" y="200"/>
                    </a:lnTo>
                    <a:lnTo>
                      <a:pt x="2" y="146"/>
                    </a:lnTo>
                    <a:lnTo>
                      <a:pt x="6" y="98"/>
                    </a:lnTo>
                    <a:lnTo>
                      <a:pt x="10" y="56"/>
                    </a:lnTo>
                    <a:lnTo>
                      <a:pt x="14" y="24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30" y="0"/>
                    </a:lnTo>
                    <a:lnTo>
                      <a:pt x="40" y="2"/>
                    </a:lnTo>
                    <a:lnTo>
                      <a:pt x="50" y="6"/>
                    </a:lnTo>
                    <a:lnTo>
                      <a:pt x="58" y="10"/>
                    </a:lnTo>
                    <a:lnTo>
                      <a:pt x="66" y="16"/>
                    </a:lnTo>
                    <a:lnTo>
                      <a:pt x="72" y="24"/>
                    </a:lnTo>
                    <a:lnTo>
                      <a:pt x="76" y="34"/>
                    </a:lnTo>
                    <a:lnTo>
                      <a:pt x="80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" name="Freeform 117"/>
              <p:cNvSpPr>
                <a:spLocks/>
              </p:cNvSpPr>
              <p:nvPr userDrawn="1"/>
            </p:nvSpPr>
            <p:spPr bwMode="auto">
              <a:xfrm>
                <a:off x="7591" y="-18"/>
                <a:ext cx="144" cy="700"/>
              </a:xfrm>
              <a:custGeom>
                <a:avLst/>
                <a:gdLst>
                  <a:gd name="T0" fmla="*/ 80 w 144"/>
                  <a:gd name="T1" fmla="*/ 44 h 700"/>
                  <a:gd name="T2" fmla="*/ 80 w 144"/>
                  <a:gd name="T3" fmla="*/ 44 h 700"/>
                  <a:gd name="T4" fmla="*/ 86 w 144"/>
                  <a:gd name="T5" fmla="*/ 134 h 700"/>
                  <a:gd name="T6" fmla="*/ 96 w 144"/>
                  <a:gd name="T7" fmla="*/ 224 h 700"/>
                  <a:gd name="T8" fmla="*/ 118 w 144"/>
                  <a:gd name="T9" fmla="*/ 402 h 700"/>
                  <a:gd name="T10" fmla="*/ 118 w 144"/>
                  <a:gd name="T11" fmla="*/ 402 h 700"/>
                  <a:gd name="T12" fmla="*/ 130 w 144"/>
                  <a:gd name="T13" fmla="*/ 472 h 700"/>
                  <a:gd name="T14" fmla="*/ 138 w 144"/>
                  <a:gd name="T15" fmla="*/ 524 h 700"/>
                  <a:gd name="T16" fmla="*/ 142 w 144"/>
                  <a:gd name="T17" fmla="*/ 576 h 700"/>
                  <a:gd name="T18" fmla="*/ 144 w 144"/>
                  <a:gd name="T19" fmla="*/ 604 h 700"/>
                  <a:gd name="T20" fmla="*/ 144 w 144"/>
                  <a:gd name="T21" fmla="*/ 628 h 700"/>
                  <a:gd name="T22" fmla="*/ 140 w 144"/>
                  <a:gd name="T23" fmla="*/ 650 h 700"/>
                  <a:gd name="T24" fmla="*/ 136 w 144"/>
                  <a:gd name="T25" fmla="*/ 668 h 700"/>
                  <a:gd name="T26" fmla="*/ 130 w 144"/>
                  <a:gd name="T27" fmla="*/ 684 h 700"/>
                  <a:gd name="T28" fmla="*/ 124 w 144"/>
                  <a:gd name="T29" fmla="*/ 690 h 700"/>
                  <a:gd name="T30" fmla="*/ 120 w 144"/>
                  <a:gd name="T31" fmla="*/ 694 h 700"/>
                  <a:gd name="T32" fmla="*/ 114 w 144"/>
                  <a:gd name="T33" fmla="*/ 698 h 700"/>
                  <a:gd name="T34" fmla="*/ 106 w 144"/>
                  <a:gd name="T35" fmla="*/ 700 h 700"/>
                  <a:gd name="T36" fmla="*/ 100 w 144"/>
                  <a:gd name="T37" fmla="*/ 700 h 700"/>
                  <a:gd name="T38" fmla="*/ 90 w 144"/>
                  <a:gd name="T39" fmla="*/ 700 h 700"/>
                  <a:gd name="T40" fmla="*/ 90 w 144"/>
                  <a:gd name="T41" fmla="*/ 700 h 700"/>
                  <a:gd name="T42" fmla="*/ 80 w 144"/>
                  <a:gd name="T43" fmla="*/ 696 h 700"/>
                  <a:gd name="T44" fmla="*/ 70 w 144"/>
                  <a:gd name="T45" fmla="*/ 688 h 700"/>
                  <a:gd name="T46" fmla="*/ 62 w 144"/>
                  <a:gd name="T47" fmla="*/ 678 h 700"/>
                  <a:gd name="T48" fmla="*/ 54 w 144"/>
                  <a:gd name="T49" fmla="*/ 666 h 700"/>
                  <a:gd name="T50" fmla="*/ 46 w 144"/>
                  <a:gd name="T51" fmla="*/ 650 h 700"/>
                  <a:gd name="T52" fmla="*/ 40 w 144"/>
                  <a:gd name="T53" fmla="*/ 634 h 700"/>
                  <a:gd name="T54" fmla="*/ 28 w 144"/>
                  <a:gd name="T55" fmla="*/ 592 h 700"/>
                  <a:gd name="T56" fmla="*/ 18 w 144"/>
                  <a:gd name="T57" fmla="*/ 544 h 700"/>
                  <a:gd name="T58" fmla="*/ 12 w 144"/>
                  <a:gd name="T59" fmla="*/ 492 h 700"/>
                  <a:gd name="T60" fmla="*/ 6 w 144"/>
                  <a:gd name="T61" fmla="*/ 434 h 700"/>
                  <a:gd name="T62" fmla="*/ 2 w 144"/>
                  <a:gd name="T63" fmla="*/ 376 h 700"/>
                  <a:gd name="T64" fmla="*/ 0 w 144"/>
                  <a:gd name="T65" fmla="*/ 316 h 700"/>
                  <a:gd name="T66" fmla="*/ 0 w 144"/>
                  <a:gd name="T67" fmla="*/ 256 h 700"/>
                  <a:gd name="T68" fmla="*/ 2 w 144"/>
                  <a:gd name="T69" fmla="*/ 200 h 700"/>
                  <a:gd name="T70" fmla="*/ 2 w 144"/>
                  <a:gd name="T71" fmla="*/ 146 h 700"/>
                  <a:gd name="T72" fmla="*/ 6 w 144"/>
                  <a:gd name="T73" fmla="*/ 98 h 700"/>
                  <a:gd name="T74" fmla="*/ 10 w 144"/>
                  <a:gd name="T75" fmla="*/ 56 h 700"/>
                  <a:gd name="T76" fmla="*/ 14 w 144"/>
                  <a:gd name="T77" fmla="*/ 24 h 700"/>
                  <a:gd name="T78" fmla="*/ 18 w 144"/>
                  <a:gd name="T79" fmla="*/ 2 h 700"/>
                  <a:gd name="T80" fmla="*/ 18 w 144"/>
                  <a:gd name="T81" fmla="*/ 2 h 700"/>
                  <a:gd name="T82" fmla="*/ 30 w 144"/>
                  <a:gd name="T83" fmla="*/ 0 h 700"/>
                  <a:gd name="T84" fmla="*/ 40 w 144"/>
                  <a:gd name="T85" fmla="*/ 2 h 700"/>
                  <a:gd name="T86" fmla="*/ 50 w 144"/>
                  <a:gd name="T87" fmla="*/ 6 h 700"/>
                  <a:gd name="T88" fmla="*/ 58 w 144"/>
                  <a:gd name="T89" fmla="*/ 10 h 700"/>
                  <a:gd name="T90" fmla="*/ 66 w 144"/>
                  <a:gd name="T91" fmla="*/ 16 h 700"/>
                  <a:gd name="T92" fmla="*/ 72 w 144"/>
                  <a:gd name="T93" fmla="*/ 24 h 700"/>
                  <a:gd name="T94" fmla="*/ 76 w 144"/>
                  <a:gd name="T95" fmla="*/ 34 h 700"/>
                  <a:gd name="T96" fmla="*/ 80 w 144"/>
                  <a:gd name="T97" fmla="*/ 44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4" h="700">
                    <a:moveTo>
                      <a:pt x="80" y="44"/>
                    </a:moveTo>
                    <a:lnTo>
                      <a:pt x="80" y="44"/>
                    </a:lnTo>
                    <a:lnTo>
                      <a:pt x="86" y="134"/>
                    </a:lnTo>
                    <a:lnTo>
                      <a:pt x="96" y="224"/>
                    </a:lnTo>
                    <a:lnTo>
                      <a:pt x="118" y="402"/>
                    </a:lnTo>
                    <a:lnTo>
                      <a:pt x="118" y="402"/>
                    </a:lnTo>
                    <a:lnTo>
                      <a:pt x="130" y="472"/>
                    </a:lnTo>
                    <a:lnTo>
                      <a:pt x="138" y="524"/>
                    </a:lnTo>
                    <a:lnTo>
                      <a:pt x="142" y="576"/>
                    </a:lnTo>
                    <a:lnTo>
                      <a:pt x="144" y="604"/>
                    </a:lnTo>
                    <a:lnTo>
                      <a:pt x="144" y="628"/>
                    </a:lnTo>
                    <a:lnTo>
                      <a:pt x="140" y="650"/>
                    </a:lnTo>
                    <a:lnTo>
                      <a:pt x="136" y="668"/>
                    </a:lnTo>
                    <a:lnTo>
                      <a:pt x="130" y="684"/>
                    </a:lnTo>
                    <a:lnTo>
                      <a:pt x="124" y="690"/>
                    </a:lnTo>
                    <a:lnTo>
                      <a:pt x="120" y="694"/>
                    </a:lnTo>
                    <a:lnTo>
                      <a:pt x="114" y="698"/>
                    </a:lnTo>
                    <a:lnTo>
                      <a:pt x="106" y="700"/>
                    </a:lnTo>
                    <a:lnTo>
                      <a:pt x="100" y="700"/>
                    </a:lnTo>
                    <a:lnTo>
                      <a:pt x="90" y="700"/>
                    </a:lnTo>
                    <a:lnTo>
                      <a:pt x="90" y="700"/>
                    </a:lnTo>
                    <a:lnTo>
                      <a:pt x="80" y="696"/>
                    </a:lnTo>
                    <a:lnTo>
                      <a:pt x="70" y="688"/>
                    </a:lnTo>
                    <a:lnTo>
                      <a:pt x="62" y="678"/>
                    </a:lnTo>
                    <a:lnTo>
                      <a:pt x="54" y="666"/>
                    </a:lnTo>
                    <a:lnTo>
                      <a:pt x="46" y="650"/>
                    </a:lnTo>
                    <a:lnTo>
                      <a:pt x="40" y="634"/>
                    </a:lnTo>
                    <a:lnTo>
                      <a:pt x="28" y="592"/>
                    </a:lnTo>
                    <a:lnTo>
                      <a:pt x="18" y="544"/>
                    </a:lnTo>
                    <a:lnTo>
                      <a:pt x="12" y="492"/>
                    </a:lnTo>
                    <a:lnTo>
                      <a:pt x="6" y="434"/>
                    </a:lnTo>
                    <a:lnTo>
                      <a:pt x="2" y="376"/>
                    </a:lnTo>
                    <a:lnTo>
                      <a:pt x="0" y="316"/>
                    </a:lnTo>
                    <a:lnTo>
                      <a:pt x="0" y="256"/>
                    </a:lnTo>
                    <a:lnTo>
                      <a:pt x="2" y="200"/>
                    </a:lnTo>
                    <a:lnTo>
                      <a:pt x="2" y="146"/>
                    </a:lnTo>
                    <a:lnTo>
                      <a:pt x="6" y="98"/>
                    </a:lnTo>
                    <a:lnTo>
                      <a:pt x="10" y="56"/>
                    </a:lnTo>
                    <a:lnTo>
                      <a:pt x="14" y="24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30" y="0"/>
                    </a:lnTo>
                    <a:lnTo>
                      <a:pt x="40" y="2"/>
                    </a:lnTo>
                    <a:lnTo>
                      <a:pt x="50" y="6"/>
                    </a:lnTo>
                    <a:lnTo>
                      <a:pt x="58" y="10"/>
                    </a:lnTo>
                    <a:lnTo>
                      <a:pt x="66" y="16"/>
                    </a:lnTo>
                    <a:lnTo>
                      <a:pt x="72" y="24"/>
                    </a:lnTo>
                    <a:lnTo>
                      <a:pt x="76" y="34"/>
                    </a:lnTo>
                    <a:lnTo>
                      <a:pt x="80" y="4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" name="Freeform 118"/>
              <p:cNvSpPr>
                <a:spLocks/>
              </p:cNvSpPr>
              <p:nvPr userDrawn="1"/>
            </p:nvSpPr>
            <p:spPr bwMode="auto">
              <a:xfrm>
                <a:off x="7173" y="228"/>
                <a:ext cx="132" cy="508"/>
              </a:xfrm>
              <a:custGeom>
                <a:avLst/>
                <a:gdLst>
                  <a:gd name="T0" fmla="*/ 116 w 132"/>
                  <a:gd name="T1" fmla="*/ 0 h 508"/>
                  <a:gd name="T2" fmla="*/ 116 w 132"/>
                  <a:gd name="T3" fmla="*/ 0 h 508"/>
                  <a:gd name="T4" fmla="*/ 128 w 132"/>
                  <a:gd name="T5" fmla="*/ 288 h 508"/>
                  <a:gd name="T6" fmla="*/ 128 w 132"/>
                  <a:gd name="T7" fmla="*/ 288 h 508"/>
                  <a:gd name="T8" fmla="*/ 132 w 132"/>
                  <a:gd name="T9" fmla="*/ 350 h 508"/>
                  <a:gd name="T10" fmla="*/ 132 w 132"/>
                  <a:gd name="T11" fmla="*/ 392 h 508"/>
                  <a:gd name="T12" fmla="*/ 132 w 132"/>
                  <a:gd name="T13" fmla="*/ 414 h 508"/>
                  <a:gd name="T14" fmla="*/ 130 w 132"/>
                  <a:gd name="T15" fmla="*/ 434 h 508"/>
                  <a:gd name="T16" fmla="*/ 128 w 132"/>
                  <a:gd name="T17" fmla="*/ 454 h 508"/>
                  <a:gd name="T18" fmla="*/ 122 w 132"/>
                  <a:gd name="T19" fmla="*/ 472 h 508"/>
                  <a:gd name="T20" fmla="*/ 116 w 132"/>
                  <a:gd name="T21" fmla="*/ 486 h 508"/>
                  <a:gd name="T22" fmla="*/ 108 w 132"/>
                  <a:gd name="T23" fmla="*/ 498 h 508"/>
                  <a:gd name="T24" fmla="*/ 102 w 132"/>
                  <a:gd name="T25" fmla="*/ 502 h 508"/>
                  <a:gd name="T26" fmla="*/ 96 w 132"/>
                  <a:gd name="T27" fmla="*/ 504 h 508"/>
                  <a:gd name="T28" fmla="*/ 90 w 132"/>
                  <a:gd name="T29" fmla="*/ 506 h 508"/>
                  <a:gd name="T30" fmla="*/ 84 w 132"/>
                  <a:gd name="T31" fmla="*/ 508 h 508"/>
                  <a:gd name="T32" fmla="*/ 76 w 132"/>
                  <a:gd name="T33" fmla="*/ 506 h 508"/>
                  <a:gd name="T34" fmla="*/ 68 w 132"/>
                  <a:gd name="T35" fmla="*/ 504 h 508"/>
                  <a:gd name="T36" fmla="*/ 48 w 132"/>
                  <a:gd name="T37" fmla="*/ 494 h 508"/>
                  <a:gd name="T38" fmla="*/ 48 w 132"/>
                  <a:gd name="T39" fmla="*/ 494 h 508"/>
                  <a:gd name="T40" fmla="*/ 40 w 132"/>
                  <a:gd name="T41" fmla="*/ 486 h 508"/>
                  <a:gd name="T42" fmla="*/ 32 w 132"/>
                  <a:gd name="T43" fmla="*/ 476 h 508"/>
                  <a:gd name="T44" fmla="*/ 26 w 132"/>
                  <a:gd name="T45" fmla="*/ 462 h 508"/>
                  <a:gd name="T46" fmla="*/ 20 w 132"/>
                  <a:gd name="T47" fmla="*/ 446 h 508"/>
                  <a:gd name="T48" fmla="*/ 14 w 132"/>
                  <a:gd name="T49" fmla="*/ 428 h 508"/>
                  <a:gd name="T50" fmla="*/ 10 w 132"/>
                  <a:gd name="T51" fmla="*/ 408 h 508"/>
                  <a:gd name="T52" fmla="*/ 6 w 132"/>
                  <a:gd name="T53" fmla="*/ 364 h 508"/>
                  <a:gd name="T54" fmla="*/ 2 w 132"/>
                  <a:gd name="T55" fmla="*/ 320 h 508"/>
                  <a:gd name="T56" fmla="*/ 0 w 132"/>
                  <a:gd name="T57" fmla="*/ 278 h 508"/>
                  <a:gd name="T58" fmla="*/ 0 w 132"/>
                  <a:gd name="T59" fmla="*/ 216 h 508"/>
                  <a:gd name="T60" fmla="*/ 0 w 132"/>
                  <a:gd name="T61" fmla="*/ 216 h 508"/>
                  <a:gd name="T62" fmla="*/ 2 w 132"/>
                  <a:gd name="T63" fmla="*/ 180 h 508"/>
                  <a:gd name="T64" fmla="*/ 4 w 132"/>
                  <a:gd name="T65" fmla="*/ 148 h 508"/>
                  <a:gd name="T66" fmla="*/ 10 w 132"/>
                  <a:gd name="T67" fmla="*/ 120 h 508"/>
                  <a:gd name="T68" fmla="*/ 20 w 132"/>
                  <a:gd name="T69" fmla="*/ 94 h 508"/>
                  <a:gd name="T70" fmla="*/ 26 w 132"/>
                  <a:gd name="T71" fmla="*/ 84 h 508"/>
                  <a:gd name="T72" fmla="*/ 32 w 132"/>
                  <a:gd name="T73" fmla="*/ 72 h 508"/>
                  <a:gd name="T74" fmla="*/ 40 w 132"/>
                  <a:gd name="T75" fmla="*/ 62 h 508"/>
                  <a:gd name="T76" fmla="*/ 50 w 132"/>
                  <a:gd name="T77" fmla="*/ 52 h 508"/>
                  <a:gd name="T78" fmla="*/ 72 w 132"/>
                  <a:gd name="T79" fmla="*/ 34 h 508"/>
                  <a:gd name="T80" fmla="*/ 102 w 132"/>
                  <a:gd name="T81" fmla="*/ 16 h 508"/>
                  <a:gd name="T82" fmla="*/ 116 w 132"/>
                  <a:gd name="T83" fmla="*/ 0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2" h="508">
                    <a:moveTo>
                      <a:pt x="116" y="0"/>
                    </a:moveTo>
                    <a:lnTo>
                      <a:pt x="116" y="0"/>
                    </a:lnTo>
                    <a:lnTo>
                      <a:pt x="128" y="288"/>
                    </a:lnTo>
                    <a:lnTo>
                      <a:pt x="128" y="288"/>
                    </a:lnTo>
                    <a:lnTo>
                      <a:pt x="132" y="350"/>
                    </a:lnTo>
                    <a:lnTo>
                      <a:pt x="132" y="392"/>
                    </a:lnTo>
                    <a:lnTo>
                      <a:pt x="132" y="414"/>
                    </a:lnTo>
                    <a:lnTo>
                      <a:pt x="130" y="434"/>
                    </a:lnTo>
                    <a:lnTo>
                      <a:pt x="128" y="454"/>
                    </a:lnTo>
                    <a:lnTo>
                      <a:pt x="122" y="472"/>
                    </a:lnTo>
                    <a:lnTo>
                      <a:pt x="116" y="486"/>
                    </a:lnTo>
                    <a:lnTo>
                      <a:pt x="108" y="498"/>
                    </a:lnTo>
                    <a:lnTo>
                      <a:pt x="102" y="502"/>
                    </a:lnTo>
                    <a:lnTo>
                      <a:pt x="96" y="504"/>
                    </a:lnTo>
                    <a:lnTo>
                      <a:pt x="90" y="506"/>
                    </a:lnTo>
                    <a:lnTo>
                      <a:pt x="84" y="508"/>
                    </a:lnTo>
                    <a:lnTo>
                      <a:pt x="76" y="506"/>
                    </a:lnTo>
                    <a:lnTo>
                      <a:pt x="68" y="504"/>
                    </a:lnTo>
                    <a:lnTo>
                      <a:pt x="48" y="494"/>
                    </a:lnTo>
                    <a:lnTo>
                      <a:pt x="48" y="494"/>
                    </a:lnTo>
                    <a:lnTo>
                      <a:pt x="40" y="486"/>
                    </a:lnTo>
                    <a:lnTo>
                      <a:pt x="32" y="476"/>
                    </a:lnTo>
                    <a:lnTo>
                      <a:pt x="26" y="462"/>
                    </a:lnTo>
                    <a:lnTo>
                      <a:pt x="20" y="446"/>
                    </a:lnTo>
                    <a:lnTo>
                      <a:pt x="14" y="428"/>
                    </a:lnTo>
                    <a:lnTo>
                      <a:pt x="10" y="408"/>
                    </a:lnTo>
                    <a:lnTo>
                      <a:pt x="6" y="364"/>
                    </a:lnTo>
                    <a:lnTo>
                      <a:pt x="2" y="320"/>
                    </a:lnTo>
                    <a:lnTo>
                      <a:pt x="0" y="278"/>
                    </a:lnTo>
                    <a:lnTo>
                      <a:pt x="0" y="216"/>
                    </a:lnTo>
                    <a:lnTo>
                      <a:pt x="0" y="216"/>
                    </a:lnTo>
                    <a:lnTo>
                      <a:pt x="2" y="180"/>
                    </a:lnTo>
                    <a:lnTo>
                      <a:pt x="4" y="148"/>
                    </a:lnTo>
                    <a:lnTo>
                      <a:pt x="10" y="120"/>
                    </a:lnTo>
                    <a:lnTo>
                      <a:pt x="20" y="94"/>
                    </a:lnTo>
                    <a:lnTo>
                      <a:pt x="26" y="84"/>
                    </a:lnTo>
                    <a:lnTo>
                      <a:pt x="32" y="72"/>
                    </a:lnTo>
                    <a:lnTo>
                      <a:pt x="40" y="62"/>
                    </a:lnTo>
                    <a:lnTo>
                      <a:pt x="50" y="52"/>
                    </a:lnTo>
                    <a:lnTo>
                      <a:pt x="72" y="34"/>
                    </a:lnTo>
                    <a:lnTo>
                      <a:pt x="102" y="16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" name="Freeform 119"/>
              <p:cNvSpPr>
                <a:spLocks/>
              </p:cNvSpPr>
              <p:nvPr userDrawn="1"/>
            </p:nvSpPr>
            <p:spPr bwMode="auto">
              <a:xfrm>
                <a:off x="7173" y="228"/>
                <a:ext cx="132" cy="508"/>
              </a:xfrm>
              <a:custGeom>
                <a:avLst/>
                <a:gdLst>
                  <a:gd name="T0" fmla="*/ 116 w 132"/>
                  <a:gd name="T1" fmla="*/ 0 h 508"/>
                  <a:gd name="T2" fmla="*/ 116 w 132"/>
                  <a:gd name="T3" fmla="*/ 0 h 508"/>
                  <a:gd name="T4" fmla="*/ 128 w 132"/>
                  <a:gd name="T5" fmla="*/ 288 h 508"/>
                  <a:gd name="T6" fmla="*/ 128 w 132"/>
                  <a:gd name="T7" fmla="*/ 288 h 508"/>
                  <a:gd name="T8" fmla="*/ 132 w 132"/>
                  <a:gd name="T9" fmla="*/ 350 h 508"/>
                  <a:gd name="T10" fmla="*/ 132 w 132"/>
                  <a:gd name="T11" fmla="*/ 392 h 508"/>
                  <a:gd name="T12" fmla="*/ 132 w 132"/>
                  <a:gd name="T13" fmla="*/ 414 h 508"/>
                  <a:gd name="T14" fmla="*/ 130 w 132"/>
                  <a:gd name="T15" fmla="*/ 434 h 508"/>
                  <a:gd name="T16" fmla="*/ 128 w 132"/>
                  <a:gd name="T17" fmla="*/ 454 h 508"/>
                  <a:gd name="T18" fmla="*/ 122 w 132"/>
                  <a:gd name="T19" fmla="*/ 472 h 508"/>
                  <a:gd name="T20" fmla="*/ 116 w 132"/>
                  <a:gd name="T21" fmla="*/ 486 h 508"/>
                  <a:gd name="T22" fmla="*/ 108 w 132"/>
                  <a:gd name="T23" fmla="*/ 498 h 508"/>
                  <a:gd name="T24" fmla="*/ 102 w 132"/>
                  <a:gd name="T25" fmla="*/ 502 h 508"/>
                  <a:gd name="T26" fmla="*/ 96 w 132"/>
                  <a:gd name="T27" fmla="*/ 504 h 508"/>
                  <a:gd name="T28" fmla="*/ 90 w 132"/>
                  <a:gd name="T29" fmla="*/ 506 h 508"/>
                  <a:gd name="T30" fmla="*/ 84 w 132"/>
                  <a:gd name="T31" fmla="*/ 508 h 508"/>
                  <a:gd name="T32" fmla="*/ 76 w 132"/>
                  <a:gd name="T33" fmla="*/ 506 h 508"/>
                  <a:gd name="T34" fmla="*/ 68 w 132"/>
                  <a:gd name="T35" fmla="*/ 504 h 508"/>
                  <a:gd name="T36" fmla="*/ 48 w 132"/>
                  <a:gd name="T37" fmla="*/ 494 h 508"/>
                  <a:gd name="T38" fmla="*/ 48 w 132"/>
                  <a:gd name="T39" fmla="*/ 494 h 508"/>
                  <a:gd name="T40" fmla="*/ 40 w 132"/>
                  <a:gd name="T41" fmla="*/ 486 h 508"/>
                  <a:gd name="T42" fmla="*/ 32 w 132"/>
                  <a:gd name="T43" fmla="*/ 476 h 508"/>
                  <a:gd name="T44" fmla="*/ 26 w 132"/>
                  <a:gd name="T45" fmla="*/ 462 h 508"/>
                  <a:gd name="T46" fmla="*/ 20 w 132"/>
                  <a:gd name="T47" fmla="*/ 446 h 508"/>
                  <a:gd name="T48" fmla="*/ 14 w 132"/>
                  <a:gd name="T49" fmla="*/ 428 h 508"/>
                  <a:gd name="T50" fmla="*/ 10 w 132"/>
                  <a:gd name="T51" fmla="*/ 408 h 508"/>
                  <a:gd name="T52" fmla="*/ 6 w 132"/>
                  <a:gd name="T53" fmla="*/ 364 h 508"/>
                  <a:gd name="T54" fmla="*/ 2 w 132"/>
                  <a:gd name="T55" fmla="*/ 320 h 508"/>
                  <a:gd name="T56" fmla="*/ 0 w 132"/>
                  <a:gd name="T57" fmla="*/ 278 h 508"/>
                  <a:gd name="T58" fmla="*/ 0 w 132"/>
                  <a:gd name="T59" fmla="*/ 216 h 508"/>
                  <a:gd name="T60" fmla="*/ 0 w 132"/>
                  <a:gd name="T61" fmla="*/ 216 h 508"/>
                  <a:gd name="T62" fmla="*/ 2 w 132"/>
                  <a:gd name="T63" fmla="*/ 180 h 508"/>
                  <a:gd name="T64" fmla="*/ 4 w 132"/>
                  <a:gd name="T65" fmla="*/ 148 h 508"/>
                  <a:gd name="T66" fmla="*/ 10 w 132"/>
                  <a:gd name="T67" fmla="*/ 120 h 508"/>
                  <a:gd name="T68" fmla="*/ 20 w 132"/>
                  <a:gd name="T69" fmla="*/ 94 h 508"/>
                  <a:gd name="T70" fmla="*/ 26 w 132"/>
                  <a:gd name="T71" fmla="*/ 84 h 508"/>
                  <a:gd name="T72" fmla="*/ 32 w 132"/>
                  <a:gd name="T73" fmla="*/ 72 h 508"/>
                  <a:gd name="T74" fmla="*/ 40 w 132"/>
                  <a:gd name="T75" fmla="*/ 62 h 508"/>
                  <a:gd name="T76" fmla="*/ 50 w 132"/>
                  <a:gd name="T77" fmla="*/ 52 h 508"/>
                  <a:gd name="T78" fmla="*/ 72 w 132"/>
                  <a:gd name="T79" fmla="*/ 34 h 508"/>
                  <a:gd name="T80" fmla="*/ 102 w 132"/>
                  <a:gd name="T81" fmla="*/ 16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2" h="508">
                    <a:moveTo>
                      <a:pt x="116" y="0"/>
                    </a:moveTo>
                    <a:lnTo>
                      <a:pt x="116" y="0"/>
                    </a:lnTo>
                    <a:lnTo>
                      <a:pt x="128" y="288"/>
                    </a:lnTo>
                    <a:lnTo>
                      <a:pt x="128" y="288"/>
                    </a:lnTo>
                    <a:lnTo>
                      <a:pt x="132" y="350"/>
                    </a:lnTo>
                    <a:lnTo>
                      <a:pt x="132" y="392"/>
                    </a:lnTo>
                    <a:lnTo>
                      <a:pt x="132" y="414"/>
                    </a:lnTo>
                    <a:lnTo>
                      <a:pt x="130" y="434"/>
                    </a:lnTo>
                    <a:lnTo>
                      <a:pt x="128" y="454"/>
                    </a:lnTo>
                    <a:lnTo>
                      <a:pt x="122" y="472"/>
                    </a:lnTo>
                    <a:lnTo>
                      <a:pt x="116" y="486"/>
                    </a:lnTo>
                    <a:lnTo>
                      <a:pt x="108" y="498"/>
                    </a:lnTo>
                    <a:lnTo>
                      <a:pt x="102" y="502"/>
                    </a:lnTo>
                    <a:lnTo>
                      <a:pt x="96" y="504"/>
                    </a:lnTo>
                    <a:lnTo>
                      <a:pt x="90" y="506"/>
                    </a:lnTo>
                    <a:lnTo>
                      <a:pt x="84" y="508"/>
                    </a:lnTo>
                    <a:lnTo>
                      <a:pt x="76" y="506"/>
                    </a:lnTo>
                    <a:lnTo>
                      <a:pt x="68" y="504"/>
                    </a:lnTo>
                    <a:lnTo>
                      <a:pt x="48" y="494"/>
                    </a:lnTo>
                    <a:lnTo>
                      <a:pt x="48" y="494"/>
                    </a:lnTo>
                    <a:lnTo>
                      <a:pt x="40" y="486"/>
                    </a:lnTo>
                    <a:lnTo>
                      <a:pt x="32" y="476"/>
                    </a:lnTo>
                    <a:lnTo>
                      <a:pt x="26" y="462"/>
                    </a:lnTo>
                    <a:lnTo>
                      <a:pt x="20" y="446"/>
                    </a:lnTo>
                    <a:lnTo>
                      <a:pt x="14" y="428"/>
                    </a:lnTo>
                    <a:lnTo>
                      <a:pt x="10" y="408"/>
                    </a:lnTo>
                    <a:lnTo>
                      <a:pt x="6" y="364"/>
                    </a:lnTo>
                    <a:lnTo>
                      <a:pt x="2" y="320"/>
                    </a:lnTo>
                    <a:lnTo>
                      <a:pt x="0" y="278"/>
                    </a:lnTo>
                    <a:lnTo>
                      <a:pt x="0" y="216"/>
                    </a:lnTo>
                    <a:lnTo>
                      <a:pt x="0" y="216"/>
                    </a:lnTo>
                    <a:lnTo>
                      <a:pt x="2" y="180"/>
                    </a:lnTo>
                    <a:lnTo>
                      <a:pt x="4" y="148"/>
                    </a:lnTo>
                    <a:lnTo>
                      <a:pt x="10" y="120"/>
                    </a:lnTo>
                    <a:lnTo>
                      <a:pt x="20" y="94"/>
                    </a:lnTo>
                    <a:lnTo>
                      <a:pt x="26" y="84"/>
                    </a:lnTo>
                    <a:lnTo>
                      <a:pt x="32" y="72"/>
                    </a:lnTo>
                    <a:lnTo>
                      <a:pt x="40" y="62"/>
                    </a:lnTo>
                    <a:lnTo>
                      <a:pt x="50" y="52"/>
                    </a:lnTo>
                    <a:lnTo>
                      <a:pt x="72" y="34"/>
                    </a:lnTo>
                    <a:lnTo>
                      <a:pt x="102" y="1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" name="Freeform 120"/>
              <p:cNvSpPr>
                <a:spLocks/>
              </p:cNvSpPr>
              <p:nvPr userDrawn="1"/>
            </p:nvSpPr>
            <p:spPr bwMode="auto">
              <a:xfrm>
                <a:off x="10623" y="-1846"/>
                <a:ext cx="374" cy="908"/>
              </a:xfrm>
              <a:custGeom>
                <a:avLst/>
                <a:gdLst>
                  <a:gd name="T0" fmla="*/ 144 w 374"/>
                  <a:gd name="T1" fmla="*/ 82 h 908"/>
                  <a:gd name="T2" fmla="*/ 156 w 374"/>
                  <a:gd name="T3" fmla="*/ 134 h 908"/>
                  <a:gd name="T4" fmla="*/ 180 w 374"/>
                  <a:gd name="T5" fmla="*/ 184 h 908"/>
                  <a:gd name="T6" fmla="*/ 224 w 374"/>
                  <a:gd name="T7" fmla="*/ 258 h 908"/>
                  <a:gd name="T8" fmla="*/ 236 w 374"/>
                  <a:gd name="T9" fmla="*/ 282 h 908"/>
                  <a:gd name="T10" fmla="*/ 280 w 374"/>
                  <a:gd name="T11" fmla="*/ 384 h 908"/>
                  <a:gd name="T12" fmla="*/ 314 w 374"/>
                  <a:gd name="T13" fmla="*/ 490 h 908"/>
                  <a:gd name="T14" fmla="*/ 342 w 374"/>
                  <a:gd name="T15" fmla="*/ 586 h 908"/>
                  <a:gd name="T16" fmla="*/ 366 w 374"/>
                  <a:gd name="T17" fmla="*/ 698 h 908"/>
                  <a:gd name="T18" fmla="*/ 374 w 374"/>
                  <a:gd name="T19" fmla="*/ 782 h 908"/>
                  <a:gd name="T20" fmla="*/ 372 w 374"/>
                  <a:gd name="T21" fmla="*/ 836 h 908"/>
                  <a:gd name="T22" fmla="*/ 362 w 374"/>
                  <a:gd name="T23" fmla="*/ 884 h 908"/>
                  <a:gd name="T24" fmla="*/ 354 w 374"/>
                  <a:gd name="T25" fmla="*/ 908 h 908"/>
                  <a:gd name="T26" fmla="*/ 334 w 374"/>
                  <a:gd name="T27" fmla="*/ 908 h 908"/>
                  <a:gd name="T28" fmla="*/ 282 w 374"/>
                  <a:gd name="T29" fmla="*/ 784 h 908"/>
                  <a:gd name="T30" fmla="*/ 212 w 374"/>
                  <a:gd name="T31" fmla="*/ 594 h 908"/>
                  <a:gd name="T32" fmla="*/ 158 w 374"/>
                  <a:gd name="T33" fmla="*/ 466 h 908"/>
                  <a:gd name="T34" fmla="*/ 128 w 374"/>
                  <a:gd name="T35" fmla="*/ 404 h 908"/>
                  <a:gd name="T36" fmla="*/ 54 w 374"/>
                  <a:gd name="T37" fmla="*/ 264 h 908"/>
                  <a:gd name="T38" fmla="*/ 24 w 374"/>
                  <a:gd name="T39" fmla="*/ 194 h 908"/>
                  <a:gd name="T40" fmla="*/ 4 w 374"/>
                  <a:gd name="T41" fmla="*/ 120 h 908"/>
                  <a:gd name="T42" fmla="*/ 0 w 374"/>
                  <a:gd name="T43" fmla="*/ 86 h 908"/>
                  <a:gd name="T44" fmla="*/ 2 w 374"/>
                  <a:gd name="T45" fmla="*/ 50 h 908"/>
                  <a:gd name="T46" fmla="*/ 10 w 374"/>
                  <a:gd name="T47" fmla="*/ 24 h 908"/>
                  <a:gd name="T48" fmla="*/ 20 w 374"/>
                  <a:gd name="T49" fmla="*/ 12 h 908"/>
                  <a:gd name="T50" fmla="*/ 36 w 374"/>
                  <a:gd name="T51" fmla="*/ 2 h 908"/>
                  <a:gd name="T52" fmla="*/ 46 w 374"/>
                  <a:gd name="T53" fmla="*/ 0 h 908"/>
                  <a:gd name="T54" fmla="*/ 66 w 374"/>
                  <a:gd name="T55" fmla="*/ 0 h 908"/>
                  <a:gd name="T56" fmla="*/ 82 w 374"/>
                  <a:gd name="T57" fmla="*/ 8 h 908"/>
                  <a:gd name="T58" fmla="*/ 96 w 374"/>
                  <a:gd name="T59" fmla="*/ 20 h 908"/>
                  <a:gd name="T60" fmla="*/ 126 w 374"/>
                  <a:gd name="T61" fmla="*/ 70 h 908"/>
                  <a:gd name="T62" fmla="*/ 144 w 374"/>
                  <a:gd name="T63" fmla="*/ 98 h 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74" h="908">
                    <a:moveTo>
                      <a:pt x="144" y="82"/>
                    </a:moveTo>
                    <a:lnTo>
                      <a:pt x="144" y="82"/>
                    </a:lnTo>
                    <a:lnTo>
                      <a:pt x="148" y="108"/>
                    </a:lnTo>
                    <a:lnTo>
                      <a:pt x="156" y="134"/>
                    </a:lnTo>
                    <a:lnTo>
                      <a:pt x="168" y="158"/>
                    </a:lnTo>
                    <a:lnTo>
                      <a:pt x="180" y="184"/>
                    </a:lnTo>
                    <a:lnTo>
                      <a:pt x="210" y="234"/>
                    </a:lnTo>
                    <a:lnTo>
                      <a:pt x="224" y="258"/>
                    </a:lnTo>
                    <a:lnTo>
                      <a:pt x="236" y="282"/>
                    </a:lnTo>
                    <a:lnTo>
                      <a:pt x="236" y="282"/>
                    </a:lnTo>
                    <a:lnTo>
                      <a:pt x="258" y="334"/>
                    </a:lnTo>
                    <a:lnTo>
                      <a:pt x="280" y="384"/>
                    </a:lnTo>
                    <a:lnTo>
                      <a:pt x="298" y="438"/>
                    </a:lnTo>
                    <a:lnTo>
                      <a:pt x="314" y="490"/>
                    </a:lnTo>
                    <a:lnTo>
                      <a:pt x="314" y="490"/>
                    </a:lnTo>
                    <a:lnTo>
                      <a:pt x="342" y="586"/>
                    </a:lnTo>
                    <a:lnTo>
                      <a:pt x="354" y="642"/>
                    </a:lnTo>
                    <a:lnTo>
                      <a:pt x="366" y="698"/>
                    </a:lnTo>
                    <a:lnTo>
                      <a:pt x="372" y="754"/>
                    </a:lnTo>
                    <a:lnTo>
                      <a:pt x="374" y="782"/>
                    </a:lnTo>
                    <a:lnTo>
                      <a:pt x="374" y="808"/>
                    </a:lnTo>
                    <a:lnTo>
                      <a:pt x="372" y="836"/>
                    </a:lnTo>
                    <a:lnTo>
                      <a:pt x="368" y="860"/>
                    </a:lnTo>
                    <a:lnTo>
                      <a:pt x="362" y="884"/>
                    </a:lnTo>
                    <a:lnTo>
                      <a:pt x="354" y="908"/>
                    </a:lnTo>
                    <a:lnTo>
                      <a:pt x="354" y="908"/>
                    </a:lnTo>
                    <a:lnTo>
                      <a:pt x="334" y="908"/>
                    </a:lnTo>
                    <a:lnTo>
                      <a:pt x="334" y="908"/>
                    </a:lnTo>
                    <a:lnTo>
                      <a:pt x="308" y="846"/>
                    </a:lnTo>
                    <a:lnTo>
                      <a:pt x="282" y="784"/>
                    </a:lnTo>
                    <a:lnTo>
                      <a:pt x="236" y="658"/>
                    </a:lnTo>
                    <a:lnTo>
                      <a:pt x="212" y="594"/>
                    </a:lnTo>
                    <a:lnTo>
                      <a:pt x="186" y="530"/>
                    </a:lnTo>
                    <a:lnTo>
                      <a:pt x="158" y="466"/>
                    </a:lnTo>
                    <a:lnTo>
                      <a:pt x="128" y="404"/>
                    </a:lnTo>
                    <a:lnTo>
                      <a:pt x="128" y="404"/>
                    </a:lnTo>
                    <a:lnTo>
                      <a:pt x="90" y="334"/>
                    </a:lnTo>
                    <a:lnTo>
                      <a:pt x="54" y="264"/>
                    </a:lnTo>
                    <a:lnTo>
                      <a:pt x="38" y="230"/>
                    </a:lnTo>
                    <a:lnTo>
                      <a:pt x="24" y="194"/>
                    </a:lnTo>
                    <a:lnTo>
                      <a:pt x="12" y="156"/>
                    </a:lnTo>
                    <a:lnTo>
                      <a:pt x="4" y="120"/>
                    </a:lnTo>
                    <a:lnTo>
                      <a:pt x="4" y="120"/>
                    </a:lnTo>
                    <a:lnTo>
                      <a:pt x="0" y="86"/>
                    </a:lnTo>
                    <a:lnTo>
                      <a:pt x="0" y="68"/>
                    </a:lnTo>
                    <a:lnTo>
                      <a:pt x="2" y="50"/>
                    </a:lnTo>
                    <a:lnTo>
                      <a:pt x="6" y="32"/>
                    </a:lnTo>
                    <a:lnTo>
                      <a:pt x="10" y="24"/>
                    </a:lnTo>
                    <a:lnTo>
                      <a:pt x="14" y="18"/>
                    </a:lnTo>
                    <a:lnTo>
                      <a:pt x="20" y="12"/>
                    </a:lnTo>
                    <a:lnTo>
                      <a:pt x="28" y="6"/>
                    </a:lnTo>
                    <a:lnTo>
                      <a:pt x="36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8" y="0"/>
                    </a:lnTo>
                    <a:lnTo>
                      <a:pt x="66" y="0"/>
                    </a:lnTo>
                    <a:lnTo>
                      <a:pt x="74" y="4"/>
                    </a:lnTo>
                    <a:lnTo>
                      <a:pt x="82" y="8"/>
                    </a:lnTo>
                    <a:lnTo>
                      <a:pt x="90" y="14"/>
                    </a:lnTo>
                    <a:lnTo>
                      <a:pt x="96" y="20"/>
                    </a:lnTo>
                    <a:lnTo>
                      <a:pt x="106" y="36"/>
                    </a:lnTo>
                    <a:lnTo>
                      <a:pt x="126" y="70"/>
                    </a:lnTo>
                    <a:lnTo>
                      <a:pt x="134" y="86"/>
                    </a:lnTo>
                    <a:lnTo>
                      <a:pt x="144" y="98"/>
                    </a:lnTo>
                    <a:lnTo>
                      <a:pt x="144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" name="Freeform 121"/>
              <p:cNvSpPr>
                <a:spLocks/>
              </p:cNvSpPr>
              <p:nvPr userDrawn="1"/>
            </p:nvSpPr>
            <p:spPr bwMode="auto">
              <a:xfrm>
                <a:off x="10623" y="-1846"/>
                <a:ext cx="374" cy="908"/>
              </a:xfrm>
              <a:custGeom>
                <a:avLst/>
                <a:gdLst>
                  <a:gd name="T0" fmla="*/ 144 w 374"/>
                  <a:gd name="T1" fmla="*/ 82 h 908"/>
                  <a:gd name="T2" fmla="*/ 156 w 374"/>
                  <a:gd name="T3" fmla="*/ 134 h 908"/>
                  <a:gd name="T4" fmla="*/ 180 w 374"/>
                  <a:gd name="T5" fmla="*/ 184 h 908"/>
                  <a:gd name="T6" fmla="*/ 224 w 374"/>
                  <a:gd name="T7" fmla="*/ 258 h 908"/>
                  <a:gd name="T8" fmla="*/ 236 w 374"/>
                  <a:gd name="T9" fmla="*/ 282 h 908"/>
                  <a:gd name="T10" fmla="*/ 280 w 374"/>
                  <a:gd name="T11" fmla="*/ 384 h 908"/>
                  <a:gd name="T12" fmla="*/ 314 w 374"/>
                  <a:gd name="T13" fmla="*/ 490 h 908"/>
                  <a:gd name="T14" fmla="*/ 342 w 374"/>
                  <a:gd name="T15" fmla="*/ 586 h 908"/>
                  <a:gd name="T16" fmla="*/ 366 w 374"/>
                  <a:gd name="T17" fmla="*/ 698 h 908"/>
                  <a:gd name="T18" fmla="*/ 374 w 374"/>
                  <a:gd name="T19" fmla="*/ 782 h 908"/>
                  <a:gd name="T20" fmla="*/ 372 w 374"/>
                  <a:gd name="T21" fmla="*/ 836 h 908"/>
                  <a:gd name="T22" fmla="*/ 362 w 374"/>
                  <a:gd name="T23" fmla="*/ 884 h 908"/>
                  <a:gd name="T24" fmla="*/ 354 w 374"/>
                  <a:gd name="T25" fmla="*/ 908 h 908"/>
                  <a:gd name="T26" fmla="*/ 334 w 374"/>
                  <a:gd name="T27" fmla="*/ 908 h 908"/>
                  <a:gd name="T28" fmla="*/ 282 w 374"/>
                  <a:gd name="T29" fmla="*/ 784 h 908"/>
                  <a:gd name="T30" fmla="*/ 212 w 374"/>
                  <a:gd name="T31" fmla="*/ 594 h 908"/>
                  <a:gd name="T32" fmla="*/ 158 w 374"/>
                  <a:gd name="T33" fmla="*/ 466 h 908"/>
                  <a:gd name="T34" fmla="*/ 128 w 374"/>
                  <a:gd name="T35" fmla="*/ 404 h 908"/>
                  <a:gd name="T36" fmla="*/ 54 w 374"/>
                  <a:gd name="T37" fmla="*/ 264 h 908"/>
                  <a:gd name="T38" fmla="*/ 24 w 374"/>
                  <a:gd name="T39" fmla="*/ 194 h 908"/>
                  <a:gd name="T40" fmla="*/ 4 w 374"/>
                  <a:gd name="T41" fmla="*/ 120 h 908"/>
                  <a:gd name="T42" fmla="*/ 0 w 374"/>
                  <a:gd name="T43" fmla="*/ 86 h 908"/>
                  <a:gd name="T44" fmla="*/ 2 w 374"/>
                  <a:gd name="T45" fmla="*/ 50 h 908"/>
                  <a:gd name="T46" fmla="*/ 10 w 374"/>
                  <a:gd name="T47" fmla="*/ 24 h 908"/>
                  <a:gd name="T48" fmla="*/ 20 w 374"/>
                  <a:gd name="T49" fmla="*/ 12 h 908"/>
                  <a:gd name="T50" fmla="*/ 36 w 374"/>
                  <a:gd name="T51" fmla="*/ 2 h 908"/>
                  <a:gd name="T52" fmla="*/ 46 w 374"/>
                  <a:gd name="T53" fmla="*/ 0 h 908"/>
                  <a:gd name="T54" fmla="*/ 66 w 374"/>
                  <a:gd name="T55" fmla="*/ 0 h 908"/>
                  <a:gd name="T56" fmla="*/ 82 w 374"/>
                  <a:gd name="T57" fmla="*/ 8 h 908"/>
                  <a:gd name="T58" fmla="*/ 96 w 374"/>
                  <a:gd name="T59" fmla="*/ 20 h 908"/>
                  <a:gd name="T60" fmla="*/ 126 w 374"/>
                  <a:gd name="T61" fmla="*/ 70 h 908"/>
                  <a:gd name="T62" fmla="*/ 144 w 374"/>
                  <a:gd name="T63" fmla="*/ 98 h 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74" h="908">
                    <a:moveTo>
                      <a:pt x="144" y="82"/>
                    </a:moveTo>
                    <a:lnTo>
                      <a:pt x="144" y="82"/>
                    </a:lnTo>
                    <a:lnTo>
                      <a:pt x="148" y="108"/>
                    </a:lnTo>
                    <a:lnTo>
                      <a:pt x="156" y="134"/>
                    </a:lnTo>
                    <a:lnTo>
                      <a:pt x="168" y="158"/>
                    </a:lnTo>
                    <a:lnTo>
                      <a:pt x="180" y="184"/>
                    </a:lnTo>
                    <a:lnTo>
                      <a:pt x="210" y="234"/>
                    </a:lnTo>
                    <a:lnTo>
                      <a:pt x="224" y="258"/>
                    </a:lnTo>
                    <a:lnTo>
                      <a:pt x="236" y="282"/>
                    </a:lnTo>
                    <a:lnTo>
                      <a:pt x="236" y="282"/>
                    </a:lnTo>
                    <a:lnTo>
                      <a:pt x="258" y="334"/>
                    </a:lnTo>
                    <a:lnTo>
                      <a:pt x="280" y="384"/>
                    </a:lnTo>
                    <a:lnTo>
                      <a:pt x="298" y="438"/>
                    </a:lnTo>
                    <a:lnTo>
                      <a:pt x="314" y="490"/>
                    </a:lnTo>
                    <a:lnTo>
                      <a:pt x="314" y="490"/>
                    </a:lnTo>
                    <a:lnTo>
                      <a:pt x="342" y="586"/>
                    </a:lnTo>
                    <a:lnTo>
                      <a:pt x="354" y="642"/>
                    </a:lnTo>
                    <a:lnTo>
                      <a:pt x="366" y="698"/>
                    </a:lnTo>
                    <a:lnTo>
                      <a:pt x="372" y="754"/>
                    </a:lnTo>
                    <a:lnTo>
                      <a:pt x="374" y="782"/>
                    </a:lnTo>
                    <a:lnTo>
                      <a:pt x="374" y="808"/>
                    </a:lnTo>
                    <a:lnTo>
                      <a:pt x="372" y="836"/>
                    </a:lnTo>
                    <a:lnTo>
                      <a:pt x="368" y="860"/>
                    </a:lnTo>
                    <a:lnTo>
                      <a:pt x="362" y="884"/>
                    </a:lnTo>
                    <a:lnTo>
                      <a:pt x="354" y="908"/>
                    </a:lnTo>
                    <a:lnTo>
                      <a:pt x="354" y="908"/>
                    </a:lnTo>
                    <a:lnTo>
                      <a:pt x="334" y="908"/>
                    </a:lnTo>
                    <a:lnTo>
                      <a:pt x="334" y="908"/>
                    </a:lnTo>
                    <a:lnTo>
                      <a:pt x="308" y="846"/>
                    </a:lnTo>
                    <a:lnTo>
                      <a:pt x="282" y="784"/>
                    </a:lnTo>
                    <a:lnTo>
                      <a:pt x="236" y="658"/>
                    </a:lnTo>
                    <a:lnTo>
                      <a:pt x="212" y="594"/>
                    </a:lnTo>
                    <a:lnTo>
                      <a:pt x="186" y="530"/>
                    </a:lnTo>
                    <a:lnTo>
                      <a:pt x="158" y="466"/>
                    </a:lnTo>
                    <a:lnTo>
                      <a:pt x="128" y="404"/>
                    </a:lnTo>
                    <a:lnTo>
                      <a:pt x="128" y="404"/>
                    </a:lnTo>
                    <a:lnTo>
                      <a:pt x="90" y="334"/>
                    </a:lnTo>
                    <a:lnTo>
                      <a:pt x="54" y="264"/>
                    </a:lnTo>
                    <a:lnTo>
                      <a:pt x="38" y="230"/>
                    </a:lnTo>
                    <a:lnTo>
                      <a:pt x="24" y="194"/>
                    </a:lnTo>
                    <a:lnTo>
                      <a:pt x="12" y="156"/>
                    </a:lnTo>
                    <a:lnTo>
                      <a:pt x="4" y="120"/>
                    </a:lnTo>
                    <a:lnTo>
                      <a:pt x="4" y="120"/>
                    </a:lnTo>
                    <a:lnTo>
                      <a:pt x="0" y="86"/>
                    </a:lnTo>
                    <a:lnTo>
                      <a:pt x="0" y="68"/>
                    </a:lnTo>
                    <a:lnTo>
                      <a:pt x="2" y="50"/>
                    </a:lnTo>
                    <a:lnTo>
                      <a:pt x="6" y="32"/>
                    </a:lnTo>
                    <a:lnTo>
                      <a:pt x="10" y="24"/>
                    </a:lnTo>
                    <a:lnTo>
                      <a:pt x="14" y="18"/>
                    </a:lnTo>
                    <a:lnTo>
                      <a:pt x="20" y="12"/>
                    </a:lnTo>
                    <a:lnTo>
                      <a:pt x="28" y="6"/>
                    </a:lnTo>
                    <a:lnTo>
                      <a:pt x="36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8" y="0"/>
                    </a:lnTo>
                    <a:lnTo>
                      <a:pt x="66" y="0"/>
                    </a:lnTo>
                    <a:lnTo>
                      <a:pt x="74" y="4"/>
                    </a:lnTo>
                    <a:lnTo>
                      <a:pt x="82" y="8"/>
                    </a:lnTo>
                    <a:lnTo>
                      <a:pt x="90" y="14"/>
                    </a:lnTo>
                    <a:lnTo>
                      <a:pt x="96" y="20"/>
                    </a:lnTo>
                    <a:lnTo>
                      <a:pt x="106" y="36"/>
                    </a:lnTo>
                    <a:lnTo>
                      <a:pt x="126" y="70"/>
                    </a:lnTo>
                    <a:lnTo>
                      <a:pt x="134" y="86"/>
                    </a:lnTo>
                    <a:lnTo>
                      <a:pt x="144" y="9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" name="Freeform 122"/>
              <p:cNvSpPr>
                <a:spLocks/>
              </p:cNvSpPr>
              <p:nvPr userDrawn="1"/>
            </p:nvSpPr>
            <p:spPr bwMode="auto">
              <a:xfrm>
                <a:off x="10245" y="-1496"/>
                <a:ext cx="398" cy="884"/>
              </a:xfrm>
              <a:custGeom>
                <a:avLst/>
                <a:gdLst>
                  <a:gd name="T0" fmla="*/ 160 w 398"/>
                  <a:gd name="T1" fmla="*/ 66 h 884"/>
                  <a:gd name="T2" fmla="*/ 172 w 398"/>
                  <a:gd name="T3" fmla="*/ 164 h 884"/>
                  <a:gd name="T4" fmla="*/ 192 w 398"/>
                  <a:gd name="T5" fmla="*/ 260 h 884"/>
                  <a:gd name="T6" fmla="*/ 244 w 398"/>
                  <a:gd name="T7" fmla="*/ 446 h 884"/>
                  <a:gd name="T8" fmla="*/ 258 w 398"/>
                  <a:gd name="T9" fmla="*/ 490 h 884"/>
                  <a:gd name="T10" fmla="*/ 298 w 398"/>
                  <a:gd name="T11" fmla="*/ 576 h 884"/>
                  <a:gd name="T12" fmla="*/ 340 w 398"/>
                  <a:gd name="T13" fmla="*/ 662 h 884"/>
                  <a:gd name="T14" fmla="*/ 378 w 398"/>
                  <a:gd name="T15" fmla="*/ 746 h 884"/>
                  <a:gd name="T16" fmla="*/ 392 w 398"/>
                  <a:gd name="T17" fmla="*/ 790 h 884"/>
                  <a:gd name="T18" fmla="*/ 398 w 398"/>
                  <a:gd name="T19" fmla="*/ 820 h 884"/>
                  <a:gd name="T20" fmla="*/ 396 w 398"/>
                  <a:gd name="T21" fmla="*/ 844 h 884"/>
                  <a:gd name="T22" fmla="*/ 388 w 398"/>
                  <a:gd name="T23" fmla="*/ 864 h 884"/>
                  <a:gd name="T24" fmla="*/ 376 w 398"/>
                  <a:gd name="T25" fmla="*/ 876 h 884"/>
                  <a:gd name="T26" fmla="*/ 358 w 398"/>
                  <a:gd name="T27" fmla="*/ 884 h 884"/>
                  <a:gd name="T28" fmla="*/ 338 w 398"/>
                  <a:gd name="T29" fmla="*/ 882 h 884"/>
                  <a:gd name="T30" fmla="*/ 316 w 398"/>
                  <a:gd name="T31" fmla="*/ 874 h 884"/>
                  <a:gd name="T32" fmla="*/ 294 w 398"/>
                  <a:gd name="T33" fmla="*/ 856 h 884"/>
                  <a:gd name="T34" fmla="*/ 278 w 398"/>
                  <a:gd name="T35" fmla="*/ 840 h 884"/>
                  <a:gd name="T36" fmla="*/ 250 w 398"/>
                  <a:gd name="T37" fmla="*/ 794 h 884"/>
                  <a:gd name="T38" fmla="*/ 214 w 398"/>
                  <a:gd name="T39" fmla="*/ 716 h 884"/>
                  <a:gd name="T40" fmla="*/ 192 w 398"/>
                  <a:gd name="T41" fmla="*/ 672 h 884"/>
                  <a:gd name="T42" fmla="*/ 114 w 398"/>
                  <a:gd name="T43" fmla="*/ 510 h 884"/>
                  <a:gd name="T44" fmla="*/ 66 w 398"/>
                  <a:gd name="T45" fmla="*/ 398 h 884"/>
                  <a:gd name="T46" fmla="*/ 28 w 398"/>
                  <a:gd name="T47" fmla="*/ 284 h 884"/>
                  <a:gd name="T48" fmla="*/ 12 w 398"/>
                  <a:gd name="T49" fmla="*/ 228 h 884"/>
                  <a:gd name="T50" fmla="*/ 2 w 398"/>
                  <a:gd name="T51" fmla="*/ 176 h 884"/>
                  <a:gd name="T52" fmla="*/ 0 w 398"/>
                  <a:gd name="T53" fmla="*/ 122 h 884"/>
                  <a:gd name="T54" fmla="*/ 4 w 398"/>
                  <a:gd name="T55" fmla="*/ 82 h 884"/>
                  <a:gd name="T56" fmla="*/ 14 w 398"/>
                  <a:gd name="T57" fmla="*/ 58 h 884"/>
                  <a:gd name="T58" fmla="*/ 28 w 398"/>
                  <a:gd name="T59" fmla="*/ 34 h 884"/>
                  <a:gd name="T60" fmla="*/ 36 w 398"/>
                  <a:gd name="T61" fmla="*/ 24 h 884"/>
                  <a:gd name="T62" fmla="*/ 60 w 398"/>
                  <a:gd name="T63" fmla="*/ 6 h 884"/>
                  <a:gd name="T64" fmla="*/ 80 w 398"/>
                  <a:gd name="T65" fmla="*/ 0 h 884"/>
                  <a:gd name="T66" fmla="*/ 98 w 398"/>
                  <a:gd name="T67" fmla="*/ 2 h 884"/>
                  <a:gd name="T68" fmla="*/ 112 w 398"/>
                  <a:gd name="T69" fmla="*/ 12 h 884"/>
                  <a:gd name="T70" fmla="*/ 138 w 398"/>
                  <a:gd name="T71" fmla="*/ 50 h 884"/>
                  <a:gd name="T72" fmla="*/ 160 w 398"/>
                  <a:gd name="T73" fmla="*/ 66 h 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8" h="884">
                    <a:moveTo>
                      <a:pt x="160" y="66"/>
                    </a:moveTo>
                    <a:lnTo>
                      <a:pt x="160" y="66"/>
                    </a:lnTo>
                    <a:lnTo>
                      <a:pt x="164" y="116"/>
                    </a:lnTo>
                    <a:lnTo>
                      <a:pt x="172" y="164"/>
                    </a:lnTo>
                    <a:lnTo>
                      <a:pt x="180" y="212"/>
                    </a:lnTo>
                    <a:lnTo>
                      <a:pt x="192" y="260"/>
                    </a:lnTo>
                    <a:lnTo>
                      <a:pt x="216" y="354"/>
                    </a:lnTo>
                    <a:lnTo>
                      <a:pt x="244" y="446"/>
                    </a:lnTo>
                    <a:lnTo>
                      <a:pt x="244" y="446"/>
                    </a:lnTo>
                    <a:lnTo>
                      <a:pt x="258" y="490"/>
                    </a:lnTo>
                    <a:lnTo>
                      <a:pt x="278" y="534"/>
                    </a:lnTo>
                    <a:lnTo>
                      <a:pt x="298" y="576"/>
                    </a:lnTo>
                    <a:lnTo>
                      <a:pt x="318" y="620"/>
                    </a:lnTo>
                    <a:lnTo>
                      <a:pt x="340" y="662"/>
                    </a:lnTo>
                    <a:lnTo>
                      <a:pt x="360" y="704"/>
                    </a:lnTo>
                    <a:lnTo>
                      <a:pt x="378" y="746"/>
                    </a:lnTo>
                    <a:lnTo>
                      <a:pt x="392" y="790"/>
                    </a:lnTo>
                    <a:lnTo>
                      <a:pt x="392" y="790"/>
                    </a:lnTo>
                    <a:lnTo>
                      <a:pt x="396" y="806"/>
                    </a:lnTo>
                    <a:lnTo>
                      <a:pt x="398" y="820"/>
                    </a:lnTo>
                    <a:lnTo>
                      <a:pt x="398" y="832"/>
                    </a:lnTo>
                    <a:lnTo>
                      <a:pt x="396" y="844"/>
                    </a:lnTo>
                    <a:lnTo>
                      <a:pt x="392" y="854"/>
                    </a:lnTo>
                    <a:lnTo>
                      <a:pt x="388" y="864"/>
                    </a:lnTo>
                    <a:lnTo>
                      <a:pt x="382" y="870"/>
                    </a:lnTo>
                    <a:lnTo>
                      <a:pt x="376" y="876"/>
                    </a:lnTo>
                    <a:lnTo>
                      <a:pt x="368" y="880"/>
                    </a:lnTo>
                    <a:lnTo>
                      <a:pt x="358" y="884"/>
                    </a:lnTo>
                    <a:lnTo>
                      <a:pt x="350" y="884"/>
                    </a:lnTo>
                    <a:lnTo>
                      <a:pt x="338" y="882"/>
                    </a:lnTo>
                    <a:lnTo>
                      <a:pt x="328" y="880"/>
                    </a:lnTo>
                    <a:lnTo>
                      <a:pt x="316" y="874"/>
                    </a:lnTo>
                    <a:lnTo>
                      <a:pt x="306" y="866"/>
                    </a:lnTo>
                    <a:lnTo>
                      <a:pt x="294" y="856"/>
                    </a:lnTo>
                    <a:lnTo>
                      <a:pt x="294" y="856"/>
                    </a:lnTo>
                    <a:lnTo>
                      <a:pt x="278" y="840"/>
                    </a:lnTo>
                    <a:lnTo>
                      <a:pt x="262" y="818"/>
                    </a:lnTo>
                    <a:lnTo>
                      <a:pt x="250" y="794"/>
                    </a:lnTo>
                    <a:lnTo>
                      <a:pt x="236" y="768"/>
                    </a:lnTo>
                    <a:lnTo>
                      <a:pt x="214" y="716"/>
                    </a:lnTo>
                    <a:lnTo>
                      <a:pt x="192" y="672"/>
                    </a:lnTo>
                    <a:lnTo>
                      <a:pt x="192" y="672"/>
                    </a:lnTo>
                    <a:lnTo>
                      <a:pt x="140" y="566"/>
                    </a:lnTo>
                    <a:lnTo>
                      <a:pt x="114" y="510"/>
                    </a:lnTo>
                    <a:lnTo>
                      <a:pt x="90" y="454"/>
                    </a:lnTo>
                    <a:lnTo>
                      <a:pt x="66" y="398"/>
                    </a:lnTo>
                    <a:lnTo>
                      <a:pt x="46" y="342"/>
                    </a:lnTo>
                    <a:lnTo>
                      <a:pt x="28" y="284"/>
                    </a:lnTo>
                    <a:lnTo>
                      <a:pt x="12" y="228"/>
                    </a:lnTo>
                    <a:lnTo>
                      <a:pt x="12" y="228"/>
                    </a:lnTo>
                    <a:lnTo>
                      <a:pt x="8" y="204"/>
                    </a:lnTo>
                    <a:lnTo>
                      <a:pt x="2" y="176"/>
                    </a:lnTo>
                    <a:lnTo>
                      <a:pt x="0" y="150"/>
                    </a:lnTo>
                    <a:lnTo>
                      <a:pt x="0" y="122"/>
                    </a:lnTo>
                    <a:lnTo>
                      <a:pt x="2" y="96"/>
                    </a:lnTo>
                    <a:lnTo>
                      <a:pt x="4" y="82"/>
                    </a:lnTo>
                    <a:lnTo>
                      <a:pt x="8" y="70"/>
                    </a:lnTo>
                    <a:lnTo>
                      <a:pt x="14" y="58"/>
                    </a:lnTo>
                    <a:lnTo>
                      <a:pt x="20" y="46"/>
                    </a:lnTo>
                    <a:lnTo>
                      <a:pt x="28" y="3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48" y="14"/>
                    </a:lnTo>
                    <a:lnTo>
                      <a:pt x="60" y="6"/>
                    </a:lnTo>
                    <a:lnTo>
                      <a:pt x="70" y="2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98" y="2"/>
                    </a:lnTo>
                    <a:lnTo>
                      <a:pt x="106" y="6"/>
                    </a:lnTo>
                    <a:lnTo>
                      <a:pt x="112" y="12"/>
                    </a:lnTo>
                    <a:lnTo>
                      <a:pt x="126" y="30"/>
                    </a:lnTo>
                    <a:lnTo>
                      <a:pt x="138" y="50"/>
                    </a:lnTo>
                    <a:lnTo>
                      <a:pt x="162" y="98"/>
                    </a:lnTo>
                    <a:lnTo>
                      <a:pt x="16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" name="Freeform 123"/>
              <p:cNvSpPr>
                <a:spLocks/>
              </p:cNvSpPr>
              <p:nvPr userDrawn="1"/>
            </p:nvSpPr>
            <p:spPr bwMode="auto">
              <a:xfrm>
                <a:off x="10245" y="-1496"/>
                <a:ext cx="398" cy="884"/>
              </a:xfrm>
              <a:custGeom>
                <a:avLst/>
                <a:gdLst>
                  <a:gd name="T0" fmla="*/ 160 w 398"/>
                  <a:gd name="T1" fmla="*/ 66 h 884"/>
                  <a:gd name="T2" fmla="*/ 172 w 398"/>
                  <a:gd name="T3" fmla="*/ 164 h 884"/>
                  <a:gd name="T4" fmla="*/ 192 w 398"/>
                  <a:gd name="T5" fmla="*/ 260 h 884"/>
                  <a:gd name="T6" fmla="*/ 244 w 398"/>
                  <a:gd name="T7" fmla="*/ 446 h 884"/>
                  <a:gd name="T8" fmla="*/ 258 w 398"/>
                  <a:gd name="T9" fmla="*/ 490 h 884"/>
                  <a:gd name="T10" fmla="*/ 298 w 398"/>
                  <a:gd name="T11" fmla="*/ 576 h 884"/>
                  <a:gd name="T12" fmla="*/ 340 w 398"/>
                  <a:gd name="T13" fmla="*/ 662 h 884"/>
                  <a:gd name="T14" fmla="*/ 378 w 398"/>
                  <a:gd name="T15" fmla="*/ 746 h 884"/>
                  <a:gd name="T16" fmla="*/ 392 w 398"/>
                  <a:gd name="T17" fmla="*/ 790 h 884"/>
                  <a:gd name="T18" fmla="*/ 398 w 398"/>
                  <a:gd name="T19" fmla="*/ 820 h 884"/>
                  <a:gd name="T20" fmla="*/ 396 w 398"/>
                  <a:gd name="T21" fmla="*/ 844 h 884"/>
                  <a:gd name="T22" fmla="*/ 388 w 398"/>
                  <a:gd name="T23" fmla="*/ 864 h 884"/>
                  <a:gd name="T24" fmla="*/ 376 w 398"/>
                  <a:gd name="T25" fmla="*/ 876 h 884"/>
                  <a:gd name="T26" fmla="*/ 358 w 398"/>
                  <a:gd name="T27" fmla="*/ 884 h 884"/>
                  <a:gd name="T28" fmla="*/ 338 w 398"/>
                  <a:gd name="T29" fmla="*/ 882 h 884"/>
                  <a:gd name="T30" fmla="*/ 316 w 398"/>
                  <a:gd name="T31" fmla="*/ 874 h 884"/>
                  <a:gd name="T32" fmla="*/ 294 w 398"/>
                  <a:gd name="T33" fmla="*/ 856 h 884"/>
                  <a:gd name="T34" fmla="*/ 278 w 398"/>
                  <a:gd name="T35" fmla="*/ 840 h 884"/>
                  <a:gd name="T36" fmla="*/ 250 w 398"/>
                  <a:gd name="T37" fmla="*/ 794 h 884"/>
                  <a:gd name="T38" fmla="*/ 214 w 398"/>
                  <a:gd name="T39" fmla="*/ 716 h 884"/>
                  <a:gd name="T40" fmla="*/ 192 w 398"/>
                  <a:gd name="T41" fmla="*/ 672 h 884"/>
                  <a:gd name="T42" fmla="*/ 114 w 398"/>
                  <a:gd name="T43" fmla="*/ 510 h 884"/>
                  <a:gd name="T44" fmla="*/ 66 w 398"/>
                  <a:gd name="T45" fmla="*/ 398 h 884"/>
                  <a:gd name="T46" fmla="*/ 28 w 398"/>
                  <a:gd name="T47" fmla="*/ 284 h 884"/>
                  <a:gd name="T48" fmla="*/ 12 w 398"/>
                  <a:gd name="T49" fmla="*/ 228 h 884"/>
                  <a:gd name="T50" fmla="*/ 2 w 398"/>
                  <a:gd name="T51" fmla="*/ 176 h 884"/>
                  <a:gd name="T52" fmla="*/ 0 w 398"/>
                  <a:gd name="T53" fmla="*/ 122 h 884"/>
                  <a:gd name="T54" fmla="*/ 4 w 398"/>
                  <a:gd name="T55" fmla="*/ 82 h 884"/>
                  <a:gd name="T56" fmla="*/ 14 w 398"/>
                  <a:gd name="T57" fmla="*/ 58 h 884"/>
                  <a:gd name="T58" fmla="*/ 28 w 398"/>
                  <a:gd name="T59" fmla="*/ 34 h 884"/>
                  <a:gd name="T60" fmla="*/ 36 w 398"/>
                  <a:gd name="T61" fmla="*/ 24 h 884"/>
                  <a:gd name="T62" fmla="*/ 60 w 398"/>
                  <a:gd name="T63" fmla="*/ 6 h 884"/>
                  <a:gd name="T64" fmla="*/ 80 w 398"/>
                  <a:gd name="T65" fmla="*/ 0 h 884"/>
                  <a:gd name="T66" fmla="*/ 98 w 398"/>
                  <a:gd name="T67" fmla="*/ 2 h 884"/>
                  <a:gd name="T68" fmla="*/ 112 w 398"/>
                  <a:gd name="T69" fmla="*/ 12 h 884"/>
                  <a:gd name="T70" fmla="*/ 138 w 398"/>
                  <a:gd name="T71" fmla="*/ 50 h 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98" h="884">
                    <a:moveTo>
                      <a:pt x="160" y="66"/>
                    </a:moveTo>
                    <a:lnTo>
                      <a:pt x="160" y="66"/>
                    </a:lnTo>
                    <a:lnTo>
                      <a:pt x="164" y="116"/>
                    </a:lnTo>
                    <a:lnTo>
                      <a:pt x="172" y="164"/>
                    </a:lnTo>
                    <a:lnTo>
                      <a:pt x="180" y="212"/>
                    </a:lnTo>
                    <a:lnTo>
                      <a:pt x="192" y="260"/>
                    </a:lnTo>
                    <a:lnTo>
                      <a:pt x="216" y="354"/>
                    </a:lnTo>
                    <a:lnTo>
                      <a:pt x="244" y="446"/>
                    </a:lnTo>
                    <a:lnTo>
                      <a:pt x="244" y="446"/>
                    </a:lnTo>
                    <a:lnTo>
                      <a:pt x="258" y="490"/>
                    </a:lnTo>
                    <a:lnTo>
                      <a:pt x="278" y="534"/>
                    </a:lnTo>
                    <a:lnTo>
                      <a:pt x="298" y="576"/>
                    </a:lnTo>
                    <a:lnTo>
                      <a:pt x="318" y="620"/>
                    </a:lnTo>
                    <a:lnTo>
                      <a:pt x="340" y="662"/>
                    </a:lnTo>
                    <a:lnTo>
                      <a:pt x="360" y="704"/>
                    </a:lnTo>
                    <a:lnTo>
                      <a:pt x="378" y="746"/>
                    </a:lnTo>
                    <a:lnTo>
                      <a:pt x="392" y="790"/>
                    </a:lnTo>
                    <a:lnTo>
                      <a:pt x="392" y="790"/>
                    </a:lnTo>
                    <a:lnTo>
                      <a:pt x="396" y="806"/>
                    </a:lnTo>
                    <a:lnTo>
                      <a:pt x="398" y="820"/>
                    </a:lnTo>
                    <a:lnTo>
                      <a:pt x="398" y="832"/>
                    </a:lnTo>
                    <a:lnTo>
                      <a:pt x="396" y="844"/>
                    </a:lnTo>
                    <a:lnTo>
                      <a:pt x="392" y="854"/>
                    </a:lnTo>
                    <a:lnTo>
                      <a:pt x="388" y="864"/>
                    </a:lnTo>
                    <a:lnTo>
                      <a:pt x="382" y="870"/>
                    </a:lnTo>
                    <a:lnTo>
                      <a:pt x="376" y="876"/>
                    </a:lnTo>
                    <a:lnTo>
                      <a:pt x="368" y="880"/>
                    </a:lnTo>
                    <a:lnTo>
                      <a:pt x="358" y="884"/>
                    </a:lnTo>
                    <a:lnTo>
                      <a:pt x="350" y="884"/>
                    </a:lnTo>
                    <a:lnTo>
                      <a:pt x="338" y="882"/>
                    </a:lnTo>
                    <a:lnTo>
                      <a:pt x="328" y="880"/>
                    </a:lnTo>
                    <a:lnTo>
                      <a:pt x="316" y="874"/>
                    </a:lnTo>
                    <a:lnTo>
                      <a:pt x="306" y="866"/>
                    </a:lnTo>
                    <a:lnTo>
                      <a:pt x="294" y="856"/>
                    </a:lnTo>
                    <a:lnTo>
                      <a:pt x="294" y="856"/>
                    </a:lnTo>
                    <a:lnTo>
                      <a:pt x="278" y="840"/>
                    </a:lnTo>
                    <a:lnTo>
                      <a:pt x="262" y="818"/>
                    </a:lnTo>
                    <a:lnTo>
                      <a:pt x="250" y="794"/>
                    </a:lnTo>
                    <a:lnTo>
                      <a:pt x="236" y="768"/>
                    </a:lnTo>
                    <a:lnTo>
                      <a:pt x="214" y="716"/>
                    </a:lnTo>
                    <a:lnTo>
                      <a:pt x="192" y="672"/>
                    </a:lnTo>
                    <a:lnTo>
                      <a:pt x="192" y="672"/>
                    </a:lnTo>
                    <a:lnTo>
                      <a:pt x="140" y="566"/>
                    </a:lnTo>
                    <a:lnTo>
                      <a:pt x="114" y="510"/>
                    </a:lnTo>
                    <a:lnTo>
                      <a:pt x="90" y="454"/>
                    </a:lnTo>
                    <a:lnTo>
                      <a:pt x="66" y="398"/>
                    </a:lnTo>
                    <a:lnTo>
                      <a:pt x="46" y="342"/>
                    </a:lnTo>
                    <a:lnTo>
                      <a:pt x="28" y="284"/>
                    </a:lnTo>
                    <a:lnTo>
                      <a:pt x="12" y="228"/>
                    </a:lnTo>
                    <a:lnTo>
                      <a:pt x="12" y="228"/>
                    </a:lnTo>
                    <a:lnTo>
                      <a:pt x="8" y="204"/>
                    </a:lnTo>
                    <a:lnTo>
                      <a:pt x="2" y="176"/>
                    </a:lnTo>
                    <a:lnTo>
                      <a:pt x="0" y="150"/>
                    </a:lnTo>
                    <a:lnTo>
                      <a:pt x="0" y="122"/>
                    </a:lnTo>
                    <a:lnTo>
                      <a:pt x="2" y="96"/>
                    </a:lnTo>
                    <a:lnTo>
                      <a:pt x="4" y="82"/>
                    </a:lnTo>
                    <a:lnTo>
                      <a:pt x="8" y="70"/>
                    </a:lnTo>
                    <a:lnTo>
                      <a:pt x="14" y="58"/>
                    </a:lnTo>
                    <a:lnTo>
                      <a:pt x="20" y="46"/>
                    </a:lnTo>
                    <a:lnTo>
                      <a:pt x="28" y="3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48" y="14"/>
                    </a:lnTo>
                    <a:lnTo>
                      <a:pt x="60" y="6"/>
                    </a:lnTo>
                    <a:lnTo>
                      <a:pt x="70" y="2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98" y="2"/>
                    </a:lnTo>
                    <a:lnTo>
                      <a:pt x="106" y="6"/>
                    </a:lnTo>
                    <a:lnTo>
                      <a:pt x="112" y="12"/>
                    </a:lnTo>
                    <a:lnTo>
                      <a:pt x="126" y="30"/>
                    </a:lnTo>
                    <a:lnTo>
                      <a:pt x="138" y="50"/>
                    </a:lnTo>
                    <a:lnTo>
                      <a:pt x="162" y="9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" name="Freeform 124"/>
              <p:cNvSpPr>
                <a:spLocks/>
              </p:cNvSpPr>
              <p:nvPr userDrawn="1"/>
            </p:nvSpPr>
            <p:spPr bwMode="auto">
              <a:xfrm>
                <a:off x="9855" y="-1218"/>
                <a:ext cx="368" cy="808"/>
              </a:xfrm>
              <a:custGeom>
                <a:avLst/>
                <a:gdLst>
                  <a:gd name="T0" fmla="*/ 118 w 368"/>
                  <a:gd name="T1" fmla="*/ 94 h 808"/>
                  <a:gd name="T2" fmla="*/ 128 w 368"/>
                  <a:gd name="T3" fmla="*/ 138 h 808"/>
                  <a:gd name="T4" fmla="*/ 160 w 368"/>
                  <a:gd name="T5" fmla="*/ 226 h 808"/>
                  <a:gd name="T6" fmla="*/ 204 w 368"/>
                  <a:gd name="T7" fmla="*/ 314 h 808"/>
                  <a:gd name="T8" fmla="*/ 278 w 368"/>
                  <a:gd name="T9" fmla="*/ 446 h 808"/>
                  <a:gd name="T10" fmla="*/ 322 w 368"/>
                  <a:gd name="T11" fmla="*/ 534 h 808"/>
                  <a:gd name="T12" fmla="*/ 354 w 368"/>
                  <a:gd name="T13" fmla="*/ 624 h 808"/>
                  <a:gd name="T14" fmla="*/ 362 w 368"/>
                  <a:gd name="T15" fmla="*/ 670 h 808"/>
                  <a:gd name="T16" fmla="*/ 368 w 368"/>
                  <a:gd name="T17" fmla="*/ 716 h 808"/>
                  <a:gd name="T18" fmla="*/ 364 w 368"/>
                  <a:gd name="T19" fmla="*/ 762 h 808"/>
                  <a:gd name="T20" fmla="*/ 356 w 368"/>
                  <a:gd name="T21" fmla="*/ 808 h 808"/>
                  <a:gd name="T22" fmla="*/ 346 w 368"/>
                  <a:gd name="T23" fmla="*/ 808 h 808"/>
                  <a:gd name="T24" fmla="*/ 324 w 368"/>
                  <a:gd name="T25" fmla="*/ 798 h 808"/>
                  <a:gd name="T26" fmla="*/ 304 w 368"/>
                  <a:gd name="T27" fmla="*/ 782 h 808"/>
                  <a:gd name="T28" fmla="*/ 272 w 368"/>
                  <a:gd name="T29" fmla="*/ 744 h 808"/>
                  <a:gd name="T30" fmla="*/ 232 w 368"/>
                  <a:gd name="T31" fmla="*/ 678 h 808"/>
                  <a:gd name="T32" fmla="*/ 194 w 368"/>
                  <a:gd name="T33" fmla="*/ 598 h 808"/>
                  <a:gd name="T34" fmla="*/ 130 w 368"/>
                  <a:gd name="T35" fmla="*/ 436 h 808"/>
                  <a:gd name="T36" fmla="*/ 86 w 368"/>
                  <a:gd name="T37" fmla="*/ 322 h 808"/>
                  <a:gd name="T38" fmla="*/ 72 w 368"/>
                  <a:gd name="T39" fmla="*/ 292 h 808"/>
                  <a:gd name="T40" fmla="*/ 28 w 368"/>
                  <a:gd name="T41" fmla="*/ 202 h 808"/>
                  <a:gd name="T42" fmla="*/ 6 w 368"/>
                  <a:gd name="T43" fmla="*/ 140 h 808"/>
                  <a:gd name="T44" fmla="*/ 0 w 368"/>
                  <a:gd name="T45" fmla="*/ 92 h 808"/>
                  <a:gd name="T46" fmla="*/ 0 w 368"/>
                  <a:gd name="T47" fmla="*/ 74 h 808"/>
                  <a:gd name="T48" fmla="*/ 8 w 368"/>
                  <a:gd name="T49" fmla="*/ 34 h 808"/>
                  <a:gd name="T50" fmla="*/ 20 w 368"/>
                  <a:gd name="T51" fmla="*/ 10 h 808"/>
                  <a:gd name="T52" fmla="*/ 38 w 368"/>
                  <a:gd name="T53" fmla="*/ 0 h 808"/>
                  <a:gd name="T54" fmla="*/ 56 w 368"/>
                  <a:gd name="T55" fmla="*/ 2 h 808"/>
                  <a:gd name="T56" fmla="*/ 76 w 368"/>
                  <a:gd name="T57" fmla="*/ 14 h 808"/>
                  <a:gd name="T58" fmla="*/ 94 w 368"/>
                  <a:gd name="T59" fmla="*/ 34 h 808"/>
                  <a:gd name="T60" fmla="*/ 110 w 368"/>
                  <a:gd name="T61" fmla="*/ 62 h 808"/>
                  <a:gd name="T62" fmla="*/ 118 w 368"/>
                  <a:gd name="T63" fmla="*/ 94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8" h="808">
                    <a:moveTo>
                      <a:pt x="118" y="94"/>
                    </a:moveTo>
                    <a:lnTo>
                      <a:pt x="118" y="94"/>
                    </a:lnTo>
                    <a:lnTo>
                      <a:pt x="122" y="116"/>
                    </a:lnTo>
                    <a:lnTo>
                      <a:pt x="128" y="138"/>
                    </a:lnTo>
                    <a:lnTo>
                      <a:pt x="142" y="182"/>
                    </a:lnTo>
                    <a:lnTo>
                      <a:pt x="160" y="226"/>
                    </a:lnTo>
                    <a:lnTo>
                      <a:pt x="182" y="270"/>
                    </a:lnTo>
                    <a:lnTo>
                      <a:pt x="204" y="314"/>
                    </a:lnTo>
                    <a:lnTo>
                      <a:pt x="228" y="358"/>
                    </a:lnTo>
                    <a:lnTo>
                      <a:pt x="278" y="446"/>
                    </a:lnTo>
                    <a:lnTo>
                      <a:pt x="300" y="490"/>
                    </a:lnTo>
                    <a:lnTo>
                      <a:pt x="322" y="534"/>
                    </a:lnTo>
                    <a:lnTo>
                      <a:pt x="340" y="578"/>
                    </a:lnTo>
                    <a:lnTo>
                      <a:pt x="354" y="624"/>
                    </a:lnTo>
                    <a:lnTo>
                      <a:pt x="358" y="646"/>
                    </a:lnTo>
                    <a:lnTo>
                      <a:pt x="362" y="670"/>
                    </a:lnTo>
                    <a:lnTo>
                      <a:pt x="366" y="692"/>
                    </a:lnTo>
                    <a:lnTo>
                      <a:pt x="368" y="716"/>
                    </a:lnTo>
                    <a:lnTo>
                      <a:pt x="366" y="738"/>
                    </a:lnTo>
                    <a:lnTo>
                      <a:pt x="364" y="762"/>
                    </a:lnTo>
                    <a:lnTo>
                      <a:pt x="362" y="786"/>
                    </a:lnTo>
                    <a:lnTo>
                      <a:pt x="356" y="808"/>
                    </a:lnTo>
                    <a:lnTo>
                      <a:pt x="356" y="808"/>
                    </a:lnTo>
                    <a:lnTo>
                      <a:pt x="346" y="808"/>
                    </a:lnTo>
                    <a:lnTo>
                      <a:pt x="334" y="804"/>
                    </a:lnTo>
                    <a:lnTo>
                      <a:pt x="324" y="798"/>
                    </a:lnTo>
                    <a:lnTo>
                      <a:pt x="314" y="790"/>
                    </a:lnTo>
                    <a:lnTo>
                      <a:pt x="304" y="782"/>
                    </a:lnTo>
                    <a:lnTo>
                      <a:pt x="292" y="770"/>
                    </a:lnTo>
                    <a:lnTo>
                      <a:pt x="272" y="744"/>
                    </a:lnTo>
                    <a:lnTo>
                      <a:pt x="252" y="712"/>
                    </a:lnTo>
                    <a:lnTo>
                      <a:pt x="232" y="678"/>
                    </a:lnTo>
                    <a:lnTo>
                      <a:pt x="212" y="638"/>
                    </a:lnTo>
                    <a:lnTo>
                      <a:pt x="194" y="598"/>
                    </a:lnTo>
                    <a:lnTo>
                      <a:pt x="160" y="516"/>
                    </a:lnTo>
                    <a:lnTo>
                      <a:pt x="130" y="436"/>
                    </a:lnTo>
                    <a:lnTo>
                      <a:pt x="104" y="368"/>
                    </a:lnTo>
                    <a:lnTo>
                      <a:pt x="86" y="322"/>
                    </a:lnTo>
                    <a:lnTo>
                      <a:pt x="86" y="322"/>
                    </a:lnTo>
                    <a:lnTo>
                      <a:pt x="72" y="292"/>
                    </a:lnTo>
                    <a:lnTo>
                      <a:pt x="58" y="262"/>
                    </a:lnTo>
                    <a:lnTo>
                      <a:pt x="28" y="202"/>
                    </a:lnTo>
                    <a:lnTo>
                      <a:pt x="16" y="170"/>
                    </a:lnTo>
                    <a:lnTo>
                      <a:pt x="6" y="140"/>
                    </a:lnTo>
                    <a:lnTo>
                      <a:pt x="2" y="108"/>
                    </a:lnTo>
                    <a:lnTo>
                      <a:pt x="0" y="92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52"/>
                    </a:lnTo>
                    <a:lnTo>
                      <a:pt x="8" y="34"/>
                    </a:lnTo>
                    <a:lnTo>
                      <a:pt x="14" y="20"/>
                    </a:lnTo>
                    <a:lnTo>
                      <a:pt x="20" y="10"/>
                    </a:lnTo>
                    <a:lnTo>
                      <a:pt x="28" y="4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6" y="2"/>
                    </a:lnTo>
                    <a:lnTo>
                      <a:pt x="66" y="6"/>
                    </a:lnTo>
                    <a:lnTo>
                      <a:pt x="76" y="14"/>
                    </a:lnTo>
                    <a:lnTo>
                      <a:pt x="86" y="24"/>
                    </a:lnTo>
                    <a:lnTo>
                      <a:pt x="94" y="34"/>
                    </a:lnTo>
                    <a:lnTo>
                      <a:pt x="102" y="48"/>
                    </a:lnTo>
                    <a:lnTo>
                      <a:pt x="110" y="62"/>
                    </a:lnTo>
                    <a:lnTo>
                      <a:pt x="114" y="78"/>
                    </a:lnTo>
                    <a:lnTo>
                      <a:pt x="118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" name="Freeform 125"/>
              <p:cNvSpPr>
                <a:spLocks/>
              </p:cNvSpPr>
              <p:nvPr userDrawn="1"/>
            </p:nvSpPr>
            <p:spPr bwMode="auto">
              <a:xfrm>
                <a:off x="9855" y="-1218"/>
                <a:ext cx="368" cy="808"/>
              </a:xfrm>
              <a:custGeom>
                <a:avLst/>
                <a:gdLst>
                  <a:gd name="T0" fmla="*/ 118 w 368"/>
                  <a:gd name="T1" fmla="*/ 94 h 808"/>
                  <a:gd name="T2" fmla="*/ 128 w 368"/>
                  <a:gd name="T3" fmla="*/ 138 h 808"/>
                  <a:gd name="T4" fmla="*/ 160 w 368"/>
                  <a:gd name="T5" fmla="*/ 226 h 808"/>
                  <a:gd name="T6" fmla="*/ 204 w 368"/>
                  <a:gd name="T7" fmla="*/ 314 h 808"/>
                  <a:gd name="T8" fmla="*/ 278 w 368"/>
                  <a:gd name="T9" fmla="*/ 446 h 808"/>
                  <a:gd name="T10" fmla="*/ 322 w 368"/>
                  <a:gd name="T11" fmla="*/ 534 h 808"/>
                  <a:gd name="T12" fmla="*/ 354 w 368"/>
                  <a:gd name="T13" fmla="*/ 624 h 808"/>
                  <a:gd name="T14" fmla="*/ 362 w 368"/>
                  <a:gd name="T15" fmla="*/ 670 h 808"/>
                  <a:gd name="T16" fmla="*/ 368 w 368"/>
                  <a:gd name="T17" fmla="*/ 716 h 808"/>
                  <a:gd name="T18" fmla="*/ 364 w 368"/>
                  <a:gd name="T19" fmla="*/ 762 h 808"/>
                  <a:gd name="T20" fmla="*/ 356 w 368"/>
                  <a:gd name="T21" fmla="*/ 808 h 808"/>
                  <a:gd name="T22" fmla="*/ 346 w 368"/>
                  <a:gd name="T23" fmla="*/ 808 h 808"/>
                  <a:gd name="T24" fmla="*/ 324 w 368"/>
                  <a:gd name="T25" fmla="*/ 798 h 808"/>
                  <a:gd name="T26" fmla="*/ 304 w 368"/>
                  <a:gd name="T27" fmla="*/ 782 h 808"/>
                  <a:gd name="T28" fmla="*/ 272 w 368"/>
                  <a:gd name="T29" fmla="*/ 744 h 808"/>
                  <a:gd name="T30" fmla="*/ 232 w 368"/>
                  <a:gd name="T31" fmla="*/ 678 h 808"/>
                  <a:gd name="T32" fmla="*/ 194 w 368"/>
                  <a:gd name="T33" fmla="*/ 598 h 808"/>
                  <a:gd name="T34" fmla="*/ 130 w 368"/>
                  <a:gd name="T35" fmla="*/ 436 h 808"/>
                  <a:gd name="T36" fmla="*/ 86 w 368"/>
                  <a:gd name="T37" fmla="*/ 322 h 808"/>
                  <a:gd name="T38" fmla="*/ 72 w 368"/>
                  <a:gd name="T39" fmla="*/ 292 h 808"/>
                  <a:gd name="T40" fmla="*/ 28 w 368"/>
                  <a:gd name="T41" fmla="*/ 202 h 808"/>
                  <a:gd name="T42" fmla="*/ 6 w 368"/>
                  <a:gd name="T43" fmla="*/ 140 h 808"/>
                  <a:gd name="T44" fmla="*/ 0 w 368"/>
                  <a:gd name="T45" fmla="*/ 92 h 808"/>
                  <a:gd name="T46" fmla="*/ 0 w 368"/>
                  <a:gd name="T47" fmla="*/ 74 h 808"/>
                  <a:gd name="T48" fmla="*/ 8 w 368"/>
                  <a:gd name="T49" fmla="*/ 34 h 808"/>
                  <a:gd name="T50" fmla="*/ 20 w 368"/>
                  <a:gd name="T51" fmla="*/ 10 h 808"/>
                  <a:gd name="T52" fmla="*/ 38 w 368"/>
                  <a:gd name="T53" fmla="*/ 0 h 808"/>
                  <a:gd name="T54" fmla="*/ 56 w 368"/>
                  <a:gd name="T55" fmla="*/ 2 h 808"/>
                  <a:gd name="T56" fmla="*/ 76 w 368"/>
                  <a:gd name="T57" fmla="*/ 14 h 808"/>
                  <a:gd name="T58" fmla="*/ 94 w 368"/>
                  <a:gd name="T59" fmla="*/ 34 h 808"/>
                  <a:gd name="T60" fmla="*/ 110 w 368"/>
                  <a:gd name="T61" fmla="*/ 62 h 808"/>
                  <a:gd name="T62" fmla="*/ 118 w 368"/>
                  <a:gd name="T63" fmla="*/ 94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8" h="808">
                    <a:moveTo>
                      <a:pt x="118" y="94"/>
                    </a:moveTo>
                    <a:lnTo>
                      <a:pt x="118" y="94"/>
                    </a:lnTo>
                    <a:lnTo>
                      <a:pt x="122" y="116"/>
                    </a:lnTo>
                    <a:lnTo>
                      <a:pt x="128" y="138"/>
                    </a:lnTo>
                    <a:lnTo>
                      <a:pt x="142" y="182"/>
                    </a:lnTo>
                    <a:lnTo>
                      <a:pt x="160" y="226"/>
                    </a:lnTo>
                    <a:lnTo>
                      <a:pt x="182" y="270"/>
                    </a:lnTo>
                    <a:lnTo>
                      <a:pt x="204" y="314"/>
                    </a:lnTo>
                    <a:lnTo>
                      <a:pt x="228" y="358"/>
                    </a:lnTo>
                    <a:lnTo>
                      <a:pt x="278" y="446"/>
                    </a:lnTo>
                    <a:lnTo>
                      <a:pt x="300" y="490"/>
                    </a:lnTo>
                    <a:lnTo>
                      <a:pt x="322" y="534"/>
                    </a:lnTo>
                    <a:lnTo>
                      <a:pt x="340" y="578"/>
                    </a:lnTo>
                    <a:lnTo>
                      <a:pt x="354" y="624"/>
                    </a:lnTo>
                    <a:lnTo>
                      <a:pt x="358" y="646"/>
                    </a:lnTo>
                    <a:lnTo>
                      <a:pt x="362" y="670"/>
                    </a:lnTo>
                    <a:lnTo>
                      <a:pt x="366" y="692"/>
                    </a:lnTo>
                    <a:lnTo>
                      <a:pt x="368" y="716"/>
                    </a:lnTo>
                    <a:lnTo>
                      <a:pt x="366" y="738"/>
                    </a:lnTo>
                    <a:lnTo>
                      <a:pt x="364" y="762"/>
                    </a:lnTo>
                    <a:lnTo>
                      <a:pt x="362" y="786"/>
                    </a:lnTo>
                    <a:lnTo>
                      <a:pt x="356" y="808"/>
                    </a:lnTo>
                    <a:lnTo>
                      <a:pt x="356" y="808"/>
                    </a:lnTo>
                    <a:lnTo>
                      <a:pt x="346" y="808"/>
                    </a:lnTo>
                    <a:lnTo>
                      <a:pt x="334" y="804"/>
                    </a:lnTo>
                    <a:lnTo>
                      <a:pt x="324" y="798"/>
                    </a:lnTo>
                    <a:lnTo>
                      <a:pt x="314" y="790"/>
                    </a:lnTo>
                    <a:lnTo>
                      <a:pt x="304" y="782"/>
                    </a:lnTo>
                    <a:lnTo>
                      <a:pt x="292" y="770"/>
                    </a:lnTo>
                    <a:lnTo>
                      <a:pt x="272" y="744"/>
                    </a:lnTo>
                    <a:lnTo>
                      <a:pt x="252" y="712"/>
                    </a:lnTo>
                    <a:lnTo>
                      <a:pt x="232" y="678"/>
                    </a:lnTo>
                    <a:lnTo>
                      <a:pt x="212" y="638"/>
                    </a:lnTo>
                    <a:lnTo>
                      <a:pt x="194" y="598"/>
                    </a:lnTo>
                    <a:lnTo>
                      <a:pt x="160" y="516"/>
                    </a:lnTo>
                    <a:lnTo>
                      <a:pt x="130" y="436"/>
                    </a:lnTo>
                    <a:lnTo>
                      <a:pt x="104" y="368"/>
                    </a:lnTo>
                    <a:lnTo>
                      <a:pt x="86" y="322"/>
                    </a:lnTo>
                    <a:lnTo>
                      <a:pt x="86" y="322"/>
                    </a:lnTo>
                    <a:lnTo>
                      <a:pt x="72" y="292"/>
                    </a:lnTo>
                    <a:lnTo>
                      <a:pt x="58" y="262"/>
                    </a:lnTo>
                    <a:lnTo>
                      <a:pt x="28" y="202"/>
                    </a:lnTo>
                    <a:lnTo>
                      <a:pt x="16" y="170"/>
                    </a:lnTo>
                    <a:lnTo>
                      <a:pt x="6" y="140"/>
                    </a:lnTo>
                    <a:lnTo>
                      <a:pt x="2" y="108"/>
                    </a:lnTo>
                    <a:lnTo>
                      <a:pt x="0" y="92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52"/>
                    </a:lnTo>
                    <a:lnTo>
                      <a:pt x="8" y="34"/>
                    </a:lnTo>
                    <a:lnTo>
                      <a:pt x="14" y="20"/>
                    </a:lnTo>
                    <a:lnTo>
                      <a:pt x="20" y="10"/>
                    </a:lnTo>
                    <a:lnTo>
                      <a:pt x="28" y="4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6" y="2"/>
                    </a:lnTo>
                    <a:lnTo>
                      <a:pt x="66" y="6"/>
                    </a:lnTo>
                    <a:lnTo>
                      <a:pt x="76" y="14"/>
                    </a:lnTo>
                    <a:lnTo>
                      <a:pt x="86" y="24"/>
                    </a:lnTo>
                    <a:lnTo>
                      <a:pt x="94" y="34"/>
                    </a:lnTo>
                    <a:lnTo>
                      <a:pt x="102" y="48"/>
                    </a:lnTo>
                    <a:lnTo>
                      <a:pt x="110" y="62"/>
                    </a:lnTo>
                    <a:lnTo>
                      <a:pt x="114" y="78"/>
                    </a:lnTo>
                    <a:lnTo>
                      <a:pt x="118" y="9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" name="Freeform 126"/>
              <p:cNvSpPr>
                <a:spLocks/>
              </p:cNvSpPr>
              <p:nvPr userDrawn="1"/>
            </p:nvSpPr>
            <p:spPr bwMode="auto">
              <a:xfrm>
                <a:off x="9483" y="-974"/>
                <a:ext cx="316" cy="772"/>
              </a:xfrm>
              <a:custGeom>
                <a:avLst/>
                <a:gdLst>
                  <a:gd name="T0" fmla="*/ 118 w 316"/>
                  <a:gd name="T1" fmla="*/ 90 h 772"/>
                  <a:gd name="T2" fmla="*/ 118 w 316"/>
                  <a:gd name="T3" fmla="*/ 90 h 772"/>
                  <a:gd name="T4" fmla="*/ 118 w 316"/>
                  <a:gd name="T5" fmla="*/ 102 h 772"/>
                  <a:gd name="T6" fmla="*/ 120 w 316"/>
                  <a:gd name="T7" fmla="*/ 114 h 772"/>
                  <a:gd name="T8" fmla="*/ 130 w 316"/>
                  <a:gd name="T9" fmla="*/ 148 h 772"/>
                  <a:gd name="T10" fmla="*/ 142 w 316"/>
                  <a:gd name="T11" fmla="*/ 188 h 772"/>
                  <a:gd name="T12" fmla="*/ 160 w 316"/>
                  <a:gd name="T13" fmla="*/ 232 h 772"/>
                  <a:gd name="T14" fmla="*/ 200 w 316"/>
                  <a:gd name="T15" fmla="*/ 336 h 772"/>
                  <a:gd name="T16" fmla="*/ 246 w 316"/>
                  <a:gd name="T17" fmla="*/ 448 h 772"/>
                  <a:gd name="T18" fmla="*/ 266 w 316"/>
                  <a:gd name="T19" fmla="*/ 504 h 772"/>
                  <a:gd name="T20" fmla="*/ 284 w 316"/>
                  <a:gd name="T21" fmla="*/ 558 h 772"/>
                  <a:gd name="T22" fmla="*/ 300 w 316"/>
                  <a:gd name="T23" fmla="*/ 608 h 772"/>
                  <a:gd name="T24" fmla="*/ 310 w 316"/>
                  <a:gd name="T25" fmla="*/ 654 h 772"/>
                  <a:gd name="T26" fmla="*/ 314 w 316"/>
                  <a:gd name="T27" fmla="*/ 676 h 772"/>
                  <a:gd name="T28" fmla="*/ 316 w 316"/>
                  <a:gd name="T29" fmla="*/ 694 h 772"/>
                  <a:gd name="T30" fmla="*/ 316 w 316"/>
                  <a:gd name="T31" fmla="*/ 712 h 772"/>
                  <a:gd name="T32" fmla="*/ 316 w 316"/>
                  <a:gd name="T33" fmla="*/ 728 h 772"/>
                  <a:gd name="T34" fmla="*/ 312 w 316"/>
                  <a:gd name="T35" fmla="*/ 742 h 772"/>
                  <a:gd name="T36" fmla="*/ 308 w 316"/>
                  <a:gd name="T37" fmla="*/ 754 h 772"/>
                  <a:gd name="T38" fmla="*/ 300 w 316"/>
                  <a:gd name="T39" fmla="*/ 762 h 772"/>
                  <a:gd name="T40" fmla="*/ 290 w 316"/>
                  <a:gd name="T41" fmla="*/ 768 h 772"/>
                  <a:gd name="T42" fmla="*/ 290 w 316"/>
                  <a:gd name="T43" fmla="*/ 768 h 772"/>
                  <a:gd name="T44" fmla="*/ 280 w 316"/>
                  <a:gd name="T45" fmla="*/ 772 h 772"/>
                  <a:gd name="T46" fmla="*/ 270 w 316"/>
                  <a:gd name="T47" fmla="*/ 770 h 772"/>
                  <a:gd name="T48" fmla="*/ 260 w 316"/>
                  <a:gd name="T49" fmla="*/ 766 h 772"/>
                  <a:gd name="T50" fmla="*/ 248 w 316"/>
                  <a:gd name="T51" fmla="*/ 758 h 772"/>
                  <a:gd name="T52" fmla="*/ 236 w 316"/>
                  <a:gd name="T53" fmla="*/ 746 h 772"/>
                  <a:gd name="T54" fmla="*/ 224 w 316"/>
                  <a:gd name="T55" fmla="*/ 732 h 772"/>
                  <a:gd name="T56" fmla="*/ 212 w 316"/>
                  <a:gd name="T57" fmla="*/ 714 h 772"/>
                  <a:gd name="T58" fmla="*/ 200 w 316"/>
                  <a:gd name="T59" fmla="*/ 694 h 772"/>
                  <a:gd name="T60" fmla="*/ 176 w 316"/>
                  <a:gd name="T61" fmla="*/ 648 h 772"/>
                  <a:gd name="T62" fmla="*/ 150 w 316"/>
                  <a:gd name="T63" fmla="*/ 596 h 772"/>
                  <a:gd name="T64" fmla="*/ 126 w 316"/>
                  <a:gd name="T65" fmla="*/ 538 h 772"/>
                  <a:gd name="T66" fmla="*/ 104 w 316"/>
                  <a:gd name="T67" fmla="*/ 476 h 772"/>
                  <a:gd name="T68" fmla="*/ 82 w 316"/>
                  <a:gd name="T69" fmla="*/ 412 h 772"/>
                  <a:gd name="T70" fmla="*/ 62 w 316"/>
                  <a:gd name="T71" fmla="*/ 348 h 772"/>
                  <a:gd name="T72" fmla="*/ 44 w 316"/>
                  <a:gd name="T73" fmla="*/ 286 h 772"/>
                  <a:gd name="T74" fmla="*/ 28 w 316"/>
                  <a:gd name="T75" fmla="*/ 228 h 772"/>
                  <a:gd name="T76" fmla="*/ 16 w 316"/>
                  <a:gd name="T77" fmla="*/ 176 h 772"/>
                  <a:gd name="T78" fmla="*/ 6 w 316"/>
                  <a:gd name="T79" fmla="*/ 132 h 772"/>
                  <a:gd name="T80" fmla="*/ 2 w 316"/>
                  <a:gd name="T81" fmla="*/ 96 h 772"/>
                  <a:gd name="T82" fmla="*/ 0 w 316"/>
                  <a:gd name="T83" fmla="*/ 72 h 772"/>
                  <a:gd name="T84" fmla="*/ 0 w 316"/>
                  <a:gd name="T85" fmla="*/ 72 h 772"/>
                  <a:gd name="T86" fmla="*/ 2 w 316"/>
                  <a:gd name="T87" fmla="*/ 50 h 772"/>
                  <a:gd name="T88" fmla="*/ 6 w 316"/>
                  <a:gd name="T89" fmla="*/ 32 h 772"/>
                  <a:gd name="T90" fmla="*/ 10 w 316"/>
                  <a:gd name="T91" fmla="*/ 20 h 772"/>
                  <a:gd name="T92" fmla="*/ 16 w 316"/>
                  <a:gd name="T93" fmla="*/ 10 h 772"/>
                  <a:gd name="T94" fmla="*/ 24 w 316"/>
                  <a:gd name="T95" fmla="*/ 4 h 772"/>
                  <a:gd name="T96" fmla="*/ 30 w 316"/>
                  <a:gd name="T97" fmla="*/ 0 h 772"/>
                  <a:gd name="T98" fmla="*/ 40 w 316"/>
                  <a:gd name="T99" fmla="*/ 2 h 772"/>
                  <a:gd name="T100" fmla="*/ 48 w 316"/>
                  <a:gd name="T101" fmla="*/ 4 h 772"/>
                  <a:gd name="T102" fmla="*/ 56 w 316"/>
                  <a:gd name="T103" fmla="*/ 10 h 772"/>
                  <a:gd name="T104" fmla="*/ 66 w 316"/>
                  <a:gd name="T105" fmla="*/ 16 h 772"/>
                  <a:gd name="T106" fmla="*/ 84 w 316"/>
                  <a:gd name="T107" fmla="*/ 36 h 772"/>
                  <a:gd name="T108" fmla="*/ 102 w 316"/>
                  <a:gd name="T109" fmla="*/ 62 h 772"/>
                  <a:gd name="T110" fmla="*/ 118 w 316"/>
                  <a:gd name="T111" fmla="*/ 90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16" h="772">
                    <a:moveTo>
                      <a:pt x="118" y="90"/>
                    </a:moveTo>
                    <a:lnTo>
                      <a:pt x="118" y="90"/>
                    </a:lnTo>
                    <a:lnTo>
                      <a:pt x="118" y="102"/>
                    </a:lnTo>
                    <a:lnTo>
                      <a:pt x="120" y="114"/>
                    </a:lnTo>
                    <a:lnTo>
                      <a:pt x="130" y="148"/>
                    </a:lnTo>
                    <a:lnTo>
                      <a:pt x="142" y="188"/>
                    </a:lnTo>
                    <a:lnTo>
                      <a:pt x="160" y="232"/>
                    </a:lnTo>
                    <a:lnTo>
                      <a:pt x="200" y="336"/>
                    </a:lnTo>
                    <a:lnTo>
                      <a:pt x="246" y="448"/>
                    </a:lnTo>
                    <a:lnTo>
                      <a:pt x="266" y="504"/>
                    </a:lnTo>
                    <a:lnTo>
                      <a:pt x="284" y="558"/>
                    </a:lnTo>
                    <a:lnTo>
                      <a:pt x="300" y="608"/>
                    </a:lnTo>
                    <a:lnTo>
                      <a:pt x="310" y="654"/>
                    </a:lnTo>
                    <a:lnTo>
                      <a:pt x="314" y="676"/>
                    </a:lnTo>
                    <a:lnTo>
                      <a:pt x="316" y="694"/>
                    </a:lnTo>
                    <a:lnTo>
                      <a:pt x="316" y="712"/>
                    </a:lnTo>
                    <a:lnTo>
                      <a:pt x="316" y="728"/>
                    </a:lnTo>
                    <a:lnTo>
                      <a:pt x="312" y="742"/>
                    </a:lnTo>
                    <a:lnTo>
                      <a:pt x="308" y="754"/>
                    </a:lnTo>
                    <a:lnTo>
                      <a:pt x="300" y="762"/>
                    </a:lnTo>
                    <a:lnTo>
                      <a:pt x="290" y="768"/>
                    </a:lnTo>
                    <a:lnTo>
                      <a:pt x="290" y="768"/>
                    </a:lnTo>
                    <a:lnTo>
                      <a:pt x="280" y="772"/>
                    </a:lnTo>
                    <a:lnTo>
                      <a:pt x="270" y="770"/>
                    </a:lnTo>
                    <a:lnTo>
                      <a:pt x="260" y="766"/>
                    </a:lnTo>
                    <a:lnTo>
                      <a:pt x="248" y="758"/>
                    </a:lnTo>
                    <a:lnTo>
                      <a:pt x="236" y="746"/>
                    </a:lnTo>
                    <a:lnTo>
                      <a:pt x="224" y="732"/>
                    </a:lnTo>
                    <a:lnTo>
                      <a:pt x="212" y="714"/>
                    </a:lnTo>
                    <a:lnTo>
                      <a:pt x="200" y="694"/>
                    </a:lnTo>
                    <a:lnTo>
                      <a:pt x="176" y="648"/>
                    </a:lnTo>
                    <a:lnTo>
                      <a:pt x="150" y="596"/>
                    </a:lnTo>
                    <a:lnTo>
                      <a:pt x="126" y="538"/>
                    </a:lnTo>
                    <a:lnTo>
                      <a:pt x="104" y="476"/>
                    </a:lnTo>
                    <a:lnTo>
                      <a:pt x="82" y="412"/>
                    </a:lnTo>
                    <a:lnTo>
                      <a:pt x="62" y="348"/>
                    </a:lnTo>
                    <a:lnTo>
                      <a:pt x="44" y="286"/>
                    </a:lnTo>
                    <a:lnTo>
                      <a:pt x="28" y="228"/>
                    </a:lnTo>
                    <a:lnTo>
                      <a:pt x="16" y="176"/>
                    </a:lnTo>
                    <a:lnTo>
                      <a:pt x="6" y="132"/>
                    </a:lnTo>
                    <a:lnTo>
                      <a:pt x="2" y="96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50"/>
                    </a:lnTo>
                    <a:lnTo>
                      <a:pt x="6" y="32"/>
                    </a:lnTo>
                    <a:lnTo>
                      <a:pt x="10" y="20"/>
                    </a:lnTo>
                    <a:lnTo>
                      <a:pt x="16" y="10"/>
                    </a:lnTo>
                    <a:lnTo>
                      <a:pt x="24" y="4"/>
                    </a:lnTo>
                    <a:lnTo>
                      <a:pt x="30" y="0"/>
                    </a:lnTo>
                    <a:lnTo>
                      <a:pt x="40" y="2"/>
                    </a:lnTo>
                    <a:lnTo>
                      <a:pt x="48" y="4"/>
                    </a:lnTo>
                    <a:lnTo>
                      <a:pt x="56" y="10"/>
                    </a:lnTo>
                    <a:lnTo>
                      <a:pt x="66" y="16"/>
                    </a:lnTo>
                    <a:lnTo>
                      <a:pt x="84" y="36"/>
                    </a:lnTo>
                    <a:lnTo>
                      <a:pt x="102" y="62"/>
                    </a:lnTo>
                    <a:lnTo>
                      <a:pt x="118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" name="Freeform 127"/>
              <p:cNvSpPr>
                <a:spLocks/>
              </p:cNvSpPr>
              <p:nvPr userDrawn="1"/>
            </p:nvSpPr>
            <p:spPr bwMode="auto">
              <a:xfrm>
                <a:off x="9483" y="-974"/>
                <a:ext cx="316" cy="772"/>
              </a:xfrm>
              <a:custGeom>
                <a:avLst/>
                <a:gdLst>
                  <a:gd name="T0" fmla="*/ 118 w 316"/>
                  <a:gd name="T1" fmla="*/ 90 h 772"/>
                  <a:gd name="T2" fmla="*/ 118 w 316"/>
                  <a:gd name="T3" fmla="*/ 90 h 772"/>
                  <a:gd name="T4" fmla="*/ 118 w 316"/>
                  <a:gd name="T5" fmla="*/ 102 h 772"/>
                  <a:gd name="T6" fmla="*/ 120 w 316"/>
                  <a:gd name="T7" fmla="*/ 114 h 772"/>
                  <a:gd name="T8" fmla="*/ 130 w 316"/>
                  <a:gd name="T9" fmla="*/ 148 h 772"/>
                  <a:gd name="T10" fmla="*/ 142 w 316"/>
                  <a:gd name="T11" fmla="*/ 188 h 772"/>
                  <a:gd name="T12" fmla="*/ 160 w 316"/>
                  <a:gd name="T13" fmla="*/ 232 h 772"/>
                  <a:gd name="T14" fmla="*/ 200 w 316"/>
                  <a:gd name="T15" fmla="*/ 336 h 772"/>
                  <a:gd name="T16" fmla="*/ 246 w 316"/>
                  <a:gd name="T17" fmla="*/ 448 h 772"/>
                  <a:gd name="T18" fmla="*/ 266 w 316"/>
                  <a:gd name="T19" fmla="*/ 504 h 772"/>
                  <a:gd name="T20" fmla="*/ 284 w 316"/>
                  <a:gd name="T21" fmla="*/ 558 h 772"/>
                  <a:gd name="T22" fmla="*/ 300 w 316"/>
                  <a:gd name="T23" fmla="*/ 608 h 772"/>
                  <a:gd name="T24" fmla="*/ 310 w 316"/>
                  <a:gd name="T25" fmla="*/ 654 h 772"/>
                  <a:gd name="T26" fmla="*/ 314 w 316"/>
                  <a:gd name="T27" fmla="*/ 676 h 772"/>
                  <a:gd name="T28" fmla="*/ 316 w 316"/>
                  <a:gd name="T29" fmla="*/ 694 h 772"/>
                  <a:gd name="T30" fmla="*/ 316 w 316"/>
                  <a:gd name="T31" fmla="*/ 712 h 772"/>
                  <a:gd name="T32" fmla="*/ 316 w 316"/>
                  <a:gd name="T33" fmla="*/ 728 h 772"/>
                  <a:gd name="T34" fmla="*/ 312 w 316"/>
                  <a:gd name="T35" fmla="*/ 742 h 772"/>
                  <a:gd name="T36" fmla="*/ 308 w 316"/>
                  <a:gd name="T37" fmla="*/ 754 h 772"/>
                  <a:gd name="T38" fmla="*/ 300 w 316"/>
                  <a:gd name="T39" fmla="*/ 762 h 772"/>
                  <a:gd name="T40" fmla="*/ 290 w 316"/>
                  <a:gd name="T41" fmla="*/ 768 h 772"/>
                  <a:gd name="T42" fmla="*/ 290 w 316"/>
                  <a:gd name="T43" fmla="*/ 768 h 772"/>
                  <a:gd name="T44" fmla="*/ 280 w 316"/>
                  <a:gd name="T45" fmla="*/ 772 h 772"/>
                  <a:gd name="T46" fmla="*/ 270 w 316"/>
                  <a:gd name="T47" fmla="*/ 770 h 772"/>
                  <a:gd name="T48" fmla="*/ 260 w 316"/>
                  <a:gd name="T49" fmla="*/ 766 h 772"/>
                  <a:gd name="T50" fmla="*/ 248 w 316"/>
                  <a:gd name="T51" fmla="*/ 758 h 772"/>
                  <a:gd name="T52" fmla="*/ 236 w 316"/>
                  <a:gd name="T53" fmla="*/ 746 h 772"/>
                  <a:gd name="T54" fmla="*/ 224 w 316"/>
                  <a:gd name="T55" fmla="*/ 732 h 772"/>
                  <a:gd name="T56" fmla="*/ 212 w 316"/>
                  <a:gd name="T57" fmla="*/ 714 h 772"/>
                  <a:gd name="T58" fmla="*/ 200 w 316"/>
                  <a:gd name="T59" fmla="*/ 694 h 772"/>
                  <a:gd name="T60" fmla="*/ 176 w 316"/>
                  <a:gd name="T61" fmla="*/ 648 h 772"/>
                  <a:gd name="T62" fmla="*/ 150 w 316"/>
                  <a:gd name="T63" fmla="*/ 596 h 772"/>
                  <a:gd name="T64" fmla="*/ 126 w 316"/>
                  <a:gd name="T65" fmla="*/ 538 h 772"/>
                  <a:gd name="T66" fmla="*/ 104 w 316"/>
                  <a:gd name="T67" fmla="*/ 476 h 772"/>
                  <a:gd name="T68" fmla="*/ 82 w 316"/>
                  <a:gd name="T69" fmla="*/ 412 h 772"/>
                  <a:gd name="T70" fmla="*/ 62 w 316"/>
                  <a:gd name="T71" fmla="*/ 348 h 772"/>
                  <a:gd name="T72" fmla="*/ 44 w 316"/>
                  <a:gd name="T73" fmla="*/ 286 h 772"/>
                  <a:gd name="T74" fmla="*/ 28 w 316"/>
                  <a:gd name="T75" fmla="*/ 228 h 772"/>
                  <a:gd name="T76" fmla="*/ 16 w 316"/>
                  <a:gd name="T77" fmla="*/ 176 h 772"/>
                  <a:gd name="T78" fmla="*/ 6 w 316"/>
                  <a:gd name="T79" fmla="*/ 132 h 772"/>
                  <a:gd name="T80" fmla="*/ 2 w 316"/>
                  <a:gd name="T81" fmla="*/ 96 h 772"/>
                  <a:gd name="T82" fmla="*/ 0 w 316"/>
                  <a:gd name="T83" fmla="*/ 72 h 772"/>
                  <a:gd name="T84" fmla="*/ 0 w 316"/>
                  <a:gd name="T85" fmla="*/ 72 h 772"/>
                  <a:gd name="T86" fmla="*/ 2 w 316"/>
                  <a:gd name="T87" fmla="*/ 50 h 772"/>
                  <a:gd name="T88" fmla="*/ 6 w 316"/>
                  <a:gd name="T89" fmla="*/ 32 h 772"/>
                  <a:gd name="T90" fmla="*/ 10 w 316"/>
                  <a:gd name="T91" fmla="*/ 20 h 772"/>
                  <a:gd name="T92" fmla="*/ 16 w 316"/>
                  <a:gd name="T93" fmla="*/ 10 h 772"/>
                  <a:gd name="T94" fmla="*/ 24 w 316"/>
                  <a:gd name="T95" fmla="*/ 4 h 772"/>
                  <a:gd name="T96" fmla="*/ 30 w 316"/>
                  <a:gd name="T97" fmla="*/ 0 h 772"/>
                  <a:gd name="T98" fmla="*/ 40 w 316"/>
                  <a:gd name="T99" fmla="*/ 2 h 772"/>
                  <a:gd name="T100" fmla="*/ 48 w 316"/>
                  <a:gd name="T101" fmla="*/ 4 h 772"/>
                  <a:gd name="T102" fmla="*/ 56 w 316"/>
                  <a:gd name="T103" fmla="*/ 10 h 772"/>
                  <a:gd name="T104" fmla="*/ 66 w 316"/>
                  <a:gd name="T105" fmla="*/ 16 h 772"/>
                  <a:gd name="T106" fmla="*/ 84 w 316"/>
                  <a:gd name="T107" fmla="*/ 36 h 772"/>
                  <a:gd name="T108" fmla="*/ 102 w 316"/>
                  <a:gd name="T109" fmla="*/ 62 h 772"/>
                  <a:gd name="T110" fmla="*/ 118 w 316"/>
                  <a:gd name="T111" fmla="*/ 90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16" h="772">
                    <a:moveTo>
                      <a:pt x="118" y="90"/>
                    </a:moveTo>
                    <a:lnTo>
                      <a:pt x="118" y="90"/>
                    </a:lnTo>
                    <a:lnTo>
                      <a:pt x="118" y="102"/>
                    </a:lnTo>
                    <a:lnTo>
                      <a:pt x="120" y="114"/>
                    </a:lnTo>
                    <a:lnTo>
                      <a:pt x="130" y="148"/>
                    </a:lnTo>
                    <a:lnTo>
                      <a:pt x="142" y="188"/>
                    </a:lnTo>
                    <a:lnTo>
                      <a:pt x="160" y="232"/>
                    </a:lnTo>
                    <a:lnTo>
                      <a:pt x="200" y="336"/>
                    </a:lnTo>
                    <a:lnTo>
                      <a:pt x="246" y="448"/>
                    </a:lnTo>
                    <a:lnTo>
                      <a:pt x="266" y="504"/>
                    </a:lnTo>
                    <a:lnTo>
                      <a:pt x="284" y="558"/>
                    </a:lnTo>
                    <a:lnTo>
                      <a:pt x="300" y="608"/>
                    </a:lnTo>
                    <a:lnTo>
                      <a:pt x="310" y="654"/>
                    </a:lnTo>
                    <a:lnTo>
                      <a:pt x="314" y="676"/>
                    </a:lnTo>
                    <a:lnTo>
                      <a:pt x="316" y="694"/>
                    </a:lnTo>
                    <a:lnTo>
                      <a:pt x="316" y="712"/>
                    </a:lnTo>
                    <a:lnTo>
                      <a:pt x="316" y="728"/>
                    </a:lnTo>
                    <a:lnTo>
                      <a:pt x="312" y="742"/>
                    </a:lnTo>
                    <a:lnTo>
                      <a:pt x="308" y="754"/>
                    </a:lnTo>
                    <a:lnTo>
                      <a:pt x="300" y="762"/>
                    </a:lnTo>
                    <a:lnTo>
                      <a:pt x="290" y="768"/>
                    </a:lnTo>
                    <a:lnTo>
                      <a:pt x="290" y="768"/>
                    </a:lnTo>
                    <a:lnTo>
                      <a:pt x="280" y="772"/>
                    </a:lnTo>
                    <a:lnTo>
                      <a:pt x="270" y="770"/>
                    </a:lnTo>
                    <a:lnTo>
                      <a:pt x="260" y="766"/>
                    </a:lnTo>
                    <a:lnTo>
                      <a:pt x="248" y="758"/>
                    </a:lnTo>
                    <a:lnTo>
                      <a:pt x="236" y="746"/>
                    </a:lnTo>
                    <a:lnTo>
                      <a:pt x="224" y="732"/>
                    </a:lnTo>
                    <a:lnTo>
                      <a:pt x="212" y="714"/>
                    </a:lnTo>
                    <a:lnTo>
                      <a:pt x="200" y="694"/>
                    </a:lnTo>
                    <a:lnTo>
                      <a:pt x="176" y="648"/>
                    </a:lnTo>
                    <a:lnTo>
                      <a:pt x="150" y="596"/>
                    </a:lnTo>
                    <a:lnTo>
                      <a:pt x="126" y="538"/>
                    </a:lnTo>
                    <a:lnTo>
                      <a:pt x="104" y="476"/>
                    </a:lnTo>
                    <a:lnTo>
                      <a:pt x="82" y="412"/>
                    </a:lnTo>
                    <a:lnTo>
                      <a:pt x="62" y="348"/>
                    </a:lnTo>
                    <a:lnTo>
                      <a:pt x="44" y="286"/>
                    </a:lnTo>
                    <a:lnTo>
                      <a:pt x="28" y="228"/>
                    </a:lnTo>
                    <a:lnTo>
                      <a:pt x="16" y="176"/>
                    </a:lnTo>
                    <a:lnTo>
                      <a:pt x="6" y="132"/>
                    </a:lnTo>
                    <a:lnTo>
                      <a:pt x="2" y="96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50"/>
                    </a:lnTo>
                    <a:lnTo>
                      <a:pt x="6" y="32"/>
                    </a:lnTo>
                    <a:lnTo>
                      <a:pt x="10" y="20"/>
                    </a:lnTo>
                    <a:lnTo>
                      <a:pt x="16" y="10"/>
                    </a:lnTo>
                    <a:lnTo>
                      <a:pt x="24" y="4"/>
                    </a:lnTo>
                    <a:lnTo>
                      <a:pt x="30" y="0"/>
                    </a:lnTo>
                    <a:lnTo>
                      <a:pt x="40" y="2"/>
                    </a:lnTo>
                    <a:lnTo>
                      <a:pt x="48" y="4"/>
                    </a:lnTo>
                    <a:lnTo>
                      <a:pt x="56" y="10"/>
                    </a:lnTo>
                    <a:lnTo>
                      <a:pt x="66" y="16"/>
                    </a:lnTo>
                    <a:lnTo>
                      <a:pt x="84" y="36"/>
                    </a:lnTo>
                    <a:lnTo>
                      <a:pt x="102" y="62"/>
                    </a:lnTo>
                    <a:lnTo>
                      <a:pt x="118" y="9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" name="Freeform 128"/>
              <p:cNvSpPr>
                <a:spLocks/>
              </p:cNvSpPr>
              <p:nvPr userDrawn="1"/>
            </p:nvSpPr>
            <p:spPr bwMode="auto">
              <a:xfrm>
                <a:off x="10857" y="-682"/>
                <a:ext cx="300" cy="1262"/>
              </a:xfrm>
              <a:custGeom>
                <a:avLst/>
                <a:gdLst>
                  <a:gd name="T0" fmla="*/ 138 w 300"/>
                  <a:gd name="T1" fmla="*/ 134 h 1262"/>
                  <a:gd name="T2" fmla="*/ 164 w 300"/>
                  <a:gd name="T3" fmla="*/ 232 h 1262"/>
                  <a:gd name="T4" fmla="*/ 180 w 300"/>
                  <a:gd name="T5" fmla="*/ 336 h 1262"/>
                  <a:gd name="T6" fmla="*/ 200 w 300"/>
                  <a:gd name="T7" fmla="*/ 492 h 1262"/>
                  <a:gd name="T8" fmla="*/ 210 w 300"/>
                  <a:gd name="T9" fmla="*/ 544 h 1262"/>
                  <a:gd name="T10" fmla="*/ 270 w 300"/>
                  <a:gd name="T11" fmla="*/ 850 h 1262"/>
                  <a:gd name="T12" fmla="*/ 286 w 300"/>
                  <a:gd name="T13" fmla="*/ 954 h 1262"/>
                  <a:gd name="T14" fmla="*/ 296 w 300"/>
                  <a:gd name="T15" fmla="*/ 1042 h 1262"/>
                  <a:gd name="T16" fmla="*/ 300 w 300"/>
                  <a:gd name="T17" fmla="*/ 1136 h 1262"/>
                  <a:gd name="T18" fmla="*/ 296 w 300"/>
                  <a:gd name="T19" fmla="*/ 1194 h 1262"/>
                  <a:gd name="T20" fmla="*/ 286 w 300"/>
                  <a:gd name="T21" fmla="*/ 1238 h 1262"/>
                  <a:gd name="T22" fmla="*/ 276 w 300"/>
                  <a:gd name="T23" fmla="*/ 1254 h 1262"/>
                  <a:gd name="T24" fmla="*/ 264 w 300"/>
                  <a:gd name="T25" fmla="*/ 1262 h 1262"/>
                  <a:gd name="T26" fmla="*/ 250 w 300"/>
                  <a:gd name="T27" fmla="*/ 1260 h 1262"/>
                  <a:gd name="T28" fmla="*/ 232 w 300"/>
                  <a:gd name="T29" fmla="*/ 1252 h 1262"/>
                  <a:gd name="T30" fmla="*/ 210 w 300"/>
                  <a:gd name="T31" fmla="*/ 1232 h 1262"/>
                  <a:gd name="T32" fmla="*/ 196 w 300"/>
                  <a:gd name="T33" fmla="*/ 1216 h 1262"/>
                  <a:gd name="T34" fmla="*/ 174 w 300"/>
                  <a:gd name="T35" fmla="*/ 1176 h 1262"/>
                  <a:gd name="T36" fmla="*/ 160 w 300"/>
                  <a:gd name="T37" fmla="*/ 1130 h 1262"/>
                  <a:gd name="T38" fmla="*/ 148 w 300"/>
                  <a:gd name="T39" fmla="*/ 1052 h 1262"/>
                  <a:gd name="T40" fmla="*/ 138 w 300"/>
                  <a:gd name="T41" fmla="*/ 944 h 1262"/>
                  <a:gd name="T42" fmla="*/ 130 w 300"/>
                  <a:gd name="T43" fmla="*/ 872 h 1262"/>
                  <a:gd name="T44" fmla="*/ 126 w 300"/>
                  <a:gd name="T45" fmla="*/ 852 h 1262"/>
                  <a:gd name="T46" fmla="*/ 78 w 300"/>
                  <a:gd name="T47" fmla="*/ 644 h 1262"/>
                  <a:gd name="T48" fmla="*/ 36 w 300"/>
                  <a:gd name="T49" fmla="*/ 432 h 1262"/>
                  <a:gd name="T50" fmla="*/ 8 w 300"/>
                  <a:gd name="T51" fmla="*/ 216 h 1262"/>
                  <a:gd name="T52" fmla="*/ 2 w 300"/>
                  <a:gd name="T53" fmla="*/ 108 h 1262"/>
                  <a:gd name="T54" fmla="*/ 0 w 300"/>
                  <a:gd name="T55" fmla="*/ 0 h 1262"/>
                  <a:gd name="T56" fmla="*/ 10 w 300"/>
                  <a:gd name="T57" fmla="*/ 0 h 1262"/>
                  <a:gd name="T58" fmla="*/ 32 w 300"/>
                  <a:gd name="T59" fmla="*/ 8 h 1262"/>
                  <a:gd name="T60" fmla="*/ 54 w 300"/>
                  <a:gd name="T61" fmla="*/ 24 h 1262"/>
                  <a:gd name="T62" fmla="*/ 86 w 300"/>
                  <a:gd name="T63" fmla="*/ 58 h 1262"/>
                  <a:gd name="T64" fmla="*/ 120 w 300"/>
                  <a:gd name="T65" fmla="*/ 112 h 1262"/>
                  <a:gd name="T66" fmla="*/ 138 w 300"/>
                  <a:gd name="T67" fmla="*/ 158 h 1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0" h="1262">
                    <a:moveTo>
                      <a:pt x="138" y="134"/>
                    </a:moveTo>
                    <a:lnTo>
                      <a:pt x="138" y="134"/>
                    </a:lnTo>
                    <a:lnTo>
                      <a:pt x="152" y="182"/>
                    </a:lnTo>
                    <a:lnTo>
                      <a:pt x="164" y="232"/>
                    </a:lnTo>
                    <a:lnTo>
                      <a:pt x="174" y="284"/>
                    </a:lnTo>
                    <a:lnTo>
                      <a:pt x="180" y="336"/>
                    </a:lnTo>
                    <a:lnTo>
                      <a:pt x="194" y="442"/>
                    </a:lnTo>
                    <a:lnTo>
                      <a:pt x="200" y="492"/>
                    </a:lnTo>
                    <a:lnTo>
                      <a:pt x="210" y="544"/>
                    </a:lnTo>
                    <a:lnTo>
                      <a:pt x="210" y="544"/>
                    </a:lnTo>
                    <a:lnTo>
                      <a:pt x="250" y="748"/>
                    </a:lnTo>
                    <a:lnTo>
                      <a:pt x="270" y="850"/>
                    </a:lnTo>
                    <a:lnTo>
                      <a:pt x="286" y="954"/>
                    </a:lnTo>
                    <a:lnTo>
                      <a:pt x="286" y="954"/>
                    </a:lnTo>
                    <a:lnTo>
                      <a:pt x="290" y="990"/>
                    </a:lnTo>
                    <a:lnTo>
                      <a:pt x="296" y="1042"/>
                    </a:lnTo>
                    <a:lnTo>
                      <a:pt x="300" y="1104"/>
                    </a:lnTo>
                    <a:lnTo>
                      <a:pt x="300" y="1136"/>
                    </a:lnTo>
                    <a:lnTo>
                      <a:pt x="298" y="1166"/>
                    </a:lnTo>
                    <a:lnTo>
                      <a:pt x="296" y="1194"/>
                    </a:lnTo>
                    <a:lnTo>
                      <a:pt x="292" y="1218"/>
                    </a:lnTo>
                    <a:lnTo>
                      <a:pt x="286" y="1238"/>
                    </a:lnTo>
                    <a:lnTo>
                      <a:pt x="280" y="1246"/>
                    </a:lnTo>
                    <a:lnTo>
                      <a:pt x="276" y="1254"/>
                    </a:lnTo>
                    <a:lnTo>
                      <a:pt x="270" y="1258"/>
                    </a:lnTo>
                    <a:lnTo>
                      <a:pt x="264" y="1262"/>
                    </a:lnTo>
                    <a:lnTo>
                      <a:pt x="258" y="1262"/>
                    </a:lnTo>
                    <a:lnTo>
                      <a:pt x="250" y="1260"/>
                    </a:lnTo>
                    <a:lnTo>
                      <a:pt x="240" y="1258"/>
                    </a:lnTo>
                    <a:lnTo>
                      <a:pt x="232" y="1252"/>
                    </a:lnTo>
                    <a:lnTo>
                      <a:pt x="220" y="1244"/>
                    </a:lnTo>
                    <a:lnTo>
                      <a:pt x="210" y="1232"/>
                    </a:lnTo>
                    <a:lnTo>
                      <a:pt x="210" y="1232"/>
                    </a:lnTo>
                    <a:lnTo>
                      <a:pt x="196" y="1216"/>
                    </a:lnTo>
                    <a:lnTo>
                      <a:pt x="184" y="1198"/>
                    </a:lnTo>
                    <a:lnTo>
                      <a:pt x="174" y="1176"/>
                    </a:lnTo>
                    <a:lnTo>
                      <a:pt x="166" y="1154"/>
                    </a:lnTo>
                    <a:lnTo>
                      <a:pt x="160" y="1130"/>
                    </a:lnTo>
                    <a:lnTo>
                      <a:pt x="154" y="1104"/>
                    </a:lnTo>
                    <a:lnTo>
                      <a:pt x="148" y="1052"/>
                    </a:lnTo>
                    <a:lnTo>
                      <a:pt x="142" y="998"/>
                    </a:lnTo>
                    <a:lnTo>
                      <a:pt x="138" y="944"/>
                    </a:lnTo>
                    <a:lnTo>
                      <a:pt x="134" y="896"/>
                    </a:lnTo>
                    <a:lnTo>
                      <a:pt x="130" y="872"/>
                    </a:lnTo>
                    <a:lnTo>
                      <a:pt x="126" y="852"/>
                    </a:lnTo>
                    <a:lnTo>
                      <a:pt x="126" y="852"/>
                    </a:lnTo>
                    <a:lnTo>
                      <a:pt x="102" y="748"/>
                    </a:lnTo>
                    <a:lnTo>
                      <a:pt x="78" y="644"/>
                    </a:lnTo>
                    <a:lnTo>
                      <a:pt x="56" y="538"/>
                    </a:lnTo>
                    <a:lnTo>
                      <a:pt x="36" y="432"/>
                    </a:lnTo>
                    <a:lnTo>
                      <a:pt x="20" y="324"/>
                    </a:lnTo>
                    <a:lnTo>
                      <a:pt x="8" y="216"/>
                    </a:lnTo>
                    <a:lnTo>
                      <a:pt x="4" y="162"/>
                    </a:lnTo>
                    <a:lnTo>
                      <a:pt x="2" y="108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2"/>
                    </a:lnTo>
                    <a:lnTo>
                      <a:pt x="32" y="8"/>
                    </a:lnTo>
                    <a:lnTo>
                      <a:pt x="42" y="14"/>
                    </a:lnTo>
                    <a:lnTo>
                      <a:pt x="54" y="24"/>
                    </a:lnTo>
                    <a:lnTo>
                      <a:pt x="64" y="34"/>
                    </a:lnTo>
                    <a:lnTo>
                      <a:pt x="86" y="58"/>
                    </a:lnTo>
                    <a:lnTo>
                      <a:pt x="104" y="84"/>
                    </a:lnTo>
                    <a:lnTo>
                      <a:pt x="120" y="112"/>
                    </a:lnTo>
                    <a:lnTo>
                      <a:pt x="132" y="136"/>
                    </a:lnTo>
                    <a:lnTo>
                      <a:pt x="138" y="158"/>
                    </a:lnTo>
                    <a:lnTo>
                      <a:pt x="138" y="1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" name="Freeform 129"/>
              <p:cNvSpPr>
                <a:spLocks/>
              </p:cNvSpPr>
              <p:nvPr userDrawn="1"/>
            </p:nvSpPr>
            <p:spPr bwMode="auto">
              <a:xfrm>
                <a:off x="10857" y="-682"/>
                <a:ext cx="300" cy="1262"/>
              </a:xfrm>
              <a:custGeom>
                <a:avLst/>
                <a:gdLst>
                  <a:gd name="T0" fmla="*/ 138 w 300"/>
                  <a:gd name="T1" fmla="*/ 134 h 1262"/>
                  <a:gd name="T2" fmla="*/ 164 w 300"/>
                  <a:gd name="T3" fmla="*/ 232 h 1262"/>
                  <a:gd name="T4" fmla="*/ 180 w 300"/>
                  <a:gd name="T5" fmla="*/ 336 h 1262"/>
                  <a:gd name="T6" fmla="*/ 200 w 300"/>
                  <a:gd name="T7" fmla="*/ 492 h 1262"/>
                  <a:gd name="T8" fmla="*/ 210 w 300"/>
                  <a:gd name="T9" fmla="*/ 544 h 1262"/>
                  <a:gd name="T10" fmla="*/ 270 w 300"/>
                  <a:gd name="T11" fmla="*/ 850 h 1262"/>
                  <a:gd name="T12" fmla="*/ 286 w 300"/>
                  <a:gd name="T13" fmla="*/ 954 h 1262"/>
                  <a:gd name="T14" fmla="*/ 296 w 300"/>
                  <a:gd name="T15" fmla="*/ 1042 h 1262"/>
                  <a:gd name="T16" fmla="*/ 300 w 300"/>
                  <a:gd name="T17" fmla="*/ 1136 h 1262"/>
                  <a:gd name="T18" fmla="*/ 296 w 300"/>
                  <a:gd name="T19" fmla="*/ 1194 h 1262"/>
                  <a:gd name="T20" fmla="*/ 286 w 300"/>
                  <a:gd name="T21" fmla="*/ 1238 h 1262"/>
                  <a:gd name="T22" fmla="*/ 276 w 300"/>
                  <a:gd name="T23" fmla="*/ 1254 h 1262"/>
                  <a:gd name="T24" fmla="*/ 264 w 300"/>
                  <a:gd name="T25" fmla="*/ 1262 h 1262"/>
                  <a:gd name="T26" fmla="*/ 250 w 300"/>
                  <a:gd name="T27" fmla="*/ 1260 h 1262"/>
                  <a:gd name="T28" fmla="*/ 232 w 300"/>
                  <a:gd name="T29" fmla="*/ 1252 h 1262"/>
                  <a:gd name="T30" fmla="*/ 210 w 300"/>
                  <a:gd name="T31" fmla="*/ 1232 h 1262"/>
                  <a:gd name="T32" fmla="*/ 196 w 300"/>
                  <a:gd name="T33" fmla="*/ 1216 h 1262"/>
                  <a:gd name="T34" fmla="*/ 174 w 300"/>
                  <a:gd name="T35" fmla="*/ 1176 h 1262"/>
                  <a:gd name="T36" fmla="*/ 160 w 300"/>
                  <a:gd name="T37" fmla="*/ 1130 h 1262"/>
                  <a:gd name="T38" fmla="*/ 148 w 300"/>
                  <a:gd name="T39" fmla="*/ 1052 h 1262"/>
                  <a:gd name="T40" fmla="*/ 138 w 300"/>
                  <a:gd name="T41" fmla="*/ 944 h 1262"/>
                  <a:gd name="T42" fmla="*/ 130 w 300"/>
                  <a:gd name="T43" fmla="*/ 872 h 1262"/>
                  <a:gd name="T44" fmla="*/ 126 w 300"/>
                  <a:gd name="T45" fmla="*/ 852 h 1262"/>
                  <a:gd name="T46" fmla="*/ 78 w 300"/>
                  <a:gd name="T47" fmla="*/ 644 h 1262"/>
                  <a:gd name="T48" fmla="*/ 36 w 300"/>
                  <a:gd name="T49" fmla="*/ 432 h 1262"/>
                  <a:gd name="T50" fmla="*/ 8 w 300"/>
                  <a:gd name="T51" fmla="*/ 216 h 1262"/>
                  <a:gd name="T52" fmla="*/ 2 w 300"/>
                  <a:gd name="T53" fmla="*/ 108 h 1262"/>
                  <a:gd name="T54" fmla="*/ 0 w 300"/>
                  <a:gd name="T55" fmla="*/ 0 h 1262"/>
                  <a:gd name="T56" fmla="*/ 10 w 300"/>
                  <a:gd name="T57" fmla="*/ 0 h 1262"/>
                  <a:gd name="T58" fmla="*/ 32 w 300"/>
                  <a:gd name="T59" fmla="*/ 8 h 1262"/>
                  <a:gd name="T60" fmla="*/ 54 w 300"/>
                  <a:gd name="T61" fmla="*/ 24 h 1262"/>
                  <a:gd name="T62" fmla="*/ 86 w 300"/>
                  <a:gd name="T63" fmla="*/ 58 h 1262"/>
                  <a:gd name="T64" fmla="*/ 120 w 300"/>
                  <a:gd name="T65" fmla="*/ 112 h 1262"/>
                  <a:gd name="T66" fmla="*/ 138 w 300"/>
                  <a:gd name="T67" fmla="*/ 158 h 1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0" h="1262">
                    <a:moveTo>
                      <a:pt x="138" y="134"/>
                    </a:moveTo>
                    <a:lnTo>
                      <a:pt x="138" y="134"/>
                    </a:lnTo>
                    <a:lnTo>
                      <a:pt x="152" y="182"/>
                    </a:lnTo>
                    <a:lnTo>
                      <a:pt x="164" y="232"/>
                    </a:lnTo>
                    <a:lnTo>
                      <a:pt x="174" y="284"/>
                    </a:lnTo>
                    <a:lnTo>
                      <a:pt x="180" y="336"/>
                    </a:lnTo>
                    <a:lnTo>
                      <a:pt x="194" y="442"/>
                    </a:lnTo>
                    <a:lnTo>
                      <a:pt x="200" y="492"/>
                    </a:lnTo>
                    <a:lnTo>
                      <a:pt x="210" y="544"/>
                    </a:lnTo>
                    <a:lnTo>
                      <a:pt x="210" y="544"/>
                    </a:lnTo>
                    <a:lnTo>
                      <a:pt x="250" y="748"/>
                    </a:lnTo>
                    <a:lnTo>
                      <a:pt x="270" y="850"/>
                    </a:lnTo>
                    <a:lnTo>
                      <a:pt x="286" y="954"/>
                    </a:lnTo>
                    <a:lnTo>
                      <a:pt x="286" y="954"/>
                    </a:lnTo>
                    <a:lnTo>
                      <a:pt x="290" y="990"/>
                    </a:lnTo>
                    <a:lnTo>
                      <a:pt x="296" y="1042"/>
                    </a:lnTo>
                    <a:lnTo>
                      <a:pt x="300" y="1104"/>
                    </a:lnTo>
                    <a:lnTo>
                      <a:pt x="300" y="1136"/>
                    </a:lnTo>
                    <a:lnTo>
                      <a:pt x="298" y="1166"/>
                    </a:lnTo>
                    <a:lnTo>
                      <a:pt x="296" y="1194"/>
                    </a:lnTo>
                    <a:lnTo>
                      <a:pt x="292" y="1218"/>
                    </a:lnTo>
                    <a:lnTo>
                      <a:pt x="286" y="1238"/>
                    </a:lnTo>
                    <a:lnTo>
                      <a:pt x="280" y="1246"/>
                    </a:lnTo>
                    <a:lnTo>
                      <a:pt x="276" y="1254"/>
                    </a:lnTo>
                    <a:lnTo>
                      <a:pt x="270" y="1258"/>
                    </a:lnTo>
                    <a:lnTo>
                      <a:pt x="264" y="1262"/>
                    </a:lnTo>
                    <a:lnTo>
                      <a:pt x="258" y="1262"/>
                    </a:lnTo>
                    <a:lnTo>
                      <a:pt x="250" y="1260"/>
                    </a:lnTo>
                    <a:lnTo>
                      <a:pt x="240" y="1258"/>
                    </a:lnTo>
                    <a:lnTo>
                      <a:pt x="232" y="1252"/>
                    </a:lnTo>
                    <a:lnTo>
                      <a:pt x="220" y="1244"/>
                    </a:lnTo>
                    <a:lnTo>
                      <a:pt x="210" y="1232"/>
                    </a:lnTo>
                    <a:lnTo>
                      <a:pt x="210" y="1232"/>
                    </a:lnTo>
                    <a:lnTo>
                      <a:pt x="196" y="1216"/>
                    </a:lnTo>
                    <a:lnTo>
                      <a:pt x="184" y="1198"/>
                    </a:lnTo>
                    <a:lnTo>
                      <a:pt x="174" y="1176"/>
                    </a:lnTo>
                    <a:lnTo>
                      <a:pt x="166" y="1154"/>
                    </a:lnTo>
                    <a:lnTo>
                      <a:pt x="160" y="1130"/>
                    </a:lnTo>
                    <a:lnTo>
                      <a:pt x="154" y="1104"/>
                    </a:lnTo>
                    <a:lnTo>
                      <a:pt x="148" y="1052"/>
                    </a:lnTo>
                    <a:lnTo>
                      <a:pt x="142" y="998"/>
                    </a:lnTo>
                    <a:lnTo>
                      <a:pt x="138" y="944"/>
                    </a:lnTo>
                    <a:lnTo>
                      <a:pt x="134" y="896"/>
                    </a:lnTo>
                    <a:lnTo>
                      <a:pt x="130" y="872"/>
                    </a:lnTo>
                    <a:lnTo>
                      <a:pt x="126" y="852"/>
                    </a:lnTo>
                    <a:lnTo>
                      <a:pt x="126" y="852"/>
                    </a:lnTo>
                    <a:lnTo>
                      <a:pt x="102" y="748"/>
                    </a:lnTo>
                    <a:lnTo>
                      <a:pt x="78" y="644"/>
                    </a:lnTo>
                    <a:lnTo>
                      <a:pt x="56" y="538"/>
                    </a:lnTo>
                    <a:lnTo>
                      <a:pt x="36" y="432"/>
                    </a:lnTo>
                    <a:lnTo>
                      <a:pt x="20" y="324"/>
                    </a:lnTo>
                    <a:lnTo>
                      <a:pt x="8" y="216"/>
                    </a:lnTo>
                    <a:lnTo>
                      <a:pt x="4" y="162"/>
                    </a:lnTo>
                    <a:lnTo>
                      <a:pt x="2" y="108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2"/>
                    </a:lnTo>
                    <a:lnTo>
                      <a:pt x="32" y="8"/>
                    </a:lnTo>
                    <a:lnTo>
                      <a:pt x="42" y="14"/>
                    </a:lnTo>
                    <a:lnTo>
                      <a:pt x="54" y="24"/>
                    </a:lnTo>
                    <a:lnTo>
                      <a:pt x="64" y="34"/>
                    </a:lnTo>
                    <a:lnTo>
                      <a:pt x="86" y="58"/>
                    </a:lnTo>
                    <a:lnTo>
                      <a:pt x="104" y="84"/>
                    </a:lnTo>
                    <a:lnTo>
                      <a:pt x="120" y="112"/>
                    </a:lnTo>
                    <a:lnTo>
                      <a:pt x="132" y="136"/>
                    </a:lnTo>
                    <a:lnTo>
                      <a:pt x="138" y="15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" name="Freeform 130"/>
              <p:cNvSpPr>
                <a:spLocks/>
              </p:cNvSpPr>
              <p:nvPr userDrawn="1"/>
            </p:nvSpPr>
            <p:spPr bwMode="auto">
              <a:xfrm>
                <a:off x="10407" y="-292"/>
                <a:ext cx="332" cy="1090"/>
              </a:xfrm>
              <a:custGeom>
                <a:avLst/>
                <a:gdLst>
                  <a:gd name="T0" fmla="*/ 134 w 332"/>
                  <a:gd name="T1" fmla="*/ 104 h 1090"/>
                  <a:gd name="T2" fmla="*/ 142 w 332"/>
                  <a:gd name="T3" fmla="*/ 168 h 1090"/>
                  <a:gd name="T4" fmla="*/ 156 w 332"/>
                  <a:gd name="T5" fmla="*/ 232 h 1090"/>
                  <a:gd name="T6" fmla="*/ 198 w 332"/>
                  <a:gd name="T7" fmla="*/ 360 h 1090"/>
                  <a:gd name="T8" fmla="*/ 244 w 332"/>
                  <a:gd name="T9" fmla="*/ 488 h 1090"/>
                  <a:gd name="T10" fmla="*/ 270 w 332"/>
                  <a:gd name="T11" fmla="*/ 582 h 1090"/>
                  <a:gd name="T12" fmla="*/ 278 w 332"/>
                  <a:gd name="T13" fmla="*/ 614 h 1090"/>
                  <a:gd name="T14" fmla="*/ 302 w 332"/>
                  <a:gd name="T15" fmla="*/ 724 h 1090"/>
                  <a:gd name="T16" fmla="*/ 322 w 332"/>
                  <a:gd name="T17" fmla="*/ 824 h 1090"/>
                  <a:gd name="T18" fmla="*/ 330 w 332"/>
                  <a:gd name="T19" fmla="*/ 892 h 1090"/>
                  <a:gd name="T20" fmla="*/ 330 w 332"/>
                  <a:gd name="T21" fmla="*/ 958 h 1090"/>
                  <a:gd name="T22" fmla="*/ 320 w 332"/>
                  <a:gd name="T23" fmla="*/ 1018 h 1090"/>
                  <a:gd name="T24" fmla="*/ 306 w 332"/>
                  <a:gd name="T25" fmla="*/ 1058 h 1090"/>
                  <a:gd name="T26" fmla="*/ 290 w 332"/>
                  <a:gd name="T27" fmla="*/ 1080 h 1090"/>
                  <a:gd name="T28" fmla="*/ 280 w 332"/>
                  <a:gd name="T29" fmla="*/ 1090 h 1090"/>
                  <a:gd name="T30" fmla="*/ 258 w 332"/>
                  <a:gd name="T31" fmla="*/ 1072 h 1090"/>
                  <a:gd name="T32" fmla="*/ 222 w 332"/>
                  <a:gd name="T33" fmla="*/ 1022 h 1090"/>
                  <a:gd name="T34" fmla="*/ 192 w 332"/>
                  <a:gd name="T35" fmla="*/ 962 h 1090"/>
                  <a:gd name="T36" fmla="*/ 170 w 332"/>
                  <a:gd name="T37" fmla="*/ 890 h 1090"/>
                  <a:gd name="T38" fmla="*/ 148 w 332"/>
                  <a:gd name="T39" fmla="*/ 778 h 1090"/>
                  <a:gd name="T40" fmla="*/ 124 w 332"/>
                  <a:gd name="T41" fmla="*/ 638 h 1090"/>
                  <a:gd name="T42" fmla="*/ 112 w 332"/>
                  <a:gd name="T43" fmla="*/ 582 h 1090"/>
                  <a:gd name="T44" fmla="*/ 70 w 332"/>
                  <a:gd name="T45" fmla="*/ 434 h 1090"/>
                  <a:gd name="T46" fmla="*/ 30 w 332"/>
                  <a:gd name="T47" fmla="*/ 296 h 1090"/>
                  <a:gd name="T48" fmla="*/ 14 w 332"/>
                  <a:gd name="T49" fmla="*/ 226 h 1090"/>
                  <a:gd name="T50" fmla="*/ 4 w 332"/>
                  <a:gd name="T51" fmla="*/ 154 h 1090"/>
                  <a:gd name="T52" fmla="*/ 0 w 332"/>
                  <a:gd name="T53" fmla="*/ 80 h 1090"/>
                  <a:gd name="T54" fmla="*/ 6 w 332"/>
                  <a:gd name="T55" fmla="*/ 2 h 1090"/>
                  <a:gd name="T56" fmla="*/ 16 w 332"/>
                  <a:gd name="T57" fmla="*/ 0 h 1090"/>
                  <a:gd name="T58" fmla="*/ 38 w 332"/>
                  <a:gd name="T59" fmla="*/ 2 h 1090"/>
                  <a:gd name="T60" fmla="*/ 72 w 332"/>
                  <a:gd name="T61" fmla="*/ 16 h 1090"/>
                  <a:gd name="T62" fmla="*/ 112 w 332"/>
                  <a:gd name="T63" fmla="*/ 50 h 1090"/>
                  <a:gd name="T64" fmla="*/ 124 w 332"/>
                  <a:gd name="T65" fmla="*/ 70 h 1090"/>
                  <a:gd name="T66" fmla="*/ 132 w 332"/>
                  <a:gd name="T67" fmla="*/ 90 h 1090"/>
                  <a:gd name="T68" fmla="*/ 134 w 332"/>
                  <a:gd name="T69" fmla="*/ 112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2" h="1090">
                    <a:moveTo>
                      <a:pt x="134" y="104"/>
                    </a:moveTo>
                    <a:lnTo>
                      <a:pt x="134" y="104"/>
                    </a:lnTo>
                    <a:lnTo>
                      <a:pt x="136" y="136"/>
                    </a:lnTo>
                    <a:lnTo>
                      <a:pt x="142" y="168"/>
                    </a:lnTo>
                    <a:lnTo>
                      <a:pt x="148" y="200"/>
                    </a:lnTo>
                    <a:lnTo>
                      <a:pt x="156" y="232"/>
                    </a:lnTo>
                    <a:lnTo>
                      <a:pt x="176" y="296"/>
                    </a:lnTo>
                    <a:lnTo>
                      <a:pt x="198" y="360"/>
                    </a:lnTo>
                    <a:lnTo>
                      <a:pt x="222" y="424"/>
                    </a:lnTo>
                    <a:lnTo>
                      <a:pt x="244" y="488"/>
                    </a:lnTo>
                    <a:lnTo>
                      <a:pt x="262" y="550"/>
                    </a:lnTo>
                    <a:lnTo>
                      <a:pt x="270" y="582"/>
                    </a:lnTo>
                    <a:lnTo>
                      <a:pt x="278" y="614"/>
                    </a:lnTo>
                    <a:lnTo>
                      <a:pt x="278" y="614"/>
                    </a:lnTo>
                    <a:lnTo>
                      <a:pt x="288" y="664"/>
                    </a:lnTo>
                    <a:lnTo>
                      <a:pt x="302" y="724"/>
                    </a:lnTo>
                    <a:lnTo>
                      <a:pt x="316" y="790"/>
                    </a:lnTo>
                    <a:lnTo>
                      <a:pt x="322" y="824"/>
                    </a:lnTo>
                    <a:lnTo>
                      <a:pt x="326" y="858"/>
                    </a:lnTo>
                    <a:lnTo>
                      <a:pt x="330" y="892"/>
                    </a:lnTo>
                    <a:lnTo>
                      <a:pt x="332" y="926"/>
                    </a:lnTo>
                    <a:lnTo>
                      <a:pt x="330" y="958"/>
                    </a:lnTo>
                    <a:lnTo>
                      <a:pt x="328" y="990"/>
                    </a:lnTo>
                    <a:lnTo>
                      <a:pt x="320" y="1018"/>
                    </a:lnTo>
                    <a:lnTo>
                      <a:pt x="312" y="1046"/>
                    </a:lnTo>
                    <a:lnTo>
                      <a:pt x="306" y="1058"/>
                    </a:lnTo>
                    <a:lnTo>
                      <a:pt x="298" y="1070"/>
                    </a:lnTo>
                    <a:lnTo>
                      <a:pt x="290" y="1080"/>
                    </a:lnTo>
                    <a:lnTo>
                      <a:pt x="280" y="1090"/>
                    </a:lnTo>
                    <a:lnTo>
                      <a:pt x="280" y="1090"/>
                    </a:lnTo>
                    <a:lnTo>
                      <a:pt x="270" y="1082"/>
                    </a:lnTo>
                    <a:lnTo>
                      <a:pt x="258" y="1072"/>
                    </a:lnTo>
                    <a:lnTo>
                      <a:pt x="238" y="1050"/>
                    </a:lnTo>
                    <a:lnTo>
                      <a:pt x="222" y="1022"/>
                    </a:lnTo>
                    <a:lnTo>
                      <a:pt x="206" y="994"/>
                    </a:lnTo>
                    <a:lnTo>
                      <a:pt x="192" y="962"/>
                    </a:lnTo>
                    <a:lnTo>
                      <a:pt x="180" y="926"/>
                    </a:lnTo>
                    <a:lnTo>
                      <a:pt x="170" y="890"/>
                    </a:lnTo>
                    <a:lnTo>
                      <a:pt x="162" y="854"/>
                    </a:lnTo>
                    <a:lnTo>
                      <a:pt x="148" y="778"/>
                    </a:lnTo>
                    <a:lnTo>
                      <a:pt x="136" y="704"/>
                    </a:lnTo>
                    <a:lnTo>
                      <a:pt x="124" y="638"/>
                    </a:lnTo>
                    <a:lnTo>
                      <a:pt x="112" y="582"/>
                    </a:lnTo>
                    <a:lnTo>
                      <a:pt x="112" y="582"/>
                    </a:lnTo>
                    <a:lnTo>
                      <a:pt x="92" y="506"/>
                    </a:lnTo>
                    <a:lnTo>
                      <a:pt x="70" y="434"/>
                    </a:lnTo>
                    <a:lnTo>
                      <a:pt x="48" y="364"/>
                    </a:lnTo>
                    <a:lnTo>
                      <a:pt x="30" y="296"/>
                    </a:lnTo>
                    <a:lnTo>
                      <a:pt x="20" y="262"/>
                    </a:lnTo>
                    <a:lnTo>
                      <a:pt x="14" y="226"/>
                    </a:lnTo>
                    <a:lnTo>
                      <a:pt x="8" y="190"/>
                    </a:lnTo>
                    <a:lnTo>
                      <a:pt x="4" y="154"/>
                    </a:lnTo>
                    <a:lnTo>
                      <a:pt x="0" y="118"/>
                    </a:lnTo>
                    <a:lnTo>
                      <a:pt x="0" y="80"/>
                    </a:lnTo>
                    <a:lnTo>
                      <a:pt x="2" y="4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1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8" y="6"/>
                    </a:lnTo>
                    <a:lnTo>
                      <a:pt x="72" y="16"/>
                    </a:lnTo>
                    <a:lnTo>
                      <a:pt x="92" y="32"/>
                    </a:lnTo>
                    <a:lnTo>
                      <a:pt x="112" y="50"/>
                    </a:lnTo>
                    <a:lnTo>
                      <a:pt x="118" y="60"/>
                    </a:lnTo>
                    <a:lnTo>
                      <a:pt x="124" y="70"/>
                    </a:lnTo>
                    <a:lnTo>
                      <a:pt x="130" y="80"/>
                    </a:lnTo>
                    <a:lnTo>
                      <a:pt x="132" y="90"/>
                    </a:lnTo>
                    <a:lnTo>
                      <a:pt x="134" y="102"/>
                    </a:lnTo>
                    <a:lnTo>
                      <a:pt x="134" y="112"/>
                    </a:lnTo>
                    <a:lnTo>
                      <a:pt x="134" y="1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" name="Freeform 131"/>
              <p:cNvSpPr>
                <a:spLocks/>
              </p:cNvSpPr>
              <p:nvPr userDrawn="1"/>
            </p:nvSpPr>
            <p:spPr bwMode="auto">
              <a:xfrm>
                <a:off x="10407" y="-292"/>
                <a:ext cx="332" cy="1090"/>
              </a:xfrm>
              <a:custGeom>
                <a:avLst/>
                <a:gdLst>
                  <a:gd name="T0" fmla="*/ 134 w 332"/>
                  <a:gd name="T1" fmla="*/ 104 h 1090"/>
                  <a:gd name="T2" fmla="*/ 142 w 332"/>
                  <a:gd name="T3" fmla="*/ 168 h 1090"/>
                  <a:gd name="T4" fmla="*/ 156 w 332"/>
                  <a:gd name="T5" fmla="*/ 232 h 1090"/>
                  <a:gd name="T6" fmla="*/ 198 w 332"/>
                  <a:gd name="T7" fmla="*/ 360 h 1090"/>
                  <a:gd name="T8" fmla="*/ 244 w 332"/>
                  <a:gd name="T9" fmla="*/ 488 h 1090"/>
                  <a:gd name="T10" fmla="*/ 270 w 332"/>
                  <a:gd name="T11" fmla="*/ 582 h 1090"/>
                  <a:gd name="T12" fmla="*/ 278 w 332"/>
                  <a:gd name="T13" fmla="*/ 614 h 1090"/>
                  <a:gd name="T14" fmla="*/ 302 w 332"/>
                  <a:gd name="T15" fmla="*/ 724 h 1090"/>
                  <a:gd name="T16" fmla="*/ 322 w 332"/>
                  <a:gd name="T17" fmla="*/ 824 h 1090"/>
                  <a:gd name="T18" fmla="*/ 330 w 332"/>
                  <a:gd name="T19" fmla="*/ 892 h 1090"/>
                  <a:gd name="T20" fmla="*/ 330 w 332"/>
                  <a:gd name="T21" fmla="*/ 958 h 1090"/>
                  <a:gd name="T22" fmla="*/ 320 w 332"/>
                  <a:gd name="T23" fmla="*/ 1018 h 1090"/>
                  <a:gd name="T24" fmla="*/ 306 w 332"/>
                  <a:gd name="T25" fmla="*/ 1058 h 1090"/>
                  <a:gd name="T26" fmla="*/ 290 w 332"/>
                  <a:gd name="T27" fmla="*/ 1080 h 1090"/>
                  <a:gd name="T28" fmla="*/ 280 w 332"/>
                  <a:gd name="T29" fmla="*/ 1090 h 1090"/>
                  <a:gd name="T30" fmla="*/ 258 w 332"/>
                  <a:gd name="T31" fmla="*/ 1072 h 1090"/>
                  <a:gd name="T32" fmla="*/ 222 w 332"/>
                  <a:gd name="T33" fmla="*/ 1022 h 1090"/>
                  <a:gd name="T34" fmla="*/ 192 w 332"/>
                  <a:gd name="T35" fmla="*/ 962 h 1090"/>
                  <a:gd name="T36" fmla="*/ 170 w 332"/>
                  <a:gd name="T37" fmla="*/ 890 h 1090"/>
                  <a:gd name="T38" fmla="*/ 148 w 332"/>
                  <a:gd name="T39" fmla="*/ 778 h 1090"/>
                  <a:gd name="T40" fmla="*/ 124 w 332"/>
                  <a:gd name="T41" fmla="*/ 638 h 1090"/>
                  <a:gd name="T42" fmla="*/ 112 w 332"/>
                  <a:gd name="T43" fmla="*/ 582 h 1090"/>
                  <a:gd name="T44" fmla="*/ 70 w 332"/>
                  <a:gd name="T45" fmla="*/ 434 h 1090"/>
                  <a:gd name="T46" fmla="*/ 30 w 332"/>
                  <a:gd name="T47" fmla="*/ 296 h 1090"/>
                  <a:gd name="T48" fmla="*/ 14 w 332"/>
                  <a:gd name="T49" fmla="*/ 226 h 1090"/>
                  <a:gd name="T50" fmla="*/ 4 w 332"/>
                  <a:gd name="T51" fmla="*/ 154 h 1090"/>
                  <a:gd name="T52" fmla="*/ 0 w 332"/>
                  <a:gd name="T53" fmla="*/ 80 h 1090"/>
                  <a:gd name="T54" fmla="*/ 6 w 332"/>
                  <a:gd name="T55" fmla="*/ 2 h 1090"/>
                  <a:gd name="T56" fmla="*/ 16 w 332"/>
                  <a:gd name="T57" fmla="*/ 0 h 1090"/>
                  <a:gd name="T58" fmla="*/ 38 w 332"/>
                  <a:gd name="T59" fmla="*/ 2 h 1090"/>
                  <a:gd name="T60" fmla="*/ 72 w 332"/>
                  <a:gd name="T61" fmla="*/ 16 h 1090"/>
                  <a:gd name="T62" fmla="*/ 112 w 332"/>
                  <a:gd name="T63" fmla="*/ 50 h 1090"/>
                  <a:gd name="T64" fmla="*/ 124 w 332"/>
                  <a:gd name="T65" fmla="*/ 70 h 1090"/>
                  <a:gd name="T66" fmla="*/ 132 w 332"/>
                  <a:gd name="T67" fmla="*/ 90 h 1090"/>
                  <a:gd name="T68" fmla="*/ 134 w 332"/>
                  <a:gd name="T69" fmla="*/ 112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2" h="1090">
                    <a:moveTo>
                      <a:pt x="134" y="104"/>
                    </a:moveTo>
                    <a:lnTo>
                      <a:pt x="134" y="104"/>
                    </a:lnTo>
                    <a:lnTo>
                      <a:pt x="136" y="136"/>
                    </a:lnTo>
                    <a:lnTo>
                      <a:pt x="142" y="168"/>
                    </a:lnTo>
                    <a:lnTo>
                      <a:pt x="148" y="200"/>
                    </a:lnTo>
                    <a:lnTo>
                      <a:pt x="156" y="232"/>
                    </a:lnTo>
                    <a:lnTo>
                      <a:pt x="176" y="296"/>
                    </a:lnTo>
                    <a:lnTo>
                      <a:pt x="198" y="360"/>
                    </a:lnTo>
                    <a:lnTo>
                      <a:pt x="222" y="424"/>
                    </a:lnTo>
                    <a:lnTo>
                      <a:pt x="244" y="488"/>
                    </a:lnTo>
                    <a:lnTo>
                      <a:pt x="262" y="550"/>
                    </a:lnTo>
                    <a:lnTo>
                      <a:pt x="270" y="582"/>
                    </a:lnTo>
                    <a:lnTo>
                      <a:pt x="278" y="614"/>
                    </a:lnTo>
                    <a:lnTo>
                      <a:pt x="278" y="614"/>
                    </a:lnTo>
                    <a:lnTo>
                      <a:pt x="288" y="664"/>
                    </a:lnTo>
                    <a:lnTo>
                      <a:pt x="302" y="724"/>
                    </a:lnTo>
                    <a:lnTo>
                      <a:pt x="316" y="790"/>
                    </a:lnTo>
                    <a:lnTo>
                      <a:pt x="322" y="824"/>
                    </a:lnTo>
                    <a:lnTo>
                      <a:pt x="326" y="858"/>
                    </a:lnTo>
                    <a:lnTo>
                      <a:pt x="330" y="892"/>
                    </a:lnTo>
                    <a:lnTo>
                      <a:pt x="332" y="926"/>
                    </a:lnTo>
                    <a:lnTo>
                      <a:pt x="330" y="958"/>
                    </a:lnTo>
                    <a:lnTo>
                      <a:pt x="328" y="990"/>
                    </a:lnTo>
                    <a:lnTo>
                      <a:pt x="320" y="1018"/>
                    </a:lnTo>
                    <a:lnTo>
                      <a:pt x="312" y="1046"/>
                    </a:lnTo>
                    <a:lnTo>
                      <a:pt x="306" y="1058"/>
                    </a:lnTo>
                    <a:lnTo>
                      <a:pt x="298" y="1070"/>
                    </a:lnTo>
                    <a:lnTo>
                      <a:pt x="290" y="1080"/>
                    </a:lnTo>
                    <a:lnTo>
                      <a:pt x="280" y="1090"/>
                    </a:lnTo>
                    <a:lnTo>
                      <a:pt x="280" y="1090"/>
                    </a:lnTo>
                    <a:lnTo>
                      <a:pt x="270" y="1082"/>
                    </a:lnTo>
                    <a:lnTo>
                      <a:pt x="258" y="1072"/>
                    </a:lnTo>
                    <a:lnTo>
                      <a:pt x="238" y="1050"/>
                    </a:lnTo>
                    <a:lnTo>
                      <a:pt x="222" y="1022"/>
                    </a:lnTo>
                    <a:lnTo>
                      <a:pt x="206" y="994"/>
                    </a:lnTo>
                    <a:lnTo>
                      <a:pt x="192" y="962"/>
                    </a:lnTo>
                    <a:lnTo>
                      <a:pt x="180" y="926"/>
                    </a:lnTo>
                    <a:lnTo>
                      <a:pt x="170" y="890"/>
                    </a:lnTo>
                    <a:lnTo>
                      <a:pt x="162" y="854"/>
                    </a:lnTo>
                    <a:lnTo>
                      <a:pt x="148" y="778"/>
                    </a:lnTo>
                    <a:lnTo>
                      <a:pt x="136" y="704"/>
                    </a:lnTo>
                    <a:lnTo>
                      <a:pt x="124" y="638"/>
                    </a:lnTo>
                    <a:lnTo>
                      <a:pt x="112" y="582"/>
                    </a:lnTo>
                    <a:lnTo>
                      <a:pt x="112" y="582"/>
                    </a:lnTo>
                    <a:lnTo>
                      <a:pt x="92" y="506"/>
                    </a:lnTo>
                    <a:lnTo>
                      <a:pt x="70" y="434"/>
                    </a:lnTo>
                    <a:lnTo>
                      <a:pt x="48" y="364"/>
                    </a:lnTo>
                    <a:lnTo>
                      <a:pt x="30" y="296"/>
                    </a:lnTo>
                    <a:lnTo>
                      <a:pt x="20" y="262"/>
                    </a:lnTo>
                    <a:lnTo>
                      <a:pt x="14" y="226"/>
                    </a:lnTo>
                    <a:lnTo>
                      <a:pt x="8" y="190"/>
                    </a:lnTo>
                    <a:lnTo>
                      <a:pt x="4" y="154"/>
                    </a:lnTo>
                    <a:lnTo>
                      <a:pt x="0" y="118"/>
                    </a:lnTo>
                    <a:lnTo>
                      <a:pt x="0" y="80"/>
                    </a:lnTo>
                    <a:lnTo>
                      <a:pt x="2" y="4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1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8" y="6"/>
                    </a:lnTo>
                    <a:lnTo>
                      <a:pt x="72" y="16"/>
                    </a:lnTo>
                    <a:lnTo>
                      <a:pt x="92" y="32"/>
                    </a:lnTo>
                    <a:lnTo>
                      <a:pt x="112" y="50"/>
                    </a:lnTo>
                    <a:lnTo>
                      <a:pt x="118" y="60"/>
                    </a:lnTo>
                    <a:lnTo>
                      <a:pt x="124" y="70"/>
                    </a:lnTo>
                    <a:lnTo>
                      <a:pt x="130" y="80"/>
                    </a:lnTo>
                    <a:lnTo>
                      <a:pt x="132" y="90"/>
                    </a:lnTo>
                    <a:lnTo>
                      <a:pt x="134" y="102"/>
                    </a:lnTo>
                    <a:lnTo>
                      <a:pt x="134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" name="Freeform 132"/>
              <p:cNvSpPr>
                <a:spLocks/>
              </p:cNvSpPr>
              <p:nvPr userDrawn="1"/>
            </p:nvSpPr>
            <p:spPr bwMode="auto">
              <a:xfrm>
                <a:off x="10003" y="-174"/>
                <a:ext cx="282" cy="1098"/>
              </a:xfrm>
              <a:custGeom>
                <a:avLst/>
                <a:gdLst>
                  <a:gd name="T0" fmla="*/ 106 w 282"/>
                  <a:gd name="T1" fmla="*/ 144 h 1098"/>
                  <a:gd name="T2" fmla="*/ 122 w 282"/>
                  <a:gd name="T3" fmla="*/ 214 h 1098"/>
                  <a:gd name="T4" fmla="*/ 196 w 282"/>
                  <a:gd name="T5" fmla="*/ 486 h 1098"/>
                  <a:gd name="T6" fmla="*/ 238 w 282"/>
                  <a:gd name="T7" fmla="*/ 650 h 1098"/>
                  <a:gd name="T8" fmla="*/ 268 w 282"/>
                  <a:gd name="T9" fmla="*/ 810 h 1098"/>
                  <a:gd name="T10" fmla="*/ 282 w 282"/>
                  <a:gd name="T11" fmla="*/ 918 h 1098"/>
                  <a:gd name="T12" fmla="*/ 282 w 282"/>
                  <a:gd name="T13" fmla="*/ 980 h 1098"/>
                  <a:gd name="T14" fmla="*/ 276 w 282"/>
                  <a:gd name="T15" fmla="*/ 1032 h 1098"/>
                  <a:gd name="T16" fmla="*/ 262 w 282"/>
                  <a:gd name="T17" fmla="*/ 1070 h 1098"/>
                  <a:gd name="T18" fmla="*/ 246 w 282"/>
                  <a:gd name="T19" fmla="*/ 1088 h 1098"/>
                  <a:gd name="T20" fmla="*/ 232 w 282"/>
                  <a:gd name="T21" fmla="*/ 1096 h 1098"/>
                  <a:gd name="T22" fmla="*/ 224 w 282"/>
                  <a:gd name="T23" fmla="*/ 1098 h 1098"/>
                  <a:gd name="T24" fmla="*/ 192 w 282"/>
                  <a:gd name="T25" fmla="*/ 1018 h 1098"/>
                  <a:gd name="T26" fmla="*/ 170 w 282"/>
                  <a:gd name="T27" fmla="*/ 936 h 1098"/>
                  <a:gd name="T28" fmla="*/ 158 w 282"/>
                  <a:gd name="T29" fmla="*/ 852 h 1098"/>
                  <a:gd name="T30" fmla="*/ 146 w 282"/>
                  <a:gd name="T31" fmla="*/ 766 h 1098"/>
                  <a:gd name="T32" fmla="*/ 118 w 282"/>
                  <a:gd name="T33" fmla="*/ 590 h 1098"/>
                  <a:gd name="T34" fmla="*/ 78 w 282"/>
                  <a:gd name="T35" fmla="*/ 416 h 1098"/>
                  <a:gd name="T36" fmla="*/ 68 w 282"/>
                  <a:gd name="T37" fmla="*/ 378 h 1098"/>
                  <a:gd name="T38" fmla="*/ 24 w 282"/>
                  <a:gd name="T39" fmla="*/ 250 h 1098"/>
                  <a:gd name="T40" fmla="*/ 2 w 282"/>
                  <a:gd name="T41" fmla="*/ 162 h 1098"/>
                  <a:gd name="T42" fmla="*/ 0 w 282"/>
                  <a:gd name="T43" fmla="*/ 118 h 1098"/>
                  <a:gd name="T44" fmla="*/ 2 w 282"/>
                  <a:gd name="T45" fmla="*/ 78 h 1098"/>
                  <a:gd name="T46" fmla="*/ 6 w 282"/>
                  <a:gd name="T47" fmla="*/ 60 h 1098"/>
                  <a:gd name="T48" fmla="*/ 22 w 282"/>
                  <a:gd name="T49" fmla="*/ 26 h 1098"/>
                  <a:gd name="T50" fmla="*/ 38 w 282"/>
                  <a:gd name="T51" fmla="*/ 8 h 1098"/>
                  <a:gd name="T52" fmla="*/ 52 w 282"/>
                  <a:gd name="T53" fmla="*/ 0 h 1098"/>
                  <a:gd name="T54" fmla="*/ 70 w 282"/>
                  <a:gd name="T55" fmla="*/ 0 h 1098"/>
                  <a:gd name="T56" fmla="*/ 88 w 282"/>
                  <a:gd name="T57" fmla="*/ 6 h 1098"/>
                  <a:gd name="T58" fmla="*/ 100 w 282"/>
                  <a:gd name="T59" fmla="*/ 14 h 1098"/>
                  <a:gd name="T60" fmla="*/ 112 w 282"/>
                  <a:gd name="T61" fmla="*/ 26 h 1098"/>
                  <a:gd name="T62" fmla="*/ 126 w 282"/>
                  <a:gd name="T63" fmla="*/ 60 h 1098"/>
                  <a:gd name="T64" fmla="*/ 130 w 282"/>
                  <a:gd name="T65" fmla="*/ 102 h 1098"/>
                  <a:gd name="T66" fmla="*/ 130 w 282"/>
                  <a:gd name="T67" fmla="*/ 158 h 10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2" h="1098">
                    <a:moveTo>
                      <a:pt x="106" y="144"/>
                    </a:moveTo>
                    <a:lnTo>
                      <a:pt x="106" y="144"/>
                    </a:lnTo>
                    <a:lnTo>
                      <a:pt x="112" y="172"/>
                    </a:lnTo>
                    <a:lnTo>
                      <a:pt x="122" y="214"/>
                    </a:lnTo>
                    <a:lnTo>
                      <a:pt x="156" y="334"/>
                    </a:lnTo>
                    <a:lnTo>
                      <a:pt x="196" y="486"/>
                    </a:lnTo>
                    <a:lnTo>
                      <a:pt x="218" y="566"/>
                    </a:lnTo>
                    <a:lnTo>
                      <a:pt x="238" y="650"/>
                    </a:lnTo>
                    <a:lnTo>
                      <a:pt x="254" y="732"/>
                    </a:lnTo>
                    <a:lnTo>
                      <a:pt x="268" y="810"/>
                    </a:lnTo>
                    <a:lnTo>
                      <a:pt x="278" y="884"/>
                    </a:lnTo>
                    <a:lnTo>
                      <a:pt x="282" y="918"/>
                    </a:lnTo>
                    <a:lnTo>
                      <a:pt x="282" y="950"/>
                    </a:lnTo>
                    <a:lnTo>
                      <a:pt x="282" y="980"/>
                    </a:lnTo>
                    <a:lnTo>
                      <a:pt x="280" y="1008"/>
                    </a:lnTo>
                    <a:lnTo>
                      <a:pt x="276" y="1032"/>
                    </a:lnTo>
                    <a:lnTo>
                      <a:pt x="270" y="1052"/>
                    </a:lnTo>
                    <a:lnTo>
                      <a:pt x="262" y="1070"/>
                    </a:lnTo>
                    <a:lnTo>
                      <a:pt x="252" y="1082"/>
                    </a:lnTo>
                    <a:lnTo>
                      <a:pt x="246" y="1088"/>
                    </a:lnTo>
                    <a:lnTo>
                      <a:pt x="240" y="1092"/>
                    </a:lnTo>
                    <a:lnTo>
                      <a:pt x="232" y="1096"/>
                    </a:lnTo>
                    <a:lnTo>
                      <a:pt x="224" y="1098"/>
                    </a:lnTo>
                    <a:lnTo>
                      <a:pt x="224" y="1098"/>
                    </a:lnTo>
                    <a:lnTo>
                      <a:pt x="206" y="1058"/>
                    </a:lnTo>
                    <a:lnTo>
                      <a:pt x="192" y="1018"/>
                    </a:lnTo>
                    <a:lnTo>
                      <a:pt x="180" y="978"/>
                    </a:lnTo>
                    <a:lnTo>
                      <a:pt x="170" y="936"/>
                    </a:lnTo>
                    <a:lnTo>
                      <a:pt x="164" y="894"/>
                    </a:lnTo>
                    <a:lnTo>
                      <a:pt x="158" y="852"/>
                    </a:lnTo>
                    <a:lnTo>
                      <a:pt x="146" y="766"/>
                    </a:lnTo>
                    <a:lnTo>
                      <a:pt x="146" y="766"/>
                    </a:lnTo>
                    <a:lnTo>
                      <a:pt x="134" y="678"/>
                    </a:lnTo>
                    <a:lnTo>
                      <a:pt x="118" y="590"/>
                    </a:lnTo>
                    <a:lnTo>
                      <a:pt x="98" y="504"/>
                    </a:lnTo>
                    <a:lnTo>
                      <a:pt x="78" y="416"/>
                    </a:lnTo>
                    <a:lnTo>
                      <a:pt x="78" y="416"/>
                    </a:lnTo>
                    <a:lnTo>
                      <a:pt x="68" y="378"/>
                    </a:lnTo>
                    <a:lnTo>
                      <a:pt x="54" y="336"/>
                    </a:lnTo>
                    <a:lnTo>
                      <a:pt x="24" y="250"/>
                    </a:lnTo>
                    <a:lnTo>
                      <a:pt x="12" y="204"/>
                    </a:lnTo>
                    <a:lnTo>
                      <a:pt x="2" y="162"/>
                    </a:lnTo>
                    <a:lnTo>
                      <a:pt x="0" y="140"/>
                    </a:lnTo>
                    <a:lnTo>
                      <a:pt x="0" y="118"/>
                    </a:lnTo>
                    <a:lnTo>
                      <a:pt x="0" y="98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6" y="60"/>
                    </a:lnTo>
                    <a:lnTo>
                      <a:pt x="14" y="42"/>
                    </a:lnTo>
                    <a:lnTo>
                      <a:pt x="22" y="26"/>
                    </a:lnTo>
                    <a:lnTo>
                      <a:pt x="32" y="12"/>
                    </a:lnTo>
                    <a:lnTo>
                      <a:pt x="38" y="8"/>
                    </a:lnTo>
                    <a:lnTo>
                      <a:pt x="44" y="4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70" y="0"/>
                    </a:lnTo>
                    <a:lnTo>
                      <a:pt x="78" y="2"/>
                    </a:lnTo>
                    <a:lnTo>
                      <a:pt x="88" y="6"/>
                    </a:lnTo>
                    <a:lnTo>
                      <a:pt x="100" y="14"/>
                    </a:lnTo>
                    <a:lnTo>
                      <a:pt x="100" y="14"/>
                    </a:lnTo>
                    <a:lnTo>
                      <a:pt x="106" y="18"/>
                    </a:lnTo>
                    <a:lnTo>
                      <a:pt x="112" y="26"/>
                    </a:lnTo>
                    <a:lnTo>
                      <a:pt x="120" y="42"/>
                    </a:lnTo>
                    <a:lnTo>
                      <a:pt x="126" y="60"/>
                    </a:lnTo>
                    <a:lnTo>
                      <a:pt x="128" y="80"/>
                    </a:lnTo>
                    <a:lnTo>
                      <a:pt x="130" y="102"/>
                    </a:lnTo>
                    <a:lnTo>
                      <a:pt x="130" y="122"/>
                    </a:lnTo>
                    <a:lnTo>
                      <a:pt x="130" y="158"/>
                    </a:lnTo>
                    <a:lnTo>
                      <a:pt x="106" y="1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" name="Freeform 133"/>
              <p:cNvSpPr>
                <a:spLocks/>
              </p:cNvSpPr>
              <p:nvPr userDrawn="1"/>
            </p:nvSpPr>
            <p:spPr bwMode="auto">
              <a:xfrm>
                <a:off x="10003" y="-174"/>
                <a:ext cx="282" cy="1098"/>
              </a:xfrm>
              <a:custGeom>
                <a:avLst/>
                <a:gdLst>
                  <a:gd name="T0" fmla="*/ 106 w 282"/>
                  <a:gd name="T1" fmla="*/ 144 h 1098"/>
                  <a:gd name="T2" fmla="*/ 122 w 282"/>
                  <a:gd name="T3" fmla="*/ 214 h 1098"/>
                  <a:gd name="T4" fmla="*/ 196 w 282"/>
                  <a:gd name="T5" fmla="*/ 486 h 1098"/>
                  <a:gd name="T6" fmla="*/ 238 w 282"/>
                  <a:gd name="T7" fmla="*/ 650 h 1098"/>
                  <a:gd name="T8" fmla="*/ 268 w 282"/>
                  <a:gd name="T9" fmla="*/ 810 h 1098"/>
                  <a:gd name="T10" fmla="*/ 282 w 282"/>
                  <a:gd name="T11" fmla="*/ 918 h 1098"/>
                  <a:gd name="T12" fmla="*/ 282 w 282"/>
                  <a:gd name="T13" fmla="*/ 980 h 1098"/>
                  <a:gd name="T14" fmla="*/ 276 w 282"/>
                  <a:gd name="T15" fmla="*/ 1032 h 1098"/>
                  <a:gd name="T16" fmla="*/ 262 w 282"/>
                  <a:gd name="T17" fmla="*/ 1070 h 1098"/>
                  <a:gd name="T18" fmla="*/ 246 w 282"/>
                  <a:gd name="T19" fmla="*/ 1088 h 1098"/>
                  <a:gd name="T20" fmla="*/ 232 w 282"/>
                  <a:gd name="T21" fmla="*/ 1096 h 1098"/>
                  <a:gd name="T22" fmla="*/ 224 w 282"/>
                  <a:gd name="T23" fmla="*/ 1098 h 1098"/>
                  <a:gd name="T24" fmla="*/ 192 w 282"/>
                  <a:gd name="T25" fmla="*/ 1018 h 1098"/>
                  <a:gd name="T26" fmla="*/ 170 w 282"/>
                  <a:gd name="T27" fmla="*/ 936 h 1098"/>
                  <a:gd name="T28" fmla="*/ 158 w 282"/>
                  <a:gd name="T29" fmla="*/ 852 h 1098"/>
                  <a:gd name="T30" fmla="*/ 146 w 282"/>
                  <a:gd name="T31" fmla="*/ 766 h 1098"/>
                  <a:gd name="T32" fmla="*/ 118 w 282"/>
                  <a:gd name="T33" fmla="*/ 590 h 1098"/>
                  <a:gd name="T34" fmla="*/ 78 w 282"/>
                  <a:gd name="T35" fmla="*/ 416 h 1098"/>
                  <a:gd name="T36" fmla="*/ 68 w 282"/>
                  <a:gd name="T37" fmla="*/ 378 h 1098"/>
                  <a:gd name="T38" fmla="*/ 24 w 282"/>
                  <a:gd name="T39" fmla="*/ 250 h 1098"/>
                  <a:gd name="T40" fmla="*/ 2 w 282"/>
                  <a:gd name="T41" fmla="*/ 162 h 1098"/>
                  <a:gd name="T42" fmla="*/ 0 w 282"/>
                  <a:gd name="T43" fmla="*/ 118 h 1098"/>
                  <a:gd name="T44" fmla="*/ 2 w 282"/>
                  <a:gd name="T45" fmla="*/ 78 h 1098"/>
                  <a:gd name="T46" fmla="*/ 6 w 282"/>
                  <a:gd name="T47" fmla="*/ 60 h 1098"/>
                  <a:gd name="T48" fmla="*/ 22 w 282"/>
                  <a:gd name="T49" fmla="*/ 26 h 1098"/>
                  <a:gd name="T50" fmla="*/ 38 w 282"/>
                  <a:gd name="T51" fmla="*/ 8 h 1098"/>
                  <a:gd name="T52" fmla="*/ 52 w 282"/>
                  <a:gd name="T53" fmla="*/ 0 h 1098"/>
                  <a:gd name="T54" fmla="*/ 70 w 282"/>
                  <a:gd name="T55" fmla="*/ 0 h 1098"/>
                  <a:gd name="T56" fmla="*/ 88 w 282"/>
                  <a:gd name="T57" fmla="*/ 6 h 1098"/>
                  <a:gd name="T58" fmla="*/ 100 w 282"/>
                  <a:gd name="T59" fmla="*/ 14 h 1098"/>
                  <a:gd name="T60" fmla="*/ 112 w 282"/>
                  <a:gd name="T61" fmla="*/ 26 h 1098"/>
                  <a:gd name="T62" fmla="*/ 126 w 282"/>
                  <a:gd name="T63" fmla="*/ 60 h 1098"/>
                  <a:gd name="T64" fmla="*/ 130 w 282"/>
                  <a:gd name="T65" fmla="*/ 102 h 1098"/>
                  <a:gd name="T66" fmla="*/ 130 w 282"/>
                  <a:gd name="T67" fmla="*/ 158 h 10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2" h="1098">
                    <a:moveTo>
                      <a:pt x="106" y="144"/>
                    </a:moveTo>
                    <a:lnTo>
                      <a:pt x="106" y="144"/>
                    </a:lnTo>
                    <a:lnTo>
                      <a:pt x="112" y="172"/>
                    </a:lnTo>
                    <a:lnTo>
                      <a:pt x="122" y="214"/>
                    </a:lnTo>
                    <a:lnTo>
                      <a:pt x="156" y="334"/>
                    </a:lnTo>
                    <a:lnTo>
                      <a:pt x="196" y="486"/>
                    </a:lnTo>
                    <a:lnTo>
                      <a:pt x="218" y="566"/>
                    </a:lnTo>
                    <a:lnTo>
                      <a:pt x="238" y="650"/>
                    </a:lnTo>
                    <a:lnTo>
                      <a:pt x="254" y="732"/>
                    </a:lnTo>
                    <a:lnTo>
                      <a:pt x="268" y="810"/>
                    </a:lnTo>
                    <a:lnTo>
                      <a:pt x="278" y="884"/>
                    </a:lnTo>
                    <a:lnTo>
                      <a:pt x="282" y="918"/>
                    </a:lnTo>
                    <a:lnTo>
                      <a:pt x="282" y="950"/>
                    </a:lnTo>
                    <a:lnTo>
                      <a:pt x="282" y="980"/>
                    </a:lnTo>
                    <a:lnTo>
                      <a:pt x="280" y="1008"/>
                    </a:lnTo>
                    <a:lnTo>
                      <a:pt x="276" y="1032"/>
                    </a:lnTo>
                    <a:lnTo>
                      <a:pt x="270" y="1052"/>
                    </a:lnTo>
                    <a:lnTo>
                      <a:pt x="262" y="1070"/>
                    </a:lnTo>
                    <a:lnTo>
                      <a:pt x="252" y="1082"/>
                    </a:lnTo>
                    <a:lnTo>
                      <a:pt x="246" y="1088"/>
                    </a:lnTo>
                    <a:lnTo>
                      <a:pt x="240" y="1092"/>
                    </a:lnTo>
                    <a:lnTo>
                      <a:pt x="232" y="1096"/>
                    </a:lnTo>
                    <a:lnTo>
                      <a:pt x="224" y="1098"/>
                    </a:lnTo>
                    <a:lnTo>
                      <a:pt x="224" y="1098"/>
                    </a:lnTo>
                    <a:lnTo>
                      <a:pt x="206" y="1058"/>
                    </a:lnTo>
                    <a:lnTo>
                      <a:pt x="192" y="1018"/>
                    </a:lnTo>
                    <a:lnTo>
                      <a:pt x="180" y="978"/>
                    </a:lnTo>
                    <a:lnTo>
                      <a:pt x="170" y="936"/>
                    </a:lnTo>
                    <a:lnTo>
                      <a:pt x="164" y="894"/>
                    </a:lnTo>
                    <a:lnTo>
                      <a:pt x="158" y="852"/>
                    </a:lnTo>
                    <a:lnTo>
                      <a:pt x="146" y="766"/>
                    </a:lnTo>
                    <a:lnTo>
                      <a:pt x="146" y="766"/>
                    </a:lnTo>
                    <a:lnTo>
                      <a:pt x="134" y="678"/>
                    </a:lnTo>
                    <a:lnTo>
                      <a:pt x="118" y="590"/>
                    </a:lnTo>
                    <a:lnTo>
                      <a:pt x="98" y="504"/>
                    </a:lnTo>
                    <a:lnTo>
                      <a:pt x="78" y="416"/>
                    </a:lnTo>
                    <a:lnTo>
                      <a:pt x="78" y="416"/>
                    </a:lnTo>
                    <a:lnTo>
                      <a:pt x="68" y="378"/>
                    </a:lnTo>
                    <a:lnTo>
                      <a:pt x="54" y="336"/>
                    </a:lnTo>
                    <a:lnTo>
                      <a:pt x="24" y="250"/>
                    </a:lnTo>
                    <a:lnTo>
                      <a:pt x="12" y="204"/>
                    </a:lnTo>
                    <a:lnTo>
                      <a:pt x="2" y="162"/>
                    </a:lnTo>
                    <a:lnTo>
                      <a:pt x="0" y="140"/>
                    </a:lnTo>
                    <a:lnTo>
                      <a:pt x="0" y="118"/>
                    </a:lnTo>
                    <a:lnTo>
                      <a:pt x="0" y="98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6" y="60"/>
                    </a:lnTo>
                    <a:lnTo>
                      <a:pt x="14" y="42"/>
                    </a:lnTo>
                    <a:lnTo>
                      <a:pt x="22" y="26"/>
                    </a:lnTo>
                    <a:lnTo>
                      <a:pt x="32" y="12"/>
                    </a:lnTo>
                    <a:lnTo>
                      <a:pt x="38" y="8"/>
                    </a:lnTo>
                    <a:lnTo>
                      <a:pt x="44" y="4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70" y="0"/>
                    </a:lnTo>
                    <a:lnTo>
                      <a:pt x="78" y="2"/>
                    </a:lnTo>
                    <a:lnTo>
                      <a:pt x="88" y="6"/>
                    </a:lnTo>
                    <a:lnTo>
                      <a:pt x="100" y="14"/>
                    </a:lnTo>
                    <a:lnTo>
                      <a:pt x="100" y="14"/>
                    </a:lnTo>
                    <a:lnTo>
                      <a:pt x="106" y="18"/>
                    </a:lnTo>
                    <a:lnTo>
                      <a:pt x="112" y="26"/>
                    </a:lnTo>
                    <a:lnTo>
                      <a:pt x="120" y="42"/>
                    </a:lnTo>
                    <a:lnTo>
                      <a:pt x="126" y="60"/>
                    </a:lnTo>
                    <a:lnTo>
                      <a:pt x="128" y="80"/>
                    </a:lnTo>
                    <a:lnTo>
                      <a:pt x="130" y="102"/>
                    </a:lnTo>
                    <a:lnTo>
                      <a:pt x="130" y="122"/>
                    </a:lnTo>
                    <a:lnTo>
                      <a:pt x="130" y="15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" name="Freeform 134"/>
              <p:cNvSpPr>
                <a:spLocks/>
              </p:cNvSpPr>
              <p:nvPr userDrawn="1"/>
            </p:nvSpPr>
            <p:spPr bwMode="auto">
              <a:xfrm>
                <a:off x="9589" y="132"/>
                <a:ext cx="292" cy="948"/>
              </a:xfrm>
              <a:custGeom>
                <a:avLst/>
                <a:gdLst>
                  <a:gd name="T0" fmla="*/ 148 w 292"/>
                  <a:gd name="T1" fmla="*/ 56 h 948"/>
                  <a:gd name="T2" fmla="*/ 148 w 292"/>
                  <a:gd name="T3" fmla="*/ 56 h 948"/>
                  <a:gd name="T4" fmla="*/ 150 w 292"/>
                  <a:gd name="T5" fmla="*/ 84 h 948"/>
                  <a:gd name="T6" fmla="*/ 158 w 292"/>
                  <a:gd name="T7" fmla="*/ 126 h 948"/>
                  <a:gd name="T8" fmla="*/ 184 w 292"/>
                  <a:gd name="T9" fmla="*/ 240 h 948"/>
                  <a:gd name="T10" fmla="*/ 218 w 292"/>
                  <a:gd name="T11" fmla="*/ 382 h 948"/>
                  <a:gd name="T12" fmla="*/ 252 w 292"/>
                  <a:gd name="T13" fmla="*/ 534 h 948"/>
                  <a:gd name="T14" fmla="*/ 266 w 292"/>
                  <a:gd name="T15" fmla="*/ 610 h 948"/>
                  <a:gd name="T16" fmla="*/ 278 w 292"/>
                  <a:gd name="T17" fmla="*/ 684 h 948"/>
                  <a:gd name="T18" fmla="*/ 288 w 292"/>
                  <a:gd name="T19" fmla="*/ 752 h 948"/>
                  <a:gd name="T20" fmla="*/ 292 w 292"/>
                  <a:gd name="T21" fmla="*/ 812 h 948"/>
                  <a:gd name="T22" fmla="*/ 292 w 292"/>
                  <a:gd name="T23" fmla="*/ 840 h 948"/>
                  <a:gd name="T24" fmla="*/ 290 w 292"/>
                  <a:gd name="T25" fmla="*/ 864 h 948"/>
                  <a:gd name="T26" fmla="*/ 288 w 292"/>
                  <a:gd name="T27" fmla="*/ 886 h 948"/>
                  <a:gd name="T28" fmla="*/ 284 w 292"/>
                  <a:gd name="T29" fmla="*/ 906 h 948"/>
                  <a:gd name="T30" fmla="*/ 278 w 292"/>
                  <a:gd name="T31" fmla="*/ 922 h 948"/>
                  <a:gd name="T32" fmla="*/ 268 w 292"/>
                  <a:gd name="T33" fmla="*/ 934 h 948"/>
                  <a:gd name="T34" fmla="*/ 258 w 292"/>
                  <a:gd name="T35" fmla="*/ 942 h 948"/>
                  <a:gd name="T36" fmla="*/ 246 w 292"/>
                  <a:gd name="T37" fmla="*/ 948 h 948"/>
                  <a:gd name="T38" fmla="*/ 246 w 292"/>
                  <a:gd name="T39" fmla="*/ 948 h 948"/>
                  <a:gd name="T40" fmla="*/ 236 w 292"/>
                  <a:gd name="T41" fmla="*/ 934 h 948"/>
                  <a:gd name="T42" fmla="*/ 228 w 292"/>
                  <a:gd name="T43" fmla="*/ 920 h 948"/>
                  <a:gd name="T44" fmla="*/ 214 w 292"/>
                  <a:gd name="T45" fmla="*/ 888 h 948"/>
                  <a:gd name="T46" fmla="*/ 202 w 292"/>
                  <a:gd name="T47" fmla="*/ 856 h 948"/>
                  <a:gd name="T48" fmla="*/ 192 w 292"/>
                  <a:gd name="T49" fmla="*/ 822 h 948"/>
                  <a:gd name="T50" fmla="*/ 176 w 292"/>
                  <a:gd name="T51" fmla="*/ 752 h 948"/>
                  <a:gd name="T52" fmla="*/ 162 w 292"/>
                  <a:gd name="T53" fmla="*/ 686 h 948"/>
                  <a:gd name="T54" fmla="*/ 162 w 292"/>
                  <a:gd name="T55" fmla="*/ 686 h 948"/>
                  <a:gd name="T56" fmla="*/ 126 w 292"/>
                  <a:gd name="T57" fmla="*/ 536 h 948"/>
                  <a:gd name="T58" fmla="*/ 108 w 292"/>
                  <a:gd name="T59" fmla="*/ 460 h 948"/>
                  <a:gd name="T60" fmla="*/ 90 w 292"/>
                  <a:gd name="T61" fmla="*/ 386 h 948"/>
                  <a:gd name="T62" fmla="*/ 90 w 292"/>
                  <a:gd name="T63" fmla="*/ 386 h 948"/>
                  <a:gd name="T64" fmla="*/ 80 w 292"/>
                  <a:gd name="T65" fmla="*/ 348 h 948"/>
                  <a:gd name="T66" fmla="*/ 68 w 292"/>
                  <a:gd name="T67" fmla="*/ 310 h 948"/>
                  <a:gd name="T68" fmla="*/ 42 w 292"/>
                  <a:gd name="T69" fmla="*/ 234 h 948"/>
                  <a:gd name="T70" fmla="*/ 28 w 292"/>
                  <a:gd name="T71" fmla="*/ 196 h 948"/>
                  <a:gd name="T72" fmla="*/ 16 w 292"/>
                  <a:gd name="T73" fmla="*/ 158 h 948"/>
                  <a:gd name="T74" fmla="*/ 6 w 292"/>
                  <a:gd name="T75" fmla="*/ 122 h 948"/>
                  <a:gd name="T76" fmla="*/ 0 w 292"/>
                  <a:gd name="T77" fmla="*/ 84 h 948"/>
                  <a:gd name="T78" fmla="*/ 0 w 292"/>
                  <a:gd name="T79" fmla="*/ 84 h 948"/>
                  <a:gd name="T80" fmla="*/ 0 w 292"/>
                  <a:gd name="T81" fmla="*/ 64 h 948"/>
                  <a:gd name="T82" fmla="*/ 2 w 292"/>
                  <a:gd name="T83" fmla="*/ 46 h 948"/>
                  <a:gd name="T84" fmla="*/ 8 w 292"/>
                  <a:gd name="T85" fmla="*/ 32 h 948"/>
                  <a:gd name="T86" fmla="*/ 16 w 292"/>
                  <a:gd name="T87" fmla="*/ 20 h 948"/>
                  <a:gd name="T88" fmla="*/ 26 w 292"/>
                  <a:gd name="T89" fmla="*/ 12 h 948"/>
                  <a:gd name="T90" fmla="*/ 38 w 292"/>
                  <a:gd name="T91" fmla="*/ 6 h 948"/>
                  <a:gd name="T92" fmla="*/ 52 w 292"/>
                  <a:gd name="T93" fmla="*/ 2 h 948"/>
                  <a:gd name="T94" fmla="*/ 66 w 292"/>
                  <a:gd name="T95" fmla="*/ 0 h 948"/>
                  <a:gd name="T96" fmla="*/ 80 w 292"/>
                  <a:gd name="T97" fmla="*/ 2 h 948"/>
                  <a:gd name="T98" fmla="*/ 94 w 292"/>
                  <a:gd name="T99" fmla="*/ 6 h 948"/>
                  <a:gd name="T100" fmla="*/ 106 w 292"/>
                  <a:gd name="T101" fmla="*/ 12 h 948"/>
                  <a:gd name="T102" fmla="*/ 118 w 292"/>
                  <a:gd name="T103" fmla="*/ 20 h 948"/>
                  <a:gd name="T104" fmla="*/ 130 w 292"/>
                  <a:gd name="T105" fmla="*/ 30 h 948"/>
                  <a:gd name="T106" fmla="*/ 138 w 292"/>
                  <a:gd name="T107" fmla="*/ 42 h 948"/>
                  <a:gd name="T108" fmla="*/ 144 w 292"/>
                  <a:gd name="T109" fmla="*/ 56 h 948"/>
                  <a:gd name="T110" fmla="*/ 148 w 292"/>
                  <a:gd name="T111" fmla="*/ 70 h 948"/>
                  <a:gd name="T112" fmla="*/ 148 w 292"/>
                  <a:gd name="T113" fmla="*/ 56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" h="948">
                    <a:moveTo>
                      <a:pt x="148" y="56"/>
                    </a:moveTo>
                    <a:lnTo>
                      <a:pt x="148" y="56"/>
                    </a:lnTo>
                    <a:lnTo>
                      <a:pt x="150" y="84"/>
                    </a:lnTo>
                    <a:lnTo>
                      <a:pt x="158" y="126"/>
                    </a:lnTo>
                    <a:lnTo>
                      <a:pt x="184" y="240"/>
                    </a:lnTo>
                    <a:lnTo>
                      <a:pt x="218" y="382"/>
                    </a:lnTo>
                    <a:lnTo>
                      <a:pt x="252" y="534"/>
                    </a:lnTo>
                    <a:lnTo>
                      <a:pt x="266" y="610"/>
                    </a:lnTo>
                    <a:lnTo>
                      <a:pt x="278" y="684"/>
                    </a:lnTo>
                    <a:lnTo>
                      <a:pt x="288" y="752"/>
                    </a:lnTo>
                    <a:lnTo>
                      <a:pt x="292" y="812"/>
                    </a:lnTo>
                    <a:lnTo>
                      <a:pt x="292" y="840"/>
                    </a:lnTo>
                    <a:lnTo>
                      <a:pt x="290" y="864"/>
                    </a:lnTo>
                    <a:lnTo>
                      <a:pt x="288" y="886"/>
                    </a:lnTo>
                    <a:lnTo>
                      <a:pt x="284" y="906"/>
                    </a:lnTo>
                    <a:lnTo>
                      <a:pt x="278" y="922"/>
                    </a:lnTo>
                    <a:lnTo>
                      <a:pt x="268" y="934"/>
                    </a:lnTo>
                    <a:lnTo>
                      <a:pt x="258" y="942"/>
                    </a:lnTo>
                    <a:lnTo>
                      <a:pt x="246" y="948"/>
                    </a:lnTo>
                    <a:lnTo>
                      <a:pt x="246" y="948"/>
                    </a:lnTo>
                    <a:lnTo>
                      <a:pt x="236" y="934"/>
                    </a:lnTo>
                    <a:lnTo>
                      <a:pt x="228" y="920"/>
                    </a:lnTo>
                    <a:lnTo>
                      <a:pt x="214" y="888"/>
                    </a:lnTo>
                    <a:lnTo>
                      <a:pt x="202" y="856"/>
                    </a:lnTo>
                    <a:lnTo>
                      <a:pt x="192" y="822"/>
                    </a:lnTo>
                    <a:lnTo>
                      <a:pt x="176" y="752"/>
                    </a:lnTo>
                    <a:lnTo>
                      <a:pt x="162" y="686"/>
                    </a:lnTo>
                    <a:lnTo>
                      <a:pt x="162" y="686"/>
                    </a:lnTo>
                    <a:lnTo>
                      <a:pt x="126" y="536"/>
                    </a:lnTo>
                    <a:lnTo>
                      <a:pt x="108" y="460"/>
                    </a:lnTo>
                    <a:lnTo>
                      <a:pt x="90" y="386"/>
                    </a:lnTo>
                    <a:lnTo>
                      <a:pt x="90" y="386"/>
                    </a:lnTo>
                    <a:lnTo>
                      <a:pt x="80" y="348"/>
                    </a:lnTo>
                    <a:lnTo>
                      <a:pt x="68" y="310"/>
                    </a:lnTo>
                    <a:lnTo>
                      <a:pt x="42" y="234"/>
                    </a:lnTo>
                    <a:lnTo>
                      <a:pt x="28" y="196"/>
                    </a:lnTo>
                    <a:lnTo>
                      <a:pt x="16" y="158"/>
                    </a:lnTo>
                    <a:lnTo>
                      <a:pt x="6" y="122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64"/>
                    </a:lnTo>
                    <a:lnTo>
                      <a:pt x="2" y="46"/>
                    </a:lnTo>
                    <a:lnTo>
                      <a:pt x="8" y="32"/>
                    </a:lnTo>
                    <a:lnTo>
                      <a:pt x="16" y="20"/>
                    </a:lnTo>
                    <a:lnTo>
                      <a:pt x="26" y="12"/>
                    </a:lnTo>
                    <a:lnTo>
                      <a:pt x="38" y="6"/>
                    </a:lnTo>
                    <a:lnTo>
                      <a:pt x="52" y="2"/>
                    </a:lnTo>
                    <a:lnTo>
                      <a:pt x="66" y="0"/>
                    </a:lnTo>
                    <a:lnTo>
                      <a:pt x="80" y="2"/>
                    </a:lnTo>
                    <a:lnTo>
                      <a:pt x="94" y="6"/>
                    </a:lnTo>
                    <a:lnTo>
                      <a:pt x="106" y="12"/>
                    </a:lnTo>
                    <a:lnTo>
                      <a:pt x="118" y="20"/>
                    </a:lnTo>
                    <a:lnTo>
                      <a:pt x="130" y="30"/>
                    </a:lnTo>
                    <a:lnTo>
                      <a:pt x="138" y="42"/>
                    </a:lnTo>
                    <a:lnTo>
                      <a:pt x="144" y="56"/>
                    </a:lnTo>
                    <a:lnTo>
                      <a:pt x="148" y="70"/>
                    </a:lnTo>
                    <a:lnTo>
                      <a:pt x="148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" name="Freeform 135"/>
              <p:cNvSpPr>
                <a:spLocks/>
              </p:cNvSpPr>
              <p:nvPr userDrawn="1"/>
            </p:nvSpPr>
            <p:spPr bwMode="auto">
              <a:xfrm>
                <a:off x="9589" y="132"/>
                <a:ext cx="292" cy="948"/>
              </a:xfrm>
              <a:custGeom>
                <a:avLst/>
                <a:gdLst>
                  <a:gd name="T0" fmla="*/ 148 w 292"/>
                  <a:gd name="T1" fmla="*/ 56 h 948"/>
                  <a:gd name="T2" fmla="*/ 148 w 292"/>
                  <a:gd name="T3" fmla="*/ 56 h 948"/>
                  <a:gd name="T4" fmla="*/ 150 w 292"/>
                  <a:gd name="T5" fmla="*/ 84 h 948"/>
                  <a:gd name="T6" fmla="*/ 158 w 292"/>
                  <a:gd name="T7" fmla="*/ 126 h 948"/>
                  <a:gd name="T8" fmla="*/ 184 w 292"/>
                  <a:gd name="T9" fmla="*/ 240 h 948"/>
                  <a:gd name="T10" fmla="*/ 218 w 292"/>
                  <a:gd name="T11" fmla="*/ 382 h 948"/>
                  <a:gd name="T12" fmla="*/ 252 w 292"/>
                  <a:gd name="T13" fmla="*/ 534 h 948"/>
                  <a:gd name="T14" fmla="*/ 266 w 292"/>
                  <a:gd name="T15" fmla="*/ 610 h 948"/>
                  <a:gd name="T16" fmla="*/ 278 w 292"/>
                  <a:gd name="T17" fmla="*/ 684 h 948"/>
                  <a:gd name="T18" fmla="*/ 288 w 292"/>
                  <a:gd name="T19" fmla="*/ 752 h 948"/>
                  <a:gd name="T20" fmla="*/ 292 w 292"/>
                  <a:gd name="T21" fmla="*/ 812 h 948"/>
                  <a:gd name="T22" fmla="*/ 292 w 292"/>
                  <a:gd name="T23" fmla="*/ 840 h 948"/>
                  <a:gd name="T24" fmla="*/ 290 w 292"/>
                  <a:gd name="T25" fmla="*/ 864 h 948"/>
                  <a:gd name="T26" fmla="*/ 288 w 292"/>
                  <a:gd name="T27" fmla="*/ 886 h 948"/>
                  <a:gd name="T28" fmla="*/ 284 w 292"/>
                  <a:gd name="T29" fmla="*/ 906 h 948"/>
                  <a:gd name="T30" fmla="*/ 278 w 292"/>
                  <a:gd name="T31" fmla="*/ 922 h 948"/>
                  <a:gd name="T32" fmla="*/ 268 w 292"/>
                  <a:gd name="T33" fmla="*/ 934 h 948"/>
                  <a:gd name="T34" fmla="*/ 258 w 292"/>
                  <a:gd name="T35" fmla="*/ 942 h 948"/>
                  <a:gd name="T36" fmla="*/ 246 w 292"/>
                  <a:gd name="T37" fmla="*/ 948 h 948"/>
                  <a:gd name="T38" fmla="*/ 246 w 292"/>
                  <a:gd name="T39" fmla="*/ 948 h 948"/>
                  <a:gd name="T40" fmla="*/ 236 w 292"/>
                  <a:gd name="T41" fmla="*/ 934 h 948"/>
                  <a:gd name="T42" fmla="*/ 228 w 292"/>
                  <a:gd name="T43" fmla="*/ 920 h 948"/>
                  <a:gd name="T44" fmla="*/ 214 w 292"/>
                  <a:gd name="T45" fmla="*/ 888 h 948"/>
                  <a:gd name="T46" fmla="*/ 202 w 292"/>
                  <a:gd name="T47" fmla="*/ 856 h 948"/>
                  <a:gd name="T48" fmla="*/ 192 w 292"/>
                  <a:gd name="T49" fmla="*/ 822 h 948"/>
                  <a:gd name="T50" fmla="*/ 176 w 292"/>
                  <a:gd name="T51" fmla="*/ 752 h 948"/>
                  <a:gd name="T52" fmla="*/ 162 w 292"/>
                  <a:gd name="T53" fmla="*/ 686 h 948"/>
                  <a:gd name="T54" fmla="*/ 162 w 292"/>
                  <a:gd name="T55" fmla="*/ 686 h 948"/>
                  <a:gd name="T56" fmla="*/ 126 w 292"/>
                  <a:gd name="T57" fmla="*/ 536 h 948"/>
                  <a:gd name="T58" fmla="*/ 108 w 292"/>
                  <a:gd name="T59" fmla="*/ 460 h 948"/>
                  <a:gd name="T60" fmla="*/ 90 w 292"/>
                  <a:gd name="T61" fmla="*/ 386 h 948"/>
                  <a:gd name="T62" fmla="*/ 90 w 292"/>
                  <a:gd name="T63" fmla="*/ 386 h 948"/>
                  <a:gd name="T64" fmla="*/ 80 w 292"/>
                  <a:gd name="T65" fmla="*/ 348 h 948"/>
                  <a:gd name="T66" fmla="*/ 68 w 292"/>
                  <a:gd name="T67" fmla="*/ 310 h 948"/>
                  <a:gd name="T68" fmla="*/ 42 w 292"/>
                  <a:gd name="T69" fmla="*/ 234 h 948"/>
                  <a:gd name="T70" fmla="*/ 28 w 292"/>
                  <a:gd name="T71" fmla="*/ 196 h 948"/>
                  <a:gd name="T72" fmla="*/ 16 w 292"/>
                  <a:gd name="T73" fmla="*/ 158 h 948"/>
                  <a:gd name="T74" fmla="*/ 6 w 292"/>
                  <a:gd name="T75" fmla="*/ 122 h 948"/>
                  <a:gd name="T76" fmla="*/ 0 w 292"/>
                  <a:gd name="T77" fmla="*/ 84 h 948"/>
                  <a:gd name="T78" fmla="*/ 0 w 292"/>
                  <a:gd name="T79" fmla="*/ 84 h 948"/>
                  <a:gd name="T80" fmla="*/ 0 w 292"/>
                  <a:gd name="T81" fmla="*/ 64 h 948"/>
                  <a:gd name="T82" fmla="*/ 2 w 292"/>
                  <a:gd name="T83" fmla="*/ 46 h 948"/>
                  <a:gd name="T84" fmla="*/ 8 w 292"/>
                  <a:gd name="T85" fmla="*/ 32 h 948"/>
                  <a:gd name="T86" fmla="*/ 16 w 292"/>
                  <a:gd name="T87" fmla="*/ 20 h 948"/>
                  <a:gd name="T88" fmla="*/ 26 w 292"/>
                  <a:gd name="T89" fmla="*/ 12 h 948"/>
                  <a:gd name="T90" fmla="*/ 38 w 292"/>
                  <a:gd name="T91" fmla="*/ 6 h 948"/>
                  <a:gd name="T92" fmla="*/ 52 w 292"/>
                  <a:gd name="T93" fmla="*/ 2 h 948"/>
                  <a:gd name="T94" fmla="*/ 66 w 292"/>
                  <a:gd name="T95" fmla="*/ 0 h 948"/>
                  <a:gd name="T96" fmla="*/ 80 w 292"/>
                  <a:gd name="T97" fmla="*/ 2 h 948"/>
                  <a:gd name="T98" fmla="*/ 94 w 292"/>
                  <a:gd name="T99" fmla="*/ 6 h 948"/>
                  <a:gd name="T100" fmla="*/ 106 w 292"/>
                  <a:gd name="T101" fmla="*/ 12 h 948"/>
                  <a:gd name="T102" fmla="*/ 118 w 292"/>
                  <a:gd name="T103" fmla="*/ 20 h 948"/>
                  <a:gd name="T104" fmla="*/ 130 w 292"/>
                  <a:gd name="T105" fmla="*/ 30 h 948"/>
                  <a:gd name="T106" fmla="*/ 138 w 292"/>
                  <a:gd name="T107" fmla="*/ 42 h 948"/>
                  <a:gd name="T108" fmla="*/ 144 w 292"/>
                  <a:gd name="T109" fmla="*/ 56 h 948"/>
                  <a:gd name="T110" fmla="*/ 148 w 292"/>
                  <a:gd name="T111" fmla="*/ 70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2" h="948">
                    <a:moveTo>
                      <a:pt x="148" y="56"/>
                    </a:moveTo>
                    <a:lnTo>
                      <a:pt x="148" y="56"/>
                    </a:lnTo>
                    <a:lnTo>
                      <a:pt x="150" y="84"/>
                    </a:lnTo>
                    <a:lnTo>
                      <a:pt x="158" y="126"/>
                    </a:lnTo>
                    <a:lnTo>
                      <a:pt x="184" y="240"/>
                    </a:lnTo>
                    <a:lnTo>
                      <a:pt x="218" y="382"/>
                    </a:lnTo>
                    <a:lnTo>
                      <a:pt x="252" y="534"/>
                    </a:lnTo>
                    <a:lnTo>
                      <a:pt x="266" y="610"/>
                    </a:lnTo>
                    <a:lnTo>
                      <a:pt x="278" y="684"/>
                    </a:lnTo>
                    <a:lnTo>
                      <a:pt x="288" y="752"/>
                    </a:lnTo>
                    <a:lnTo>
                      <a:pt x="292" y="812"/>
                    </a:lnTo>
                    <a:lnTo>
                      <a:pt x="292" y="840"/>
                    </a:lnTo>
                    <a:lnTo>
                      <a:pt x="290" y="864"/>
                    </a:lnTo>
                    <a:lnTo>
                      <a:pt x="288" y="886"/>
                    </a:lnTo>
                    <a:lnTo>
                      <a:pt x="284" y="906"/>
                    </a:lnTo>
                    <a:lnTo>
                      <a:pt x="278" y="922"/>
                    </a:lnTo>
                    <a:lnTo>
                      <a:pt x="268" y="934"/>
                    </a:lnTo>
                    <a:lnTo>
                      <a:pt x="258" y="942"/>
                    </a:lnTo>
                    <a:lnTo>
                      <a:pt x="246" y="948"/>
                    </a:lnTo>
                    <a:lnTo>
                      <a:pt x="246" y="948"/>
                    </a:lnTo>
                    <a:lnTo>
                      <a:pt x="236" y="934"/>
                    </a:lnTo>
                    <a:lnTo>
                      <a:pt x="228" y="920"/>
                    </a:lnTo>
                    <a:lnTo>
                      <a:pt x="214" y="888"/>
                    </a:lnTo>
                    <a:lnTo>
                      <a:pt x="202" y="856"/>
                    </a:lnTo>
                    <a:lnTo>
                      <a:pt x="192" y="822"/>
                    </a:lnTo>
                    <a:lnTo>
                      <a:pt x="176" y="752"/>
                    </a:lnTo>
                    <a:lnTo>
                      <a:pt x="162" y="686"/>
                    </a:lnTo>
                    <a:lnTo>
                      <a:pt x="162" y="686"/>
                    </a:lnTo>
                    <a:lnTo>
                      <a:pt x="126" y="536"/>
                    </a:lnTo>
                    <a:lnTo>
                      <a:pt x="108" y="460"/>
                    </a:lnTo>
                    <a:lnTo>
                      <a:pt x="90" y="386"/>
                    </a:lnTo>
                    <a:lnTo>
                      <a:pt x="90" y="386"/>
                    </a:lnTo>
                    <a:lnTo>
                      <a:pt x="80" y="348"/>
                    </a:lnTo>
                    <a:lnTo>
                      <a:pt x="68" y="310"/>
                    </a:lnTo>
                    <a:lnTo>
                      <a:pt x="42" y="234"/>
                    </a:lnTo>
                    <a:lnTo>
                      <a:pt x="28" y="196"/>
                    </a:lnTo>
                    <a:lnTo>
                      <a:pt x="16" y="158"/>
                    </a:lnTo>
                    <a:lnTo>
                      <a:pt x="6" y="122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64"/>
                    </a:lnTo>
                    <a:lnTo>
                      <a:pt x="2" y="46"/>
                    </a:lnTo>
                    <a:lnTo>
                      <a:pt x="8" y="32"/>
                    </a:lnTo>
                    <a:lnTo>
                      <a:pt x="16" y="20"/>
                    </a:lnTo>
                    <a:lnTo>
                      <a:pt x="26" y="12"/>
                    </a:lnTo>
                    <a:lnTo>
                      <a:pt x="38" y="6"/>
                    </a:lnTo>
                    <a:lnTo>
                      <a:pt x="52" y="2"/>
                    </a:lnTo>
                    <a:lnTo>
                      <a:pt x="66" y="0"/>
                    </a:lnTo>
                    <a:lnTo>
                      <a:pt x="80" y="2"/>
                    </a:lnTo>
                    <a:lnTo>
                      <a:pt x="94" y="6"/>
                    </a:lnTo>
                    <a:lnTo>
                      <a:pt x="106" y="12"/>
                    </a:lnTo>
                    <a:lnTo>
                      <a:pt x="118" y="20"/>
                    </a:lnTo>
                    <a:lnTo>
                      <a:pt x="130" y="30"/>
                    </a:lnTo>
                    <a:lnTo>
                      <a:pt x="138" y="42"/>
                    </a:lnTo>
                    <a:lnTo>
                      <a:pt x="144" y="56"/>
                    </a:lnTo>
                    <a:lnTo>
                      <a:pt x="148" y="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" name="Freeform 136"/>
              <p:cNvSpPr>
                <a:spLocks/>
              </p:cNvSpPr>
              <p:nvPr userDrawn="1"/>
            </p:nvSpPr>
            <p:spPr bwMode="auto">
              <a:xfrm>
                <a:off x="9227" y="316"/>
                <a:ext cx="326" cy="856"/>
              </a:xfrm>
              <a:custGeom>
                <a:avLst/>
                <a:gdLst>
                  <a:gd name="T0" fmla="*/ 120 w 326"/>
                  <a:gd name="T1" fmla="*/ 96 h 856"/>
                  <a:gd name="T2" fmla="*/ 120 w 326"/>
                  <a:gd name="T3" fmla="*/ 96 h 856"/>
                  <a:gd name="T4" fmla="*/ 152 w 326"/>
                  <a:gd name="T5" fmla="*/ 194 h 856"/>
                  <a:gd name="T6" fmla="*/ 186 w 326"/>
                  <a:gd name="T7" fmla="*/ 292 h 856"/>
                  <a:gd name="T8" fmla="*/ 220 w 326"/>
                  <a:gd name="T9" fmla="*/ 392 h 856"/>
                  <a:gd name="T10" fmla="*/ 252 w 326"/>
                  <a:gd name="T11" fmla="*/ 490 h 856"/>
                  <a:gd name="T12" fmla="*/ 252 w 326"/>
                  <a:gd name="T13" fmla="*/ 490 h 856"/>
                  <a:gd name="T14" fmla="*/ 280 w 326"/>
                  <a:gd name="T15" fmla="*/ 570 h 856"/>
                  <a:gd name="T16" fmla="*/ 296 w 326"/>
                  <a:gd name="T17" fmla="*/ 622 h 856"/>
                  <a:gd name="T18" fmla="*/ 312 w 326"/>
                  <a:gd name="T19" fmla="*/ 676 h 856"/>
                  <a:gd name="T20" fmla="*/ 318 w 326"/>
                  <a:gd name="T21" fmla="*/ 704 h 856"/>
                  <a:gd name="T22" fmla="*/ 322 w 326"/>
                  <a:gd name="T23" fmla="*/ 732 h 856"/>
                  <a:gd name="T24" fmla="*/ 326 w 326"/>
                  <a:gd name="T25" fmla="*/ 758 h 856"/>
                  <a:gd name="T26" fmla="*/ 326 w 326"/>
                  <a:gd name="T27" fmla="*/ 782 h 856"/>
                  <a:gd name="T28" fmla="*/ 324 w 326"/>
                  <a:gd name="T29" fmla="*/ 804 h 856"/>
                  <a:gd name="T30" fmla="*/ 318 w 326"/>
                  <a:gd name="T31" fmla="*/ 824 h 856"/>
                  <a:gd name="T32" fmla="*/ 310 w 326"/>
                  <a:gd name="T33" fmla="*/ 842 h 856"/>
                  <a:gd name="T34" fmla="*/ 304 w 326"/>
                  <a:gd name="T35" fmla="*/ 848 h 856"/>
                  <a:gd name="T36" fmla="*/ 298 w 326"/>
                  <a:gd name="T37" fmla="*/ 856 h 856"/>
                  <a:gd name="T38" fmla="*/ 298 w 326"/>
                  <a:gd name="T39" fmla="*/ 856 h 856"/>
                  <a:gd name="T40" fmla="*/ 280 w 326"/>
                  <a:gd name="T41" fmla="*/ 830 h 856"/>
                  <a:gd name="T42" fmla="*/ 264 w 326"/>
                  <a:gd name="T43" fmla="*/ 804 h 856"/>
                  <a:gd name="T44" fmla="*/ 250 w 326"/>
                  <a:gd name="T45" fmla="*/ 778 h 856"/>
                  <a:gd name="T46" fmla="*/ 238 w 326"/>
                  <a:gd name="T47" fmla="*/ 752 h 856"/>
                  <a:gd name="T48" fmla="*/ 218 w 326"/>
                  <a:gd name="T49" fmla="*/ 702 h 856"/>
                  <a:gd name="T50" fmla="*/ 200 w 326"/>
                  <a:gd name="T51" fmla="*/ 652 h 856"/>
                  <a:gd name="T52" fmla="*/ 186 w 326"/>
                  <a:gd name="T53" fmla="*/ 600 h 856"/>
                  <a:gd name="T54" fmla="*/ 172 w 326"/>
                  <a:gd name="T55" fmla="*/ 546 h 856"/>
                  <a:gd name="T56" fmla="*/ 158 w 326"/>
                  <a:gd name="T57" fmla="*/ 490 h 856"/>
                  <a:gd name="T58" fmla="*/ 142 w 326"/>
                  <a:gd name="T59" fmla="*/ 432 h 856"/>
                  <a:gd name="T60" fmla="*/ 142 w 326"/>
                  <a:gd name="T61" fmla="*/ 432 h 856"/>
                  <a:gd name="T62" fmla="*/ 124 w 326"/>
                  <a:gd name="T63" fmla="*/ 376 h 856"/>
                  <a:gd name="T64" fmla="*/ 106 w 326"/>
                  <a:gd name="T65" fmla="*/ 322 h 856"/>
                  <a:gd name="T66" fmla="*/ 66 w 326"/>
                  <a:gd name="T67" fmla="*/ 216 h 856"/>
                  <a:gd name="T68" fmla="*/ 46 w 326"/>
                  <a:gd name="T69" fmla="*/ 164 h 856"/>
                  <a:gd name="T70" fmla="*/ 30 w 326"/>
                  <a:gd name="T71" fmla="*/ 110 h 856"/>
                  <a:gd name="T72" fmla="*/ 14 w 326"/>
                  <a:gd name="T73" fmla="*/ 56 h 856"/>
                  <a:gd name="T74" fmla="*/ 0 w 326"/>
                  <a:gd name="T75" fmla="*/ 2 h 856"/>
                  <a:gd name="T76" fmla="*/ 0 w 326"/>
                  <a:gd name="T77" fmla="*/ 2 h 856"/>
                  <a:gd name="T78" fmla="*/ 12 w 326"/>
                  <a:gd name="T79" fmla="*/ 0 h 856"/>
                  <a:gd name="T80" fmla="*/ 24 w 326"/>
                  <a:gd name="T81" fmla="*/ 0 h 856"/>
                  <a:gd name="T82" fmla="*/ 34 w 326"/>
                  <a:gd name="T83" fmla="*/ 2 h 856"/>
                  <a:gd name="T84" fmla="*/ 44 w 326"/>
                  <a:gd name="T85" fmla="*/ 6 h 856"/>
                  <a:gd name="T86" fmla="*/ 52 w 326"/>
                  <a:gd name="T87" fmla="*/ 10 h 856"/>
                  <a:gd name="T88" fmla="*/ 58 w 326"/>
                  <a:gd name="T89" fmla="*/ 16 h 856"/>
                  <a:gd name="T90" fmla="*/ 72 w 326"/>
                  <a:gd name="T91" fmla="*/ 32 h 856"/>
                  <a:gd name="T92" fmla="*/ 84 w 326"/>
                  <a:gd name="T93" fmla="*/ 50 h 856"/>
                  <a:gd name="T94" fmla="*/ 94 w 326"/>
                  <a:gd name="T95" fmla="*/ 68 h 856"/>
                  <a:gd name="T96" fmla="*/ 104 w 326"/>
                  <a:gd name="T97" fmla="*/ 88 h 856"/>
                  <a:gd name="T98" fmla="*/ 112 w 326"/>
                  <a:gd name="T99" fmla="*/ 106 h 856"/>
                  <a:gd name="T100" fmla="*/ 120 w 326"/>
                  <a:gd name="T101" fmla="*/ 96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6" h="856">
                    <a:moveTo>
                      <a:pt x="120" y="96"/>
                    </a:moveTo>
                    <a:lnTo>
                      <a:pt x="120" y="96"/>
                    </a:lnTo>
                    <a:lnTo>
                      <a:pt x="152" y="194"/>
                    </a:lnTo>
                    <a:lnTo>
                      <a:pt x="186" y="292"/>
                    </a:lnTo>
                    <a:lnTo>
                      <a:pt x="220" y="392"/>
                    </a:lnTo>
                    <a:lnTo>
                      <a:pt x="252" y="490"/>
                    </a:lnTo>
                    <a:lnTo>
                      <a:pt x="252" y="490"/>
                    </a:lnTo>
                    <a:lnTo>
                      <a:pt x="280" y="570"/>
                    </a:lnTo>
                    <a:lnTo>
                      <a:pt x="296" y="622"/>
                    </a:lnTo>
                    <a:lnTo>
                      <a:pt x="312" y="676"/>
                    </a:lnTo>
                    <a:lnTo>
                      <a:pt x="318" y="704"/>
                    </a:lnTo>
                    <a:lnTo>
                      <a:pt x="322" y="732"/>
                    </a:lnTo>
                    <a:lnTo>
                      <a:pt x="326" y="758"/>
                    </a:lnTo>
                    <a:lnTo>
                      <a:pt x="326" y="782"/>
                    </a:lnTo>
                    <a:lnTo>
                      <a:pt x="324" y="804"/>
                    </a:lnTo>
                    <a:lnTo>
                      <a:pt x="318" y="824"/>
                    </a:lnTo>
                    <a:lnTo>
                      <a:pt x="310" y="842"/>
                    </a:lnTo>
                    <a:lnTo>
                      <a:pt x="304" y="848"/>
                    </a:lnTo>
                    <a:lnTo>
                      <a:pt x="298" y="856"/>
                    </a:lnTo>
                    <a:lnTo>
                      <a:pt x="298" y="856"/>
                    </a:lnTo>
                    <a:lnTo>
                      <a:pt x="280" y="830"/>
                    </a:lnTo>
                    <a:lnTo>
                      <a:pt x="264" y="804"/>
                    </a:lnTo>
                    <a:lnTo>
                      <a:pt x="250" y="778"/>
                    </a:lnTo>
                    <a:lnTo>
                      <a:pt x="238" y="752"/>
                    </a:lnTo>
                    <a:lnTo>
                      <a:pt x="218" y="702"/>
                    </a:lnTo>
                    <a:lnTo>
                      <a:pt x="200" y="652"/>
                    </a:lnTo>
                    <a:lnTo>
                      <a:pt x="186" y="600"/>
                    </a:lnTo>
                    <a:lnTo>
                      <a:pt x="172" y="546"/>
                    </a:lnTo>
                    <a:lnTo>
                      <a:pt x="158" y="490"/>
                    </a:lnTo>
                    <a:lnTo>
                      <a:pt x="142" y="432"/>
                    </a:lnTo>
                    <a:lnTo>
                      <a:pt x="142" y="432"/>
                    </a:lnTo>
                    <a:lnTo>
                      <a:pt x="124" y="376"/>
                    </a:lnTo>
                    <a:lnTo>
                      <a:pt x="106" y="322"/>
                    </a:lnTo>
                    <a:lnTo>
                      <a:pt x="66" y="216"/>
                    </a:lnTo>
                    <a:lnTo>
                      <a:pt x="46" y="164"/>
                    </a:lnTo>
                    <a:lnTo>
                      <a:pt x="30" y="110"/>
                    </a:lnTo>
                    <a:lnTo>
                      <a:pt x="14" y="56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34" y="2"/>
                    </a:lnTo>
                    <a:lnTo>
                      <a:pt x="44" y="6"/>
                    </a:lnTo>
                    <a:lnTo>
                      <a:pt x="52" y="10"/>
                    </a:lnTo>
                    <a:lnTo>
                      <a:pt x="58" y="16"/>
                    </a:lnTo>
                    <a:lnTo>
                      <a:pt x="72" y="32"/>
                    </a:lnTo>
                    <a:lnTo>
                      <a:pt x="84" y="50"/>
                    </a:lnTo>
                    <a:lnTo>
                      <a:pt x="94" y="68"/>
                    </a:lnTo>
                    <a:lnTo>
                      <a:pt x="104" y="88"/>
                    </a:lnTo>
                    <a:lnTo>
                      <a:pt x="112" y="106"/>
                    </a:lnTo>
                    <a:lnTo>
                      <a:pt x="120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" name="Freeform 137"/>
              <p:cNvSpPr>
                <a:spLocks/>
              </p:cNvSpPr>
              <p:nvPr userDrawn="1"/>
            </p:nvSpPr>
            <p:spPr bwMode="auto">
              <a:xfrm>
                <a:off x="9227" y="316"/>
                <a:ext cx="326" cy="856"/>
              </a:xfrm>
              <a:custGeom>
                <a:avLst/>
                <a:gdLst>
                  <a:gd name="T0" fmla="*/ 120 w 326"/>
                  <a:gd name="T1" fmla="*/ 96 h 856"/>
                  <a:gd name="T2" fmla="*/ 120 w 326"/>
                  <a:gd name="T3" fmla="*/ 96 h 856"/>
                  <a:gd name="T4" fmla="*/ 152 w 326"/>
                  <a:gd name="T5" fmla="*/ 194 h 856"/>
                  <a:gd name="T6" fmla="*/ 186 w 326"/>
                  <a:gd name="T7" fmla="*/ 292 h 856"/>
                  <a:gd name="T8" fmla="*/ 220 w 326"/>
                  <a:gd name="T9" fmla="*/ 392 h 856"/>
                  <a:gd name="T10" fmla="*/ 252 w 326"/>
                  <a:gd name="T11" fmla="*/ 490 h 856"/>
                  <a:gd name="T12" fmla="*/ 252 w 326"/>
                  <a:gd name="T13" fmla="*/ 490 h 856"/>
                  <a:gd name="T14" fmla="*/ 280 w 326"/>
                  <a:gd name="T15" fmla="*/ 570 h 856"/>
                  <a:gd name="T16" fmla="*/ 296 w 326"/>
                  <a:gd name="T17" fmla="*/ 622 h 856"/>
                  <a:gd name="T18" fmla="*/ 312 w 326"/>
                  <a:gd name="T19" fmla="*/ 676 h 856"/>
                  <a:gd name="T20" fmla="*/ 318 w 326"/>
                  <a:gd name="T21" fmla="*/ 704 h 856"/>
                  <a:gd name="T22" fmla="*/ 322 w 326"/>
                  <a:gd name="T23" fmla="*/ 732 h 856"/>
                  <a:gd name="T24" fmla="*/ 326 w 326"/>
                  <a:gd name="T25" fmla="*/ 758 h 856"/>
                  <a:gd name="T26" fmla="*/ 326 w 326"/>
                  <a:gd name="T27" fmla="*/ 782 h 856"/>
                  <a:gd name="T28" fmla="*/ 324 w 326"/>
                  <a:gd name="T29" fmla="*/ 804 h 856"/>
                  <a:gd name="T30" fmla="*/ 318 w 326"/>
                  <a:gd name="T31" fmla="*/ 824 h 856"/>
                  <a:gd name="T32" fmla="*/ 310 w 326"/>
                  <a:gd name="T33" fmla="*/ 842 h 856"/>
                  <a:gd name="T34" fmla="*/ 304 w 326"/>
                  <a:gd name="T35" fmla="*/ 848 h 856"/>
                  <a:gd name="T36" fmla="*/ 298 w 326"/>
                  <a:gd name="T37" fmla="*/ 856 h 856"/>
                  <a:gd name="T38" fmla="*/ 298 w 326"/>
                  <a:gd name="T39" fmla="*/ 856 h 856"/>
                  <a:gd name="T40" fmla="*/ 280 w 326"/>
                  <a:gd name="T41" fmla="*/ 830 h 856"/>
                  <a:gd name="T42" fmla="*/ 264 w 326"/>
                  <a:gd name="T43" fmla="*/ 804 h 856"/>
                  <a:gd name="T44" fmla="*/ 250 w 326"/>
                  <a:gd name="T45" fmla="*/ 778 h 856"/>
                  <a:gd name="T46" fmla="*/ 238 w 326"/>
                  <a:gd name="T47" fmla="*/ 752 h 856"/>
                  <a:gd name="T48" fmla="*/ 218 w 326"/>
                  <a:gd name="T49" fmla="*/ 702 h 856"/>
                  <a:gd name="T50" fmla="*/ 200 w 326"/>
                  <a:gd name="T51" fmla="*/ 652 h 856"/>
                  <a:gd name="T52" fmla="*/ 186 w 326"/>
                  <a:gd name="T53" fmla="*/ 600 h 856"/>
                  <a:gd name="T54" fmla="*/ 172 w 326"/>
                  <a:gd name="T55" fmla="*/ 546 h 856"/>
                  <a:gd name="T56" fmla="*/ 158 w 326"/>
                  <a:gd name="T57" fmla="*/ 490 h 856"/>
                  <a:gd name="T58" fmla="*/ 142 w 326"/>
                  <a:gd name="T59" fmla="*/ 432 h 856"/>
                  <a:gd name="T60" fmla="*/ 142 w 326"/>
                  <a:gd name="T61" fmla="*/ 432 h 856"/>
                  <a:gd name="T62" fmla="*/ 124 w 326"/>
                  <a:gd name="T63" fmla="*/ 376 h 856"/>
                  <a:gd name="T64" fmla="*/ 106 w 326"/>
                  <a:gd name="T65" fmla="*/ 322 h 856"/>
                  <a:gd name="T66" fmla="*/ 66 w 326"/>
                  <a:gd name="T67" fmla="*/ 216 h 856"/>
                  <a:gd name="T68" fmla="*/ 46 w 326"/>
                  <a:gd name="T69" fmla="*/ 164 h 856"/>
                  <a:gd name="T70" fmla="*/ 30 w 326"/>
                  <a:gd name="T71" fmla="*/ 110 h 856"/>
                  <a:gd name="T72" fmla="*/ 14 w 326"/>
                  <a:gd name="T73" fmla="*/ 56 h 856"/>
                  <a:gd name="T74" fmla="*/ 0 w 326"/>
                  <a:gd name="T75" fmla="*/ 2 h 856"/>
                  <a:gd name="T76" fmla="*/ 0 w 326"/>
                  <a:gd name="T77" fmla="*/ 2 h 856"/>
                  <a:gd name="T78" fmla="*/ 12 w 326"/>
                  <a:gd name="T79" fmla="*/ 0 h 856"/>
                  <a:gd name="T80" fmla="*/ 24 w 326"/>
                  <a:gd name="T81" fmla="*/ 0 h 856"/>
                  <a:gd name="T82" fmla="*/ 34 w 326"/>
                  <a:gd name="T83" fmla="*/ 2 h 856"/>
                  <a:gd name="T84" fmla="*/ 44 w 326"/>
                  <a:gd name="T85" fmla="*/ 6 h 856"/>
                  <a:gd name="T86" fmla="*/ 52 w 326"/>
                  <a:gd name="T87" fmla="*/ 10 h 856"/>
                  <a:gd name="T88" fmla="*/ 58 w 326"/>
                  <a:gd name="T89" fmla="*/ 16 h 856"/>
                  <a:gd name="T90" fmla="*/ 72 w 326"/>
                  <a:gd name="T91" fmla="*/ 32 h 856"/>
                  <a:gd name="T92" fmla="*/ 84 w 326"/>
                  <a:gd name="T93" fmla="*/ 50 h 856"/>
                  <a:gd name="T94" fmla="*/ 94 w 326"/>
                  <a:gd name="T95" fmla="*/ 68 h 856"/>
                  <a:gd name="T96" fmla="*/ 104 w 326"/>
                  <a:gd name="T97" fmla="*/ 88 h 856"/>
                  <a:gd name="T98" fmla="*/ 112 w 326"/>
                  <a:gd name="T99" fmla="*/ 106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26" h="856">
                    <a:moveTo>
                      <a:pt x="120" y="96"/>
                    </a:moveTo>
                    <a:lnTo>
                      <a:pt x="120" y="96"/>
                    </a:lnTo>
                    <a:lnTo>
                      <a:pt x="152" y="194"/>
                    </a:lnTo>
                    <a:lnTo>
                      <a:pt x="186" y="292"/>
                    </a:lnTo>
                    <a:lnTo>
                      <a:pt x="220" y="392"/>
                    </a:lnTo>
                    <a:lnTo>
                      <a:pt x="252" y="490"/>
                    </a:lnTo>
                    <a:lnTo>
                      <a:pt x="252" y="490"/>
                    </a:lnTo>
                    <a:lnTo>
                      <a:pt x="280" y="570"/>
                    </a:lnTo>
                    <a:lnTo>
                      <a:pt x="296" y="622"/>
                    </a:lnTo>
                    <a:lnTo>
                      <a:pt x="312" y="676"/>
                    </a:lnTo>
                    <a:lnTo>
                      <a:pt x="318" y="704"/>
                    </a:lnTo>
                    <a:lnTo>
                      <a:pt x="322" y="732"/>
                    </a:lnTo>
                    <a:lnTo>
                      <a:pt x="326" y="758"/>
                    </a:lnTo>
                    <a:lnTo>
                      <a:pt x="326" y="782"/>
                    </a:lnTo>
                    <a:lnTo>
                      <a:pt x="324" y="804"/>
                    </a:lnTo>
                    <a:lnTo>
                      <a:pt x="318" y="824"/>
                    </a:lnTo>
                    <a:lnTo>
                      <a:pt x="310" y="842"/>
                    </a:lnTo>
                    <a:lnTo>
                      <a:pt x="304" y="848"/>
                    </a:lnTo>
                    <a:lnTo>
                      <a:pt x="298" y="856"/>
                    </a:lnTo>
                    <a:lnTo>
                      <a:pt x="298" y="856"/>
                    </a:lnTo>
                    <a:lnTo>
                      <a:pt x="280" y="830"/>
                    </a:lnTo>
                    <a:lnTo>
                      <a:pt x="264" y="804"/>
                    </a:lnTo>
                    <a:lnTo>
                      <a:pt x="250" y="778"/>
                    </a:lnTo>
                    <a:lnTo>
                      <a:pt x="238" y="752"/>
                    </a:lnTo>
                    <a:lnTo>
                      <a:pt x="218" y="702"/>
                    </a:lnTo>
                    <a:lnTo>
                      <a:pt x="200" y="652"/>
                    </a:lnTo>
                    <a:lnTo>
                      <a:pt x="186" y="600"/>
                    </a:lnTo>
                    <a:lnTo>
                      <a:pt x="172" y="546"/>
                    </a:lnTo>
                    <a:lnTo>
                      <a:pt x="158" y="490"/>
                    </a:lnTo>
                    <a:lnTo>
                      <a:pt x="142" y="432"/>
                    </a:lnTo>
                    <a:lnTo>
                      <a:pt x="142" y="432"/>
                    </a:lnTo>
                    <a:lnTo>
                      <a:pt x="124" y="376"/>
                    </a:lnTo>
                    <a:lnTo>
                      <a:pt x="106" y="322"/>
                    </a:lnTo>
                    <a:lnTo>
                      <a:pt x="66" y="216"/>
                    </a:lnTo>
                    <a:lnTo>
                      <a:pt x="46" y="164"/>
                    </a:lnTo>
                    <a:lnTo>
                      <a:pt x="30" y="110"/>
                    </a:lnTo>
                    <a:lnTo>
                      <a:pt x="14" y="56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34" y="2"/>
                    </a:lnTo>
                    <a:lnTo>
                      <a:pt x="44" y="6"/>
                    </a:lnTo>
                    <a:lnTo>
                      <a:pt x="52" y="10"/>
                    </a:lnTo>
                    <a:lnTo>
                      <a:pt x="58" y="16"/>
                    </a:lnTo>
                    <a:lnTo>
                      <a:pt x="72" y="32"/>
                    </a:lnTo>
                    <a:lnTo>
                      <a:pt x="84" y="50"/>
                    </a:lnTo>
                    <a:lnTo>
                      <a:pt x="94" y="68"/>
                    </a:lnTo>
                    <a:lnTo>
                      <a:pt x="104" y="88"/>
                    </a:lnTo>
                    <a:lnTo>
                      <a:pt x="112" y="10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" name="Freeform 138"/>
              <p:cNvSpPr>
                <a:spLocks/>
              </p:cNvSpPr>
              <p:nvPr userDrawn="1"/>
            </p:nvSpPr>
            <p:spPr bwMode="auto">
              <a:xfrm>
                <a:off x="8923" y="494"/>
                <a:ext cx="242" cy="588"/>
              </a:xfrm>
              <a:custGeom>
                <a:avLst/>
                <a:gdLst>
                  <a:gd name="T0" fmla="*/ 78 w 242"/>
                  <a:gd name="T1" fmla="*/ 42 h 588"/>
                  <a:gd name="T2" fmla="*/ 78 w 242"/>
                  <a:gd name="T3" fmla="*/ 42 h 588"/>
                  <a:gd name="T4" fmla="*/ 84 w 242"/>
                  <a:gd name="T5" fmla="*/ 80 h 588"/>
                  <a:gd name="T6" fmla="*/ 94 w 242"/>
                  <a:gd name="T7" fmla="*/ 116 h 588"/>
                  <a:gd name="T8" fmla="*/ 104 w 242"/>
                  <a:gd name="T9" fmla="*/ 154 h 588"/>
                  <a:gd name="T10" fmla="*/ 118 w 242"/>
                  <a:gd name="T11" fmla="*/ 192 h 588"/>
                  <a:gd name="T12" fmla="*/ 146 w 242"/>
                  <a:gd name="T13" fmla="*/ 264 h 588"/>
                  <a:gd name="T14" fmla="*/ 174 w 242"/>
                  <a:gd name="T15" fmla="*/ 336 h 588"/>
                  <a:gd name="T16" fmla="*/ 174 w 242"/>
                  <a:gd name="T17" fmla="*/ 336 h 588"/>
                  <a:gd name="T18" fmla="*/ 186 w 242"/>
                  <a:gd name="T19" fmla="*/ 366 h 588"/>
                  <a:gd name="T20" fmla="*/ 200 w 242"/>
                  <a:gd name="T21" fmla="*/ 398 h 588"/>
                  <a:gd name="T22" fmla="*/ 214 w 242"/>
                  <a:gd name="T23" fmla="*/ 428 h 588"/>
                  <a:gd name="T24" fmla="*/ 226 w 242"/>
                  <a:gd name="T25" fmla="*/ 460 h 588"/>
                  <a:gd name="T26" fmla="*/ 236 w 242"/>
                  <a:gd name="T27" fmla="*/ 492 h 588"/>
                  <a:gd name="T28" fmla="*/ 240 w 242"/>
                  <a:gd name="T29" fmla="*/ 508 h 588"/>
                  <a:gd name="T30" fmla="*/ 242 w 242"/>
                  <a:gd name="T31" fmla="*/ 524 h 588"/>
                  <a:gd name="T32" fmla="*/ 242 w 242"/>
                  <a:gd name="T33" fmla="*/ 540 h 588"/>
                  <a:gd name="T34" fmla="*/ 240 w 242"/>
                  <a:gd name="T35" fmla="*/ 556 h 588"/>
                  <a:gd name="T36" fmla="*/ 238 w 242"/>
                  <a:gd name="T37" fmla="*/ 572 h 588"/>
                  <a:gd name="T38" fmla="*/ 234 w 242"/>
                  <a:gd name="T39" fmla="*/ 588 h 588"/>
                  <a:gd name="T40" fmla="*/ 234 w 242"/>
                  <a:gd name="T41" fmla="*/ 588 h 588"/>
                  <a:gd name="T42" fmla="*/ 220 w 242"/>
                  <a:gd name="T43" fmla="*/ 580 h 588"/>
                  <a:gd name="T44" fmla="*/ 206 w 242"/>
                  <a:gd name="T45" fmla="*/ 570 h 588"/>
                  <a:gd name="T46" fmla="*/ 194 w 242"/>
                  <a:gd name="T47" fmla="*/ 556 h 588"/>
                  <a:gd name="T48" fmla="*/ 182 w 242"/>
                  <a:gd name="T49" fmla="*/ 540 h 588"/>
                  <a:gd name="T50" fmla="*/ 158 w 242"/>
                  <a:gd name="T51" fmla="*/ 504 h 588"/>
                  <a:gd name="T52" fmla="*/ 134 w 242"/>
                  <a:gd name="T53" fmla="*/ 462 h 588"/>
                  <a:gd name="T54" fmla="*/ 114 w 242"/>
                  <a:gd name="T55" fmla="*/ 420 h 588"/>
                  <a:gd name="T56" fmla="*/ 94 w 242"/>
                  <a:gd name="T57" fmla="*/ 378 h 588"/>
                  <a:gd name="T58" fmla="*/ 64 w 242"/>
                  <a:gd name="T59" fmla="*/ 308 h 588"/>
                  <a:gd name="T60" fmla="*/ 64 w 242"/>
                  <a:gd name="T61" fmla="*/ 308 h 588"/>
                  <a:gd name="T62" fmla="*/ 46 w 242"/>
                  <a:gd name="T63" fmla="*/ 270 h 588"/>
                  <a:gd name="T64" fmla="*/ 34 w 242"/>
                  <a:gd name="T65" fmla="*/ 234 h 588"/>
                  <a:gd name="T66" fmla="*/ 22 w 242"/>
                  <a:gd name="T67" fmla="*/ 196 h 588"/>
                  <a:gd name="T68" fmla="*/ 14 w 242"/>
                  <a:gd name="T69" fmla="*/ 158 h 588"/>
                  <a:gd name="T70" fmla="*/ 6 w 242"/>
                  <a:gd name="T71" fmla="*/ 120 h 588"/>
                  <a:gd name="T72" fmla="*/ 2 w 242"/>
                  <a:gd name="T73" fmla="*/ 80 h 588"/>
                  <a:gd name="T74" fmla="*/ 0 w 242"/>
                  <a:gd name="T75" fmla="*/ 40 h 588"/>
                  <a:gd name="T76" fmla="*/ 0 w 242"/>
                  <a:gd name="T77" fmla="*/ 0 h 588"/>
                  <a:gd name="T78" fmla="*/ 0 w 242"/>
                  <a:gd name="T79" fmla="*/ 0 h 588"/>
                  <a:gd name="T80" fmla="*/ 12 w 242"/>
                  <a:gd name="T81" fmla="*/ 0 h 588"/>
                  <a:gd name="T82" fmla="*/ 24 w 242"/>
                  <a:gd name="T83" fmla="*/ 2 h 588"/>
                  <a:gd name="T84" fmla="*/ 34 w 242"/>
                  <a:gd name="T85" fmla="*/ 6 h 588"/>
                  <a:gd name="T86" fmla="*/ 44 w 242"/>
                  <a:gd name="T87" fmla="*/ 12 h 588"/>
                  <a:gd name="T88" fmla="*/ 52 w 242"/>
                  <a:gd name="T89" fmla="*/ 20 h 588"/>
                  <a:gd name="T90" fmla="*/ 58 w 242"/>
                  <a:gd name="T91" fmla="*/ 30 h 588"/>
                  <a:gd name="T92" fmla="*/ 70 w 242"/>
                  <a:gd name="T93" fmla="*/ 50 h 588"/>
                  <a:gd name="T94" fmla="*/ 78 w 242"/>
                  <a:gd name="T95" fmla="*/ 42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2" h="588">
                    <a:moveTo>
                      <a:pt x="78" y="42"/>
                    </a:moveTo>
                    <a:lnTo>
                      <a:pt x="78" y="42"/>
                    </a:lnTo>
                    <a:lnTo>
                      <a:pt x="84" y="80"/>
                    </a:lnTo>
                    <a:lnTo>
                      <a:pt x="94" y="116"/>
                    </a:lnTo>
                    <a:lnTo>
                      <a:pt x="104" y="154"/>
                    </a:lnTo>
                    <a:lnTo>
                      <a:pt x="118" y="192"/>
                    </a:lnTo>
                    <a:lnTo>
                      <a:pt x="146" y="264"/>
                    </a:lnTo>
                    <a:lnTo>
                      <a:pt x="174" y="336"/>
                    </a:lnTo>
                    <a:lnTo>
                      <a:pt x="174" y="336"/>
                    </a:lnTo>
                    <a:lnTo>
                      <a:pt x="186" y="366"/>
                    </a:lnTo>
                    <a:lnTo>
                      <a:pt x="200" y="398"/>
                    </a:lnTo>
                    <a:lnTo>
                      <a:pt x="214" y="428"/>
                    </a:lnTo>
                    <a:lnTo>
                      <a:pt x="226" y="460"/>
                    </a:lnTo>
                    <a:lnTo>
                      <a:pt x="236" y="492"/>
                    </a:lnTo>
                    <a:lnTo>
                      <a:pt x="240" y="508"/>
                    </a:lnTo>
                    <a:lnTo>
                      <a:pt x="242" y="524"/>
                    </a:lnTo>
                    <a:lnTo>
                      <a:pt x="242" y="540"/>
                    </a:lnTo>
                    <a:lnTo>
                      <a:pt x="240" y="556"/>
                    </a:lnTo>
                    <a:lnTo>
                      <a:pt x="238" y="572"/>
                    </a:lnTo>
                    <a:lnTo>
                      <a:pt x="234" y="588"/>
                    </a:lnTo>
                    <a:lnTo>
                      <a:pt x="234" y="588"/>
                    </a:lnTo>
                    <a:lnTo>
                      <a:pt x="220" y="580"/>
                    </a:lnTo>
                    <a:lnTo>
                      <a:pt x="206" y="570"/>
                    </a:lnTo>
                    <a:lnTo>
                      <a:pt x="194" y="556"/>
                    </a:lnTo>
                    <a:lnTo>
                      <a:pt x="182" y="540"/>
                    </a:lnTo>
                    <a:lnTo>
                      <a:pt x="158" y="504"/>
                    </a:lnTo>
                    <a:lnTo>
                      <a:pt x="134" y="462"/>
                    </a:lnTo>
                    <a:lnTo>
                      <a:pt x="114" y="420"/>
                    </a:lnTo>
                    <a:lnTo>
                      <a:pt x="94" y="378"/>
                    </a:lnTo>
                    <a:lnTo>
                      <a:pt x="64" y="308"/>
                    </a:lnTo>
                    <a:lnTo>
                      <a:pt x="64" y="308"/>
                    </a:lnTo>
                    <a:lnTo>
                      <a:pt x="46" y="270"/>
                    </a:lnTo>
                    <a:lnTo>
                      <a:pt x="34" y="234"/>
                    </a:lnTo>
                    <a:lnTo>
                      <a:pt x="22" y="196"/>
                    </a:lnTo>
                    <a:lnTo>
                      <a:pt x="14" y="158"/>
                    </a:lnTo>
                    <a:lnTo>
                      <a:pt x="6" y="120"/>
                    </a:lnTo>
                    <a:lnTo>
                      <a:pt x="2" y="80"/>
                    </a:lnTo>
                    <a:lnTo>
                      <a:pt x="0" y="4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4" y="2"/>
                    </a:lnTo>
                    <a:lnTo>
                      <a:pt x="34" y="6"/>
                    </a:lnTo>
                    <a:lnTo>
                      <a:pt x="44" y="12"/>
                    </a:lnTo>
                    <a:lnTo>
                      <a:pt x="52" y="20"/>
                    </a:lnTo>
                    <a:lnTo>
                      <a:pt x="58" y="30"/>
                    </a:lnTo>
                    <a:lnTo>
                      <a:pt x="70" y="50"/>
                    </a:lnTo>
                    <a:lnTo>
                      <a:pt x="78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" name="Freeform 139"/>
              <p:cNvSpPr>
                <a:spLocks/>
              </p:cNvSpPr>
              <p:nvPr userDrawn="1"/>
            </p:nvSpPr>
            <p:spPr bwMode="auto">
              <a:xfrm>
                <a:off x="8923" y="494"/>
                <a:ext cx="242" cy="588"/>
              </a:xfrm>
              <a:custGeom>
                <a:avLst/>
                <a:gdLst>
                  <a:gd name="T0" fmla="*/ 78 w 242"/>
                  <a:gd name="T1" fmla="*/ 42 h 588"/>
                  <a:gd name="T2" fmla="*/ 78 w 242"/>
                  <a:gd name="T3" fmla="*/ 42 h 588"/>
                  <a:gd name="T4" fmla="*/ 84 w 242"/>
                  <a:gd name="T5" fmla="*/ 80 h 588"/>
                  <a:gd name="T6" fmla="*/ 94 w 242"/>
                  <a:gd name="T7" fmla="*/ 116 h 588"/>
                  <a:gd name="T8" fmla="*/ 104 w 242"/>
                  <a:gd name="T9" fmla="*/ 154 h 588"/>
                  <a:gd name="T10" fmla="*/ 118 w 242"/>
                  <a:gd name="T11" fmla="*/ 192 h 588"/>
                  <a:gd name="T12" fmla="*/ 146 w 242"/>
                  <a:gd name="T13" fmla="*/ 264 h 588"/>
                  <a:gd name="T14" fmla="*/ 174 w 242"/>
                  <a:gd name="T15" fmla="*/ 336 h 588"/>
                  <a:gd name="T16" fmla="*/ 174 w 242"/>
                  <a:gd name="T17" fmla="*/ 336 h 588"/>
                  <a:gd name="T18" fmla="*/ 186 w 242"/>
                  <a:gd name="T19" fmla="*/ 366 h 588"/>
                  <a:gd name="T20" fmla="*/ 200 w 242"/>
                  <a:gd name="T21" fmla="*/ 398 h 588"/>
                  <a:gd name="T22" fmla="*/ 214 w 242"/>
                  <a:gd name="T23" fmla="*/ 428 h 588"/>
                  <a:gd name="T24" fmla="*/ 226 w 242"/>
                  <a:gd name="T25" fmla="*/ 460 h 588"/>
                  <a:gd name="T26" fmla="*/ 236 w 242"/>
                  <a:gd name="T27" fmla="*/ 492 h 588"/>
                  <a:gd name="T28" fmla="*/ 240 w 242"/>
                  <a:gd name="T29" fmla="*/ 508 h 588"/>
                  <a:gd name="T30" fmla="*/ 242 w 242"/>
                  <a:gd name="T31" fmla="*/ 524 h 588"/>
                  <a:gd name="T32" fmla="*/ 242 w 242"/>
                  <a:gd name="T33" fmla="*/ 540 h 588"/>
                  <a:gd name="T34" fmla="*/ 240 w 242"/>
                  <a:gd name="T35" fmla="*/ 556 h 588"/>
                  <a:gd name="T36" fmla="*/ 238 w 242"/>
                  <a:gd name="T37" fmla="*/ 572 h 588"/>
                  <a:gd name="T38" fmla="*/ 234 w 242"/>
                  <a:gd name="T39" fmla="*/ 588 h 588"/>
                  <a:gd name="T40" fmla="*/ 234 w 242"/>
                  <a:gd name="T41" fmla="*/ 588 h 588"/>
                  <a:gd name="T42" fmla="*/ 220 w 242"/>
                  <a:gd name="T43" fmla="*/ 580 h 588"/>
                  <a:gd name="T44" fmla="*/ 206 w 242"/>
                  <a:gd name="T45" fmla="*/ 570 h 588"/>
                  <a:gd name="T46" fmla="*/ 194 w 242"/>
                  <a:gd name="T47" fmla="*/ 556 h 588"/>
                  <a:gd name="T48" fmla="*/ 182 w 242"/>
                  <a:gd name="T49" fmla="*/ 540 h 588"/>
                  <a:gd name="T50" fmla="*/ 158 w 242"/>
                  <a:gd name="T51" fmla="*/ 504 h 588"/>
                  <a:gd name="T52" fmla="*/ 134 w 242"/>
                  <a:gd name="T53" fmla="*/ 462 h 588"/>
                  <a:gd name="T54" fmla="*/ 114 w 242"/>
                  <a:gd name="T55" fmla="*/ 420 h 588"/>
                  <a:gd name="T56" fmla="*/ 94 w 242"/>
                  <a:gd name="T57" fmla="*/ 378 h 588"/>
                  <a:gd name="T58" fmla="*/ 64 w 242"/>
                  <a:gd name="T59" fmla="*/ 308 h 588"/>
                  <a:gd name="T60" fmla="*/ 64 w 242"/>
                  <a:gd name="T61" fmla="*/ 308 h 588"/>
                  <a:gd name="T62" fmla="*/ 46 w 242"/>
                  <a:gd name="T63" fmla="*/ 270 h 588"/>
                  <a:gd name="T64" fmla="*/ 34 w 242"/>
                  <a:gd name="T65" fmla="*/ 234 h 588"/>
                  <a:gd name="T66" fmla="*/ 22 w 242"/>
                  <a:gd name="T67" fmla="*/ 196 h 588"/>
                  <a:gd name="T68" fmla="*/ 14 w 242"/>
                  <a:gd name="T69" fmla="*/ 158 h 588"/>
                  <a:gd name="T70" fmla="*/ 6 w 242"/>
                  <a:gd name="T71" fmla="*/ 120 h 588"/>
                  <a:gd name="T72" fmla="*/ 2 w 242"/>
                  <a:gd name="T73" fmla="*/ 80 h 588"/>
                  <a:gd name="T74" fmla="*/ 0 w 242"/>
                  <a:gd name="T75" fmla="*/ 40 h 588"/>
                  <a:gd name="T76" fmla="*/ 0 w 242"/>
                  <a:gd name="T77" fmla="*/ 0 h 588"/>
                  <a:gd name="T78" fmla="*/ 0 w 242"/>
                  <a:gd name="T79" fmla="*/ 0 h 588"/>
                  <a:gd name="T80" fmla="*/ 12 w 242"/>
                  <a:gd name="T81" fmla="*/ 0 h 588"/>
                  <a:gd name="T82" fmla="*/ 24 w 242"/>
                  <a:gd name="T83" fmla="*/ 2 h 588"/>
                  <a:gd name="T84" fmla="*/ 34 w 242"/>
                  <a:gd name="T85" fmla="*/ 6 h 588"/>
                  <a:gd name="T86" fmla="*/ 44 w 242"/>
                  <a:gd name="T87" fmla="*/ 12 h 588"/>
                  <a:gd name="T88" fmla="*/ 52 w 242"/>
                  <a:gd name="T89" fmla="*/ 20 h 588"/>
                  <a:gd name="T90" fmla="*/ 58 w 242"/>
                  <a:gd name="T91" fmla="*/ 30 h 588"/>
                  <a:gd name="T92" fmla="*/ 70 w 242"/>
                  <a:gd name="T93" fmla="*/ 5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42" h="588">
                    <a:moveTo>
                      <a:pt x="78" y="42"/>
                    </a:moveTo>
                    <a:lnTo>
                      <a:pt x="78" y="42"/>
                    </a:lnTo>
                    <a:lnTo>
                      <a:pt x="84" y="80"/>
                    </a:lnTo>
                    <a:lnTo>
                      <a:pt x="94" y="116"/>
                    </a:lnTo>
                    <a:lnTo>
                      <a:pt x="104" y="154"/>
                    </a:lnTo>
                    <a:lnTo>
                      <a:pt x="118" y="192"/>
                    </a:lnTo>
                    <a:lnTo>
                      <a:pt x="146" y="264"/>
                    </a:lnTo>
                    <a:lnTo>
                      <a:pt x="174" y="336"/>
                    </a:lnTo>
                    <a:lnTo>
                      <a:pt x="174" y="336"/>
                    </a:lnTo>
                    <a:lnTo>
                      <a:pt x="186" y="366"/>
                    </a:lnTo>
                    <a:lnTo>
                      <a:pt x="200" y="398"/>
                    </a:lnTo>
                    <a:lnTo>
                      <a:pt x="214" y="428"/>
                    </a:lnTo>
                    <a:lnTo>
                      <a:pt x="226" y="460"/>
                    </a:lnTo>
                    <a:lnTo>
                      <a:pt x="236" y="492"/>
                    </a:lnTo>
                    <a:lnTo>
                      <a:pt x="240" y="508"/>
                    </a:lnTo>
                    <a:lnTo>
                      <a:pt x="242" y="524"/>
                    </a:lnTo>
                    <a:lnTo>
                      <a:pt x="242" y="540"/>
                    </a:lnTo>
                    <a:lnTo>
                      <a:pt x="240" y="556"/>
                    </a:lnTo>
                    <a:lnTo>
                      <a:pt x="238" y="572"/>
                    </a:lnTo>
                    <a:lnTo>
                      <a:pt x="234" y="588"/>
                    </a:lnTo>
                    <a:lnTo>
                      <a:pt x="234" y="588"/>
                    </a:lnTo>
                    <a:lnTo>
                      <a:pt x="220" y="580"/>
                    </a:lnTo>
                    <a:lnTo>
                      <a:pt x="206" y="570"/>
                    </a:lnTo>
                    <a:lnTo>
                      <a:pt x="194" y="556"/>
                    </a:lnTo>
                    <a:lnTo>
                      <a:pt x="182" y="540"/>
                    </a:lnTo>
                    <a:lnTo>
                      <a:pt x="158" y="504"/>
                    </a:lnTo>
                    <a:lnTo>
                      <a:pt x="134" y="462"/>
                    </a:lnTo>
                    <a:lnTo>
                      <a:pt x="114" y="420"/>
                    </a:lnTo>
                    <a:lnTo>
                      <a:pt x="94" y="378"/>
                    </a:lnTo>
                    <a:lnTo>
                      <a:pt x="64" y="308"/>
                    </a:lnTo>
                    <a:lnTo>
                      <a:pt x="64" y="308"/>
                    </a:lnTo>
                    <a:lnTo>
                      <a:pt x="46" y="270"/>
                    </a:lnTo>
                    <a:lnTo>
                      <a:pt x="34" y="234"/>
                    </a:lnTo>
                    <a:lnTo>
                      <a:pt x="22" y="196"/>
                    </a:lnTo>
                    <a:lnTo>
                      <a:pt x="14" y="158"/>
                    </a:lnTo>
                    <a:lnTo>
                      <a:pt x="6" y="120"/>
                    </a:lnTo>
                    <a:lnTo>
                      <a:pt x="2" y="80"/>
                    </a:lnTo>
                    <a:lnTo>
                      <a:pt x="0" y="4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4" y="2"/>
                    </a:lnTo>
                    <a:lnTo>
                      <a:pt x="34" y="6"/>
                    </a:lnTo>
                    <a:lnTo>
                      <a:pt x="44" y="12"/>
                    </a:lnTo>
                    <a:lnTo>
                      <a:pt x="52" y="20"/>
                    </a:lnTo>
                    <a:lnTo>
                      <a:pt x="58" y="30"/>
                    </a:lnTo>
                    <a:lnTo>
                      <a:pt x="70" y="5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Freeform 140"/>
              <p:cNvSpPr>
                <a:spLocks/>
              </p:cNvSpPr>
              <p:nvPr userDrawn="1"/>
            </p:nvSpPr>
            <p:spPr bwMode="auto">
              <a:xfrm>
                <a:off x="10969" y="798"/>
                <a:ext cx="274" cy="1416"/>
              </a:xfrm>
              <a:custGeom>
                <a:avLst/>
                <a:gdLst>
                  <a:gd name="T0" fmla="*/ 120 w 274"/>
                  <a:gd name="T1" fmla="*/ 116 h 1416"/>
                  <a:gd name="T2" fmla="*/ 138 w 274"/>
                  <a:gd name="T3" fmla="*/ 224 h 1416"/>
                  <a:gd name="T4" fmla="*/ 160 w 274"/>
                  <a:gd name="T5" fmla="*/ 442 h 1416"/>
                  <a:gd name="T6" fmla="*/ 180 w 274"/>
                  <a:gd name="T7" fmla="*/ 776 h 1416"/>
                  <a:gd name="T8" fmla="*/ 194 w 274"/>
                  <a:gd name="T9" fmla="*/ 994 h 1416"/>
                  <a:gd name="T10" fmla="*/ 200 w 274"/>
                  <a:gd name="T11" fmla="*/ 1044 h 1416"/>
                  <a:gd name="T12" fmla="*/ 216 w 274"/>
                  <a:gd name="T13" fmla="*/ 1146 h 1416"/>
                  <a:gd name="T14" fmla="*/ 226 w 274"/>
                  <a:gd name="T15" fmla="*/ 1196 h 1416"/>
                  <a:gd name="T16" fmla="*/ 240 w 274"/>
                  <a:gd name="T17" fmla="*/ 1240 h 1416"/>
                  <a:gd name="T18" fmla="*/ 268 w 274"/>
                  <a:gd name="T19" fmla="*/ 1326 h 1416"/>
                  <a:gd name="T20" fmla="*/ 274 w 274"/>
                  <a:gd name="T21" fmla="*/ 1366 h 1416"/>
                  <a:gd name="T22" fmla="*/ 270 w 274"/>
                  <a:gd name="T23" fmla="*/ 1388 h 1416"/>
                  <a:gd name="T24" fmla="*/ 264 w 274"/>
                  <a:gd name="T25" fmla="*/ 1396 h 1416"/>
                  <a:gd name="T26" fmla="*/ 248 w 274"/>
                  <a:gd name="T27" fmla="*/ 1412 h 1416"/>
                  <a:gd name="T28" fmla="*/ 232 w 274"/>
                  <a:gd name="T29" fmla="*/ 1416 h 1416"/>
                  <a:gd name="T30" fmla="*/ 216 w 274"/>
                  <a:gd name="T31" fmla="*/ 1412 h 1416"/>
                  <a:gd name="T32" fmla="*/ 200 w 274"/>
                  <a:gd name="T33" fmla="*/ 1398 h 1416"/>
                  <a:gd name="T34" fmla="*/ 174 w 274"/>
                  <a:gd name="T35" fmla="*/ 1354 h 1416"/>
                  <a:gd name="T36" fmla="*/ 152 w 274"/>
                  <a:gd name="T37" fmla="*/ 1290 h 1416"/>
                  <a:gd name="T38" fmla="*/ 132 w 274"/>
                  <a:gd name="T39" fmla="*/ 1220 h 1416"/>
                  <a:gd name="T40" fmla="*/ 108 w 274"/>
                  <a:gd name="T41" fmla="*/ 1098 h 1416"/>
                  <a:gd name="T42" fmla="*/ 104 w 274"/>
                  <a:gd name="T43" fmla="*/ 1068 h 1416"/>
                  <a:gd name="T44" fmla="*/ 62 w 274"/>
                  <a:gd name="T45" fmla="*/ 734 h 1416"/>
                  <a:gd name="T46" fmla="*/ 30 w 274"/>
                  <a:gd name="T47" fmla="*/ 392 h 1416"/>
                  <a:gd name="T48" fmla="*/ 26 w 274"/>
                  <a:gd name="T49" fmla="*/ 354 h 1416"/>
                  <a:gd name="T50" fmla="*/ 8 w 274"/>
                  <a:gd name="T51" fmla="*/ 234 h 1416"/>
                  <a:gd name="T52" fmla="*/ 0 w 274"/>
                  <a:gd name="T53" fmla="*/ 152 h 1416"/>
                  <a:gd name="T54" fmla="*/ 2 w 274"/>
                  <a:gd name="T55" fmla="*/ 94 h 1416"/>
                  <a:gd name="T56" fmla="*/ 4 w 274"/>
                  <a:gd name="T57" fmla="*/ 74 h 1416"/>
                  <a:gd name="T58" fmla="*/ 16 w 274"/>
                  <a:gd name="T59" fmla="*/ 32 h 1416"/>
                  <a:gd name="T60" fmla="*/ 32 w 274"/>
                  <a:gd name="T61" fmla="*/ 8 h 1416"/>
                  <a:gd name="T62" fmla="*/ 52 w 274"/>
                  <a:gd name="T63" fmla="*/ 0 h 1416"/>
                  <a:gd name="T64" fmla="*/ 70 w 274"/>
                  <a:gd name="T65" fmla="*/ 6 h 1416"/>
                  <a:gd name="T66" fmla="*/ 88 w 274"/>
                  <a:gd name="T67" fmla="*/ 24 h 1416"/>
                  <a:gd name="T68" fmla="*/ 102 w 274"/>
                  <a:gd name="T69" fmla="*/ 50 h 1416"/>
                  <a:gd name="T70" fmla="*/ 112 w 274"/>
                  <a:gd name="T71" fmla="*/ 84 h 1416"/>
                  <a:gd name="T72" fmla="*/ 114 w 274"/>
                  <a:gd name="T73" fmla="*/ 124 h 1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4" h="1416">
                    <a:moveTo>
                      <a:pt x="120" y="116"/>
                    </a:moveTo>
                    <a:lnTo>
                      <a:pt x="120" y="116"/>
                    </a:lnTo>
                    <a:lnTo>
                      <a:pt x="130" y="170"/>
                    </a:lnTo>
                    <a:lnTo>
                      <a:pt x="138" y="224"/>
                    </a:lnTo>
                    <a:lnTo>
                      <a:pt x="150" y="332"/>
                    </a:lnTo>
                    <a:lnTo>
                      <a:pt x="160" y="442"/>
                    </a:lnTo>
                    <a:lnTo>
                      <a:pt x="166" y="554"/>
                    </a:lnTo>
                    <a:lnTo>
                      <a:pt x="180" y="776"/>
                    </a:lnTo>
                    <a:lnTo>
                      <a:pt x="186" y="886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0" y="1044"/>
                    </a:lnTo>
                    <a:lnTo>
                      <a:pt x="206" y="1096"/>
                    </a:lnTo>
                    <a:lnTo>
                      <a:pt x="216" y="1146"/>
                    </a:lnTo>
                    <a:lnTo>
                      <a:pt x="226" y="1196"/>
                    </a:lnTo>
                    <a:lnTo>
                      <a:pt x="226" y="1196"/>
                    </a:lnTo>
                    <a:lnTo>
                      <a:pt x="230" y="1216"/>
                    </a:lnTo>
                    <a:lnTo>
                      <a:pt x="240" y="1240"/>
                    </a:lnTo>
                    <a:lnTo>
                      <a:pt x="260" y="1298"/>
                    </a:lnTo>
                    <a:lnTo>
                      <a:pt x="268" y="1326"/>
                    </a:lnTo>
                    <a:lnTo>
                      <a:pt x="272" y="1354"/>
                    </a:lnTo>
                    <a:lnTo>
                      <a:pt x="274" y="1366"/>
                    </a:lnTo>
                    <a:lnTo>
                      <a:pt x="272" y="1378"/>
                    </a:lnTo>
                    <a:lnTo>
                      <a:pt x="270" y="1388"/>
                    </a:lnTo>
                    <a:lnTo>
                      <a:pt x="264" y="1396"/>
                    </a:lnTo>
                    <a:lnTo>
                      <a:pt x="264" y="1396"/>
                    </a:lnTo>
                    <a:lnTo>
                      <a:pt x="256" y="1404"/>
                    </a:lnTo>
                    <a:lnTo>
                      <a:pt x="248" y="1412"/>
                    </a:lnTo>
                    <a:lnTo>
                      <a:pt x="240" y="1414"/>
                    </a:lnTo>
                    <a:lnTo>
                      <a:pt x="232" y="1416"/>
                    </a:lnTo>
                    <a:lnTo>
                      <a:pt x="224" y="1414"/>
                    </a:lnTo>
                    <a:lnTo>
                      <a:pt x="216" y="1412"/>
                    </a:lnTo>
                    <a:lnTo>
                      <a:pt x="208" y="1406"/>
                    </a:lnTo>
                    <a:lnTo>
                      <a:pt x="200" y="1398"/>
                    </a:lnTo>
                    <a:lnTo>
                      <a:pt x="186" y="1378"/>
                    </a:lnTo>
                    <a:lnTo>
                      <a:pt x="174" y="1354"/>
                    </a:lnTo>
                    <a:lnTo>
                      <a:pt x="162" y="1324"/>
                    </a:lnTo>
                    <a:lnTo>
                      <a:pt x="152" y="1290"/>
                    </a:lnTo>
                    <a:lnTo>
                      <a:pt x="142" y="1256"/>
                    </a:lnTo>
                    <a:lnTo>
                      <a:pt x="132" y="1220"/>
                    </a:lnTo>
                    <a:lnTo>
                      <a:pt x="118" y="1152"/>
                    </a:lnTo>
                    <a:lnTo>
                      <a:pt x="108" y="1098"/>
                    </a:lnTo>
                    <a:lnTo>
                      <a:pt x="104" y="1068"/>
                    </a:lnTo>
                    <a:lnTo>
                      <a:pt x="104" y="1068"/>
                    </a:lnTo>
                    <a:lnTo>
                      <a:pt x="82" y="900"/>
                    </a:lnTo>
                    <a:lnTo>
                      <a:pt x="62" y="734"/>
                    </a:lnTo>
                    <a:lnTo>
                      <a:pt x="46" y="564"/>
                    </a:lnTo>
                    <a:lnTo>
                      <a:pt x="30" y="392"/>
                    </a:lnTo>
                    <a:lnTo>
                      <a:pt x="30" y="392"/>
                    </a:lnTo>
                    <a:lnTo>
                      <a:pt x="26" y="354"/>
                    </a:lnTo>
                    <a:lnTo>
                      <a:pt x="20" y="314"/>
                    </a:lnTo>
                    <a:lnTo>
                      <a:pt x="8" y="234"/>
                    </a:lnTo>
                    <a:lnTo>
                      <a:pt x="2" y="192"/>
                    </a:lnTo>
                    <a:lnTo>
                      <a:pt x="0" y="152"/>
                    </a:lnTo>
                    <a:lnTo>
                      <a:pt x="0" y="112"/>
                    </a:lnTo>
                    <a:lnTo>
                      <a:pt x="2" y="94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10" y="50"/>
                    </a:lnTo>
                    <a:lnTo>
                      <a:pt x="16" y="32"/>
                    </a:lnTo>
                    <a:lnTo>
                      <a:pt x="24" y="18"/>
                    </a:lnTo>
                    <a:lnTo>
                      <a:pt x="32" y="8"/>
                    </a:lnTo>
                    <a:lnTo>
                      <a:pt x="42" y="2"/>
                    </a:lnTo>
                    <a:lnTo>
                      <a:pt x="52" y="0"/>
                    </a:lnTo>
                    <a:lnTo>
                      <a:pt x="62" y="2"/>
                    </a:lnTo>
                    <a:lnTo>
                      <a:pt x="70" y="6"/>
                    </a:lnTo>
                    <a:lnTo>
                      <a:pt x="80" y="14"/>
                    </a:lnTo>
                    <a:lnTo>
                      <a:pt x="88" y="24"/>
                    </a:lnTo>
                    <a:lnTo>
                      <a:pt x="96" y="36"/>
                    </a:lnTo>
                    <a:lnTo>
                      <a:pt x="102" y="50"/>
                    </a:lnTo>
                    <a:lnTo>
                      <a:pt x="108" y="66"/>
                    </a:lnTo>
                    <a:lnTo>
                      <a:pt x="112" y="84"/>
                    </a:lnTo>
                    <a:lnTo>
                      <a:pt x="114" y="104"/>
                    </a:lnTo>
                    <a:lnTo>
                      <a:pt x="114" y="124"/>
                    </a:lnTo>
                    <a:lnTo>
                      <a:pt x="12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" name="Freeform 141"/>
              <p:cNvSpPr>
                <a:spLocks/>
              </p:cNvSpPr>
              <p:nvPr userDrawn="1"/>
            </p:nvSpPr>
            <p:spPr bwMode="auto">
              <a:xfrm>
                <a:off x="10969" y="798"/>
                <a:ext cx="274" cy="1416"/>
              </a:xfrm>
              <a:custGeom>
                <a:avLst/>
                <a:gdLst>
                  <a:gd name="T0" fmla="*/ 120 w 274"/>
                  <a:gd name="T1" fmla="*/ 116 h 1416"/>
                  <a:gd name="T2" fmla="*/ 138 w 274"/>
                  <a:gd name="T3" fmla="*/ 224 h 1416"/>
                  <a:gd name="T4" fmla="*/ 160 w 274"/>
                  <a:gd name="T5" fmla="*/ 442 h 1416"/>
                  <a:gd name="T6" fmla="*/ 180 w 274"/>
                  <a:gd name="T7" fmla="*/ 776 h 1416"/>
                  <a:gd name="T8" fmla="*/ 194 w 274"/>
                  <a:gd name="T9" fmla="*/ 994 h 1416"/>
                  <a:gd name="T10" fmla="*/ 200 w 274"/>
                  <a:gd name="T11" fmla="*/ 1044 h 1416"/>
                  <a:gd name="T12" fmla="*/ 216 w 274"/>
                  <a:gd name="T13" fmla="*/ 1146 h 1416"/>
                  <a:gd name="T14" fmla="*/ 226 w 274"/>
                  <a:gd name="T15" fmla="*/ 1196 h 1416"/>
                  <a:gd name="T16" fmla="*/ 240 w 274"/>
                  <a:gd name="T17" fmla="*/ 1240 h 1416"/>
                  <a:gd name="T18" fmla="*/ 268 w 274"/>
                  <a:gd name="T19" fmla="*/ 1326 h 1416"/>
                  <a:gd name="T20" fmla="*/ 274 w 274"/>
                  <a:gd name="T21" fmla="*/ 1366 h 1416"/>
                  <a:gd name="T22" fmla="*/ 270 w 274"/>
                  <a:gd name="T23" fmla="*/ 1388 h 1416"/>
                  <a:gd name="T24" fmla="*/ 264 w 274"/>
                  <a:gd name="T25" fmla="*/ 1396 h 1416"/>
                  <a:gd name="T26" fmla="*/ 248 w 274"/>
                  <a:gd name="T27" fmla="*/ 1412 h 1416"/>
                  <a:gd name="T28" fmla="*/ 232 w 274"/>
                  <a:gd name="T29" fmla="*/ 1416 h 1416"/>
                  <a:gd name="T30" fmla="*/ 216 w 274"/>
                  <a:gd name="T31" fmla="*/ 1412 h 1416"/>
                  <a:gd name="T32" fmla="*/ 200 w 274"/>
                  <a:gd name="T33" fmla="*/ 1398 h 1416"/>
                  <a:gd name="T34" fmla="*/ 174 w 274"/>
                  <a:gd name="T35" fmla="*/ 1354 h 1416"/>
                  <a:gd name="T36" fmla="*/ 152 w 274"/>
                  <a:gd name="T37" fmla="*/ 1290 h 1416"/>
                  <a:gd name="T38" fmla="*/ 132 w 274"/>
                  <a:gd name="T39" fmla="*/ 1220 h 1416"/>
                  <a:gd name="T40" fmla="*/ 108 w 274"/>
                  <a:gd name="T41" fmla="*/ 1098 h 1416"/>
                  <a:gd name="T42" fmla="*/ 104 w 274"/>
                  <a:gd name="T43" fmla="*/ 1068 h 1416"/>
                  <a:gd name="T44" fmla="*/ 62 w 274"/>
                  <a:gd name="T45" fmla="*/ 734 h 1416"/>
                  <a:gd name="T46" fmla="*/ 30 w 274"/>
                  <a:gd name="T47" fmla="*/ 392 h 1416"/>
                  <a:gd name="T48" fmla="*/ 26 w 274"/>
                  <a:gd name="T49" fmla="*/ 354 h 1416"/>
                  <a:gd name="T50" fmla="*/ 8 w 274"/>
                  <a:gd name="T51" fmla="*/ 234 h 1416"/>
                  <a:gd name="T52" fmla="*/ 0 w 274"/>
                  <a:gd name="T53" fmla="*/ 152 h 1416"/>
                  <a:gd name="T54" fmla="*/ 2 w 274"/>
                  <a:gd name="T55" fmla="*/ 94 h 1416"/>
                  <a:gd name="T56" fmla="*/ 4 w 274"/>
                  <a:gd name="T57" fmla="*/ 74 h 1416"/>
                  <a:gd name="T58" fmla="*/ 16 w 274"/>
                  <a:gd name="T59" fmla="*/ 32 h 1416"/>
                  <a:gd name="T60" fmla="*/ 32 w 274"/>
                  <a:gd name="T61" fmla="*/ 8 h 1416"/>
                  <a:gd name="T62" fmla="*/ 52 w 274"/>
                  <a:gd name="T63" fmla="*/ 0 h 1416"/>
                  <a:gd name="T64" fmla="*/ 70 w 274"/>
                  <a:gd name="T65" fmla="*/ 6 h 1416"/>
                  <a:gd name="T66" fmla="*/ 88 w 274"/>
                  <a:gd name="T67" fmla="*/ 24 h 1416"/>
                  <a:gd name="T68" fmla="*/ 102 w 274"/>
                  <a:gd name="T69" fmla="*/ 50 h 1416"/>
                  <a:gd name="T70" fmla="*/ 112 w 274"/>
                  <a:gd name="T71" fmla="*/ 84 h 1416"/>
                  <a:gd name="T72" fmla="*/ 114 w 274"/>
                  <a:gd name="T73" fmla="*/ 124 h 1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4" h="1416">
                    <a:moveTo>
                      <a:pt x="120" y="116"/>
                    </a:moveTo>
                    <a:lnTo>
                      <a:pt x="120" y="116"/>
                    </a:lnTo>
                    <a:lnTo>
                      <a:pt x="130" y="170"/>
                    </a:lnTo>
                    <a:lnTo>
                      <a:pt x="138" y="224"/>
                    </a:lnTo>
                    <a:lnTo>
                      <a:pt x="150" y="332"/>
                    </a:lnTo>
                    <a:lnTo>
                      <a:pt x="160" y="442"/>
                    </a:lnTo>
                    <a:lnTo>
                      <a:pt x="166" y="554"/>
                    </a:lnTo>
                    <a:lnTo>
                      <a:pt x="180" y="776"/>
                    </a:lnTo>
                    <a:lnTo>
                      <a:pt x="186" y="886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0" y="1044"/>
                    </a:lnTo>
                    <a:lnTo>
                      <a:pt x="206" y="1096"/>
                    </a:lnTo>
                    <a:lnTo>
                      <a:pt x="216" y="1146"/>
                    </a:lnTo>
                    <a:lnTo>
                      <a:pt x="226" y="1196"/>
                    </a:lnTo>
                    <a:lnTo>
                      <a:pt x="226" y="1196"/>
                    </a:lnTo>
                    <a:lnTo>
                      <a:pt x="230" y="1216"/>
                    </a:lnTo>
                    <a:lnTo>
                      <a:pt x="240" y="1240"/>
                    </a:lnTo>
                    <a:lnTo>
                      <a:pt x="260" y="1298"/>
                    </a:lnTo>
                    <a:lnTo>
                      <a:pt x="268" y="1326"/>
                    </a:lnTo>
                    <a:lnTo>
                      <a:pt x="272" y="1354"/>
                    </a:lnTo>
                    <a:lnTo>
                      <a:pt x="274" y="1366"/>
                    </a:lnTo>
                    <a:lnTo>
                      <a:pt x="272" y="1378"/>
                    </a:lnTo>
                    <a:lnTo>
                      <a:pt x="270" y="1388"/>
                    </a:lnTo>
                    <a:lnTo>
                      <a:pt x="264" y="1396"/>
                    </a:lnTo>
                    <a:lnTo>
                      <a:pt x="264" y="1396"/>
                    </a:lnTo>
                    <a:lnTo>
                      <a:pt x="256" y="1404"/>
                    </a:lnTo>
                    <a:lnTo>
                      <a:pt x="248" y="1412"/>
                    </a:lnTo>
                    <a:lnTo>
                      <a:pt x="240" y="1414"/>
                    </a:lnTo>
                    <a:lnTo>
                      <a:pt x="232" y="1416"/>
                    </a:lnTo>
                    <a:lnTo>
                      <a:pt x="224" y="1414"/>
                    </a:lnTo>
                    <a:lnTo>
                      <a:pt x="216" y="1412"/>
                    </a:lnTo>
                    <a:lnTo>
                      <a:pt x="208" y="1406"/>
                    </a:lnTo>
                    <a:lnTo>
                      <a:pt x="200" y="1398"/>
                    </a:lnTo>
                    <a:lnTo>
                      <a:pt x="186" y="1378"/>
                    </a:lnTo>
                    <a:lnTo>
                      <a:pt x="174" y="1354"/>
                    </a:lnTo>
                    <a:lnTo>
                      <a:pt x="162" y="1324"/>
                    </a:lnTo>
                    <a:lnTo>
                      <a:pt x="152" y="1290"/>
                    </a:lnTo>
                    <a:lnTo>
                      <a:pt x="142" y="1256"/>
                    </a:lnTo>
                    <a:lnTo>
                      <a:pt x="132" y="1220"/>
                    </a:lnTo>
                    <a:lnTo>
                      <a:pt x="118" y="1152"/>
                    </a:lnTo>
                    <a:lnTo>
                      <a:pt x="108" y="1098"/>
                    </a:lnTo>
                    <a:lnTo>
                      <a:pt x="104" y="1068"/>
                    </a:lnTo>
                    <a:lnTo>
                      <a:pt x="104" y="1068"/>
                    </a:lnTo>
                    <a:lnTo>
                      <a:pt x="82" y="900"/>
                    </a:lnTo>
                    <a:lnTo>
                      <a:pt x="62" y="734"/>
                    </a:lnTo>
                    <a:lnTo>
                      <a:pt x="46" y="564"/>
                    </a:lnTo>
                    <a:lnTo>
                      <a:pt x="30" y="392"/>
                    </a:lnTo>
                    <a:lnTo>
                      <a:pt x="30" y="392"/>
                    </a:lnTo>
                    <a:lnTo>
                      <a:pt x="26" y="354"/>
                    </a:lnTo>
                    <a:lnTo>
                      <a:pt x="20" y="314"/>
                    </a:lnTo>
                    <a:lnTo>
                      <a:pt x="8" y="234"/>
                    </a:lnTo>
                    <a:lnTo>
                      <a:pt x="2" y="192"/>
                    </a:lnTo>
                    <a:lnTo>
                      <a:pt x="0" y="152"/>
                    </a:lnTo>
                    <a:lnTo>
                      <a:pt x="0" y="112"/>
                    </a:lnTo>
                    <a:lnTo>
                      <a:pt x="2" y="94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10" y="50"/>
                    </a:lnTo>
                    <a:lnTo>
                      <a:pt x="16" y="32"/>
                    </a:lnTo>
                    <a:lnTo>
                      <a:pt x="24" y="18"/>
                    </a:lnTo>
                    <a:lnTo>
                      <a:pt x="32" y="8"/>
                    </a:lnTo>
                    <a:lnTo>
                      <a:pt x="42" y="2"/>
                    </a:lnTo>
                    <a:lnTo>
                      <a:pt x="52" y="0"/>
                    </a:lnTo>
                    <a:lnTo>
                      <a:pt x="62" y="2"/>
                    </a:lnTo>
                    <a:lnTo>
                      <a:pt x="70" y="6"/>
                    </a:lnTo>
                    <a:lnTo>
                      <a:pt x="80" y="14"/>
                    </a:lnTo>
                    <a:lnTo>
                      <a:pt x="88" y="24"/>
                    </a:lnTo>
                    <a:lnTo>
                      <a:pt x="96" y="36"/>
                    </a:lnTo>
                    <a:lnTo>
                      <a:pt x="102" y="50"/>
                    </a:lnTo>
                    <a:lnTo>
                      <a:pt x="108" y="66"/>
                    </a:lnTo>
                    <a:lnTo>
                      <a:pt x="112" y="84"/>
                    </a:lnTo>
                    <a:lnTo>
                      <a:pt x="114" y="104"/>
                    </a:lnTo>
                    <a:lnTo>
                      <a:pt x="114" y="1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" name="Freeform 142"/>
              <p:cNvSpPr>
                <a:spLocks/>
              </p:cNvSpPr>
              <p:nvPr userDrawn="1"/>
            </p:nvSpPr>
            <p:spPr bwMode="auto">
              <a:xfrm>
                <a:off x="10465" y="1070"/>
                <a:ext cx="284" cy="1024"/>
              </a:xfrm>
              <a:custGeom>
                <a:avLst/>
                <a:gdLst>
                  <a:gd name="T0" fmla="*/ 150 w 284"/>
                  <a:gd name="T1" fmla="*/ 50 h 1024"/>
                  <a:gd name="T2" fmla="*/ 160 w 284"/>
                  <a:gd name="T3" fmla="*/ 80 h 1024"/>
                  <a:gd name="T4" fmla="*/ 168 w 284"/>
                  <a:gd name="T5" fmla="*/ 150 h 1024"/>
                  <a:gd name="T6" fmla="*/ 166 w 284"/>
                  <a:gd name="T7" fmla="*/ 260 h 1024"/>
                  <a:gd name="T8" fmla="*/ 168 w 284"/>
                  <a:gd name="T9" fmla="*/ 330 h 1024"/>
                  <a:gd name="T10" fmla="*/ 176 w 284"/>
                  <a:gd name="T11" fmla="*/ 404 h 1024"/>
                  <a:gd name="T12" fmla="*/ 200 w 284"/>
                  <a:gd name="T13" fmla="*/ 550 h 1024"/>
                  <a:gd name="T14" fmla="*/ 212 w 284"/>
                  <a:gd name="T15" fmla="*/ 624 h 1024"/>
                  <a:gd name="T16" fmla="*/ 232 w 284"/>
                  <a:gd name="T17" fmla="*/ 708 h 1024"/>
                  <a:gd name="T18" fmla="*/ 264 w 284"/>
                  <a:gd name="T19" fmla="*/ 832 h 1024"/>
                  <a:gd name="T20" fmla="*/ 282 w 284"/>
                  <a:gd name="T21" fmla="*/ 924 h 1024"/>
                  <a:gd name="T22" fmla="*/ 284 w 284"/>
                  <a:gd name="T23" fmla="*/ 974 h 1024"/>
                  <a:gd name="T24" fmla="*/ 278 w 284"/>
                  <a:gd name="T25" fmla="*/ 1002 h 1024"/>
                  <a:gd name="T26" fmla="*/ 270 w 284"/>
                  <a:gd name="T27" fmla="*/ 1014 h 1024"/>
                  <a:gd name="T28" fmla="*/ 266 w 284"/>
                  <a:gd name="T29" fmla="*/ 1018 h 1024"/>
                  <a:gd name="T30" fmla="*/ 254 w 284"/>
                  <a:gd name="T31" fmla="*/ 1022 h 1024"/>
                  <a:gd name="T32" fmla="*/ 240 w 284"/>
                  <a:gd name="T33" fmla="*/ 1022 h 1024"/>
                  <a:gd name="T34" fmla="*/ 214 w 284"/>
                  <a:gd name="T35" fmla="*/ 1006 h 1024"/>
                  <a:gd name="T36" fmla="*/ 188 w 284"/>
                  <a:gd name="T37" fmla="*/ 972 h 1024"/>
                  <a:gd name="T38" fmla="*/ 164 w 284"/>
                  <a:gd name="T39" fmla="*/ 924 h 1024"/>
                  <a:gd name="T40" fmla="*/ 138 w 284"/>
                  <a:gd name="T41" fmla="*/ 864 h 1024"/>
                  <a:gd name="T42" fmla="*/ 92 w 284"/>
                  <a:gd name="T43" fmla="*/ 718 h 1024"/>
                  <a:gd name="T44" fmla="*/ 52 w 284"/>
                  <a:gd name="T45" fmla="*/ 552 h 1024"/>
                  <a:gd name="T46" fmla="*/ 22 w 284"/>
                  <a:gd name="T47" fmla="*/ 386 h 1024"/>
                  <a:gd name="T48" fmla="*/ 4 w 284"/>
                  <a:gd name="T49" fmla="*/ 242 h 1024"/>
                  <a:gd name="T50" fmla="*/ 0 w 284"/>
                  <a:gd name="T51" fmla="*/ 140 h 1024"/>
                  <a:gd name="T52" fmla="*/ 4 w 284"/>
                  <a:gd name="T53" fmla="*/ 110 h 1024"/>
                  <a:gd name="T54" fmla="*/ 16 w 284"/>
                  <a:gd name="T55" fmla="*/ 80 h 1024"/>
                  <a:gd name="T56" fmla="*/ 42 w 284"/>
                  <a:gd name="T57" fmla="*/ 38 h 1024"/>
                  <a:gd name="T58" fmla="*/ 64 w 284"/>
                  <a:gd name="T59" fmla="*/ 16 h 1024"/>
                  <a:gd name="T60" fmla="*/ 88 w 284"/>
                  <a:gd name="T61" fmla="*/ 2 h 1024"/>
                  <a:gd name="T62" fmla="*/ 110 w 284"/>
                  <a:gd name="T63" fmla="*/ 0 h 1024"/>
                  <a:gd name="T64" fmla="*/ 132 w 284"/>
                  <a:gd name="T65" fmla="*/ 12 h 1024"/>
                  <a:gd name="T66" fmla="*/ 150 w 284"/>
                  <a:gd name="T67" fmla="*/ 42 h 1024"/>
                  <a:gd name="T68" fmla="*/ 150 w 284"/>
                  <a:gd name="T69" fmla="*/ 50 h 1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4" h="1024">
                    <a:moveTo>
                      <a:pt x="150" y="50"/>
                    </a:moveTo>
                    <a:lnTo>
                      <a:pt x="150" y="50"/>
                    </a:lnTo>
                    <a:lnTo>
                      <a:pt x="156" y="64"/>
                    </a:lnTo>
                    <a:lnTo>
                      <a:pt x="160" y="80"/>
                    </a:lnTo>
                    <a:lnTo>
                      <a:pt x="166" y="114"/>
                    </a:lnTo>
                    <a:lnTo>
                      <a:pt x="168" y="150"/>
                    </a:lnTo>
                    <a:lnTo>
                      <a:pt x="168" y="186"/>
                    </a:lnTo>
                    <a:lnTo>
                      <a:pt x="166" y="260"/>
                    </a:lnTo>
                    <a:lnTo>
                      <a:pt x="166" y="296"/>
                    </a:lnTo>
                    <a:lnTo>
                      <a:pt x="168" y="330"/>
                    </a:lnTo>
                    <a:lnTo>
                      <a:pt x="168" y="330"/>
                    </a:lnTo>
                    <a:lnTo>
                      <a:pt x="176" y="404"/>
                    </a:lnTo>
                    <a:lnTo>
                      <a:pt x="188" y="478"/>
                    </a:lnTo>
                    <a:lnTo>
                      <a:pt x="200" y="550"/>
                    </a:lnTo>
                    <a:lnTo>
                      <a:pt x="212" y="624"/>
                    </a:lnTo>
                    <a:lnTo>
                      <a:pt x="212" y="624"/>
                    </a:lnTo>
                    <a:lnTo>
                      <a:pt x="218" y="658"/>
                    </a:lnTo>
                    <a:lnTo>
                      <a:pt x="232" y="708"/>
                    </a:lnTo>
                    <a:lnTo>
                      <a:pt x="248" y="768"/>
                    </a:lnTo>
                    <a:lnTo>
                      <a:pt x="264" y="832"/>
                    </a:lnTo>
                    <a:lnTo>
                      <a:pt x="276" y="896"/>
                    </a:lnTo>
                    <a:lnTo>
                      <a:pt x="282" y="924"/>
                    </a:lnTo>
                    <a:lnTo>
                      <a:pt x="284" y="952"/>
                    </a:lnTo>
                    <a:lnTo>
                      <a:pt x="284" y="974"/>
                    </a:lnTo>
                    <a:lnTo>
                      <a:pt x="280" y="994"/>
                    </a:lnTo>
                    <a:lnTo>
                      <a:pt x="278" y="1002"/>
                    </a:lnTo>
                    <a:lnTo>
                      <a:pt x="276" y="1010"/>
                    </a:lnTo>
                    <a:lnTo>
                      <a:pt x="270" y="1014"/>
                    </a:lnTo>
                    <a:lnTo>
                      <a:pt x="266" y="1018"/>
                    </a:lnTo>
                    <a:lnTo>
                      <a:pt x="266" y="1018"/>
                    </a:lnTo>
                    <a:lnTo>
                      <a:pt x="260" y="1022"/>
                    </a:lnTo>
                    <a:lnTo>
                      <a:pt x="254" y="1022"/>
                    </a:lnTo>
                    <a:lnTo>
                      <a:pt x="246" y="1024"/>
                    </a:lnTo>
                    <a:lnTo>
                      <a:pt x="240" y="1022"/>
                    </a:lnTo>
                    <a:lnTo>
                      <a:pt x="228" y="1016"/>
                    </a:lnTo>
                    <a:lnTo>
                      <a:pt x="214" y="1006"/>
                    </a:lnTo>
                    <a:lnTo>
                      <a:pt x="202" y="992"/>
                    </a:lnTo>
                    <a:lnTo>
                      <a:pt x="188" y="972"/>
                    </a:lnTo>
                    <a:lnTo>
                      <a:pt x="176" y="950"/>
                    </a:lnTo>
                    <a:lnTo>
                      <a:pt x="164" y="924"/>
                    </a:lnTo>
                    <a:lnTo>
                      <a:pt x="150" y="896"/>
                    </a:lnTo>
                    <a:lnTo>
                      <a:pt x="138" y="864"/>
                    </a:lnTo>
                    <a:lnTo>
                      <a:pt x="114" y="794"/>
                    </a:lnTo>
                    <a:lnTo>
                      <a:pt x="92" y="718"/>
                    </a:lnTo>
                    <a:lnTo>
                      <a:pt x="70" y="636"/>
                    </a:lnTo>
                    <a:lnTo>
                      <a:pt x="52" y="552"/>
                    </a:lnTo>
                    <a:lnTo>
                      <a:pt x="36" y="468"/>
                    </a:lnTo>
                    <a:lnTo>
                      <a:pt x="22" y="386"/>
                    </a:lnTo>
                    <a:lnTo>
                      <a:pt x="10" y="310"/>
                    </a:lnTo>
                    <a:lnTo>
                      <a:pt x="4" y="242"/>
                    </a:lnTo>
                    <a:lnTo>
                      <a:pt x="0" y="184"/>
                    </a:lnTo>
                    <a:lnTo>
                      <a:pt x="0" y="140"/>
                    </a:lnTo>
                    <a:lnTo>
                      <a:pt x="2" y="122"/>
                    </a:lnTo>
                    <a:lnTo>
                      <a:pt x="4" y="110"/>
                    </a:lnTo>
                    <a:lnTo>
                      <a:pt x="4" y="110"/>
                    </a:lnTo>
                    <a:lnTo>
                      <a:pt x="16" y="80"/>
                    </a:lnTo>
                    <a:lnTo>
                      <a:pt x="34" y="52"/>
                    </a:lnTo>
                    <a:lnTo>
                      <a:pt x="42" y="38"/>
                    </a:lnTo>
                    <a:lnTo>
                      <a:pt x="54" y="26"/>
                    </a:lnTo>
                    <a:lnTo>
                      <a:pt x="64" y="16"/>
                    </a:lnTo>
                    <a:lnTo>
                      <a:pt x="76" y="8"/>
                    </a:lnTo>
                    <a:lnTo>
                      <a:pt x="88" y="2"/>
                    </a:lnTo>
                    <a:lnTo>
                      <a:pt x="98" y="0"/>
                    </a:lnTo>
                    <a:lnTo>
                      <a:pt x="110" y="0"/>
                    </a:lnTo>
                    <a:lnTo>
                      <a:pt x="122" y="4"/>
                    </a:lnTo>
                    <a:lnTo>
                      <a:pt x="132" y="12"/>
                    </a:lnTo>
                    <a:lnTo>
                      <a:pt x="142" y="24"/>
                    </a:lnTo>
                    <a:lnTo>
                      <a:pt x="150" y="42"/>
                    </a:lnTo>
                    <a:lnTo>
                      <a:pt x="158" y="64"/>
                    </a:lnTo>
                    <a:lnTo>
                      <a:pt x="150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" name="Freeform 143"/>
              <p:cNvSpPr>
                <a:spLocks/>
              </p:cNvSpPr>
              <p:nvPr userDrawn="1"/>
            </p:nvSpPr>
            <p:spPr bwMode="auto">
              <a:xfrm>
                <a:off x="10465" y="1070"/>
                <a:ext cx="284" cy="1024"/>
              </a:xfrm>
              <a:custGeom>
                <a:avLst/>
                <a:gdLst>
                  <a:gd name="T0" fmla="*/ 150 w 284"/>
                  <a:gd name="T1" fmla="*/ 50 h 1024"/>
                  <a:gd name="T2" fmla="*/ 160 w 284"/>
                  <a:gd name="T3" fmla="*/ 80 h 1024"/>
                  <a:gd name="T4" fmla="*/ 168 w 284"/>
                  <a:gd name="T5" fmla="*/ 150 h 1024"/>
                  <a:gd name="T6" fmla="*/ 166 w 284"/>
                  <a:gd name="T7" fmla="*/ 260 h 1024"/>
                  <a:gd name="T8" fmla="*/ 168 w 284"/>
                  <a:gd name="T9" fmla="*/ 330 h 1024"/>
                  <a:gd name="T10" fmla="*/ 176 w 284"/>
                  <a:gd name="T11" fmla="*/ 404 h 1024"/>
                  <a:gd name="T12" fmla="*/ 200 w 284"/>
                  <a:gd name="T13" fmla="*/ 550 h 1024"/>
                  <a:gd name="T14" fmla="*/ 212 w 284"/>
                  <a:gd name="T15" fmla="*/ 624 h 1024"/>
                  <a:gd name="T16" fmla="*/ 232 w 284"/>
                  <a:gd name="T17" fmla="*/ 708 h 1024"/>
                  <a:gd name="T18" fmla="*/ 264 w 284"/>
                  <a:gd name="T19" fmla="*/ 832 h 1024"/>
                  <a:gd name="T20" fmla="*/ 282 w 284"/>
                  <a:gd name="T21" fmla="*/ 924 h 1024"/>
                  <a:gd name="T22" fmla="*/ 284 w 284"/>
                  <a:gd name="T23" fmla="*/ 974 h 1024"/>
                  <a:gd name="T24" fmla="*/ 278 w 284"/>
                  <a:gd name="T25" fmla="*/ 1002 h 1024"/>
                  <a:gd name="T26" fmla="*/ 270 w 284"/>
                  <a:gd name="T27" fmla="*/ 1014 h 1024"/>
                  <a:gd name="T28" fmla="*/ 266 w 284"/>
                  <a:gd name="T29" fmla="*/ 1018 h 1024"/>
                  <a:gd name="T30" fmla="*/ 254 w 284"/>
                  <a:gd name="T31" fmla="*/ 1022 h 1024"/>
                  <a:gd name="T32" fmla="*/ 240 w 284"/>
                  <a:gd name="T33" fmla="*/ 1022 h 1024"/>
                  <a:gd name="T34" fmla="*/ 214 w 284"/>
                  <a:gd name="T35" fmla="*/ 1006 h 1024"/>
                  <a:gd name="T36" fmla="*/ 188 w 284"/>
                  <a:gd name="T37" fmla="*/ 972 h 1024"/>
                  <a:gd name="T38" fmla="*/ 164 w 284"/>
                  <a:gd name="T39" fmla="*/ 924 h 1024"/>
                  <a:gd name="T40" fmla="*/ 138 w 284"/>
                  <a:gd name="T41" fmla="*/ 864 h 1024"/>
                  <a:gd name="T42" fmla="*/ 92 w 284"/>
                  <a:gd name="T43" fmla="*/ 718 h 1024"/>
                  <a:gd name="T44" fmla="*/ 52 w 284"/>
                  <a:gd name="T45" fmla="*/ 552 h 1024"/>
                  <a:gd name="T46" fmla="*/ 22 w 284"/>
                  <a:gd name="T47" fmla="*/ 386 h 1024"/>
                  <a:gd name="T48" fmla="*/ 4 w 284"/>
                  <a:gd name="T49" fmla="*/ 242 h 1024"/>
                  <a:gd name="T50" fmla="*/ 0 w 284"/>
                  <a:gd name="T51" fmla="*/ 140 h 1024"/>
                  <a:gd name="T52" fmla="*/ 4 w 284"/>
                  <a:gd name="T53" fmla="*/ 110 h 1024"/>
                  <a:gd name="T54" fmla="*/ 16 w 284"/>
                  <a:gd name="T55" fmla="*/ 80 h 1024"/>
                  <a:gd name="T56" fmla="*/ 42 w 284"/>
                  <a:gd name="T57" fmla="*/ 38 h 1024"/>
                  <a:gd name="T58" fmla="*/ 64 w 284"/>
                  <a:gd name="T59" fmla="*/ 16 h 1024"/>
                  <a:gd name="T60" fmla="*/ 88 w 284"/>
                  <a:gd name="T61" fmla="*/ 2 h 1024"/>
                  <a:gd name="T62" fmla="*/ 110 w 284"/>
                  <a:gd name="T63" fmla="*/ 0 h 1024"/>
                  <a:gd name="T64" fmla="*/ 132 w 284"/>
                  <a:gd name="T65" fmla="*/ 12 h 1024"/>
                  <a:gd name="T66" fmla="*/ 150 w 284"/>
                  <a:gd name="T67" fmla="*/ 42 h 1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4" h="1024">
                    <a:moveTo>
                      <a:pt x="150" y="50"/>
                    </a:moveTo>
                    <a:lnTo>
                      <a:pt x="150" y="50"/>
                    </a:lnTo>
                    <a:lnTo>
                      <a:pt x="156" y="64"/>
                    </a:lnTo>
                    <a:lnTo>
                      <a:pt x="160" y="80"/>
                    </a:lnTo>
                    <a:lnTo>
                      <a:pt x="166" y="114"/>
                    </a:lnTo>
                    <a:lnTo>
                      <a:pt x="168" y="150"/>
                    </a:lnTo>
                    <a:lnTo>
                      <a:pt x="168" y="186"/>
                    </a:lnTo>
                    <a:lnTo>
                      <a:pt x="166" y="260"/>
                    </a:lnTo>
                    <a:lnTo>
                      <a:pt x="166" y="296"/>
                    </a:lnTo>
                    <a:lnTo>
                      <a:pt x="168" y="330"/>
                    </a:lnTo>
                    <a:lnTo>
                      <a:pt x="168" y="330"/>
                    </a:lnTo>
                    <a:lnTo>
                      <a:pt x="176" y="404"/>
                    </a:lnTo>
                    <a:lnTo>
                      <a:pt x="188" y="478"/>
                    </a:lnTo>
                    <a:lnTo>
                      <a:pt x="200" y="550"/>
                    </a:lnTo>
                    <a:lnTo>
                      <a:pt x="212" y="624"/>
                    </a:lnTo>
                    <a:lnTo>
                      <a:pt x="212" y="624"/>
                    </a:lnTo>
                    <a:lnTo>
                      <a:pt x="218" y="658"/>
                    </a:lnTo>
                    <a:lnTo>
                      <a:pt x="232" y="708"/>
                    </a:lnTo>
                    <a:lnTo>
                      <a:pt x="248" y="768"/>
                    </a:lnTo>
                    <a:lnTo>
                      <a:pt x="264" y="832"/>
                    </a:lnTo>
                    <a:lnTo>
                      <a:pt x="276" y="896"/>
                    </a:lnTo>
                    <a:lnTo>
                      <a:pt x="282" y="924"/>
                    </a:lnTo>
                    <a:lnTo>
                      <a:pt x="284" y="952"/>
                    </a:lnTo>
                    <a:lnTo>
                      <a:pt x="284" y="974"/>
                    </a:lnTo>
                    <a:lnTo>
                      <a:pt x="280" y="994"/>
                    </a:lnTo>
                    <a:lnTo>
                      <a:pt x="278" y="1002"/>
                    </a:lnTo>
                    <a:lnTo>
                      <a:pt x="276" y="1010"/>
                    </a:lnTo>
                    <a:lnTo>
                      <a:pt x="270" y="1014"/>
                    </a:lnTo>
                    <a:lnTo>
                      <a:pt x="266" y="1018"/>
                    </a:lnTo>
                    <a:lnTo>
                      <a:pt x="266" y="1018"/>
                    </a:lnTo>
                    <a:lnTo>
                      <a:pt x="260" y="1022"/>
                    </a:lnTo>
                    <a:lnTo>
                      <a:pt x="254" y="1022"/>
                    </a:lnTo>
                    <a:lnTo>
                      <a:pt x="246" y="1024"/>
                    </a:lnTo>
                    <a:lnTo>
                      <a:pt x="240" y="1022"/>
                    </a:lnTo>
                    <a:lnTo>
                      <a:pt x="228" y="1016"/>
                    </a:lnTo>
                    <a:lnTo>
                      <a:pt x="214" y="1006"/>
                    </a:lnTo>
                    <a:lnTo>
                      <a:pt x="202" y="992"/>
                    </a:lnTo>
                    <a:lnTo>
                      <a:pt x="188" y="972"/>
                    </a:lnTo>
                    <a:lnTo>
                      <a:pt x="176" y="950"/>
                    </a:lnTo>
                    <a:lnTo>
                      <a:pt x="164" y="924"/>
                    </a:lnTo>
                    <a:lnTo>
                      <a:pt x="150" y="896"/>
                    </a:lnTo>
                    <a:lnTo>
                      <a:pt x="138" y="864"/>
                    </a:lnTo>
                    <a:lnTo>
                      <a:pt x="114" y="794"/>
                    </a:lnTo>
                    <a:lnTo>
                      <a:pt x="92" y="718"/>
                    </a:lnTo>
                    <a:lnTo>
                      <a:pt x="70" y="636"/>
                    </a:lnTo>
                    <a:lnTo>
                      <a:pt x="52" y="552"/>
                    </a:lnTo>
                    <a:lnTo>
                      <a:pt x="36" y="468"/>
                    </a:lnTo>
                    <a:lnTo>
                      <a:pt x="22" y="386"/>
                    </a:lnTo>
                    <a:lnTo>
                      <a:pt x="10" y="310"/>
                    </a:lnTo>
                    <a:lnTo>
                      <a:pt x="4" y="242"/>
                    </a:lnTo>
                    <a:lnTo>
                      <a:pt x="0" y="184"/>
                    </a:lnTo>
                    <a:lnTo>
                      <a:pt x="0" y="140"/>
                    </a:lnTo>
                    <a:lnTo>
                      <a:pt x="2" y="122"/>
                    </a:lnTo>
                    <a:lnTo>
                      <a:pt x="4" y="110"/>
                    </a:lnTo>
                    <a:lnTo>
                      <a:pt x="4" y="110"/>
                    </a:lnTo>
                    <a:lnTo>
                      <a:pt x="16" y="80"/>
                    </a:lnTo>
                    <a:lnTo>
                      <a:pt x="34" y="52"/>
                    </a:lnTo>
                    <a:lnTo>
                      <a:pt x="42" y="38"/>
                    </a:lnTo>
                    <a:lnTo>
                      <a:pt x="54" y="26"/>
                    </a:lnTo>
                    <a:lnTo>
                      <a:pt x="64" y="16"/>
                    </a:lnTo>
                    <a:lnTo>
                      <a:pt x="76" y="8"/>
                    </a:lnTo>
                    <a:lnTo>
                      <a:pt x="88" y="2"/>
                    </a:lnTo>
                    <a:lnTo>
                      <a:pt x="98" y="0"/>
                    </a:lnTo>
                    <a:lnTo>
                      <a:pt x="110" y="0"/>
                    </a:lnTo>
                    <a:lnTo>
                      <a:pt x="122" y="4"/>
                    </a:lnTo>
                    <a:lnTo>
                      <a:pt x="132" y="12"/>
                    </a:lnTo>
                    <a:lnTo>
                      <a:pt x="142" y="24"/>
                    </a:lnTo>
                    <a:lnTo>
                      <a:pt x="150" y="42"/>
                    </a:lnTo>
                    <a:lnTo>
                      <a:pt x="158" y="6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" name="Freeform 144"/>
              <p:cNvSpPr>
                <a:spLocks/>
              </p:cNvSpPr>
              <p:nvPr userDrawn="1"/>
            </p:nvSpPr>
            <p:spPr bwMode="auto">
              <a:xfrm>
                <a:off x="10073" y="1264"/>
                <a:ext cx="268" cy="800"/>
              </a:xfrm>
              <a:custGeom>
                <a:avLst/>
                <a:gdLst>
                  <a:gd name="T0" fmla="*/ 114 w 268"/>
                  <a:gd name="T1" fmla="*/ 68 h 800"/>
                  <a:gd name="T2" fmla="*/ 114 w 268"/>
                  <a:gd name="T3" fmla="*/ 68 h 800"/>
                  <a:gd name="T4" fmla="*/ 118 w 268"/>
                  <a:gd name="T5" fmla="*/ 128 h 800"/>
                  <a:gd name="T6" fmla="*/ 126 w 268"/>
                  <a:gd name="T7" fmla="*/ 190 h 800"/>
                  <a:gd name="T8" fmla="*/ 136 w 268"/>
                  <a:gd name="T9" fmla="*/ 252 h 800"/>
                  <a:gd name="T10" fmla="*/ 150 w 268"/>
                  <a:gd name="T11" fmla="*/ 314 h 800"/>
                  <a:gd name="T12" fmla="*/ 164 w 268"/>
                  <a:gd name="T13" fmla="*/ 376 h 800"/>
                  <a:gd name="T14" fmla="*/ 180 w 268"/>
                  <a:gd name="T15" fmla="*/ 436 h 800"/>
                  <a:gd name="T16" fmla="*/ 212 w 268"/>
                  <a:gd name="T17" fmla="*/ 554 h 800"/>
                  <a:gd name="T18" fmla="*/ 212 w 268"/>
                  <a:gd name="T19" fmla="*/ 554 h 800"/>
                  <a:gd name="T20" fmla="*/ 226 w 268"/>
                  <a:gd name="T21" fmla="*/ 598 h 800"/>
                  <a:gd name="T22" fmla="*/ 242 w 268"/>
                  <a:gd name="T23" fmla="*/ 642 h 800"/>
                  <a:gd name="T24" fmla="*/ 258 w 268"/>
                  <a:gd name="T25" fmla="*/ 686 h 800"/>
                  <a:gd name="T26" fmla="*/ 262 w 268"/>
                  <a:gd name="T27" fmla="*/ 708 h 800"/>
                  <a:gd name="T28" fmla="*/ 266 w 268"/>
                  <a:gd name="T29" fmla="*/ 730 h 800"/>
                  <a:gd name="T30" fmla="*/ 266 w 268"/>
                  <a:gd name="T31" fmla="*/ 730 h 800"/>
                  <a:gd name="T32" fmla="*/ 268 w 268"/>
                  <a:gd name="T33" fmla="*/ 756 h 800"/>
                  <a:gd name="T34" fmla="*/ 264 w 268"/>
                  <a:gd name="T35" fmla="*/ 776 h 800"/>
                  <a:gd name="T36" fmla="*/ 262 w 268"/>
                  <a:gd name="T37" fmla="*/ 784 h 800"/>
                  <a:gd name="T38" fmla="*/ 258 w 268"/>
                  <a:gd name="T39" fmla="*/ 792 h 800"/>
                  <a:gd name="T40" fmla="*/ 254 w 268"/>
                  <a:gd name="T41" fmla="*/ 796 h 800"/>
                  <a:gd name="T42" fmla="*/ 250 w 268"/>
                  <a:gd name="T43" fmla="*/ 798 h 800"/>
                  <a:gd name="T44" fmla="*/ 244 w 268"/>
                  <a:gd name="T45" fmla="*/ 800 h 800"/>
                  <a:gd name="T46" fmla="*/ 238 w 268"/>
                  <a:gd name="T47" fmla="*/ 798 h 800"/>
                  <a:gd name="T48" fmla="*/ 232 w 268"/>
                  <a:gd name="T49" fmla="*/ 796 h 800"/>
                  <a:gd name="T50" fmla="*/ 224 w 268"/>
                  <a:gd name="T51" fmla="*/ 792 h 800"/>
                  <a:gd name="T52" fmla="*/ 210 w 268"/>
                  <a:gd name="T53" fmla="*/ 776 h 800"/>
                  <a:gd name="T54" fmla="*/ 192 w 268"/>
                  <a:gd name="T55" fmla="*/ 750 h 800"/>
                  <a:gd name="T56" fmla="*/ 192 w 268"/>
                  <a:gd name="T57" fmla="*/ 750 h 800"/>
                  <a:gd name="T58" fmla="*/ 178 w 268"/>
                  <a:gd name="T59" fmla="*/ 726 h 800"/>
                  <a:gd name="T60" fmla="*/ 166 w 268"/>
                  <a:gd name="T61" fmla="*/ 702 h 800"/>
                  <a:gd name="T62" fmla="*/ 144 w 268"/>
                  <a:gd name="T63" fmla="*/ 650 h 800"/>
                  <a:gd name="T64" fmla="*/ 124 w 268"/>
                  <a:gd name="T65" fmla="*/ 594 h 800"/>
                  <a:gd name="T66" fmla="*/ 106 w 268"/>
                  <a:gd name="T67" fmla="*/ 536 h 800"/>
                  <a:gd name="T68" fmla="*/ 90 w 268"/>
                  <a:gd name="T69" fmla="*/ 478 h 800"/>
                  <a:gd name="T70" fmla="*/ 74 w 268"/>
                  <a:gd name="T71" fmla="*/ 422 h 800"/>
                  <a:gd name="T72" fmla="*/ 44 w 268"/>
                  <a:gd name="T73" fmla="*/ 312 h 800"/>
                  <a:gd name="T74" fmla="*/ 44 w 268"/>
                  <a:gd name="T75" fmla="*/ 312 h 800"/>
                  <a:gd name="T76" fmla="*/ 22 w 268"/>
                  <a:gd name="T77" fmla="*/ 230 h 800"/>
                  <a:gd name="T78" fmla="*/ 10 w 268"/>
                  <a:gd name="T79" fmla="*/ 178 h 800"/>
                  <a:gd name="T80" fmla="*/ 6 w 268"/>
                  <a:gd name="T81" fmla="*/ 152 h 800"/>
                  <a:gd name="T82" fmla="*/ 2 w 268"/>
                  <a:gd name="T83" fmla="*/ 126 h 800"/>
                  <a:gd name="T84" fmla="*/ 0 w 268"/>
                  <a:gd name="T85" fmla="*/ 100 h 800"/>
                  <a:gd name="T86" fmla="*/ 0 w 268"/>
                  <a:gd name="T87" fmla="*/ 76 h 800"/>
                  <a:gd name="T88" fmla="*/ 4 w 268"/>
                  <a:gd name="T89" fmla="*/ 54 h 800"/>
                  <a:gd name="T90" fmla="*/ 10 w 268"/>
                  <a:gd name="T91" fmla="*/ 36 h 800"/>
                  <a:gd name="T92" fmla="*/ 14 w 268"/>
                  <a:gd name="T93" fmla="*/ 28 h 800"/>
                  <a:gd name="T94" fmla="*/ 18 w 268"/>
                  <a:gd name="T95" fmla="*/ 20 h 800"/>
                  <a:gd name="T96" fmla="*/ 24 w 268"/>
                  <a:gd name="T97" fmla="*/ 14 h 800"/>
                  <a:gd name="T98" fmla="*/ 32 w 268"/>
                  <a:gd name="T99" fmla="*/ 8 h 800"/>
                  <a:gd name="T100" fmla="*/ 40 w 268"/>
                  <a:gd name="T101" fmla="*/ 4 h 800"/>
                  <a:gd name="T102" fmla="*/ 48 w 268"/>
                  <a:gd name="T103" fmla="*/ 2 h 800"/>
                  <a:gd name="T104" fmla="*/ 58 w 268"/>
                  <a:gd name="T105" fmla="*/ 0 h 800"/>
                  <a:gd name="T106" fmla="*/ 70 w 268"/>
                  <a:gd name="T107" fmla="*/ 0 h 800"/>
                  <a:gd name="T108" fmla="*/ 70 w 268"/>
                  <a:gd name="T109" fmla="*/ 0 h 800"/>
                  <a:gd name="T110" fmla="*/ 78 w 268"/>
                  <a:gd name="T111" fmla="*/ 14 h 800"/>
                  <a:gd name="T112" fmla="*/ 88 w 268"/>
                  <a:gd name="T113" fmla="*/ 26 h 800"/>
                  <a:gd name="T114" fmla="*/ 108 w 268"/>
                  <a:gd name="T115" fmla="*/ 48 h 800"/>
                  <a:gd name="T116" fmla="*/ 116 w 268"/>
                  <a:gd name="T117" fmla="*/ 60 h 800"/>
                  <a:gd name="T118" fmla="*/ 120 w 268"/>
                  <a:gd name="T119" fmla="*/ 74 h 800"/>
                  <a:gd name="T120" fmla="*/ 124 w 268"/>
                  <a:gd name="T121" fmla="*/ 90 h 800"/>
                  <a:gd name="T122" fmla="*/ 122 w 268"/>
                  <a:gd name="T123" fmla="*/ 106 h 800"/>
                  <a:gd name="T124" fmla="*/ 114 w 268"/>
                  <a:gd name="T125" fmla="*/ 68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68" h="800">
                    <a:moveTo>
                      <a:pt x="114" y="68"/>
                    </a:moveTo>
                    <a:lnTo>
                      <a:pt x="114" y="68"/>
                    </a:lnTo>
                    <a:lnTo>
                      <a:pt x="118" y="128"/>
                    </a:lnTo>
                    <a:lnTo>
                      <a:pt x="126" y="190"/>
                    </a:lnTo>
                    <a:lnTo>
                      <a:pt x="136" y="252"/>
                    </a:lnTo>
                    <a:lnTo>
                      <a:pt x="150" y="314"/>
                    </a:lnTo>
                    <a:lnTo>
                      <a:pt x="164" y="376"/>
                    </a:lnTo>
                    <a:lnTo>
                      <a:pt x="180" y="436"/>
                    </a:lnTo>
                    <a:lnTo>
                      <a:pt x="212" y="554"/>
                    </a:lnTo>
                    <a:lnTo>
                      <a:pt x="212" y="554"/>
                    </a:lnTo>
                    <a:lnTo>
                      <a:pt x="226" y="598"/>
                    </a:lnTo>
                    <a:lnTo>
                      <a:pt x="242" y="642"/>
                    </a:lnTo>
                    <a:lnTo>
                      <a:pt x="258" y="686"/>
                    </a:lnTo>
                    <a:lnTo>
                      <a:pt x="262" y="708"/>
                    </a:lnTo>
                    <a:lnTo>
                      <a:pt x="266" y="730"/>
                    </a:lnTo>
                    <a:lnTo>
                      <a:pt x="266" y="730"/>
                    </a:lnTo>
                    <a:lnTo>
                      <a:pt x="268" y="756"/>
                    </a:lnTo>
                    <a:lnTo>
                      <a:pt x="264" y="776"/>
                    </a:lnTo>
                    <a:lnTo>
                      <a:pt x="262" y="784"/>
                    </a:lnTo>
                    <a:lnTo>
                      <a:pt x="258" y="792"/>
                    </a:lnTo>
                    <a:lnTo>
                      <a:pt x="254" y="796"/>
                    </a:lnTo>
                    <a:lnTo>
                      <a:pt x="250" y="798"/>
                    </a:lnTo>
                    <a:lnTo>
                      <a:pt x="244" y="800"/>
                    </a:lnTo>
                    <a:lnTo>
                      <a:pt x="238" y="798"/>
                    </a:lnTo>
                    <a:lnTo>
                      <a:pt x="232" y="796"/>
                    </a:lnTo>
                    <a:lnTo>
                      <a:pt x="224" y="792"/>
                    </a:lnTo>
                    <a:lnTo>
                      <a:pt x="210" y="776"/>
                    </a:lnTo>
                    <a:lnTo>
                      <a:pt x="192" y="750"/>
                    </a:lnTo>
                    <a:lnTo>
                      <a:pt x="192" y="750"/>
                    </a:lnTo>
                    <a:lnTo>
                      <a:pt x="178" y="726"/>
                    </a:lnTo>
                    <a:lnTo>
                      <a:pt x="166" y="702"/>
                    </a:lnTo>
                    <a:lnTo>
                      <a:pt x="144" y="650"/>
                    </a:lnTo>
                    <a:lnTo>
                      <a:pt x="124" y="594"/>
                    </a:lnTo>
                    <a:lnTo>
                      <a:pt x="106" y="536"/>
                    </a:lnTo>
                    <a:lnTo>
                      <a:pt x="90" y="478"/>
                    </a:lnTo>
                    <a:lnTo>
                      <a:pt x="74" y="422"/>
                    </a:lnTo>
                    <a:lnTo>
                      <a:pt x="44" y="312"/>
                    </a:lnTo>
                    <a:lnTo>
                      <a:pt x="44" y="312"/>
                    </a:lnTo>
                    <a:lnTo>
                      <a:pt x="22" y="230"/>
                    </a:lnTo>
                    <a:lnTo>
                      <a:pt x="10" y="178"/>
                    </a:lnTo>
                    <a:lnTo>
                      <a:pt x="6" y="152"/>
                    </a:lnTo>
                    <a:lnTo>
                      <a:pt x="2" y="126"/>
                    </a:lnTo>
                    <a:lnTo>
                      <a:pt x="0" y="100"/>
                    </a:lnTo>
                    <a:lnTo>
                      <a:pt x="0" y="76"/>
                    </a:lnTo>
                    <a:lnTo>
                      <a:pt x="4" y="54"/>
                    </a:lnTo>
                    <a:lnTo>
                      <a:pt x="10" y="36"/>
                    </a:lnTo>
                    <a:lnTo>
                      <a:pt x="14" y="28"/>
                    </a:lnTo>
                    <a:lnTo>
                      <a:pt x="18" y="20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0" y="4"/>
                    </a:lnTo>
                    <a:lnTo>
                      <a:pt x="48" y="2"/>
                    </a:lnTo>
                    <a:lnTo>
                      <a:pt x="58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8" y="14"/>
                    </a:lnTo>
                    <a:lnTo>
                      <a:pt x="88" y="26"/>
                    </a:lnTo>
                    <a:lnTo>
                      <a:pt x="108" y="48"/>
                    </a:lnTo>
                    <a:lnTo>
                      <a:pt x="116" y="60"/>
                    </a:lnTo>
                    <a:lnTo>
                      <a:pt x="120" y="74"/>
                    </a:lnTo>
                    <a:lnTo>
                      <a:pt x="124" y="90"/>
                    </a:lnTo>
                    <a:lnTo>
                      <a:pt x="122" y="106"/>
                    </a:lnTo>
                    <a:lnTo>
                      <a:pt x="114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" name="Freeform 145"/>
              <p:cNvSpPr>
                <a:spLocks/>
              </p:cNvSpPr>
              <p:nvPr userDrawn="1"/>
            </p:nvSpPr>
            <p:spPr bwMode="auto">
              <a:xfrm>
                <a:off x="10073" y="1264"/>
                <a:ext cx="268" cy="800"/>
              </a:xfrm>
              <a:custGeom>
                <a:avLst/>
                <a:gdLst>
                  <a:gd name="T0" fmla="*/ 114 w 268"/>
                  <a:gd name="T1" fmla="*/ 68 h 800"/>
                  <a:gd name="T2" fmla="*/ 114 w 268"/>
                  <a:gd name="T3" fmla="*/ 68 h 800"/>
                  <a:gd name="T4" fmla="*/ 118 w 268"/>
                  <a:gd name="T5" fmla="*/ 128 h 800"/>
                  <a:gd name="T6" fmla="*/ 126 w 268"/>
                  <a:gd name="T7" fmla="*/ 190 h 800"/>
                  <a:gd name="T8" fmla="*/ 136 w 268"/>
                  <a:gd name="T9" fmla="*/ 252 h 800"/>
                  <a:gd name="T10" fmla="*/ 150 w 268"/>
                  <a:gd name="T11" fmla="*/ 314 h 800"/>
                  <a:gd name="T12" fmla="*/ 164 w 268"/>
                  <a:gd name="T13" fmla="*/ 376 h 800"/>
                  <a:gd name="T14" fmla="*/ 180 w 268"/>
                  <a:gd name="T15" fmla="*/ 436 h 800"/>
                  <a:gd name="T16" fmla="*/ 212 w 268"/>
                  <a:gd name="T17" fmla="*/ 554 h 800"/>
                  <a:gd name="T18" fmla="*/ 212 w 268"/>
                  <a:gd name="T19" fmla="*/ 554 h 800"/>
                  <a:gd name="T20" fmla="*/ 226 w 268"/>
                  <a:gd name="T21" fmla="*/ 598 h 800"/>
                  <a:gd name="T22" fmla="*/ 242 w 268"/>
                  <a:gd name="T23" fmla="*/ 642 h 800"/>
                  <a:gd name="T24" fmla="*/ 258 w 268"/>
                  <a:gd name="T25" fmla="*/ 686 h 800"/>
                  <a:gd name="T26" fmla="*/ 262 w 268"/>
                  <a:gd name="T27" fmla="*/ 708 h 800"/>
                  <a:gd name="T28" fmla="*/ 266 w 268"/>
                  <a:gd name="T29" fmla="*/ 730 h 800"/>
                  <a:gd name="T30" fmla="*/ 266 w 268"/>
                  <a:gd name="T31" fmla="*/ 730 h 800"/>
                  <a:gd name="T32" fmla="*/ 268 w 268"/>
                  <a:gd name="T33" fmla="*/ 756 h 800"/>
                  <a:gd name="T34" fmla="*/ 264 w 268"/>
                  <a:gd name="T35" fmla="*/ 776 h 800"/>
                  <a:gd name="T36" fmla="*/ 262 w 268"/>
                  <a:gd name="T37" fmla="*/ 784 h 800"/>
                  <a:gd name="T38" fmla="*/ 258 w 268"/>
                  <a:gd name="T39" fmla="*/ 792 h 800"/>
                  <a:gd name="T40" fmla="*/ 254 w 268"/>
                  <a:gd name="T41" fmla="*/ 796 h 800"/>
                  <a:gd name="T42" fmla="*/ 250 w 268"/>
                  <a:gd name="T43" fmla="*/ 798 h 800"/>
                  <a:gd name="T44" fmla="*/ 244 w 268"/>
                  <a:gd name="T45" fmla="*/ 800 h 800"/>
                  <a:gd name="T46" fmla="*/ 238 w 268"/>
                  <a:gd name="T47" fmla="*/ 798 h 800"/>
                  <a:gd name="T48" fmla="*/ 232 w 268"/>
                  <a:gd name="T49" fmla="*/ 796 h 800"/>
                  <a:gd name="T50" fmla="*/ 224 w 268"/>
                  <a:gd name="T51" fmla="*/ 792 h 800"/>
                  <a:gd name="T52" fmla="*/ 210 w 268"/>
                  <a:gd name="T53" fmla="*/ 776 h 800"/>
                  <a:gd name="T54" fmla="*/ 192 w 268"/>
                  <a:gd name="T55" fmla="*/ 750 h 800"/>
                  <a:gd name="T56" fmla="*/ 192 w 268"/>
                  <a:gd name="T57" fmla="*/ 750 h 800"/>
                  <a:gd name="T58" fmla="*/ 178 w 268"/>
                  <a:gd name="T59" fmla="*/ 726 h 800"/>
                  <a:gd name="T60" fmla="*/ 166 w 268"/>
                  <a:gd name="T61" fmla="*/ 702 h 800"/>
                  <a:gd name="T62" fmla="*/ 144 w 268"/>
                  <a:gd name="T63" fmla="*/ 650 h 800"/>
                  <a:gd name="T64" fmla="*/ 124 w 268"/>
                  <a:gd name="T65" fmla="*/ 594 h 800"/>
                  <a:gd name="T66" fmla="*/ 106 w 268"/>
                  <a:gd name="T67" fmla="*/ 536 h 800"/>
                  <a:gd name="T68" fmla="*/ 90 w 268"/>
                  <a:gd name="T69" fmla="*/ 478 h 800"/>
                  <a:gd name="T70" fmla="*/ 74 w 268"/>
                  <a:gd name="T71" fmla="*/ 422 h 800"/>
                  <a:gd name="T72" fmla="*/ 44 w 268"/>
                  <a:gd name="T73" fmla="*/ 312 h 800"/>
                  <a:gd name="T74" fmla="*/ 44 w 268"/>
                  <a:gd name="T75" fmla="*/ 312 h 800"/>
                  <a:gd name="T76" fmla="*/ 22 w 268"/>
                  <a:gd name="T77" fmla="*/ 230 h 800"/>
                  <a:gd name="T78" fmla="*/ 10 w 268"/>
                  <a:gd name="T79" fmla="*/ 178 h 800"/>
                  <a:gd name="T80" fmla="*/ 6 w 268"/>
                  <a:gd name="T81" fmla="*/ 152 h 800"/>
                  <a:gd name="T82" fmla="*/ 2 w 268"/>
                  <a:gd name="T83" fmla="*/ 126 h 800"/>
                  <a:gd name="T84" fmla="*/ 0 w 268"/>
                  <a:gd name="T85" fmla="*/ 100 h 800"/>
                  <a:gd name="T86" fmla="*/ 0 w 268"/>
                  <a:gd name="T87" fmla="*/ 76 h 800"/>
                  <a:gd name="T88" fmla="*/ 4 w 268"/>
                  <a:gd name="T89" fmla="*/ 54 h 800"/>
                  <a:gd name="T90" fmla="*/ 10 w 268"/>
                  <a:gd name="T91" fmla="*/ 36 h 800"/>
                  <a:gd name="T92" fmla="*/ 14 w 268"/>
                  <a:gd name="T93" fmla="*/ 28 h 800"/>
                  <a:gd name="T94" fmla="*/ 18 w 268"/>
                  <a:gd name="T95" fmla="*/ 20 h 800"/>
                  <a:gd name="T96" fmla="*/ 24 w 268"/>
                  <a:gd name="T97" fmla="*/ 14 h 800"/>
                  <a:gd name="T98" fmla="*/ 32 w 268"/>
                  <a:gd name="T99" fmla="*/ 8 h 800"/>
                  <a:gd name="T100" fmla="*/ 40 w 268"/>
                  <a:gd name="T101" fmla="*/ 4 h 800"/>
                  <a:gd name="T102" fmla="*/ 48 w 268"/>
                  <a:gd name="T103" fmla="*/ 2 h 800"/>
                  <a:gd name="T104" fmla="*/ 58 w 268"/>
                  <a:gd name="T105" fmla="*/ 0 h 800"/>
                  <a:gd name="T106" fmla="*/ 70 w 268"/>
                  <a:gd name="T107" fmla="*/ 0 h 800"/>
                  <a:gd name="T108" fmla="*/ 70 w 268"/>
                  <a:gd name="T109" fmla="*/ 0 h 800"/>
                  <a:gd name="T110" fmla="*/ 78 w 268"/>
                  <a:gd name="T111" fmla="*/ 14 h 800"/>
                  <a:gd name="T112" fmla="*/ 88 w 268"/>
                  <a:gd name="T113" fmla="*/ 26 h 800"/>
                  <a:gd name="T114" fmla="*/ 108 w 268"/>
                  <a:gd name="T115" fmla="*/ 48 h 800"/>
                  <a:gd name="T116" fmla="*/ 116 w 268"/>
                  <a:gd name="T117" fmla="*/ 60 h 800"/>
                  <a:gd name="T118" fmla="*/ 120 w 268"/>
                  <a:gd name="T119" fmla="*/ 74 h 800"/>
                  <a:gd name="T120" fmla="*/ 124 w 268"/>
                  <a:gd name="T121" fmla="*/ 90 h 800"/>
                  <a:gd name="T122" fmla="*/ 122 w 268"/>
                  <a:gd name="T123" fmla="*/ 106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8" h="800">
                    <a:moveTo>
                      <a:pt x="114" y="68"/>
                    </a:moveTo>
                    <a:lnTo>
                      <a:pt x="114" y="68"/>
                    </a:lnTo>
                    <a:lnTo>
                      <a:pt x="118" y="128"/>
                    </a:lnTo>
                    <a:lnTo>
                      <a:pt x="126" y="190"/>
                    </a:lnTo>
                    <a:lnTo>
                      <a:pt x="136" y="252"/>
                    </a:lnTo>
                    <a:lnTo>
                      <a:pt x="150" y="314"/>
                    </a:lnTo>
                    <a:lnTo>
                      <a:pt x="164" y="376"/>
                    </a:lnTo>
                    <a:lnTo>
                      <a:pt x="180" y="436"/>
                    </a:lnTo>
                    <a:lnTo>
                      <a:pt x="212" y="554"/>
                    </a:lnTo>
                    <a:lnTo>
                      <a:pt x="212" y="554"/>
                    </a:lnTo>
                    <a:lnTo>
                      <a:pt x="226" y="598"/>
                    </a:lnTo>
                    <a:lnTo>
                      <a:pt x="242" y="642"/>
                    </a:lnTo>
                    <a:lnTo>
                      <a:pt x="258" y="686"/>
                    </a:lnTo>
                    <a:lnTo>
                      <a:pt x="262" y="708"/>
                    </a:lnTo>
                    <a:lnTo>
                      <a:pt x="266" y="730"/>
                    </a:lnTo>
                    <a:lnTo>
                      <a:pt x="266" y="730"/>
                    </a:lnTo>
                    <a:lnTo>
                      <a:pt x="268" y="756"/>
                    </a:lnTo>
                    <a:lnTo>
                      <a:pt x="264" y="776"/>
                    </a:lnTo>
                    <a:lnTo>
                      <a:pt x="262" y="784"/>
                    </a:lnTo>
                    <a:lnTo>
                      <a:pt x="258" y="792"/>
                    </a:lnTo>
                    <a:lnTo>
                      <a:pt x="254" y="796"/>
                    </a:lnTo>
                    <a:lnTo>
                      <a:pt x="250" y="798"/>
                    </a:lnTo>
                    <a:lnTo>
                      <a:pt x="244" y="800"/>
                    </a:lnTo>
                    <a:lnTo>
                      <a:pt x="238" y="798"/>
                    </a:lnTo>
                    <a:lnTo>
                      <a:pt x="232" y="796"/>
                    </a:lnTo>
                    <a:lnTo>
                      <a:pt x="224" y="792"/>
                    </a:lnTo>
                    <a:lnTo>
                      <a:pt x="210" y="776"/>
                    </a:lnTo>
                    <a:lnTo>
                      <a:pt x="192" y="750"/>
                    </a:lnTo>
                    <a:lnTo>
                      <a:pt x="192" y="750"/>
                    </a:lnTo>
                    <a:lnTo>
                      <a:pt x="178" y="726"/>
                    </a:lnTo>
                    <a:lnTo>
                      <a:pt x="166" y="702"/>
                    </a:lnTo>
                    <a:lnTo>
                      <a:pt x="144" y="650"/>
                    </a:lnTo>
                    <a:lnTo>
                      <a:pt x="124" y="594"/>
                    </a:lnTo>
                    <a:lnTo>
                      <a:pt x="106" y="536"/>
                    </a:lnTo>
                    <a:lnTo>
                      <a:pt x="90" y="478"/>
                    </a:lnTo>
                    <a:lnTo>
                      <a:pt x="74" y="422"/>
                    </a:lnTo>
                    <a:lnTo>
                      <a:pt x="44" y="312"/>
                    </a:lnTo>
                    <a:lnTo>
                      <a:pt x="44" y="312"/>
                    </a:lnTo>
                    <a:lnTo>
                      <a:pt x="22" y="230"/>
                    </a:lnTo>
                    <a:lnTo>
                      <a:pt x="10" y="178"/>
                    </a:lnTo>
                    <a:lnTo>
                      <a:pt x="6" y="152"/>
                    </a:lnTo>
                    <a:lnTo>
                      <a:pt x="2" y="126"/>
                    </a:lnTo>
                    <a:lnTo>
                      <a:pt x="0" y="100"/>
                    </a:lnTo>
                    <a:lnTo>
                      <a:pt x="0" y="76"/>
                    </a:lnTo>
                    <a:lnTo>
                      <a:pt x="4" y="54"/>
                    </a:lnTo>
                    <a:lnTo>
                      <a:pt x="10" y="36"/>
                    </a:lnTo>
                    <a:lnTo>
                      <a:pt x="14" y="28"/>
                    </a:lnTo>
                    <a:lnTo>
                      <a:pt x="18" y="20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0" y="4"/>
                    </a:lnTo>
                    <a:lnTo>
                      <a:pt x="48" y="2"/>
                    </a:lnTo>
                    <a:lnTo>
                      <a:pt x="58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8" y="14"/>
                    </a:lnTo>
                    <a:lnTo>
                      <a:pt x="88" y="26"/>
                    </a:lnTo>
                    <a:lnTo>
                      <a:pt x="108" y="48"/>
                    </a:lnTo>
                    <a:lnTo>
                      <a:pt x="116" y="60"/>
                    </a:lnTo>
                    <a:lnTo>
                      <a:pt x="120" y="74"/>
                    </a:lnTo>
                    <a:lnTo>
                      <a:pt x="124" y="90"/>
                    </a:lnTo>
                    <a:lnTo>
                      <a:pt x="122" y="10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" name="Freeform 146"/>
              <p:cNvSpPr>
                <a:spLocks/>
              </p:cNvSpPr>
              <p:nvPr userDrawn="1"/>
            </p:nvSpPr>
            <p:spPr bwMode="auto">
              <a:xfrm>
                <a:off x="9743" y="1418"/>
                <a:ext cx="262" cy="700"/>
              </a:xfrm>
              <a:custGeom>
                <a:avLst/>
                <a:gdLst>
                  <a:gd name="T0" fmla="*/ 120 w 262"/>
                  <a:gd name="T1" fmla="*/ 36 h 700"/>
                  <a:gd name="T2" fmla="*/ 120 w 262"/>
                  <a:gd name="T3" fmla="*/ 36 h 700"/>
                  <a:gd name="T4" fmla="*/ 124 w 262"/>
                  <a:gd name="T5" fmla="*/ 84 h 700"/>
                  <a:gd name="T6" fmla="*/ 126 w 262"/>
                  <a:gd name="T7" fmla="*/ 132 h 700"/>
                  <a:gd name="T8" fmla="*/ 132 w 262"/>
                  <a:gd name="T9" fmla="*/ 178 h 700"/>
                  <a:gd name="T10" fmla="*/ 138 w 262"/>
                  <a:gd name="T11" fmla="*/ 224 h 700"/>
                  <a:gd name="T12" fmla="*/ 146 w 262"/>
                  <a:gd name="T13" fmla="*/ 268 h 700"/>
                  <a:gd name="T14" fmla="*/ 158 w 262"/>
                  <a:gd name="T15" fmla="*/ 314 h 700"/>
                  <a:gd name="T16" fmla="*/ 170 w 262"/>
                  <a:gd name="T17" fmla="*/ 360 h 700"/>
                  <a:gd name="T18" fmla="*/ 184 w 262"/>
                  <a:gd name="T19" fmla="*/ 406 h 700"/>
                  <a:gd name="T20" fmla="*/ 184 w 262"/>
                  <a:gd name="T21" fmla="*/ 406 h 700"/>
                  <a:gd name="T22" fmla="*/ 212 w 262"/>
                  <a:gd name="T23" fmla="*/ 478 h 700"/>
                  <a:gd name="T24" fmla="*/ 224 w 262"/>
                  <a:gd name="T25" fmla="*/ 514 h 700"/>
                  <a:gd name="T26" fmla="*/ 238 w 262"/>
                  <a:gd name="T27" fmla="*/ 550 h 700"/>
                  <a:gd name="T28" fmla="*/ 248 w 262"/>
                  <a:gd name="T29" fmla="*/ 586 h 700"/>
                  <a:gd name="T30" fmla="*/ 256 w 262"/>
                  <a:gd name="T31" fmla="*/ 624 h 700"/>
                  <a:gd name="T32" fmla="*/ 262 w 262"/>
                  <a:gd name="T33" fmla="*/ 660 h 700"/>
                  <a:gd name="T34" fmla="*/ 262 w 262"/>
                  <a:gd name="T35" fmla="*/ 680 h 700"/>
                  <a:gd name="T36" fmla="*/ 262 w 262"/>
                  <a:gd name="T37" fmla="*/ 698 h 700"/>
                  <a:gd name="T38" fmla="*/ 262 w 262"/>
                  <a:gd name="T39" fmla="*/ 698 h 700"/>
                  <a:gd name="T40" fmla="*/ 248 w 262"/>
                  <a:gd name="T41" fmla="*/ 700 h 700"/>
                  <a:gd name="T42" fmla="*/ 232 w 262"/>
                  <a:gd name="T43" fmla="*/ 700 h 700"/>
                  <a:gd name="T44" fmla="*/ 218 w 262"/>
                  <a:gd name="T45" fmla="*/ 694 h 700"/>
                  <a:gd name="T46" fmla="*/ 204 w 262"/>
                  <a:gd name="T47" fmla="*/ 686 h 700"/>
                  <a:gd name="T48" fmla="*/ 190 w 262"/>
                  <a:gd name="T49" fmla="*/ 674 h 700"/>
                  <a:gd name="T50" fmla="*/ 176 w 262"/>
                  <a:gd name="T51" fmla="*/ 660 h 700"/>
                  <a:gd name="T52" fmla="*/ 164 w 262"/>
                  <a:gd name="T53" fmla="*/ 644 h 700"/>
                  <a:gd name="T54" fmla="*/ 150 w 262"/>
                  <a:gd name="T55" fmla="*/ 624 h 700"/>
                  <a:gd name="T56" fmla="*/ 138 w 262"/>
                  <a:gd name="T57" fmla="*/ 602 h 700"/>
                  <a:gd name="T58" fmla="*/ 126 w 262"/>
                  <a:gd name="T59" fmla="*/ 580 h 700"/>
                  <a:gd name="T60" fmla="*/ 102 w 262"/>
                  <a:gd name="T61" fmla="*/ 528 h 700"/>
                  <a:gd name="T62" fmla="*/ 82 w 262"/>
                  <a:gd name="T63" fmla="*/ 472 h 700"/>
                  <a:gd name="T64" fmla="*/ 62 w 262"/>
                  <a:gd name="T65" fmla="*/ 412 h 700"/>
                  <a:gd name="T66" fmla="*/ 46 w 262"/>
                  <a:gd name="T67" fmla="*/ 350 h 700"/>
                  <a:gd name="T68" fmla="*/ 32 w 262"/>
                  <a:gd name="T69" fmla="*/ 288 h 700"/>
                  <a:gd name="T70" fmla="*/ 20 w 262"/>
                  <a:gd name="T71" fmla="*/ 226 h 700"/>
                  <a:gd name="T72" fmla="*/ 10 w 262"/>
                  <a:gd name="T73" fmla="*/ 170 h 700"/>
                  <a:gd name="T74" fmla="*/ 4 w 262"/>
                  <a:gd name="T75" fmla="*/ 118 h 700"/>
                  <a:gd name="T76" fmla="*/ 0 w 262"/>
                  <a:gd name="T77" fmla="*/ 72 h 700"/>
                  <a:gd name="T78" fmla="*/ 0 w 262"/>
                  <a:gd name="T79" fmla="*/ 36 h 700"/>
                  <a:gd name="T80" fmla="*/ 4 w 262"/>
                  <a:gd name="T81" fmla="*/ 10 h 700"/>
                  <a:gd name="T82" fmla="*/ 4 w 262"/>
                  <a:gd name="T83" fmla="*/ 10 h 700"/>
                  <a:gd name="T84" fmla="*/ 12 w 262"/>
                  <a:gd name="T85" fmla="*/ 6 h 700"/>
                  <a:gd name="T86" fmla="*/ 22 w 262"/>
                  <a:gd name="T87" fmla="*/ 2 h 700"/>
                  <a:gd name="T88" fmla="*/ 40 w 262"/>
                  <a:gd name="T89" fmla="*/ 0 h 700"/>
                  <a:gd name="T90" fmla="*/ 58 w 262"/>
                  <a:gd name="T91" fmla="*/ 2 h 700"/>
                  <a:gd name="T92" fmla="*/ 76 w 262"/>
                  <a:gd name="T93" fmla="*/ 8 h 700"/>
                  <a:gd name="T94" fmla="*/ 92 w 262"/>
                  <a:gd name="T95" fmla="*/ 16 h 700"/>
                  <a:gd name="T96" fmla="*/ 106 w 262"/>
                  <a:gd name="T97" fmla="*/ 28 h 700"/>
                  <a:gd name="T98" fmla="*/ 120 w 262"/>
                  <a:gd name="T99" fmla="*/ 42 h 700"/>
                  <a:gd name="T100" fmla="*/ 130 w 262"/>
                  <a:gd name="T101" fmla="*/ 58 h 700"/>
                  <a:gd name="T102" fmla="*/ 120 w 262"/>
                  <a:gd name="T103" fmla="*/ 36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62" h="700">
                    <a:moveTo>
                      <a:pt x="120" y="36"/>
                    </a:moveTo>
                    <a:lnTo>
                      <a:pt x="120" y="36"/>
                    </a:lnTo>
                    <a:lnTo>
                      <a:pt x="124" y="84"/>
                    </a:lnTo>
                    <a:lnTo>
                      <a:pt x="126" y="132"/>
                    </a:lnTo>
                    <a:lnTo>
                      <a:pt x="132" y="178"/>
                    </a:lnTo>
                    <a:lnTo>
                      <a:pt x="138" y="224"/>
                    </a:lnTo>
                    <a:lnTo>
                      <a:pt x="146" y="268"/>
                    </a:lnTo>
                    <a:lnTo>
                      <a:pt x="158" y="314"/>
                    </a:lnTo>
                    <a:lnTo>
                      <a:pt x="170" y="360"/>
                    </a:lnTo>
                    <a:lnTo>
                      <a:pt x="184" y="406"/>
                    </a:lnTo>
                    <a:lnTo>
                      <a:pt x="184" y="406"/>
                    </a:lnTo>
                    <a:lnTo>
                      <a:pt x="212" y="478"/>
                    </a:lnTo>
                    <a:lnTo>
                      <a:pt x="224" y="514"/>
                    </a:lnTo>
                    <a:lnTo>
                      <a:pt x="238" y="550"/>
                    </a:lnTo>
                    <a:lnTo>
                      <a:pt x="248" y="586"/>
                    </a:lnTo>
                    <a:lnTo>
                      <a:pt x="256" y="624"/>
                    </a:lnTo>
                    <a:lnTo>
                      <a:pt x="262" y="660"/>
                    </a:lnTo>
                    <a:lnTo>
                      <a:pt x="262" y="680"/>
                    </a:lnTo>
                    <a:lnTo>
                      <a:pt x="262" y="698"/>
                    </a:lnTo>
                    <a:lnTo>
                      <a:pt x="262" y="698"/>
                    </a:lnTo>
                    <a:lnTo>
                      <a:pt x="248" y="700"/>
                    </a:lnTo>
                    <a:lnTo>
                      <a:pt x="232" y="700"/>
                    </a:lnTo>
                    <a:lnTo>
                      <a:pt x="218" y="694"/>
                    </a:lnTo>
                    <a:lnTo>
                      <a:pt x="204" y="686"/>
                    </a:lnTo>
                    <a:lnTo>
                      <a:pt x="190" y="674"/>
                    </a:lnTo>
                    <a:lnTo>
                      <a:pt x="176" y="660"/>
                    </a:lnTo>
                    <a:lnTo>
                      <a:pt x="164" y="644"/>
                    </a:lnTo>
                    <a:lnTo>
                      <a:pt x="150" y="624"/>
                    </a:lnTo>
                    <a:lnTo>
                      <a:pt x="138" y="602"/>
                    </a:lnTo>
                    <a:lnTo>
                      <a:pt x="126" y="580"/>
                    </a:lnTo>
                    <a:lnTo>
                      <a:pt x="102" y="528"/>
                    </a:lnTo>
                    <a:lnTo>
                      <a:pt x="82" y="472"/>
                    </a:lnTo>
                    <a:lnTo>
                      <a:pt x="62" y="412"/>
                    </a:lnTo>
                    <a:lnTo>
                      <a:pt x="46" y="350"/>
                    </a:lnTo>
                    <a:lnTo>
                      <a:pt x="32" y="288"/>
                    </a:lnTo>
                    <a:lnTo>
                      <a:pt x="20" y="226"/>
                    </a:lnTo>
                    <a:lnTo>
                      <a:pt x="10" y="170"/>
                    </a:lnTo>
                    <a:lnTo>
                      <a:pt x="4" y="118"/>
                    </a:lnTo>
                    <a:lnTo>
                      <a:pt x="0" y="72"/>
                    </a:lnTo>
                    <a:lnTo>
                      <a:pt x="0" y="3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12" y="6"/>
                    </a:lnTo>
                    <a:lnTo>
                      <a:pt x="22" y="2"/>
                    </a:lnTo>
                    <a:lnTo>
                      <a:pt x="40" y="0"/>
                    </a:lnTo>
                    <a:lnTo>
                      <a:pt x="58" y="2"/>
                    </a:lnTo>
                    <a:lnTo>
                      <a:pt x="76" y="8"/>
                    </a:lnTo>
                    <a:lnTo>
                      <a:pt x="92" y="16"/>
                    </a:lnTo>
                    <a:lnTo>
                      <a:pt x="106" y="28"/>
                    </a:lnTo>
                    <a:lnTo>
                      <a:pt x="120" y="42"/>
                    </a:lnTo>
                    <a:lnTo>
                      <a:pt x="130" y="58"/>
                    </a:lnTo>
                    <a:lnTo>
                      <a:pt x="120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" name="Freeform 147"/>
              <p:cNvSpPr>
                <a:spLocks/>
              </p:cNvSpPr>
              <p:nvPr userDrawn="1"/>
            </p:nvSpPr>
            <p:spPr bwMode="auto">
              <a:xfrm>
                <a:off x="9743" y="1418"/>
                <a:ext cx="262" cy="700"/>
              </a:xfrm>
              <a:custGeom>
                <a:avLst/>
                <a:gdLst>
                  <a:gd name="T0" fmla="*/ 120 w 262"/>
                  <a:gd name="T1" fmla="*/ 36 h 700"/>
                  <a:gd name="T2" fmla="*/ 120 w 262"/>
                  <a:gd name="T3" fmla="*/ 36 h 700"/>
                  <a:gd name="T4" fmla="*/ 124 w 262"/>
                  <a:gd name="T5" fmla="*/ 84 h 700"/>
                  <a:gd name="T6" fmla="*/ 126 w 262"/>
                  <a:gd name="T7" fmla="*/ 132 h 700"/>
                  <a:gd name="T8" fmla="*/ 132 w 262"/>
                  <a:gd name="T9" fmla="*/ 178 h 700"/>
                  <a:gd name="T10" fmla="*/ 138 w 262"/>
                  <a:gd name="T11" fmla="*/ 224 h 700"/>
                  <a:gd name="T12" fmla="*/ 146 w 262"/>
                  <a:gd name="T13" fmla="*/ 268 h 700"/>
                  <a:gd name="T14" fmla="*/ 158 w 262"/>
                  <a:gd name="T15" fmla="*/ 314 h 700"/>
                  <a:gd name="T16" fmla="*/ 170 w 262"/>
                  <a:gd name="T17" fmla="*/ 360 h 700"/>
                  <a:gd name="T18" fmla="*/ 184 w 262"/>
                  <a:gd name="T19" fmla="*/ 406 h 700"/>
                  <a:gd name="T20" fmla="*/ 184 w 262"/>
                  <a:gd name="T21" fmla="*/ 406 h 700"/>
                  <a:gd name="T22" fmla="*/ 212 w 262"/>
                  <a:gd name="T23" fmla="*/ 478 h 700"/>
                  <a:gd name="T24" fmla="*/ 224 w 262"/>
                  <a:gd name="T25" fmla="*/ 514 h 700"/>
                  <a:gd name="T26" fmla="*/ 238 w 262"/>
                  <a:gd name="T27" fmla="*/ 550 h 700"/>
                  <a:gd name="T28" fmla="*/ 248 w 262"/>
                  <a:gd name="T29" fmla="*/ 586 h 700"/>
                  <a:gd name="T30" fmla="*/ 256 w 262"/>
                  <a:gd name="T31" fmla="*/ 624 h 700"/>
                  <a:gd name="T32" fmla="*/ 262 w 262"/>
                  <a:gd name="T33" fmla="*/ 660 h 700"/>
                  <a:gd name="T34" fmla="*/ 262 w 262"/>
                  <a:gd name="T35" fmla="*/ 680 h 700"/>
                  <a:gd name="T36" fmla="*/ 262 w 262"/>
                  <a:gd name="T37" fmla="*/ 698 h 700"/>
                  <a:gd name="T38" fmla="*/ 262 w 262"/>
                  <a:gd name="T39" fmla="*/ 698 h 700"/>
                  <a:gd name="T40" fmla="*/ 248 w 262"/>
                  <a:gd name="T41" fmla="*/ 700 h 700"/>
                  <a:gd name="T42" fmla="*/ 232 w 262"/>
                  <a:gd name="T43" fmla="*/ 700 h 700"/>
                  <a:gd name="T44" fmla="*/ 218 w 262"/>
                  <a:gd name="T45" fmla="*/ 694 h 700"/>
                  <a:gd name="T46" fmla="*/ 204 w 262"/>
                  <a:gd name="T47" fmla="*/ 686 h 700"/>
                  <a:gd name="T48" fmla="*/ 190 w 262"/>
                  <a:gd name="T49" fmla="*/ 674 h 700"/>
                  <a:gd name="T50" fmla="*/ 176 w 262"/>
                  <a:gd name="T51" fmla="*/ 660 h 700"/>
                  <a:gd name="T52" fmla="*/ 164 w 262"/>
                  <a:gd name="T53" fmla="*/ 644 h 700"/>
                  <a:gd name="T54" fmla="*/ 150 w 262"/>
                  <a:gd name="T55" fmla="*/ 624 h 700"/>
                  <a:gd name="T56" fmla="*/ 138 w 262"/>
                  <a:gd name="T57" fmla="*/ 602 h 700"/>
                  <a:gd name="T58" fmla="*/ 126 w 262"/>
                  <a:gd name="T59" fmla="*/ 580 h 700"/>
                  <a:gd name="T60" fmla="*/ 102 w 262"/>
                  <a:gd name="T61" fmla="*/ 528 h 700"/>
                  <a:gd name="T62" fmla="*/ 82 w 262"/>
                  <a:gd name="T63" fmla="*/ 472 h 700"/>
                  <a:gd name="T64" fmla="*/ 62 w 262"/>
                  <a:gd name="T65" fmla="*/ 412 h 700"/>
                  <a:gd name="T66" fmla="*/ 46 w 262"/>
                  <a:gd name="T67" fmla="*/ 350 h 700"/>
                  <a:gd name="T68" fmla="*/ 32 w 262"/>
                  <a:gd name="T69" fmla="*/ 288 h 700"/>
                  <a:gd name="T70" fmla="*/ 20 w 262"/>
                  <a:gd name="T71" fmla="*/ 226 h 700"/>
                  <a:gd name="T72" fmla="*/ 10 w 262"/>
                  <a:gd name="T73" fmla="*/ 170 h 700"/>
                  <a:gd name="T74" fmla="*/ 4 w 262"/>
                  <a:gd name="T75" fmla="*/ 118 h 700"/>
                  <a:gd name="T76" fmla="*/ 0 w 262"/>
                  <a:gd name="T77" fmla="*/ 72 h 700"/>
                  <a:gd name="T78" fmla="*/ 0 w 262"/>
                  <a:gd name="T79" fmla="*/ 36 h 700"/>
                  <a:gd name="T80" fmla="*/ 4 w 262"/>
                  <a:gd name="T81" fmla="*/ 10 h 700"/>
                  <a:gd name="T82" fmla="*/ 4 w 262"/>
                  <a:gd name="T83" fmla="*/ 10 h 700"/>
                  <a:gd name="T84" fmla="*/ 12 w 262"/>
                  <a:gd name="T85" fmla="*/ 6 h 700"/>
                  <a:gd name="T86" fmla="*/ 22 w 262"/>
                  <a:gd name="T87" fmla="*/ 2 h 700"/>
                  <a:gd name="T88" fmla="*/ 40 w 262"/>
                  <a:gd name="T89" fmla="*/ 0 h 700"/>
                  <a:gd name="T90" fmla="*/ 58 w 262"/>
                  <a:gd name="T91" fmla="*/ 2 h 700"/>
                  <a:gd name="T92" fmla="*/ 76 w 262"/>
                  <a:gd name="T93" fmla="*/ 8 h 700"/>
                  <a:gd name="T94" fmla="*/ 92 w 262"/>
                  <a:gd name="T95" fmla="*/ 16 h 700"/>
                  <a:gd name="T96" fmla="*/ 106 w 262"/>
                  <a:gd name="T97" fmla="*/ 28 h 700"/>
                  <a:gd name="T98" fmla="*/ 120 w 262"/>
                  <a:gd name="T99" fmla="*/ 42 h 700"/>
                  <a:gd name="T100" fmla="*/ 130 w 262"/>
                  <a:gd name="T101" fmla="*/ 58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2" h="700">
                    <a:moveTo>
                      <a:pt x="120" y="36"/>
                    </a:moveTo>
                    <a:lnTo>
                      <a:pt x="120" y="36"/>
                    </a:lnTo>
                    <a:lnTo>
                      <a:pt x="124" y="84"/>
                    </a:lnTo>
                    <a:lnTo>
                      <a:pt x="126" y="132"/>
                    </a:lnTo>
                    <a:lnTo>
                      <a:pt x="132" y="178"/>
                    </a:lnTo>
                    <a:lnTo>
                      <a:pt x="138" y="224"/>
                    </a:lnTo>
                    <a:lnTo>
                      <a:pt x="146" y="268"/>
                    </a:lnTo>
                    <a:lnTo>
                      <a:pt x="158" y="314"/>
                    </a:lnTo>
                    <a:lnTo>
                      <a:pt x="170" y="360"/>
                    </a:lnTo>
                    <a:lnTo>
                      <a:pt x="184" y="406"/>
                    </a:lnTo>
                    <a:lnTo>
                      <a:pt x="184" y="406"/>
                    </a:lnTo>
                    <a:lnTo>
                      <a:pt x="212" y="478"/>
                    </a:lnTo>
                    <a:lnTo>
                      <a:pt x="224" y="514"/>
                    </a:lnTo>
                    <a:lnTo>
                      <a:pt x="238" y="550"/>
                    </a:lnTo>
                    <a:lnTo>
                      <a:pt x="248" y="586"/>
                    </a:lnTo>
                    <a:lnTo>
                      <a:pt x="256" y="624"/>
                    </a:lnTo>
                    <a:lnTo>
                      <a:pt x="262" y="660"/>
                    </a:lnTo>
                    <a:lnTo>
                      <a:pt x="262" y="680"/>
                    </a:lnTo>
                    <a:lnTo>
                      <a:pt x="262" y="698"/>
                    </a:lnTo>
                    <a:lnTo>
                      <a:pt x="262" y="698"/>
                    </a:lnTo>
                    <a:lnTo>
                      <a:pt x="248" y="700"/>
                    </a:lnTo>
                    <a:lnTo>
                      <a:pt x="232" y="700"/>
                    </a:lnTo>
                    <a:lnTo>
                      <a:pt x="218" y="694"/>
                    </a:lnTo>
                    <a:lnTo>
                      <a:pt x="204" y="686"/>
                    </a:lnTo>
                    <a:lnTo>
                      <a:pt x="190" y="674"/>
                    </a:lnTo>
                    <a:lnTo>
                      <a:pt x="176" y="660"/>
                    </a:lnTo>
                    <a:lnTo>
                      <a:pt x="164" y="644"/>
                    </a:lnTo>
                    <a:lnTo>
                      <a:pt x="150" y="624"/>
                    </a:lnTo>
                    <a:lnTo>
                      <a:pt x="138" y="602"/>
                    </a:lnTo>
                    <a:lnTo>
                      <a:pt x="126" y="580"/>
                    </a:lnTo>
                    <a:lnTo>
                      <a:pt x="102" y="528"/>
                    </a:lnTo>
                    <a:lnTo>
                      <a:pt x="82" y="472"/>
                    </a:lnTo>
                    <a:lnTo>
                      <a:pt x="62" y="412"/>
                    </a:lnTo>
                    <a:lnTo>
                      <a:pt x="46" y="350"/>
                    </a:lnTo>
                    <a:lnTo>
                      <a:pt x="32" y="288"/>
                    </a:lnTo>
                    <a:lnTo>
                      <a:pt x="20" y="226"/>
                    </a:lnTo>
                    <a:lnTo>
                      <a:pt x="10" y="170"/>
                    </a:lnTo>
                    <a:lnTo>
                      <a:pt x="4" y="118"/>
                    </a:lnTo>
                    <a:lnTo>
                      <a:pt x="0" y="72"/>
                    </a:lnTo>
                    <a:lnTo>
                      <a:pt x="0" y="3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12" y="6"/>
                    </a:lnTo>
                    <a:lnTo>
                      <a:pt x="22" y="2"/>
                    </a:lnTo>
                    <a:lnTo>
                      <a:pt x="40" y="0"/>
                    </a:lnTo>
                    <a:lnTo>
                      <a:pt x="58" y="2"/>
                    </a:lnTo>
                    <a:lnTo>
                      <a:pt x="76" y="8"/>
                    </a:lnTo>
                    <a:lnTo>
                      <a:pt x="92" y="16"/>
                    </a:lnTo>
                    <a:lnTo>
                      <a:pt x="106" y="28"/>
                    </a:lnTo>
                    <a:lnTo>
                      <a:pt x="120" y="42"/>
                    </a:lnTo>
                    <a:lnTo>
                      <a:pt x="130" y="5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" name="Freeform 148"/>
              <p:cNvSpPr>
                <a:spLocks/>
              </p:cNvSpPr>
              <p:nvPr userDrawn="1"/>
            </p:nvSpPr>
            <p:spPr bwMode="auto">
              <a:xfrm>
                <a:off x="9339" y="-3018"/>
                <a:ext cx="274" cy="232"/>
              </a:xfrm>
              <a:custGeom>
                <a:avLst/>
                <a:gdLst>
                  <a:gd name="T0" fmla="*/ 22 w 274"/>
                  <a:gd name="T1" fmla="*/ 0 h 232"/>
                  <a:gd name="T2" fmla="*/ 22 w 274"/>
                  <a:gd name="T3" fmla="*/ 0 h 232"/>
                  <a:gd name="T4" fmla="*/ 32 w 274"/>
                  <a:gd name="T5" fmla="*/ 4 h 232"/>
                  <a:gd name="T6" fmla="*/ 46 w 274"/>
                  <a:gd name="T7" fmla="*/ 10 h 232"/>
                  <a:gd name="T8" fmla="*/ 88 w 274"/>
                  <a:gd name="T9" fmla="*/ 32 h 232"/>
                  <a:gd name="T10" fmla="*/ 136 w 274"/>
                  <a:gd name="T11" fmla="*/ 62 h 232"/>
                  <a:gd name="T12" fmla="*/ 162 w 274"/>
                  <a:gd name="T13" fmla="*/ 78 h 232"/>
                  <a:gd name="T14" fmla="*/ 188 w 274"/>
                  <a:gd name="T15" fmla="*/ 98 h 232"/>
                  <a:gd name="T16" fmla="*/ 212 w 274"/>
                  <a:gd name="T17" fmla="*/ 116 h 232"/>
                  <a:gd name="T18" fmla="*/ 232 w 274"/>
                  <a:gd name="T19" fmla="*/ 136 h 232"/>
                  <a:gd name="T20" fmla="*/ 250 w 274"/>
                  <a:gd name="T21" fmla="*/ 154 h 232"/>
                  <a:gd name="T22" fmla="*/ 264 w 274"/>
                  <a:gd name="T23" fmla="*/ 172 h 232"/>
                  <a:gd name="T24" fmla="*/ 272 w 274"/>
                  <a:gd name="T25" fmla="*/ 190 h 232"/>
                  <a:gd name="T26" fmla="*/ 274 w 274"/>
                  <a:gd name="T27" fmla="*/ 198 h 232"/>
                  <a:gd name="T28" fmla="*/ 274 w 274"/>
                  <a:gd name="T29" fmla="*/ 206 h 232"/>
                  <a:gd name="T30" fmla="*/ 272 w 274"/>
                  <a:gd name="T31" fmla="*/ 212 h 232"/>
                  <a:gd name="T32" fmla="*/ 270 w 274"/>
                  <a:gd name="T33" fmla="*/ 220 h 232"/>
                  <a:gd name="T34" fmla="*/ 264 w 274"/>
                  <a:gd name="T35" fmla="*/ 226 h 232"/>
                  <a:gd name="T36" fmla="*/ 256 w 274"/>
                  <a:gd name="T37" fmla="*/ 232 h 232"/>
                  <a:gd name="T38" fmla="*/ 256 w 274"/>
                  <a:gd name="T39" fmla="*/ 232 h 232"/>
                  <a:gd name="T40" fmla="*/ 250 w 274"/>
                  <a:gd name="T41" fmla="*/ 230 h 232"/>
                  <a:gd name="T42" fmla="*/ 240 w 274"/>
                  <a:gd name="T43" fmla="*/ 226 h 232"/>
                  <a:gd name="T44" fmla="*/ 208 w 274"/>
                  <a:gd name="T45" fmla="*/ 206 h 232"/>
                  <a:gd name="T46" fmla="*/ 166 w 274"/>
                  <a:gd name="T47" fmla="*/ 174 h 232"/>
                  <a:gd name="T48" fmla="*/ 120 w 274"/>
                  <a:gd name="T49" fmla="*/ 136 h 232"/>
                  <a:gd name="T50" fmla="*/ 76 w 274"/>
                  <a:gd name="T51" fmla="*/ 96 h 232"/>
                  <a:gd name="T52" fmla="*/ 36 w 274"/>
                  <a:gd name="T53" fmla="*/ 60 h 232"/>
                  <a:gd name="T54" fmla="*/ 22 w 274"/>
                  <a:gd name="T55" fmla="*/ 44 h 232"/>
                  <a:gd name="T56" fmla="*/ 10 w 274"/>
                  <a:gd name="T57" fmla="*/ 30 h 232"/>
                  <a:gd name="T58" fmla="*/ 2 w 274"/>
                  <a:gd name="T59" fmla="*/ 18 h 232"/>
                  <a:gd name="T60" fmla="*/ 0 w 274"/>
                  <a:gd name="T61" fmla="*/ 10 h 232"/>
                  <a:gd name="T62" fmla="*/ 0 w 274"/>
                  <a:gd name="T63" fmla="*/ 10 h 232"/>
                  <a:gd name="T64" fmla="*/ 16 w 274"/>
                  <a:gd name="T65" fmla="*/ 8 h 232"/>
                  <a:gd name="T66" fmla="*/ 30 w 274"/>
                  <a:gd name="T67" fmla="*/ 8 h 232"/>
                  <a:gd name="T68" fmla="*/ 22 w 274"/>
                  <a:gd name="T6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4" h="232">
                    <a:moveTo>
                      <a:pt x="22" y="0"/>
                    </a:moveTo>
                    <a:lnTo>
                      <a:pt x="22" y="0"/>
                    </a:lnTo>
                    <a:lnTo>
                      <a:pt x="32" y="4"/>
                    </a:lnTo>
                    <a:lnTo>
                      <a:pt x="46" y="10"/>
                    </a:lnTo>
                    <a:lnTo>
                      <a:pt x="88" y="32"/>
                    </a:lnTo>
                    <a:lnTo>
                      <a:pt x="136" y="62"/>
                    </a:lnTo>
                    <a:lnTo>
                      <a:pt x="162" y="78"/>
                    </a:lnTo>
                    <a:lnTo>
                      <a:pt x="188" y="98"/>
                    </a:lnTo>
                    <a:lnTo>
                      <a:pt x="212" y="116"/>
                    </a:lnTo>
                    <a:lnTo>
                      <a:pt x="232" y="136"/>
                    </a:lnTo>
                    <a:lnTo>
                      <a:pt x="250" y="154"/>
                    </a:lnTo>
                    <a:lnTo>
                      <a:pt x="264" y="172"/>
                    </a:lnTo>
                    <a:lnTo>
                      <a:pt x="272" y="190"/>
                    </a:lnTo>
                    <a:lnTo>
                      <a:pt x="274" y="198"/>
                    </a:lnTo>
                    <a:lnTo>
                      <a:pt x="274" y="206"/>
                    </a:lnTo>
                    <a:lnTo>
                      <a:pt x="272" y="212"/>
                    </a:lnTo>
                    <a:lnTo>
                      <a:pt x="270" y="220"/>
                    </a:lnTo>
                    <a:lnTo>
                      <a:pt x="264" y="226"/>
                    </a:lnTo>
                    <a:lnTo>
                      <a:pt x="256" y="232"/>
                    </a:lnTo>
                    <a:lnTo>
                      <a:pt x="256" y="232"/>
                    </a:lnTo>
                    <a:lnTo>
                      <a:pt x="250" y="230"/>
                    </a:lnTo>
                    <a:lnTo>
                      <a:pt x="240" y="226"/>
                    </a:lnTo>
                    <a:lnTo>
                      <a:pt x="208" y="206"/>
                    </a:lnTo>
                    <a:lnTo>
                      <a:pt x="166" y="174"/>
                    </a:lnTo>
                    <a:lnTo>
                      <a:pt x="120" y="136"/>
                    </a:lnTo>
                    <a:lnTo>
                      <a:pt x="76" y="96"/>
                    </a:lnTo>
                    <a:lnTo>
                      <a:pt x="36" y="60"/>
                    </a:lnTo>
                    <a:lnTo>
                      <a:pt x="22" y="44"/>
                    </a:lnTo>
                    <a:lnTo>
                      <a:pt x="10" y="30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6" y="8"/>
                    </a:lnTo>
                    <a:lnTo>
                      <a:pt x="30" y="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" name="Freeform 149"/>
              <p:cNvSpPr>
                <a:spLocks/>
              </p:cNvSpPr>
              <p:nvPr userDrawn="1"/>
            </p:nvSpPr>
            <p:spPr bwMode="auto">
              <a:xfrm>
                <a:off x="9339" y="-3018"/>
                <a:ext cx="274" cy="232"/>
              </a:xfrm>
              <a:custGeom>
                <a:avLst/>
                <a:gdLst>
                  <a:gd name="T0" fmla="*/ 22 w 274"/>
                  <a:gd name="T1" fmla="*/ 0 h 232"/>
                  <a:gd name="T2" fmla="*/ 22 w 274"/>
                  <a:gd name="T3" fmla="*/ 0 h 232"/>
                  <a:gd name="T4" fmla="*/ 32 w 274"/>
                  <a:gd name="T5" fmla="*/ 4 h 232"/>
                  <a:gd name="T6" fmla="*/ 46 w 274"/>
                  <a:gd name="T7" fmla="*/ 10 h 232"/>
                  <a:gd name="T8" fmla="*/ 88 w 274"/>
                  <a:gd name="T9" fmla="*/ 32 h 232"/>
                  <a:gd name="T10" fmla="*/ 136 w 274"/>
                  <a:gd name="T11" fmla="*/ 62 h 232"/>
                  <a:gd name="T12" fmla="*/ 162 w 274"/>
                  <a:gd name="T13" fmla="*/ 78 h 232"/>
                  <a:gd name="T14" fmla="*/ 188 w 274"/>
                  <a:gd name="T15" fmla="*/ 98 h 232"/>
                  <a:gd name="T16" fmla="*/ 212 w 274"/>
                  <a:gd name="T17" fmla="*/ 116 h 232"/>
                  <a:gd name="T18" fmla="*/ 232 w 274"/>
                  <a:gd name="T19" fmla="*/ 136 h 232"/>
                  <a:gd name="T20" fmla="*/ 250 w 274"/>
                  <a:gd name="T21" fmla="*/ 154 h 232"/>
                  <a:gd name="T22" fmla="*/ 264 w 274"/>
                  <a:gd name="T23" fmla="*/ 172 h 232"/>
                  <a:gd name="T24" fmla="*/ 272 w 274"/>
                  <a:gd name="T25" fmla="*/ 190 h 232"/>
                  <a:gd name="T26" fmla="*/ 274 w 274"/>
                  <a:gd name="T27" fmla="*/ 198 h 232"/>
                  <a:gd name="T28" fmla="*/ 274 w 274"/>
                  <a:gd name="T29" fmla="*/ 206 h 232"/>
                  <a:gd name="T30" fmla="*/ 272 w 274"/>
                  <a:gd name="T31" fmla="*/ 212 h 232"/>
                  <a:gd name="T32" fmla="*/ 270 w 274"/>
                  <a:gd name="T33" fmla="*/ 220 h 232"/>
                  <a:gd name="T34" fmla="*/ 264 w 274"/>
                  <a:gd name="T35" fmla="*/ 226 h 232"/>
                  <a:gd name="T36" fmla="*/ 256 w 274"/>
                  <a:gd name="T37" fmla="*/ 232 h 232"/>
                  <a:gd name="T38" fmla="*/ 256 w 274"/>
                  <a:gd name="T39" fmla="*/ 232 h 232"/>
                  <a:gd name="T40" fmla="*/ 250 w 274"/>
                  <a:gd name="T41" fmla="*/ 230 h 232"/>
                  <a:gd name="T42" fmla="*/ 240 w 274"/>
                  <a:gd name="T43" fmla="*/ 226 h 232"/>
                  <a:gd name="T44" fmla="*/ 208 w 274"/>
                  <a:gd name="T45" fmla="*/ 206 h 232"/>
                  <a:gd name="T46" fmla="*/ 166 w 274"/>
                  <a:gd name="T47" fmla="*/ 174 h 232"/>
                  <a:gd name="T48" fmla="*/ 120 w 274"/>
                  <a:gd name="T49" fmla="*/ 136 h 232"/>
                  <a:gd name="T50" fmla="*/ 76 w 274"/>
                  <a:gd name="T51" fmla="*/ 96 h 232"/>
                  <a:gd name="T52" fmla="*/ 36 w 274"/>
                  <a:gd name="T53" fmla="*/ 60 h 232"/>
                  <a:gd name="T54" fmla="*/ 22 w 274"/>
                  <a:gd name="T55" fmla="*/ 44 h 232"/>
                  <a:gd name="T56" fmla="*/ 10 w 274"/>
                  <a:gd name="T57" fmla="*/ 30 h 232"/>
                  <a:gd name="T58" fmla="*/ 2 w 274"/>
                  <a:gd name="T59" fmla="*/ 18 h 232"/>
                  <a:gd name="T60" fmla="*/ 0 w 274"/>
                  <a:gd name="T61" fmla="*/ 10 h 232"/>
                  <a:gd name="T62" fmla="*/ 0 w 274"/>
                  <a:gd name="T63" fmla="*/ 10 h 232"/>
                  <a:gd name="T64" fmla="*/ 16 w 274"/>
                  <a:gd name="T65" fmla="*/ 8 h 232"/>
                  <a:gd name="T66" fmla="*/ 30 w 274"/>
                  <a:gd name="T67" fmla="*/ 8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4" h="232">
                    <a:moveTo>
                      <a:pt x="22" y="0"/>
                    </a:moveTo>
                    <a:lnTo>
                      <a:pt x="22" y="0"/>
                    </a:lnTo>
                    <a:lnTo>
                      <a:pt x="32" y="4"/>
                    </a:lnTo>
                    <a:lnTo>
                      <a:pt x="46" y="10"/>
                    </a:lnTo>
                    <a:lnTo>
                      <a:pt x="88" y="32"/>
                    </a:lnTo>
                    <a:lnTo>
                      <a:pt x="136" y="62"/>
                    </a:lnTo>
                    <a:lnTo>
                      <a:pt x="162" y="78"/>
                    </a:lnTo>
                    <a:lnTo>
                      <a:pt x="188" y="98"/>
                    </a:lnTo>
                    <a:lnTo>
                      <a:pt x="212" y="116"/>
                    </a:lnTo>
                    <a:lnTo>
                      <a:pt x="232" y="136"/>
                    </a:lnTo>
                    <a:lnTo>
                      <a:pt x="250" y="154"/>
                    </a:lnTo>
                    <a:lnTo>
                      <a:pt x="264" y="172"/>
                    </a:lnTo>
                    <a:lnTo>
                      <a:pt x="272" y="190"/>
                    </a:lnTo>
                    <a:lnTo>
                      <a:pt x="274" y="198"/>
                    </a:lnTo>
                    <a:lnTo>
                      <a:pt x="274" y="206"/>
                    </a:lnTo>
                    <a:lnTo>
                      <a:pt x="272" y="212"/>
                    </a:lnTo>
                    <a:lnTo>
                      <a:pt x="270" y="220"/>
                    </a:lnTo>
                    <a:lnTo>
                      <a:pt x="264" y="226"/>
                    </a:lnTo>
                    <a:lnTo>
                      <a:pt x="256" y="232"/>
                    </a:lnTo>
                    <a:lnTo>
                      <a:pt x="256" y="232"/>
                    </a:lnTo>
                    <a:lnTo>
                      <a:pt x="250" y="230"/>
                    </a:lnTo>
                    <a:lnTo>
                      <a:pt x="240" y="226"/>
                    </a:lnTo>
                    <a:lnTo>
                      <a:pt x="208" y="206"/>
                    </a:lnTo>
                    <a:lnTo>
                      <a:pt x="166" y="174"/>
                    </a:lnTo>
                    <a:lnTo>
                      <a:pt x="120" y="136"/>
                    </a:lnTo>
                    <a:lnTo>
                      <a:pt x="76" y="96"/>
                    </a:lnTo>
                    <a:lnTo>
                      <a:pt x="36" y="60"/>
                    </a:lnTo>
                    <a:lnTo>
                      <a:pt x="22" y="44"/>
                    </a:lnTo>
                    <a:lnTo>
                      <a:pt x="10" y="30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6" y="8"/>
                    </a:lnTo>
                    <a:lnTo>
                      <a:pt x="30" y="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" name="Freeform 150"/>
              <p:cNvSpPr>
                <a:spLocks/>
              </p:cNvSpPr>
              <p:nvPr userDrawn="1"/>
            </p:nvSpPr>
            <p:spPr bwMode="auto">
              <a:xfrm>
                <a:off x="8683" y="-2668"/>
                <a:ext cx="266" cy="302"/>
              </a:xfrm>
              <a:custGeom>
                <a:avLst/>
                <a:gdLst>
                  <a:gd name="T0" fmla="*/ 10 w 266"/>
                  <a:gd name="T1" fmla="*/ 82 h 302"/>
                  <a:gd name="T2" fmla="*/ 10 w 266"/>
                  <a:gd name="T3" fmla="*/ 82 h 302"/>
                  <a:gd name="T4" fmla="*/ 20 w 266"/>
                  <a:gd name="T5" fmla="*/ 90 h 302"/>
                  <a:gd name="T6" fmla="*/ 32 w 266"/>
                  <a:gd name="T7" fmla="*/ 100 h 302"/>
                  <a:gd name="T8" fmla="*/ 58 w 266"/>
                  <a:gd name="T9" fmla="*/ 134 h 302"/>
                  <a:gd name="T10" fmla="*/ 122 w 266"/>
                  <a:gd name="T11" fmla="*/ 216 h 302"/>
                  <a:gd name="T12" fmla="*/ 156 w 266"/>
                  <a:gd name="T13" fmla="*/ 254 h 302"/>
                  <a:gd name="T14" fmla="*/ 172 w 266"/>
                  <a:gd name="T15" fmla="*/ 270 h 302"/>
                  <a:gd name="T16" fmla="*/ 188 w 266"/>
                  <a:gd name="T17" fmla="*/ 284 h 302"/>
                  <a:gd name="T18" fmla="*/ 202 w 266"/>
                  <a:gd name="T19" fmla="*/ 294 h 302"/>
                  <a:gd name="T20" fmla="*/ 216 w 266"/>
                  <a:gd name="T21" fmla="*/ 300 h 302"/>
                  <a:gd name="T22" fmla="*/ 224 w 266"/>
                  <a:gd name="T23" fmla="*/ 302 h 302"/>
                  <a:gd name="T24" fmla="*/ 230 w 266"/>
                  <a:gd name="T25" fmla="*/ 302 h 302"/>
                  <a:gd name="T26" fmla="*/ 236 w 266"/>
                  <a:gd name="T27" fmla="*/ 300 h 302"/>
                  <a:gd name="T28" fmla="*/ 242 w 266"/>
                  <a:gd name="T29" fmla="*/ 296 h 302"/>
                  <a:gd name="T30" fmla="*/ 242 w 266"/>
                  <a:gd name="T31" fmla="*/ 296 h 302"/>
                  <a:gd name="T32" fmla="*/ 250 w 266"/>
                  <a:gd name="T33" fmla="*/ 290 h 302"/>
                  <a:gd name="T34" fmla="*/ 256 w 266"/>
                  <a:gd name="T35" fmla="*/ 284 h 302"/>
                  <a:gd name="T36" fmla="*/ 260 w 266"/>
                  <a:gd name="T37" fmla="*/ 276 h 302"/>
                  <a:gd name="T38" fmla="*/ 264 w 266"/>
                  <a:gd name="T39" fmla="*/ 266 h 302"/>
                  <a:gd name="T40" fmla="*/ 266 w 266"/>
                  <a:gd name="T41" fmla="*/ 258 h 302"/>
                  <a:gd name="T42" fmla="*/ 266 w 266"/>
                  <a:gd name="T43" fmla="*/ 248 h 302"/>
                  <a:gd name="T44" fmla="*/ 264 w 266"/>
                  <a:gd name="T45" fmla="*/ 226 h 302"/>
                  <a:gd name="T46" fmla="*/ 258 w 266"/>
                  <a:gd name="T47" fmla="*/ 204 h 302"/>
                  <a:gd name="T48" fmla="*/ 246 w 266"/>
                  <a:gd name="T49" fmla="*/ 180 h 302"/>
                  <a:gd name="T50" fmla="*/ 232 w 266"/>
                  <a:gd name="T51" fmla="*/ 156 h 302"/>
                  <a:gd name="T52" fmla="*/ 216 w 266"/>
                  <a:gd name="T53" fmla="*/ 132 h 302"/>
                  <a:gd name="T54" fmla="*/ 200 w 266"/>
                  <a:gd name="T55" fmla="*/ 108 h 302"/>
                  <a:gd name="T56" fmla="*/ 180 w 266"/>
                  <a:gd name="T57" fmla="*/ 86 h 302"/>
                  <a:gd name="T58" fmla="*/ 160 w 266"/>
                  <a:gd name="T59" fmla="*/ 66 h 302"/>
                  <a:gd name="T60" fmla="*/ 140 w 266"/>
                  <a:gd name="T61" fmla="*/ 46 h 302"/>
                  <a:gd name="T62" fmla="*/ 122 w 266"/>
                  <a:gd name="T63" fmla="*/ 30 h 302"/>
                  <a:gd name="T64" fmla="*/ 104 w 266"/>
                  <a:gd name="T65" fmla="*/ 16 h 302"/>
                  <a:gd name="T66" fmla="*/ 90 w 266"/>
                  <a:gd name="T67" fmla="*/ 6 h 302"/>
                  <a:gd name="T68" fmla="*/ 76 w 266"/>
                  <a:gd name="T69" fmla="*/ 0 h 302"/>
                  <a:gd name="T70" fmla="*/ 76 w 266"/>
                  <a:gd name="T71" fmla="*/ 0 h 302"/>
                  <a:gd name="T72" fmla="*/ 42 w 266"/>
                  <a:gd name="T73" fmla="*/ 20 h 302"/>
                  <a:gd name="T74" fmla="*/ 26 w 266"/>
                  <a:gd name="T75" fmla="*/ 32 h 302"/>
                  <a:gd name="T76" fmla="*/ 12 w 266"/>
                  <a:gd name="T77" fmla="*/ 46 h 302"/>
                  <a:gd name="T78" fmla="*/ 6 w 266"/>
                  <a:gd name="T79" fmla="*/ 54 h 302"/>
                  <a:gd name="T80" fmla="*/ 2 w 266"/>
                  <a:gd name="T81" fmla="*/ 60 h 302"/>
                  <a:gd name="T82" fmla="*/ 0 w 266"/>
                  <a:gd name="T83" fmla="*/ 68 h 302"/>
                  <a:gd name="T84" fmla="*/ 0 w 266"/>
                  <a:gd name="T85" fmla="*/ 76 h 302"/>
                  <a:gd name="T86" fmla="*/ 4 w 266"/>
                  <a:gd name="T87" fmla="*/ 86 h 302"/>
                  <a:gd name="T88" fmla="*/ 8 w 266"/>
                  <a:gd name="T89" fmla="*/ 94 h 302"/>
                  <a:gd name="T90" fmla="*/ 16 w 266"/>
                  <a:gd name="T91" fmla="*/ 102 h 302"/>
                  <a:gd name="T92" fmla="*/ 26 w 266"/>
                  <a:gd name="T93" fmla="*/ 112 h 302"/>
                  <a:gd name="T94" fmla="*/ 10 w 266"/>
                  <a:gd name="T95" fmla="*/ 8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66" h="302">
                    <a:moveTo>
                      <a:pt x="10" y="82"/>
                    </a:moveTo>
                    <a:lnTo>
                      <a:pt x="10" y="82"/>
                    </a:lnTo>
                    <a:lnTo>
                      <a:pt x="20" y="90"/>
                    </a:lnTo>
                    <a:lnTo>
                      <a:pt x="32" y="100"/>
                    </a:lnTo>
                    <a:lnTo>
                      <a:pt x="58" y="134"/>
                    </a:lnTo>
                    <a:lnTo>
                      <a:pt x="122" y="216"/>
                    </a:lnTo>
                    <a:lnTo>
                      <a:pt x="156" y="254"/>
                    </a:lnTo>
                    <a:lnTo>
                      <a:pt x="172" y="270"/>
                    </a:lnTo>
                    <a:lnTo>
                      <a:pt x="188" y="284"/>
                    </a:lnTo>
                    <a:lnTo>
                      <a:pt x="202" y="294"/>
                    </a:lnTo>
                    <a:lnTo>
                      <a:pt x="216" y="300"/>
                    </a:lnTo>
                    <a:lnTo>
                      <a:pt x="224" y="302"/>
                    </a:lnTo>
                    <a:lnTo>
                      <a:pt x="230" y="302"/>
                    </a:lnTo>
                    <a:lnTo>
                      <a:pt x="236" y="300"/>
                    </a:lnTo>
                    <a:lnTo>
                      <a:pt x="242" y="296"/>
                    </a:lnTo>
                    <a:lnTo>
                      <a:pt x="242" y="296"/>
                    </a:lnTo>
                    <a:lnTo>
                      <a:pt x="250" y="290"/>
                    </a:lnTo>
                    <a:lnTo>
                      <a:pt x="256" y="284"/>
                    </a:lnTo>
                    <a:lnTo>
                      <a:pt x="260" y="276"/>
                    </a:lnTo>
                    <a:lnTo>
                      <a:pt x="264" y="266"/>
                    </a:lnTo>
                    <a:lnTo>
                      <a:pt x="266" y="258"/>
                    </a:lnTo>
                    <a:lnTo>
                      <a:pt x="266" y="248"/>
                    </a:lnTo>
                    <a:lnTo>
                      <a:pt x="264" y="226"/>
                    </a:lnTo>
                    <a:lnTo>
                      <a:pt x="258" y="204"/>
                    </a:lnTo>
                    <a:lnTo>
                      <a:pt x="246" y="180"/>
                    </a:lnTo>
                    <a:lnTo>
                      <a:pt x="232" y="156"/>
                    </a:lnTo>
                    <a:lnTo>
                      <a:pt x="216" y="132"/>
                    </a:lnTo>
                    <a:lnTo>
                      <a:pt x="200" y="108"/>
                    </a:lnTo>
                    <a:lnTo>
                      <a:pt x="180" y="86"/>
                    </a:lnTo>
                    <a:lnTo>
                      <a:pt x="160" y="66"/>
                    </a:lnTo>
                    <a:lnTo>
                      <a:pt x="140" y="46"/>
                    </a:lnTo>
                    <a:lnTo>
                      <a:pt x="122" y="30"/>
                    </a:lnTo>
                    <a:lnTo>
                      <a:pt x="104" y="16"/>
                    </a:lnTo>
                    <a:lnTo>
                      <a:pt x="90" y="6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42" y="20"/>
                    </a:lnTo>
                    <a:lnTo>
                      <a:pt x="26" y="32"/>
                    </a:lnTo>
                    <a:lnTo>
                      <a:pt x="12" y="46"/>
                    </a:lnTo>
                    <a:lnTo>
                      <a:pt x="6" y="54"/>
                    </a:lnTo>
                    <a:lnTo>
                      <a:pt x="2" y="60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4" y="86"/>
                    </a:lnTo>
                    <a:lnTo>
                      <a:pt x="8" y="94"/>
                    </a:lnTo>
                    <a:lnTo>
                      <a:pt x="16" y="102"/>
                    </a:lnTo>
                    <a:lnTo>
                      <a:pt x="26" y="112"/>
                    </a:lnTo>
                    <a:lnTo>
                      <a:pt x="10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" name="Freeform 151"/>
              <p:cNvSpPr>
                <a:spLocks/>
              </p:cNvSpPr>
              <p:nvPr userDrawn="1"/>
            </p:nvSpPr>
            <p:spPr bwMode="auto">
              <a:xfrm>
                <a:off x="8683" y="-2668"/>
                <a:ext cx="266" cy="302"/>
              </a:xfrm>
              <a:custGeom>
                <a:avLst/>
                <a:gdLst>
                  <a:gd name="T0" fmla="*/ 10 w 266"/>
                  <a:gd name="T1" fmla="*/ 82 h 302"/>
                  <a:gd name="T2" fmla="*/ 10 w 266"/>
                  <a:gd name="T3" fmla="*/ 82 h 302"/>
                  <a:gd name="T4" fmla="*/ 20 w 266"/>
                  <a:gd name="T5" fmla="*/ 90 h 302"/>
                  <a:gd name="T6" fmla="*/ 32 w 266"/>
                  <a:gd name="T7" fmla="*/ 100 h 302"/>
                  <a:gd name="T8" fmla="*/ 58 w 266"/>
                  <a:gd name="T9" fmla="*/ 134 h 302"/>
                  <a:gd name="T10" fmla="*/ 122 w 266"/>
                  <a:gd name="T11" fmla="*/ 216 h 302"/>
                  <a:gd name="T12" fmla="*/ 156 w 266"/>
                  <a:gd name="T13" fmla="*/ 254 h 302"/>
                  <a:gd name="T14" fmla="*/ 172 w 266"/>
                  <a:gd name="T15" fmla="*/ 270 h 302"/>
                  <a:gd name="T16" fmla="*/ 188 w 266"/>
                  <a:gd name="T17" fmla="*/ 284 h 302"/>
                  <a:gd name="T18" fmla="*/ 202 w 266"/>
                  <a:gd name="T19" fmla="*/ 294 h 302"/>
                  <a:gd name="T20" fmla="*/ 216 w 266"/>
                  <a:gd name="T21" fmla="*/ 300 h 302"/>
                  <a:gd name="T22" fmla="*/ 224 w 266"/>
                  <a:gd name="T23" fmla="*/ 302 h 302"/>
                  <a:gd name="T24" fmla="*/ 230 w 266"/>
                  <a:gd name="T25" fmla="*/ 302 h 302"/>
                  <a:gd name="T26" fmla="*/ 236 w 266"/>
                  <a:gd name="T27" fmla="*/ 300 h 302"/>
                  <a:gd name="T28" fmla="*/ 242 w 266"/>
                  <a:gd name="T29" fmla="*/ 296 h 302"/>
                  <a:gd name="T30" fmla="*/ 242 w 266"/>
                  <a:gd name="T31" fmla="*/ 296 h 302"/>
                  <a:gd name="T32" fmla="*/ 250 w 266"/>
                  <a:gd name="T33" fmla="*/ 290 h 302"/>
                  <a:gd name="T34" fmla="*/ 256 w 266"/>
                  <a:gd name="T35" fmla="*/ 284 h 302"/>
                  <a:gd name="T36" fmla="*/ 260 w 266"/>
                  <a:gd name="T37" fmla="*/ 276 h 302"/>
                  <a:gd name="T38" fmla="*/ 264 w 266"/>
                  <a:gd name="T39" fmla="*/ 266 h 302"/>
                  <a:gd name="T40" fmla="*/ 266 w 266"/>
                  <a:gd name="T41" fmla="*/ 258 h 302"/>
                  <a:gd name="T42" fmla="*/ 266 w 266"/>
                  <a:gd name="T43" fmla="*/ 248 h 302"/>
                  <a:gd name="T44" fmla="*/ 264 w 266"/>
                  <a:gd name="T45" fmla="*/ 226 h 302"/>
                  <a:gd name="T46" fmla="*/ 258 w 266"/>
                  <a:gd name="T47" fmla="*/ 204 h 302"/>
                  <a:gd name="T48" fmla="*/ 246 w 266"/>
                  <a:gd name="T49" fmla="*/ 180 h 302"/>
                  <a:gd name="T50" fmla="*/ 232 w 266"/>
                  <a:gd name="T51" fmla="*/ 156 h 302"/>
                  <a:gd name="T52" fmla="*/ 216 w 266"/>
                  <a:gd name="T53" fmla="*/ 132 h 302"/>
                  <a:gd name="T54" fmla="*/ 200 w 266"/>
                  <a:gd name="T55" fmla="*/ 108 h 302"/>
                  <a:gd name="T56" fmla="*/ 180 w 266"/>
                  <a:gd name="T57" fmla="*/ 86 h 302"/>
                  <a:gd name="T58" fmla="*/ 160 w 266"/>
                  <a:gd name="T59" fmla="*/ 66 h 302"/>
                  <a:gd name="T60" fmla="*/ 140 w 266"/>
                  <a:gd name="T61" fmla="*/ 46 h 302"/>
                  <a:gd name="T62" fmla="*/ 122 w 266"/>
                  <a:gd name="T63" fmla="*/ 30 h 302"/>
                  <a:gd name="T64" fmla="*/ 104 w 266"/>
                  <a:gd name="T65" fmla="*/ 16 h 302"/>
                  <a:gd name="T66" fmla="*/ 90 w 266"/>
                  <a:gd name="T67" fmla="*/ 6 h 302"/>
                  <a:gd name="T68" fmla="*/ 76 w 266"/>
                  <a:gd name="T69" fmla="*/ 0 h 302"/>
                  <a:gd name="T70" fmla="*/ 76 w 266"/>
                  <a:gd name="T71" fmla="*/ 0 h 302"/>
                  <a:gd name="T72" fmla="*/ 42 w 266"/>
                  <a:gd name="T73" fmla="*/ 20 h 302"/>
                  <a:gd name="T74" fmla="*/ 26 w 266"/>
                  <a:gd name="T75" fmla="*/ 32 h 302"/>
                  <a:gd name="T76" fmla="*/ 12 w 266"/>
                  <a:gd name="T77" fmla="*/ 46 h 302"/>
                  <a:gd name="T78" fmla="*/ 6 w 266"/>
                  <a:gd name="T79" fmla="*/ 54 h 302"/>
                  <a:gd name="T80" fmla="*/ 2 w 266"/>
                  <a:gd name="T81" fmla="*/ 60 h 302"/>
                  <a:gd name="T82" fmla="*/ 0 w 266"/>
                  <a:gd name="T83" fmla="*/ 68 h 302"/>
                  <a:gd name="T84" fmla="*/ 0 w 266"/>
                  <a:gd name="T85" fmla="*/ 76 h 302"/>
                  <a:gd name="T86" fmla="*/ 4 w 266"/>
                  <a:gd name="T87" fmla="*/ 86 h 302"/>
                  <a:gd name="T88" fmla="*/ 8 w 266"/>
                  <a:gd name="T89" fmla="*/ 94 h 302"/>
                  <a:gd name="T90" fmla="*/ 16 w 266"/>
                  <a:gd name="T91" fmla="*/ 102 h 302"/>
                  <a:gd name="T92" fmla="*/ 26 w 266"/>
                  <a:gd name="T93" fmla="*/ 11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66" h="302">
                    <a:moveTo>
                      <a:pt x="10" y="82"/>
                    </a:moveTo>
                    <a:lnTo>
                      <a:pt x="10" y="82"/>
                    </a:lnTo>
                    <a:lnTo>
                      <a:pt x="20" y="90"/>
                    </a:lnTo>
                    <a:lnTo>
                      <a:pt x="32" y="100"/>
                    </a:lnTo>
                    <a:lnTo>
                      <a:pt x="58" y="134"/>
                    </a:lnTo>
                    <a:lnTo>
                      <a:pt x="122" y="216"/>
                    </a:lnTo>
                    <a:lnTo>
                      <a:pt x="156" y="254"/>
                    </a:lnTo>
                    <a:lnTo>
                      <a:pt x="172" y="270"/>
                    </a:lnTo>
                    <a:lnTo>
                      <a:pt x="188" y="284"/>
                    </a:lnTo>
                    <a:lnTo>
                      <a:pt x="202" y="294"/>
                    </a:lnTo>
                    <a:lnTo>
                      <a:pt x="216" y="300"/>
                    </a:lnTo>
                    <a:lnTo>
                      <a:pt x="224" y="302"/>
                    </a:lnTo>
                    <a:lnTo>
                      <a:pt x="230" y="302"/>
                    </a:lnTo>
                    <a:lnTo>
                      <a:pt x="236" y="300"/>
                    </a:lnTo>
                    <a:lnTo>
                      <a:pt x="242" y="296"/>
                    </a:lnTo>
                    <a:lnTo>
                      <a:pt x="242" y="296"/>
                    </a:lnTo>
                    <a:lnTo>
                      <a:pt x="250" y="290"/>
                    </a:lnTo>
                    <a:lnTo>
                      <a:pt x="256" y="284"/>
                    </a:lnTo>
                    <a:lnTo>
                      <a:pt x="260" y="276"/>
                    </a:lnTo>
                    <a:lnTo>
                      <a:pt x="264" y="266"/>
                    </a:lnTo>
                    <a:lnTo>
                      <a:pt x="266" y="258"/>
                    </a:lnTo>
                    <a:lnTo>
                      <a:pt x="266" y="248"/>
                    </a:lnTo>
                    <a:lnTo>
                      <a:pt x="264" y="226"/>
                    </a:lnTo>
                    <a:lnTo>
                      <a:pt x="258" y="204"/>
                    </a:lnTo>
                    <a:lnTo>
                      <a:pt x="246" y="180"/>
                    </a:lnTo>
                    <a:lnTo>
                      <a:pt x="232" y="156"/>
                    </a:lnTo>
                    <a:lnTo>
                      <a:pt x="216" y="132"/>
                    </a:lnTo>
                    <a:lnTo>
                      <a:pt x="200" y="108"/>
                    </a:lnTo>
                    <a:lnTo>
                      <a:pt x="180" y="86"/>
                    </a:lnTo>
                    <a:lnTo>
                      <a:pt x="160" y="66"/>
                    </a:lnTo>
                    <a:lnTo>
                      <a:pt x="140" y="46"/>
                    </a:lnTo>
                    <a:lnTo>
                      <a:pt x="122" y="30"/>
                    </a:lnTo>
                    <a:lnTo>
                      <a:pt x="104" y="16"/>
                    </a:lnTo>
                    <a:lnTo>
                      <a:pt x="90" y="6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42" y="20"/>
                    </a:lnTo>
                    <a:lnTo>
                      <a:pt x="26" y="32"/>
                    </a:lnTo>
                    <a:lnTo>
                      <a:pt x="12" y="46"/>
                    </a:lnTo>
                    <a:lnTo>
                      <a:pt x="6" y="54"/>
                    </a:lnTo>
                    <a:lnTo>
                      <a:pt x="2" y="60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4" y="86"/>
                    </a:lnTo>
                    <a:lnTo>
                      <a:pt x="8" y="94"/>
                    </a:lnTo>
                    <a:lnTo>
                      <a:pt x="16" y="102"/>
                    </a:lnTo>
                    <a:lnTo>
                      <a:pt x="26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" name="Freeform 152"/>
              <p:cNvSpPr>
                <a:spLocks/>
              </p:cNvSpPr>
              <p:nvPr userDrawn="1"/>
            </p:nvSpPr>
            <p:spPr bwMode="auto">
              <a:xfrm>
                <a:off x="8509" y="-2354"/>
                <a:ext cx="208" cy="272"/>
              </a:xfrm>
              <a:custGeom>
                <a:avLst/>
                <a:gdLst>
                  <a:gd name="T0" fmla="*/ 20 w 208"/>
                  <a:gd name="T1" fmla="*/ 0 h 272"/>
                  <a:gd name="T2" fmla="*/ 20 w 208"/>
                  <a:gd name="T3" fmla="*/ 0 h 272"/>
                  <a:gd name="T4" fmla="*/ 36 w 208"/>
                  <a:gd name="T5" fmla="*/ 8 h 272"/>
                  <a:gd name="T6" fmla="*/ 54 w 208"/>
                  <a:gd name="T7" fmla="*/ 16 h 272"/>
                  <a:gd name="T8" fmla="*/ 72 w 208"/>
                  <a:gd name="T9" fmla="*/ 28 h 272"/>
                  <a:gd name="T10" fmla="*/ 90 w 208"/>
                  <a:gd name="T11" fmla="*/ 42 h 272"/>
                  <a:gd name="T12" fmla="*/ 108 w 208"/>
                  <a:gd name="T13" fmla="*/ 58 h 272"/>
                  <a:gd name="T14" fmla="*/ 124 w 208"/>
                  <a:gd name="T15" fmla="*/ 74 h 272"/>
                  <a:gd name="T16" fmla="*/ 142 w 208"/>
                  <a:gd name="T17" fmla="*/ 94 h 272"/>
                  <a:gd name="T18" fmla="*/ 158 w 208"/>
                  <a:gd name="T19" fmla="*/ 112 h 272"/>
                  <a:gd name="T20" fmla="*/ 172 w 208"/>
                  <a:gd name="T21" fmla="*/ 132 h 272"/>
                  <a:gd name="T22" fmla="*/ 184 w 208"/>
                  <a:gd name="T23" fmla="*/ 154 h 272"/>
                  <a:gd name="T24" fmla="*/ 194 w 208"/>
                  <a:gd name="T25" fmla="*/ 174 h 272"/>
                  <a:gd name="T26" fmla="*/ 202 w 208"/>
                  <a:gd name="T27" fmla="*/ 194 h 272"/>
                  <a:gd name="T28" fmla="*/ 208 w 208"/>
                  <a:gd name="T29" fmla="*/ 214 h 272"/>
                  <a:gd name="T30" fmla="*/ 208 w 208"/>
                  <a:gd name="T31" fmla="*/ 234 h 272"/>
                  <a:gd name="T32" fmla="*/ 208 w 208"/>
                  <a:gd name="T33" fmla="*/ 254 h 272"/>
                  <a:gd name="T34" fmla="*/ 202 w 208"/>
                  <a:gd name="T35" fmla="*/ 272 h 272"/>
                  <a:gd name="T36" fmla="*/ 202 w 208"/>
                  <a:gd name="T37" fmla="*/ 272 h 272"/>
                  <a:gd name="T38" fmla="*/ 186 w 208"/>
                  <a:gd name="T39" fmla="*/ 272 h 272"/>
                  <a:gd name="T40" fmla="*/ 172 w 208"/>
                  <a:gd name="T41" fmla="*/ 268 h 272"/>
                  <a:gd name="T42" fmla="*/ 154 w 208"/>
                  <a:gd name="T43" fmla="*/ 260 h 272"/>
                  <a:gd name="T44" fmla="*/ 138 w 208"/>
                  <a:gd name="T45" fmla="*/ 250 h 272"/>
                  <a:gd name="T46" fmla="*/ 120 w 208"/>
                  <a:gd name="T47" fmla="*/ 236 h 272"/>
                  <a:gd name="T48" fmla="*/ 104 w 208"/>
                  <a:gd name="T49" fmla="*/ 218 h 272"/>
                  <a:gd name="T50" fmla="*/ 88 w 208"/>
                  <a:gd name="T51" fmla="*/ 200 h 272"/>
                  <a:gd name="T52" fmla="*/ 72 w 208"/>
                  <a:gd name="T53" fmla="*/ 180 h 272"/>
                  <a:gd name="T54" fmla="*/ 56 w 208"/>
                  <a:gd name="T55" fmla="*/ 160 h 272"/>
                  <a:gd name="T56" fmla="*/ 42 w 208"/>
                  <a:gd name="T57" fmla="*/ 138 h 272"/>
                  <a:gd name="T58" fmla="*/ 30 w 208"/>
                  <a:gd name="T59" fmla="*/ 116 h 272"/>
                  <a:gd name="T60" fmla="*/ 20 w 208"/>
                  <a:gd name="T61" fmla="*/ 96 h 272"/>
                  <a:gd name="T62" fmla="*/ 12 w 208"/>
                  <a:gd name="T63" fmla="*/ 76 h 272"/>
                  <a:gd name="T64" fmla="*/ 4 w 208"/>
                  <a:gd name="T65" fmla="*/ 56 h 272"/>
                  <a:gd name="T66" fmla="*/ 0 w 208"/>
                  <a:gd name="T67" fmla="*/ 40 h 272"/>
                  <a:gd name="T68" fmla="*/ 0 w 208"/>
                  <a:gd name="T69" fmla="*/ 26 h 272"/>
                  <a:gd name="T70" fmla="*/ 0 w 208"/>
                  <a:gd name="T71" fmla="*/ 26 h 272"/>
                  <a:gd name="T72" fmla="*/ 10 w 208"/>
                  <a:gd name="T73" fmla="*/ 24 h 272"/>
                  <a:gd name="T74" fmla="*/ 22 w 208"/>
                  <a:gd name="T75" fmla="*/ 24 h 272"/>
                  <a:gd name="T76" fmla="*/ 20 w 208"/>
                  <a:gd name="T77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8" h="272">
                    <a:moveTo>
                      <a:pt x="20" y="0"/>
                    </a:moveTo>
                    <a:lnTo>
                      <a:pt x="20" y="0"/>
                    </a:lnTo>
                    <a:lnTo>
                      <a:pt x="36" y="8"/>
                    </a:lnTo>
                    <a:lnTo>
                      <a:pt x="54" y="16"/>
                    </a:lnTo>
                    <a:lnTo>
                      <a:pt x="72" y="28"/>
                    </a:lnTo>
                    <a:lnTo>
                      <a:pt x="90" y="42"/>
                    </a:lnTo>
                    <a:lnTo>
                      <a:pt x="108" y="58"/>
                    </a:lnTo>
                    <a:lnTo>
                      <a:pt x="124" y="74"/>
                    </a:lnTo>
                    <a:lnTo>
                      <a:pt x="142" y="94"/>
                    </a:lnTo>
                    <a:lnTo>
                      <a:pt x="158" y="112"/>
                    </a:lnTo>
                    <a:lnTo>
                      <a:pt x="172" y="132"/>
                    </a:lnTo>
                    <a:lnTo>
                      <a:pt x="184" y="154"/>
                    </a:lnTo>
                    <a:lnTo>
                      <a:pt x="194" y="174"/>
                    </a:lnTo>
                    <a:lnTo>
                      <a:pt x="202" y="194"/>
                    </a:lnTo>
                    <a:lnTo>
                      <a:pt x="208" y="214"/>
                    </a:lnTo>
                    <a:lnTo>
                      <a:pt x="208" y="234"/>
                    </a:lnTo>
                    <a:lnTo>
                      <a:pt x="208" y="254"/>
                    </a:lnTo>
                    <a:lnTo>
                      <a:pt x="202" y="272"/>
                    </a:lnTo>
                    <a:lnTo>
                      <a:pt x="202" y="272"/>
                    </a:lnTo>
                    <a:lnTo>
                      <a:pt x="186" y="272"/>
                    </a:lnTo>
                    <a:lnTo>
                      <a:pt x="172" y="268"/>
                    </a:lnTo>
                    <a:lnTo>
                      <a:pt x="154" y="260"/>
                    </a:lnTo>
                    <a:lnTo>
                      <a:pt x="138" y="250"/>
                    </a:lnTo>
                    <a:lnTo>
                      <a:pt x="120" y="236"/>
                    </a:lnTo>
                    <a:lnTo>
                      <a:pt x="104" y="218"/>
                    </a:lnTo>
                    <a:lnTo>
                      <a:pt x="88" y="200"/>
                    </a:lnTo>
                    <a:lnTo>
                      <a:pt x="72" y="180"/>
                    </a:lnTo>
                    <a:lnTo>
                      <a:pt x="56" y="160"/>
                    </a:lnTo>
                    <a:lnTo>
                      <a:pt x="42" y="138"/>
                    </a:lnTo>
                    <a:lnTo>
                      <a:pt x="30" y="116"/>
                    </a:lnTo>
                    <a:lnTo>
                      <a:pt x="20" y="96"/>
                    </a:lnTo>
                    <a:lnTo>
                      <a:pt x="12" y="76"/>
                    </a:lnTo>
                    <a:lnTo>
                      <a:pt x="4" y="56"/>
                    </a:lnTo>
                    <a:lnTo>
                      <a:pt x="0" y="40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10" y="24"/>
                    </a:lnTo>
                    <a:lnTo>
                      <a:pt x="22" y="2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" name="Freeform 153"/>
              <p:cNvSpPr>
                <a:spLocks/>
              </p:cNvSpPr>
              <p:nvPr userDrawn="1"/>
            </p:nvSpPr>
            <p:spPr bwMode="auto">
              <a:xfrm>
                <a:off x="8509" y="-2354"/>
                <a:ext cx="208" cy="272"/>
              </a:xfrm>
              <a:custGeom>
                <a:avLst/>
                <a:gdLst>
                  <a:gd name="T0" fmla="*/ 20 w 208"/>
                  <a:gd name="T1" fmla="*/ 0 h 272"/>
                  <a:gd name="T2" fmla="*/ 20 w 208"/>
                  <a:gd name="T3" fmla="*/ 0 h 272"/>
                  <a:gd name="T4" fmla="*/ 36 w 208"/>
                  <a:gd name="T5" fmla="*/ 8 h 272"/>
                  <a:gd name="T6" fmla="*/ 54 w 208"/>
                  <a:gd name="T7" fmla="*/ 16 h 272"/>
                  <a:gd name="T8" fmla="*/ 72 w 208"/>
                  <a:gd name="T9" fmla="*/ 28 h 272"/>
                  <a:gd name="T10" fmla="*/ 90 w 208"/>
                  <a:gd name="T11" fmla="*/ 42 h 272"/>
                  <a:gd name="T12" fmla="*/ 108 w 208"/>
                  <a:gd name="T13" fmla="*/ 58 h 272"/>
                  <a:gd name="T14" fmla="*/ 124 w 208"/>
                  <a:gd name="T15" fmla="*/ 74 h 272"/>
                  <a:gd name="T16" fmla="*/ 142 w 208"/>
                  <a:gd name="T17" fmla="*/ 94 h 272"/>
                  <a:gd name="T18" fmla="*/ 158 w 208"/>
                  <a:gd name="T19" fmla="*/ 112 h 272"/>
                  <a:gd name="T20" fmla="*/ 172 w 208"/>
                  <a:gd name="T21" fmla="*/ 132 h 272"/>
                  <a:gd name="T22" fmla="*/ 184 w 208"/>
                  <a:gd name="T23" fmla="*/ 154 h 272"/>
                  <a:gd name="T24" fmla="*/ 194 w 208"/>
                  <a:gd name="T25" fmla="*/ 174 h 272"/>
                  <a:gd name="T26" fmla="*/ 202 w 208"/>
                  <a:gd name="T27" fmla="*/ 194 h 272"/>
                  <a:gd name="T28" fmla="*/ 208 w 208"/>
                  <a:gd name="T29" fmla="*/ 214 h 272"/>
                  <a:gd name="T30" fmla="*/ 208 w 208"/>
                  <a:gd name="T31" fmla="*/ 234 h 272"/>
                  <a:gd name="T32" fmla="*/ 208 w 208"/>
                  <a:gd name="T33" fmla="*/ 254 h 272"/>
                  <a:gd name="T34" fmla="*/ 202 w 208"/>
                  <a:gd name="T35" fmla="*/ 272 h 272"/>
                  <a:gd name="T36" fmla="*/ 202 w 208"/>
                  <a:gd name="T37" fmla="*/ 272 h 272"/>
                  <a:gd name="T38" fmla="*/ 186 w 208"/>
                  <a:gd name="T39" fmla="*/ 272 h 272"/>
                  <a:gd name="T40" fmla="*/ 172 w 208"/>
                  <a:gd name="T41" fmla="*/ 268 h 272"/>
                  <a:gd name="T42" fmla="*/ 154 w 208"/>
                  <a:gd name="T43" fmla="*/ 260 h 272"/>
                  <a:gd name="T44" fmla="*/ 138 w 208"/>
                  <a:gd name="T45" fmla="*/ 250 h 272"/>
                  <a:gd name="T46" fmla="*/ 120 w 208"/>
                  <a:gd name="T47" fmla="*/ 236 h 272"/>
                  <a:gd name="T48" fmla="*/ 104 w 208"/>
                  <a:gd name="T49" fmla="*/ 218 h 272"/>
                  <a:gd name="T50" fmla="*/ 88 w 208"/>
                  <a:gd name="T51" fmla="*/ 200 h 272"/>
                  <a:gd name="T52" fmla="*/ 72 w 208"/>
                  <a:gd name="T53" fmla="*/ 180 h 272"/>
                  <a:gd name="T54" fmla="*/ 56 w 208"/>
                  <a:gd name="T55" fmla="*/ 160 h 272"/>
                  <a:gd name="T56" fmla="*/ 42 w 208"/>
                  <a:gd name="T57" fmla="*/ 138 h 272"/>
                  <a:gd name="T58" fmla="*/ 30 w 208"/>
                  <a:gd name="T59" fmla="*/ 116 h 272"/>
                  <a:gd name="T60" fmla="*/ 20 w 208"/>
                  <a:gd name="T61" fmla="*/ 96 h 272"/>
                  <a:gd name="T62" fmla="*/ 12 w 208"/>
                  <a:gd name="T63" fmla="*/ 76 h 272"/>
                  <a:gd name="T64" fmla="*/ 4 w 208"/>
                  <a:gd name="T65" fmla="*/ 56 h 272"/>
                  <a:gd name="T66" fmla="*/ 0 w 208"/>
                  <a:gd name="T67" fmla="*/ 40 h 272"/>
                  <a:gd name="T68" fmla="*/ 0 w 208"/>
                  <a:gd name="T69" fmla="*/ 26 h 272"/>
                  <a:gd name="T70" fmla="*/ 0 w 208"/>
                  <a:gd name="T71" fmla="*/ 26 h 272"/>
                  <a:gd name="T72" fmla="*/ 10 w 208"/>
                  <a:gd name="T73" fmla="*/ 24 h 272"/>
                  <a:gd name="T74" fmla="*/ 22 w 208"/>
                  <a:gd name="T75" fmla="*/ 24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08" h="272">
                    <a:moveTo>
                      <a:pt x="20" y="0"/>
                    </a:moveTo>
                    <a:lnTo>
                      <a:pt x="20" y="0"/>
                    </a:lnTo>
                    <a:lnTo>
                      <a:pt x="36" y="8"/>
                    </a:lnTo>
                    <a:lnTo>
                      <a:pt x="54" y="16"/>
                    </a:lnTo>
                    <a:lnTo>
                      <a:pt x="72" y="28"/>
                    </a:lnTo>
                    <a:lnTo>
                      <a:pt x="90" y="42"/>
                    </a:lnTo>
                    <a:lnTo>
                      <a:pt x="108" y="58"/>
                    </a:lnTo>
                    <a:lnTo>
                      <a:pt x="124" y="74"/>
                    </a:lnTo>
                    <a:lnTo>
                      <a:pt x="142" y="94"/>
                    </a:lnTo>
                    <a:lnTo>
                      <a:pt x="158" y="112"/>
                    </a:lnTo>
                    <a:lnTo>
                      <a:pt x="172" y="132"/>
                    </a:lnTo>
                    <a:lnTo>
                      <a:pt x="184" y="154"/>
                    </a:lnTo>
                    <a:lnTo>
                      <a:pt x="194" y="174"/>
                    </a:lnTo>
                    <a:lnTo>
                      <a:pt x="202" y="194"/>
                    </a:lnTo>
                    <a:lnTo>
                      <a:pt x="208" y="214"/>
                    </a:lnTo>
                    <a:lnTo>
                      <a:pt x="208" y="234"/>
                    </a:lnTo>
                    <a:lnTo>
                      <a:pt x="208" y="254"/>
                    </a:lnTo>
                    <a:lnTo>
                      <a:pt x="202" y="272"/>
                    </a:lnTo>
                    <a:lnTo>
                      <a:pt x="202" y="272"/>
                    </a:lnTo>
                    <a:lnTo>
                      <a:pt x="186" y="272"/>
                    </a:lnTo>
                    <a:lnTo>
                      <a:pt x="172" y="268"/>
                    </a:lnTo>
                    <a:lnTo>
                      <a:pt x="154" y="260"/>
                    </a:lnTo>
                    <a:lnTo>
                      <a:pt x="138" y="250"/>
                    </a:lnTo>
                    <a:lnTo>
                      <a:pt x="120" y="236"/>
                    </a:lnTo>
                    <a:lnTo>
                      <a:pt x="104" y="218"/>
                    </a:lnTo>
                    <a:lnTo>
                      <a:pt x="88" y="200"/>
                    </a:lnTo>
                    <a:lnTo>
                      <a:pt x="72" y="180"/>
                    </a:lnTo>
                    <a:lnTo>
                      <a:pt x="56" y="160"/>
                    </a:lnTo>
                    <a:lnTo>
                      <a:pt x="42" y="138"/>
                    </a:lnTo>
                    <a:lnTo>
                      <a:pt x="30" y="116"/>
                    </a:lnTo>
                    <a:lnTo>
                      <a:pt x="20" y="96"/>
                    </a:lnTo>
                    <a:lnTo>
                      <a:pt x="12" y="76"/>
                    </a:lnTo>
                    <a:lnTo>
                      <a:pt x="4" y="56"/>
                    </a:lnTo>
                    <a:lnTo>
                      <a:pt x="0" y="40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10" y="24"/>
                    </a:lnTo>
                    <a:lnTo>
                      <a:pt x="22" y="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" name="Freeform 154"/>
              <p:cNvSpPr>
                <a:spLocks/>
              </p:cNvSpPr>
              <p:nvPr userDrawn="1"/>
            </p:nvSpPr>
            <p:spPr bwMode="auto">
              <a:xfrm>
                <a:off x="3089" y="1084"/>
                <a:ext cx="1618" cy="1030"/>
              </a:xfrm>
              <a:custGeom>
                <a:avLst/>
                <a:gdLst>
                  <a:gd name="T0" fmla="*/ 986 w 1618"/>
                  <a:gd name="T1" fmla="*/ 50 h 1030"/>
                  <a:gd name="T2" fmla="*/ 760 w 1618"/>
                  <a:gd name="T3" fmla="*/ 194 h 1030"/>
                  <a:gd name="T4" fmla="*/ 484 w 1618"/>
                  <a:gd name="T5" fmla="*/ 418 h 1030"/>
                  <a:gd name="T6" fmla="*/ 352 w 1618"/>
                  <a:gd name="T7" fmla="*/ 558 h 1030"/>
                  <a:gd name="T8" fmla="*/ 238 w 1618"/>
                  <a:gd name="T9" fmla="*/ 712 h 1030"/>
                  <a:gd name="T10" fmla="*/ 112 w 1618"/>
                  <a:gd name="T11" fmla="*/ 746 h 1030"/>
                  <a:gd name="T12" fmla="*/ 20 w 1618"/>
                  <a:gd name="T13" fmla="*/ 792 h 1030"/>
                  <a:gd name="T14" fmla="*/ 0 w 1618"/>
                  <a:gd name="T15" fmla="*/ 822 h 1030"/>
                  <a:gd name="T16" fmla="*/ 24 w 1618"/>
                  <a:gd name="T17" fmla="*/ 856 h 1030"/>
                  <a:gd name="T18" fmla="*/ 102 w 1618"/>
                  <a:gd name="T19" fmla="*/ 890 h 1030"/>
                  <a:gd name="T20" fmla="*/ 168 w 1618"/>
                  <a:gd name="T21" fmla="*/ 916 h 1030"/>
                  <a:gd name="T22" fmla="*/ 300 w 1618"/>
                  <a:gd name="T23" fmla="*/ 952 h 1030"/>
                  <a:gd name="T24" fmla="*/ 396 w 1618"/>
                  <a:gd name="T25" fmla="*/ 952 h 1030"/>
                  <a:gd name="T26" fmla="*/ 508 w 1618"/>
                  <a:gd name="T27" fmla="*/ 926 h 1030"/>
                  <a:gd name="T28" fmla="*/ 630 w 1618"/>
                  <a:gd name="T29" fmla="*/ 862 h 1030"/>
                  <a:gd name="T30" fmla="*/ 758 w 1618"/>
                  <a:gd name="T31" fmla="*/ 752 h 1030"/>
                  <a:gd name="T32" fmla="*/ 828 w 1618"/>
                  <a:gd name="T33" fmla="*/ 686 h 1030"/>
                  <a:gd name="T34" fmla="*/ 882 w 1618"/>
                  <a:gd name="T35" fmla="*/ 756 h 1030"/>
                  <a:gd name="T36" fmla="*/ 974 w 1618"/>
                  <a:gd name="T37" fmla="*/ 812 h 1030"/>
                  <a:gd name="T38" fmla="*/ 1076 w 1618"/>
                  <a:gd name="T39" fmla="*/ 824 h 1030"/>
                  <a:gd name="T40" fmla="*/ 1162 w 1618"/>
                  <a:gd name="T41" fmla="*/ 806 h 1030"/>
                  <a:gd name="T42" fmla="*/ 1194 w 1618"/>
                  <a:gd name="T43" fmla="*/ 870 h 1030"/>
                  <a:gd name="T44" fmla="*/ 1270 w 1618"/>
                  <a:gd name="T45" fmla="*/ 970 h 1030"/>
                  <a:gd name="T46" fmla="*/ 1332 w 1618"/>
                  <a:gd name="T47" fmla="*/ 1014 h 1030"/>
                  <a:gd name="T48" fmla="*/ 1408 w 1618"/>
                  <a:gd name="T49" fmla="*/ 1030 h 1030"/>
                  <a:gd name="T50" fmla="*/ 1494 w 1618"/>
                  <a:gd name="T51" fmla="*/ 1002 h 1030"/>
                  <a:gd name="T52" fmla="*/ 1592 w 1618"/>
                  <a:gd name="T53" fmla="*/ 918 h 1030"/>
                  <a:gd name="T54" fmla="*/ 1558 w 1618"/>
                  <a:gd name="T55" fmla="*/ 748 h 1030"/>
                  <a:gd name="T56" fmla="*/ 1452 w 1618"/>
                  <a:gd name="T57" fmla="*/ 840 h 1030"/>
                  <a:gd name="T58" fmla="*/ 1384 w 1618"/>
                  <a:gd name="T59" fmla="*/ 868 h 1030"/>
                  <a:gd name="T60" fmla="*/ 1334 w 1618"/>
                  <a:gd name="T61" fmla="*/ 862 h 1030"/>
                  <a:gd name="T62" fmla="*/ 1298 w 1618"/>
                  <a:gd name="T63" fmla="*/ 814 h 1030"/>
                  <a:gd name="T64" fmla="*/ 1280 w 1618"/>
                  <a:gd name="T65" fmla="*/ 712 h 1030"/>
                  <a:gd name="T66" fmla="*/ 1280 w 1618"/>
                  <a:gd name="T67" fmla="*/ 656 h 1030"/>
                  <a:gd name="T68" fmla="*/ 1268 w 1618"/>
                  <a:gd name="T69" fmla="*/ 606 h 1030"/>
                  <a:gd name="T70" fmla="*/ 1224 w 1618"/>
                  <a:gd name="T71" fmla="*/ 588 h 1030"/>
                  <a:gd name="T72" fmla="*/ 1162 w 1618"/>
                  <a:gd name="T73" fmla="*/ 606 h 1030"/>
                  <a:gd name="T74" fmla="*/ 1070 w 1618"/>
                  <a:gd name="T75" fmla="*/ 630 h 1030"/>
                  <a:gd name="T76" fmla="*/ 1004 w 1618"/>
                  <a:gd name="T77" fmla="*/ 616 h 1030"/>
                  <a:gd name="T78" fmla="*/ 954 w 1618"/>
                  <a:gd name="T79" fmla="*/ 576 h 1030"/>
                  <a:gd name="T80" fmla="*/ 940 w 1618"/>
                  <a:gd name="T81" fmla="*/ 526 h 1030"/>
                  <a:gd name="T82" fmla="*/ 910 w 1618"/>
                  <a:gd name="T83" fmla="*/ 474 h 1030"/>
                  <a:gd name="T84" fmla="*/ 870 w 1618"/>
                  <a:gd name="T85" fmla="*/ 470 h 1030"/>
                  <a:gd name="T86" fmla="*/ 826 w 1618"/>
                  <a:gd name="T87" fmla="*/ 510 h 1030"/>
                  <a:gd name="T88" fmla="*/ 676 w 1618"/>
                  <a:gd name="T89" fmla="*/ 678 h 1030"/>
                  <a:gd name="T90" fmla="*/ 548 w 1618"/>
                  <a:gd name="T91" fmla="*/ 772 h 1030"/>
                  <a:gd name="T92" fmla="*/ 480 w 1618"/>
                  <a:gd name="T93" fmla="*/ 792 h 1030"/>
                  <a:gd name="T94" fmla="*/ 414 w 1618"/>
                  <a:gd name="T95" fmla="*/ 782 h 1030"/>
                  <a:gd name="T96" fmla="*/ 380 w 1618"/>
                  <a:gd name="T97" fmla="*/ 772 h 1030"/>
                  <a:gd name="T98" fmla="*/ 360 w 1618"/>
                  <a:gd name="T99" fmla="*/ 748 h 1030"/>
                  <a:gd name="T100" fmla="*/ 384 w 1618"/>
                  <a:gd name="T101" fmla="*/ 700 h 1030"/>
                  <a:gd name="T102" fmla="*/ 444 w 1618"/>
                  <a:gd name="T103" fmla="*/ 646 h 1030"/>
                  <a:gd name="T104" fmla="*/ 682 w 1618"/>
                  <a:gd name="T105" fmla="*/ 448 h 1030"/>
                  <a:gd name="T106" fmla="*/ 928 w 1618"/>
                  <a:gd name="T107" fmla="*/ 286 h 1030"/>
                  <a:gd name="T108" fmla="*/ 1090 w 1618"/>
                  <a:gd name="T109" fmla="*/ 212 h 1030"/>
                  <a:gd name="T110" fmla="*/ 1162 w 1618"/>
                  <a:gd name="T111" fmla="*/ 70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18" h="1030">
                    <a:moveTo>
                      <a:pt x="1080" y="0"/>
                    </a:moveTo>
                    <a:lnTo>
                      <a:pt x="1080" y="0"/>
                    </a:lnTo>
                    <a:lnTo>
                      <a:pt x="1054" y="12"/>
                    </a:lnTo>
                    <a:lnTo>
                      <a:pt x="986" y="50"/>
                    </a:lnTo>
                    <a:lnTo>
                      <a:pt x="938" y="78"/>
                    </a:lnTo>
                    <a:lnTo>
                      <a:pt x="884" y="110"/>
                    </a:lnTo>
                    <a:lnTo>
                      <a:pt x="824" y="150"/>
                    </a:lnTo>
                    <a:lnTo>
                      <a:pt x="760" y="194"/>
                    </a:lnTo>
                    <a:lnTo>
                      <a:pt x="692" y="242"/>
                    </a:lnTo>
                    <a:lnTo>
                      <a:pt x="622" y="296"/>
                    </a:lnTo>
                    <a:lnTo>
                      <a:pt x="552" y="354"/>
                    </a:lnTo>
                    <a:lnTo>
                      <a:pt x="484" y="418"/>
                    </a:lnTo>
                    <a:lnTo>
                      <a:pt x="450" y="452"/>
                    </a:lnTo>
                    <a:lnTo>
                      <a:pt x="416" y="486"/>
                    </a:lnTo>
                    <a:lnTo>
                      <a:pt x="384" y="520"/>
                    </a:lnTo>
                    <a:lnTo>
                      <a:pt x="352" y="558"/>
                    </a:lnTo>
                    <a:lnTo>
                      <a:pt x="322" y="594"/>
                    </a:lnTo>
                    <a:lnTo>
                      <a:pt x="292" y="632"/>
                    </a:lnTo>
                    <a:lnTo>
                      <a:pt x="264" y="672"/>
                    </a:lnTo>
                    <a:lnTo>
                      <a:pt x="238" y="712"/>
                    </a:lnTo>
                    <a:lnTo>
                      <a:pt x="238" y="712"/>
                    </a:lnTo>
                    <a:lnTo>
                      <a:pt x="220" y="716"/>
                    </a:lnTo>
                    <a:lnTo>
                      <a:pt x="172" y="728"/>
                    </a:lnTo>
                    <a:lnTo>
                      <a:pt x="112" y="746"/>
                    </a:lnTo>
                    <a:lnTo>
                      <a:pt x="82" y="758"/>
                    </a:lnTo>
                    <a:lnTo>
                      <a:pt x="54" y="770"/>
                    </a:lnTo>
                    <a:lnTo>
                      <a:pt x="30" y="784"/>
                    </a:lnTo>
                    <a:lnTo>
                      <a:pt x="20" y="792"/>
                    </a:lnTo>
                    <a:lnTo>
                      <a:pt x="12" y="798"/>
                    </a:lnTo>
                    <a:lnTo>
                      <a:pt x="6" y="806"/>
                    </a:lnTo>
                    <a:lnTo>
                      <a:pt x="2" y="814"/>
                    </a:lnTo>
                    <a:lnTo>
                      <a:pt x="0" y="822"/>
                    </a:lnTo>
                    <a:lnTo>
                      <a:pt x="2" y="830"/>
                    </a:lnTo>
                    <a:lnTo>
                      <a:pt x="6" y="838"/>
                    </a:lnTo>
                    <a:lnTo>
                      <a:pt x="12" y="846"/>
                    </a:lnTo>
                    <a:lnTo>
                      <a:pt x="24" y="856"/>
                    </a:lnTo>
                    <a:lnTo>
                      <a:pt x="38" y="864"/>
                    </a:lnTo>
                    <a:lnTo>
                      <a:pt x="56" y="872"/>
                    </a:lnTo>
                    <a:lnTo>
                      <a:pt x="76" y="882"/>
                    </a:lnTo>
                    <a:lnTo>
                      <a:pt x="102" y="890"/>
                    </a:lnTo>
                    <a:lnTo>
                      <a:pt x="134" y="898"/>
                    </a:lnTo>
                    <a:lnTo>
                      <a:pt x="134" y="898"/>
                    </a:lnTo>
                    <a:lnTo>
                      <a:pt x="148" y="908"/>
                    </a:lnTo>
                    <a:lnTo>
                      <a:pt x="168" y="916"/>
                    </a:lnTo>
                    <a:lnTo>
                      <a:pt x="192" y="926"/>
                    </a:lnTo>
                    <a:lnTo>
                      <a:pt x="222" y="936"/>
                    </a:lnTo>
                    <a:lnTo>
                      <a:pt x="260" y="946"/>
                    </a:lnTo>
                    <a:lnTo>
                      <a:pt x="300" y="952"/>
                    </a:lnTo>
                    <a:lnTo>
                      <a:pt x="324" y="954"/>
                    </a:lnTo>
                    <a:lnTo>
                      <a:pt x="346" y="954"/>
                    </a:lnTo>
                    <a:lnTo>
                      <a:pt x="372" y="954"/>
                    </a:lnTo>
                    <a:lnTo>
                      <a:pt x="396" y="952"/>
                    </a:lnTo>
                    <a:lnTo>
                      <a:pt x="424" y="948"/>
                    </a:lnTo>
                    <a:lnTo>
                      <a:pt x="450" y="942"/>
                    </a:lnTo>
                    <a:lnTo>
                      <a:pt x="478" y="934"/>
                    </a:lnTo>
                    <a:lnTo>
                      <a:pt x="508" y="926"/>
                    </a:lnTo>
                    <a:lnTo>
                      <a:pt x="538" y="914"/>
                    </a:lnTo>
                    <a:lnTo>
                      <a:pt x="568" y="898"/>
                    </a:lnTo>
                    <a:lnTo>
                      <a:pt x="598" y="882"/>
                    </a:lnTo>
                    <a:lnTo>
                      <a:pt x="630" y="862"/>
                    </a:lnTo>
                    <a:lnTo>
                      <a:pt x="660" y="840"/>
                    </a:lnTo>
                    <a:lnTo>
                      <a:pt x="692" y="814"/>
                    </a:lnTo>
                    <a:lnTo>
                      <a:pt x="724" y="784"/>
                    </a:lnTo>
                    <a:lnTo>
                      <a:pt x="758" y="752"/>
                    </a:lnTo>
                    <a:lnTo>
                      <a:pt x="790" y="716"/>
                    </a:lnTo>
                    <a:lnTo>
                      <a:pt x="822" y="676"/>
                    </a:lnTo>
                    <a:lnTo>
                      <a:pt x="822" y="676"/>
                    </a:lnTo>
                    <a:lnTo>
                      <a:pt x="828" y="686"/>
                    </a:lnTo>
                    <a:lnTo>
                      <a:pt x="842" y="708"/>
                    </a:lnTo>
                    <a:lnTo>
                      <a:pt x="852" y="724"/>
                    </a:lnTo>
                    <a:lnTo>
                      <a:pt x="866" y="738"/>
                    </a:lnTo>
                    <a:lnTo>
                      <a:pt x="882" y="756"/>
                    </a:lnTo>
                    <a:lnTo>
                      <a:pt x="900" y="772"/>
                    </a:lnTo>
                    <a:lnTo>
                      <a:pt x="922" y="786"/>
                    </a:lnTo>
                    <a:lnTo>
                      <a:pt x="946" y="800"/>
                    </a:lnTo>
                    <a:lnTo>
                      <a:pt x="974" y="812"/>
                    </a:lnTo>
                    <a:lnTo>
                      <a:pt x="1006" y="820"/>
                    </a:lnTo>
                    <a:lnTo>
                      <a:pt x="1040" y="824"/>
                    </a:lnTo>
                    <a:lnTo>
                      <a:pt x="1058" y="824"/>
                    </a:lnTo>
                    <a:lnTo>
                      <a:pt x="1076" y="824"/>
                    </a:lnTo>
                    <a:lnTo>
                      <a:pt x="1096" y="822"/>
                    </a:lnTo>
                    <a:lnTo>
                      <a:pt x="1118" y="818"/>
                    </a:lnTo>
                    <a:lnTo>
                      <a:pt x="1140" y="812"/>
                    </a:lnTo>
                    <a:lnTo>
                      <a:pt x="1162" y="806"/>
                    </a:lnTo>
                    <a:lnTo>
                      <a:pt x="1162" y="806"/>
                    </a:lnTo>
                    <a:lnTo>
                      <a:pt x="1170" y="824"/>
                    </a:lnTo>
                    <a:lnTo>
                      <a:pt x="1180" y="844"/>
                    </a:lnTo>
                    <a:lnTo>
                      <a:pt x="1194" y="870"/>
                    </a:lnTo>
                    <a:lnTo>
                      <a:pt x="1210" y="898"/>
                    </a:lnTo>
                    <a:lnTo>
                      <a:pt x="1232" y="926"/>
                    </a:lnTo>
                    <a:lnTo>
                      <a:pt x="1256" y="956"/>
                    </a:lnTo>
                    <a:lnTo>
                      <a:pt x="1270" y="970"/>
                    </a:lnTo>
                    <a:lnTo>
                      <a:pt x="1284" y="982"/>
                    </a:lnTo>
                    <a:lnTo>
                      <a:pt x="1300" y="994"/>
                    </a:lnTo>
                    <a:lnTo>
                      <a:pt x="1316" y="1004"/>
                    </a:lnTo>
                    <a:lnTo>
                      <a:pt x="1332" y="1014"/>
                    </a:lnTo>
                    <a:lnTo>
                      <a:pt x="1350" y="1020"/>
                    </a:lnTo>
                    <a:lnTo>
                      <a:pt x="1368" y="1026"/>
                    </a:lnTo>
                    <a:lnTo>
                      <a:pt x="1388" y="1028"/>
                    </a:lnTo>
                    <a:lnTo>
                      <a:pt x="1408" y="1030"/>
                    </a:lnTo>
                    <a:lnTo>
                      <a:pt x="1428" y="1028"/>
                    </a:lnTo>
                    <a:lnTo>
                      <a:pt x="1450" y="1022"/>
                    </a:lnTo>
                    <a:lnTo>
                      <a:pt x="1472" y="1014"/>
                    </a:lnTo>
                    <a:lnTo>
                      <a:pt x="1494" y="1002"/>
                    </a:lnTo>
                    <a:lnTo>
                      <a:pt x="1518" y="988"/>
                    </a:lnTo>
                    <a:lnTo>
                      <a:pt x="1542" y="968"/>
                    </a:lnTo>
                    <a:lnTo>
                      <a:pt x="1566" y="946"/>
                    </a:lnTo>
                    <a:lnTo>
                      <a:pt x="1592" y="918"/>
                    </a:lnTo>
                    <a:lnTo>
                      <a:pt x="1618" y="888"/>
                    </a:lnTo>
                    <a:lnTo>
                      <a:pt x="1570" y="736"/>
                    </a:lnTo>
                    <a:lnTo>
                      <a:pt x="1570" y="736"/>
                    </a:lnTo>
                    <a:lnTo>
                      <a:pt x="1558" y="748"/>
                    </a:lnTo>
                    <a:lnTo>
                      <a:pt x="1526" y="782"/>
                    </a:lnTo>
                    <a:lnTo>
                      <a:pt x="1502" y="802"/>
                    </a:lnTo>
                    <a:lnTo>
                      <a:pt x="1478" y="822"/>
                    </a:lnTo>
                    <a:lnTo>
                      <a:pt x="1452" y="840"/>
                    </a:lnTo>
                    <a:lnTo>
                      <a:pt x="1424" y="854"/>
                    </a:lnTo>
                    <a:lnTo>
                      <a:pt x="1410" y="860"/>
                    </a:lnTo>
                    <a:lnTo>
                      <a:pt x="1398" y="866"/>
                    </a:lnTo>
                    <a:lnTo>
                      <a:pt x="1384" y="868"/>
                    </a:lnTo>
                    <a:lnTo>
                      <a:pt x="1372" y="870"/>
                    </a:lnTo>
                    <a:lnTo>
                      <a:pt x="1358" y="870"/>
                    </a:lnTo>
                    <a:lnTo>
                      <a:pt x="1346" y="866"/>
                    </a:lnTo>
                    <a:lnTo>
                      <a:pt x="1334" y="862"/>
                    </a:lnTo>
                    <a:lnTo>
                      <a:pt x="1324" y="854"/>
                    </a:lnTo>
                    <a:lnTo>
                      <a:pt x="1314" y="844"/>
                    </a:lnTo>
                    <a:lnTo>
                      <a:pt x="1306" y="830"/>
                    </a:lnTo>
                    <a:lnTo>
                      <a:pt x="1298" y="814"/>
                    </a:lnTo>
                    <a:lnTo>
                      <a:pt x="1292" y="794"/>
                    </a:lnTo>
                    <a:lnTo>
                      <a:pt x="1286" y="770"/>
                    </a:lnTo>
                    <a:lnTo>
                      <a:pt x="1282" y="742"/>
                    </a:lnTo>
                    <a:lnTo>
                      <a:pt x="1280" y="712"/>
                    </a:lnTo>
                    <a:lnTo>
                      <a:pt x="1278" y="676"/>
                    </a:lnTo>
                    <a:lnTo>
                      <a:pt x="1278" y="676"/>
                    </a:lnTo>
                    <a:lnTo>
                      <a:pt x="1280" y="670"/>
                    </a:lnTo>
                    <a:lnTo>
                      <a:pt x="1280" y="656"/>
                    </a:lnTo>
                    <a:lnTo>
                      <a:pt x="1278" y="636"/>
                    </a:lnTo>
                    <a:lnTo>
                      <a:pt x="1276" y="626"/>
                    </a:lnTo>
                    <a:lnTo>
                      <a:pt x="1272" y="616"/>
                    </a:lnTo>
                    <a:lnTo>
                      <a:pt x="1268" y="606"/>
                    </a:lnTo>
                    <a:lnTo>
                      <a:pt x="1260" y="598"/>
                    </a:lnTo>
                    <a:lnTo>
                      <a:pt x="1252" y="592"/>
                    </a:lnTo>
                    <a:lnTo>
                      <a:pt x="1240" y="588"/>
                    </a:lnTo>
                    <a:lnTo>
                      <a:pt x="1224" y="588"/>
                    </a:lnTo>
                    <a:lnTo>
                      <a:pt x="1208" y="590"/>
                    </a:lnTo>
                    <a:lnTo>
                      <a:pt x="1186" y="596"/>
                    </a:lnTo>
                    <a:lnTo>
                      <a:pt x="1162" y="606"/>
                    </a:lnTo>
                    <a:lnTo>
                      <a:pt x="1162" y="606"/>
                    </a:lnTo>
                    <a:lnTo>
                      <a:pt x="1136" y="618"/>
                    </a:lnTo>
                    <a:lnTo>
                      <a:pt x="1112" y="626"/>
                    </a:lnTo>
                    <a:lnTo>
                      <a:pt x="1090" y="630"/>
                    </a:lnTo>
                    <a:lnTo>
                      <a:pt x="1070" y="630"/>
                    </a:lnTo>
                    <a:lnTo>
                      <a:pt x="1050" y="630"/>
                    </a:lnTo>
                    <a:lnTo>
                      <a:pt x="1034" y="626"/>
                    </a:lnTo>
                    <a:lnTo>
                      <a:pt x="1018" y="622"/>
                    </a:lnTo>
                    <a:lnTo>
                      <a:pt x="1004" y="616"/>
                    </a:lnTo>
                    <a:lnTo>
                      <a:pt x="992" y="608"/>
                    </a:lnTo>
                    <a:lnTo>
                      <a:pt x="980" y="602"/>
                    </a:lnTo>
                    <a:lnTo>
                      <a:pt x="964" y="586"/>
                    </a:lnTo>
                    <a:lnTo>
                      <a:pt x="954" y="576"/>
                    </a:lnTo>
                    <a:lnTo>
                      <a:pt x="952" y="572"/>
                    </a:lnTo>
                    <a:lnTo>
                      <a:pt x="952" y="572"/>
                    </a:lnTo>
                    <a:lnTo>
                      <a:pt x="946" y="548"/>
                    </a:lnTo>
                    <a:lnTo>
                      <a:pt x="940" y="526"/>
                    </a:lnTo>
                    <a:lnTo>
                      <a:pt x="930" y="502"/>
                    </a:lnTo>
                    <a:lnTo>
                      <a:pt x="926" y="492"/>
                    </a:lnTo>
                    <a:lnTo>
                      <a:pt x="918" y="482"/>
                    </a:lnTo>
                    <a:lnTo>
                      <a:pt x="910" y="474"/>
                    </a:lnTo>
                    <a:lnTo>
                      <a:pt x="902" y="468"/>
                    </a:lnTo>
                    <a:lnTo>
                      <a:pt x="892" y="466"/>
                    </a:lnTo>
                    <a:lnTo>
                      <a:pt x="882" y="466"/>
                    </a:lnTo>
                    <a:lnTo>
                      <a:pt x="870" y="470"/>
                    </a:lnTo>
                    <a:lnTo>
                      <a:pt x="858" y="478"/>
                    </a:lnTo>
                    <a:lnTo>
                      <a:pt x="858" y="478"/>
                    </a:lnTo>
                    <a:lnTo>
                      <a:pt x="844" y="492"/>
                    </a:lnTo>
                    <a:lnTo>
                      <a:pt x="826" y="510"/>
                    </a:lnTo>
                    <a:lnTo>
                      <a:pt x="784" y="560"/>
                    </a:lnTo>
                    <a:lnTo>
                      <a:pt x="732" y="618"/>
                    </a:lnTo>
                    <a:lnTo>
                      <a:pt x="704" y="648"/>
                    </a:lnTo>
                    <a:lnTo>
                      <a:pt x="676" y="678"/>
                    </a:lnTo>
                    <a:lnTo>
                      <a:pt x="644" y="706"/>
                    </a:lnTo>
                    <a:lnTo>
                      <a:pt x="612" y="732"/>
                    </a:lnTo>
                    <a:lnTo>
                      <a:pt x="580" y="754"/>
                    </a:lnTo>
                    <a:lnTo>
                      <a:pt x="548" y="772"/>
                    </a:lnTo>
                    <a:lnTo>
                      <a:pt x="530" y="780"/>
                    </a:lnTo>
                    <a:lnTo>
                      <a:pt x="514" y="784"/>
                    </a:lnTo>
                    <a:lnTo>
                      <a:pt x="498" y="790"/>
                    </a:lnTo>
                    <a:lnTo>
                      <a:pt x="480" y="792"/>
                    </a:lnTo>
                    <a:lnTo>
                      <a:pt x="464" y="792"/>
                    </a:lnTo>
                    <a:lnTo>
                      <a:pt x="446" y="790"/>
                    </a:lnTo>
                    <a:lnTo>
                      <a:pt x="430" y="788"/>
                    </a:lnTo>
                    <a:lnTo>
                      <a:pt x="414" y="782"/>
                    </a:lnTo>
                    <a:lnTo>
                      <a:pt x="414" y="782"/>
                    </a:lnTo>
                    <a:lnTo>
                      <a:pt x="408" y="782"/>
                    </a:lnTo>
                    <a:lnTo>
                      <a:pt x="396" y="778"/>
                    </a:lnTo>
                    <a:lnTo>
                      <a:pt x="380" y="772"/>
                    </a:lnTo>
                    <a:lnTo>
                      <a:pt x="374" y="768"/>
                    </a:lnTo>
                    <a:lnTo>
                      <a:pt x="368" y="762"/>
                    </a:lnTo>
                    <a:lnTo>
                      <a:pt x="362" y="756"/>
                    </a:lnTo>
                    <a:lnTo>
                      <a:pt x="360" y="748"/>
                    </a:lnTo>
                    <a:lnTo>
                      <a:pt x="360" y="738"/>
                    </a:lnTo>
                    <a:lnTo>
                      <a:pt x="364" y="728"/>
                    </a:lnTo>
                    <a:lnTo>
                      <a:pt x="372" y="714"/>
                    </a:lnTo>
                    <a:lnTo>
                      <a:pt x="384" y="700"/>
                    </a:lnTo>
                    <a:lnTo>
                      <a:pt x="402" y="684"/>
                    </a:lnTo>
                    <a:lnTo>
                      <a:pt x="426" y="666"/>
                    </a:lnTo>
                    <a:lnTo>
                      <a:pt x="426" y="666"/>
                    </a:lnTo>
                    <a:lnTo>
                      <a:pt x="444" y="646"/>
                    </a:lnTo>
                    <a:lnTo>
                      <a:pt x="498" y="598"/>
                    </a:lnTo>
                    <a:lnTo>
                      <a:pt x="580" y="528"/>
                    </a:lnTo>
                    <a:lnTo>
                      <a:pt x="628" y="490"/>
                    </a:lnTo>
                    <a:lnTo>
                      <a:pt x="682" y="448"/>
                    </a:lnTo>
                    <a:lnTo>
                      <a:pt x="740" y="406"/>
                    </a:lnTo>
                    <a:lnTo>
                      <a:pt x="800" y="364"/>
                    </a:lnTo>
                    <a:lnTo>
                      <a:pt x="864" y="322"/>
                    </a:lnTo>
                    <a:lnTo>
                      <a:pt x="928" y="286"/>
                    </a:lnTo>
                    <a:lnTo>
                      <a:pt x="994" y="252"/>
                    </a:lnTo>
                    <a:lnTo>
                      <a:pt x="1026" y="236"/>
                    </a:lnTo>
                    <a:lnTo>
                      <a:pt x="1058" y="224"/>
                    </a:lnTo>
                    <a:lnTo>
                      <a:pt x="1090" y="212"/>
                    </a:lnTo>
                    <a:lnTo>
                      <a:pt x="1122" y="202"/>
                    </a:lnTo>
                    <a:lnTo>
                      <a:pt x="1154" y="192"/>
                    </a:lnTo>
                    <a:lnTo>
                      <a:pt x="1186" y="186"/>
                    </a:lnTo>
                    <a:lnTo>
                      <a:pt x="1162" y="70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" name="Freeform 155"/>
              <p:cNvSpPr>
                <a:spLocks/>
              </p:cNvSpPr>
              <p:nvPr userDrawn="1"/>
            </p:nvSpPr>
            <p:spPr bwMode="auto">
              <a:xfrm>
                <a:off x="3725" y="1784"/>
                <a:ext cx="1146" cy="632"/>
              </a:xfrm>
              <a:custGeom>
                <a:avLst/>
                <a:gdLst>
                  <a:gd name="T0" fmla="*/ 2 w 1146"/>
                  <a:gd name="T1" fmla="*/ 140 h 632"/>
                  <a:gd name="T2" fmla="*/ 20 w 1146"/>
                  <a:gd name="T3" fmla="*/ 210 h 632"/>
                  <a:gd name="T4" fmla="*/ 60 w 1146"/>
                  <a:gd name="T5" fmla="*/ 272 h 632"/>
                  <a:gd name="T6" fmla="*/ 102 w 1146"/>
                  <a:gd name="T7" fmla="*/ 302 h 632"/>
                  <a:gd name="T8" fmla="*/ 142 w 1146"/>
                  <a:gd name="T9" fmla="*/ 314 h 632"/>
                  <a:gd name="T10" fmla="*/ 194 w 1146"/>
                  <a:gd name="T11" fmla="*/ 312 h 632"/>
                  <a:gd name="T12" fmla="*/ 256 w 1146"/>
                  <a:gd name="T13" fmla="*/ 292 h 632"/>
                  <a:gd name="T14" fmla="*/ 282 w 1146"/>
                  <a:gd name="T15" fmla="*/ 296 h 632"/>
                  <a:gd name="T16" fmla="*/ 308 w 1146"/>
                  <a:gd name="T17" fmla="*/ 384 h 632"/>
                  <a:gd name="T18" fmla="*/ 348 w 1146"/>
                  <a:gd name="T19" fmla="*/ 448 h 632"/>
                  <a:gd name="T20" fmla="*/ 384 w 1146"/>
                  <a:gd name="T21" fmla="*/ 480 h 632"/>
                  <a:gd name="T22" fmla="*/ 430 w 1146"/>
                  <a:gd name="T23" fmla="*/ 500 h 632"/>
                  <a:gd name="T24" fmla="*/ 488 w 1146"/>
                  <a:gd name="T25" fmla="*/ 502 h 632"/>
                  <a:gd name="T26" fmla="*/ 558 w 1146"/>
                  <a:gd name="T27" fmla="*/ 486 h 632"/>
                  <a:gd name="T28" fmla="*/ 642 w 1146"/>
                  <a:gd name="T29" fmla="*/ 444 h 632"/>
                  <a:gd name="T30" fmla="*/ 664 w 1146"/>
                  <a:gd name="T31" fmla="*/ 490 h 632"/>
                  <a:gd name="T32" fmla="*/ 708 w 1146"/>
                  <a:gd name="T33" fmla="*/ 554 h 632"/>
                  <a:gd name="T34" fmla="*/ 768 w 1146"/>
                  <a:gd name="T35" fmla="*/ 604 h 632"/>
                  <a:gd name="T36" fmla="*/ 814 w 1146"/>
                  <a:gd name="T37" fmla="*/ 624 h 632"/>
                  <a:gd name="T38" fmla="*/ 868 w 1146"/>
                  <a:gd name="T39" fmla="*/ 632 h 632"/>
                  <a:gd name="T40" fmla="*/ 932 w 1146"/>
                  <a:gd name="T41" fmla="*/ 626 h 632"/>
                  <a:gd name="T42" fmla="*/ 1002 w 1146"/>
                  <a:gd name="T43" fmla="*/ 598 h 632"/>
                  <a:gd name="T44" fmla="*/ 1098 w 1146"/>
                  <a:gd name="T45" fmla="*/ 304 h 632"/>
                  <a:gd name="T46" fmla="*/ 1042 w 1146"/>
                  <a:gd name="T47" fmla="*/ 368 h 632"/>
                  <a:gd name="T48" fmla="*/ 954 w 1146"/>
                  <a:gd name="T49" fmla="*/ 450 h 632"/>
                  <a:gd name="T50" fmla="*/ 892 w 1146"/>
                  <a:gd name="T51" fmla="*/ 490 h 632"/>
                  <a:gd name="T52" fmla="*/ 850 w 1146"/>
                  <a:gd name="T53" fmla="*/ 500 h 632"/>
                  <a:gd name="T54" fmla="*/ 818 w 1146"/>
                  <a:gd name="T55" fmla="*/ 486 h 632"/>
                  <a:gd name="T56" fmla="*/ 798 w 1146"/>
                  <a:gd name="T57" fmla="*/ 442 h 632"/>
                  <a:gd name="T58" fmla="*/ 796 w 1146"/>
                  <a:gd name="T59" fmla="*/ 360 h 632"/>
                  <a:gd name="T60" fmla="*/ 724 w 1146"/>
                  <a:gd name="T61" fmla="*/ 198 h 632"/>
                  <a:gd name="T62" fmla="*/ 654 w 1146"/>
                  <a:gd name="T63" fmla="*/ 264 h 632"/>
                  <a:gd name="T64" fmla="*/ 552 w 1146"/>
                  <a:gd name="T65" fmla="*/ 344 h 632"/>
                  <a:gd name="T66" fmla="*/ 484 w 1146"/>
                  <a:gd name="T67" fmla="*/ 376 h 632"/>
                  <a:gd name="T68" fmla="*/ 444 w 1146"/>
                  <a:gd name="T69" fmla="*/ 378 h 632"/>
                  <a:gd name="T70" fmla="*/ 418 w 1146"/>
                  <a:gd name="T71" fmla="*/ 352 h 632"/>
                  <a:gd name="T72" fmla="*/ 414 w 1146"/>
                  <a:gd name="T73" fmla="*/ 288 h 632"/>
                  <a:gd name="T74" fmla="*/ 436 w 1146"/>
                  <a:gd name="T75" fmla="*/ 182 h 632"/>
                  <a:gd name="T76" fmla="*/ 398 w 1146"/>
                  <a:gd name="T77" fmla="*/ 0 h 632"/>
                  <a:gd name="T78" fmla="*/ 356 w 1146"/>
                  <a:gd name="T79" fmla="*/ 62 h 632"/>
                  <a:gd name="T80" fmla="*/ 288 w 1146"/>
                  <a:gd name="T81" fmla="*/ 142 h 632"/>
                  <a:gd name="T82" fmla="*/ 228 w 1146"/>
                  <a:gd name="T83" fmla="*/ 194 h 632"/>
                  <a:gd name="T84" fmla="*/ 194 w 1146"/>
                  <a:gd name="T85" fmla="*/ 204 h 632"/>
                  <a:gd name="T86" fmla="*/ 166 w 1146"/>
                  <a:gd name="T87" fmla="*/ 190 h 632"/>
                  <a:gd name="T88" fmla="*/ 148 w 1146"/>
                  <a:gd name="T89" fmla="*/ 148 h 632"/>
                  <a:gd name="T90" fmla="*/ 140 w 1146"/>
                  <a:gd name="T91" fmla="*/ 70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46" h="632">
                    <a:moveTo>
                      <a:pt x="0" y="128"/>
                    </a:moveTo>
                    <a:lnTo>
                      <a:pt x="0" y="128"/>
                    </a:lnTo>
                    <a:lnTo>
                      <a:pt x="2" y="140"/>
                    </a:lnTo>
                    <a:lnTo>
                      <a:pt x="8" y="170"/>
                    </a:lnTo>
                    <a:lnTo>
                      <a:pt x="14" y="190"/>
                    </a:lnTo>
                    <a:lnTo>
                      <a:pt x="20" y="210"/>
                    </a:lnTo>
                    <a:lnTo>
                      <a:pt x="30" y="232"/>
                    </a:lnTo>
                    <a:lnTo>
                      <a:pt x="44" y="252"/>
                    </a:lnTo>
                    <a:lnTo>
                      <a:pt x="60" y="272"/>
                    </a:lnTo>
                    <a:lnTo>
                      <a:pt x="78" y="290"/>
                    </a:lnTo>
                    <a:lnTo>
                      <a:pt x="90" y="296"/>
                    </a:lnTo>
                    <a:lnTo>
                      <a:pt x="102" y="302"/>
                    </a:lnTo>
                    <a:lnTo>
                      <a:pt x="114" y="308"/>
                    </a:lnTo>
                    <a:lnTo>
                      <a:pt x="128" y="312"/>
                    </a:lnTo>
                    <a:lnTo>
                      <a:pt x="142" y="314"/>
                    </a:lnTo>
                    <a:lnTo>
                      <a:pt x="158" y="314"/>
                    </a:lnTo>
                    <a:lnTo>
                      <a:pt x="176" y="314"/>
                    </a:lnTo>
                    <a:lnTo>
                      <a:pt x="194" y="312"/>
                    </a:lnTo>
                    <a:lnTo>
                      <a:pt x="214" y="306"/>
                    </a:lnTo>
                    <a:lnTo>
                      <a:pt x="234" y="300"/>
                    </a:lnTo>
                    <a:lnTo>
                      <a:pt x="256" y="292"/>
                    </a:lnTo>
                    <a:lnTo>
                      <a:pt x="280" y="280"/>
                    </a:lnTo>
                    <a:lnTo>
                      <a:pt x="280" y="280"/>
                    </a:lnTo>
                    <a:lnTo>
                      <a:pt x="282" y="296"/>
                    </a:lnTo>
                    <a:lnTo>
                      <a:pt x="290" y="334"/>
                    </a:lnTo>
                    <a:lnTo>
                      <a:pt x="298" y="358"/>
                    </a:lnTo>
                    <a:lnTo>
                      <a:pt x="308" y="384"/>
                    </a:lnTo>
                    <a:lnTo>
                      <a:pt x="322" y="412"/>
                    </a:lnTo>
                    <a:lnTo>
                      <a:pt x="338" y="436"/>
                    </a:lnTo>
                    <a:lnTo>
                      <a:pt x="348" y="448"/>
                    </a:lnTo>
                    <a:lnTo>
                      <a:pt x="360" y="460"/>
                    </a:lnTo>
                    <a:lnTo>
                      <a:pt x="372" y="470"/>
                    </a:lnTo>
                    <a:lnTo>
                      <a:pt x="384" y="480"/>
                    </a:lnTo>
                    <a:lnTo>
                      <a:pt x="398" y="488"/>
                    </a:lnTo>
                    <a:lnTo>
                      <a:pt x="414" y="494"/>
                    </a:lnTo>
                    <a:lnTo>
                      <a:pt x="430" y="500"/>
                    </a:lnTo>
                    <a:lnTo>
                      <a:pt x="448" y="502"/>
                    </a:lnTo>
                    <a:lnTo>
                      <a:pt x="468" y="504"/>
                    </a:lnTo>
                    <a:lnTo>
                      <a:pt x="488" y="502"/>
                    </a:lnTo>
                    <a:lnTo>
                      <a:pt x="510" y="500"/>
                    </a:lnTo>
                    <a:lnTo>
                      <a:pt x="534" y="494"/>
                    </a:lnTo>
                    <a:lnTo>
                      <a:pt x="558" y="486"/>
                    </a:lnTo>
                    <a:lnTo>
                      <a:pt x="584" y="476"/>
                    </a:lnTo>
                    <a:lnTo>
                      <a:pt x="612" y="462"/>
                    </a:lnTo>
                    <a:lnTo>
                      <a:pt x="642" y="444"/>
                    </a:lnTo>
                    <a:lnTo>
                      <a:pt x="642" y="444"/>
                    </a:lnTo>
                    <a:lnTo>
                      <a:pt x="648" y="456"/>
                    </a:lnTo>
                    <a:lnTo>
                      <a:pt x="664" y="490"/>
                    </a:lnTo>
                    <a:lnTo>
                      <a:pt x="676" y="510"/>
                    </a:lnTo>
                    <a:lnTo>
                      <a:pt x="690" y="532"/>
                    </a:lnTo>
                    <a:lnTo>
                      <a:pt x="708" y="554"/>
                    </a:lnTo>
                    <a:lnTo>
                      <a:pt x="730" y="576"/>
                    </a:lnTo>
                    <a:lnTo>
                      <a:pt x="754" y="596"/>
                    </a:lnTo>
                    <a:lnTo>
                      <a:pt x="768" y="604"/>
                    </a:lnTo>
                    <a:lnTo>
                      <a:pt x="782" y="612"/>
                    </a:lnTo>
                    <a:lnTo>
                      <a:pt x="798" y="618"/>
                    </a:lnTo>
                    <a:lnTo>
                      <a:pt x="814" y="624"/>
                    </a:lnTo>
                    <a:lnTo>
                      <a:pt x="832" y="628"/>
                    </a:lnTo>
                    <a:lnTo>
                      <a:pt x="850" y="632"/>
                    </a:lnTo>
                    <a:lnTo>
                      <a:pt x="868" y="632"/>
                    </a:lnTo>
                    <a:lnTo>
                      <a:pt x="888" y="632"/>
                    </a:lnTo>
                    <a:lnTo>
                      <a:pt x="910" y="630"/>
                    </a:lnTo>
                    <a:lnTo>
                      <a:pt x="932" y="626"/>
                    </a:lnTo>
                    <a:lnTo>
                      <a:pt x="954" y="618"/>
                    </a:lnTo>
                    <a:lnTo>
                      <a:pt x="978" y="610"/>
                    </a:lnTo>
                    <a:lnTo>
                      <a:pt x="1002" y="598"/>
                    </a:lnTo>
                    <a:lnTo>
                      <a:pt x="1028" y="584"/>
                    </a:lnTo>
                    <a:lnTo>
                      <a:pt x="1146" y="444"/>
                    </a:lnTo>
                    <a:lnTo>
                      <a:pt x="1098" y="304"/>
                    </a:lnTo>
                    <a:lnTo>
                      <a:pt x="1098" y="304"/>
                    </a:lnTo>
                    <a:lnTo>
                      <a:pt x="1082" y="322"/>
                    </a:lnTo>
                    <a:lnTo>
                      <a:pt x="1042" y="368"/>
                    </a:lnTo>
                    <a:lnTo>
                      <a:pt x="1014" y="396"/>
                    </a:lnTo>
                    <a:lnTo>
                      <a:pt x="984" y="422"/>
                    </a:lnTo>
                    <a:lnTo>
                      <a:pt x="954" y="450"/>
                    </a:lnTo>
                    <a:lnTo>
                      <a:pt x="922" y="472"/>
                    </a:lnTo>
                    <a:lnTo>
                      <a:pt x="906" y="482"/>
                    </a:lnTo>
                    <a:lnTo>
                      <a:pt x="892" y="490"/>
                    </a:lnTo>
                    <a:lnTo>
                      <a:pt x="876" y="494"/>
                    </a:lnTo>
                    <a:lnTo>
                      <a:pt x="862" y="498"/>
                    </a:lnTo>
                    <a:lnTo>
                      <a:pt x="850" y="500"/>
                    </a:lnTo>
                    <a:lnTo>
                      <a:pt x="838" y="498"/>
                    </a:lnTo>
                    <a:lnTo>
                      <a:pt x="826" y="494"/>
                    </a:lnTo>
                    <a:lnTo>
                      <a:pt x="818" y="486"/>
                    </a:lnTo>
                    <a:lnTo>
                      <a:pt x="810" y="476"/>
                    </a:lnTo>
                    <a:lnTo>
                      <a:pt x="802" y="460"/>
                    </a:lnTo>
                    <a:lnTo>
                      <a:pt x="798" y="442"/>
                    </a:lnTo>
                    <a:lnTo>
                      <a:pt x="796" y="420"/>
                    </a:lnTo>
                    <a:lnTo>
                      <a:pt x="794" y="392"/>
                    </a:lnTo>
                    <a:lnTo>
                      <a:pt x="796" y="360"/>
                    </a:lnTo>
                    <a:lnTo>
                      <a:pt x="800" y="322"/>
                    </a:lnTo>
                    <a:lnTo>
                      <a:pt x="806" y="280"/>
                    </a:lnTo>
                    <a:lnTo>
                      <a:pt x="724" y="198"/>
                    </a:lnTo>
                    <a:lnTo>
                      <a:pt x="724" y="198"/>
                    </a:lnTo>
                    <a:lnTo>
                      <a:pt x="704" y="218"/>
                    </a:lnTo>
                    <a:lnTo>
                      <a:pt x="654" y="264"/>
                    </a:lnTo>
                    <a:lnTo>
                      <a:pt x="622" y="292"/>
                    </a:lnTo>
                    <a:lnTo>
                      <a:pt x="588" y="320"/>
                    </a:lnTo>
                    <a:lnTo>
                      <a:pt x="552" y="344"/>
                    </a:lnTo>
                    <a:lnTo>
                      <a:pt x="518" y="364"/>
                    </a:lnTo>
                    <a:lnTo>
                      <a:pt x="500" y="372"/>
                    </a:lnTo>
                    <a:lnTo>
                      <a:pt x="484" y="376"/>
                    </a:lnTo>
                    <a:lnTo>
                      <a:pt x="470" y="380"/>
                    </a:lnTo>
                    <a:lnTo>
                      <a:pt x="456" y="380"/>
                    </a:lnTo>
                    <a:lnTo>
                      <a:pt x="444" y="378"/>
                    </a:lnTo>
                    <a:lnTo>
                      <a:pt x="434" y="374"/>
                    </a:lnTo>
                    <a:lnTo>
                      <a:pt x="426" y="364"/>
                    </a:lnTo>
                    <a:lnTo>
                      <a:pt x="418" y="352"/>
                    </a:lnTo>
                    <a:lnTo>
                      <a:pt x="414" y="334"/>
                    </a:lnTo>
                    <a:lnTo>
                      <a:pt x="412" y="314"/>
                    </a:lnTo>
                    <a:lnTo>
                      <a:pt x="414" y="288"/>
                    </a:lnTo>
                    <a:lnTo>
                      <a:pt x="418" y="258"/>
                    </a:lnTo>
                    <a:lnTo>
                      <a:pt x="426" y="222"/>
                    </a:lnTo>
                    <a:lnTo>
                      <a:pt x="436" y="182"/>
                    </a:lnTo>
                    <a:lnTo>
                      <a:pt x="450" y="134"/>
                    </a:lnTo>
                    <a:lnTo>
                      <a:pt x="468" y="82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86" y="18"/>
                    </a:lnTo>
                    <a:lnTo>
                      <a:pt x="356" y="62"/>
                    </a:lnTo>
                    <a:lnTo>
                      <a:pt x="336" y="88"/>
                    </a:lnTo>
                    <a:lnTo>
                      <a:pt x="312" y="116"/>
                    </a:lnTo>
                    <a:lnTo>
                      <a:pt x="288" y="142"/>
                    </a:lnTo>
                    <a:lnTo>
                      <a:pt x="264" y="166"/>
                    </a:lnTo>
                    <a:lnTo>
                      <a:pt x="240" y="186"/>
                    </a:lnTo>
                    <a:lnTo>
                      <a:pt x="228" y="194"/>
                    </a:lnTo>
                    <a:lnTo>
                      <a:pt x="216" y="198"/>
                    </a:lnTo>
                    <a:lnTo>
                      <a:pt x="206" y="202"/>
                    </a:lnTo>
                    <a:lnTo>
                      <a:pt x="194" y="204"/>
                    </a:lnTo>
                    <a:lnTo>
                      <a:pt x="184" y="202"/>
                    </a:lnTo>
                    <a:lnTo>
                      <a:pt x="176" y="198"/>
                    </a:lnTo>
                    <a:lnTo>
                      <a:pt x="166" y="190"/>
                    </a:lnTo>
                    <a:lnTo>
                      <a:pt x="160" y="180"/>
                    </a:lnTo>
                    <a:lnTo>
                      <a:pt x="154" y="166"/>
                    </a:lnTo>
                    <a:lnTo>
                      <a:pt x="148" y="148"/>
                    </a:lnTo>
                    <a:lnTo>
                      <a:pt x="144" y="126"/>
                    </a:lnTo>
                    <a:lnTo>
                      <a:pt x="142" y="100"/>
                    </a:lnTo>
                    <a:lnTo>
                      <a:pt x="140" y="70"/>
                    </a:lnTo>
                    <a:lnTo>
                      <a:pt x="140" y="36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" name="Freeform 156"/>
              <p:cNvSpPr>
                <a:spLocks/>
              </p:cNvSpPr>
              <p:nvPr userDrawn="1"/>
            </p:nvSpPr>
            <p:spPr bwMode="auto">
              <a:xfrm>
                <a:off x="3285" y="1960"/>
                <a:ext cx="1304" cy="654"/>
              </a:xfrm>
              <a:custGeom>
                <a:avLst/>
                <a:gdLst>
                  <a:gd name="T0" fmla="*/ 14 w 1304"/>
                  <a:gd name="T1" fmla="*/ 38 h 654"/>
                  <a:gd name="T2" fmla="*/ 0 w 1304"/>
                  <a:gd name="T3" fmla="*/ 154 h 654"/>
                  <a:gd name="T4" fmla="*/ 4 w 1304"/>
                  <a:gd name="T5" fmla="*/ 250 h 654"/>
                  <a:gd name="T6" fmla="*/ 18 w 1304"/>
                  <a:gd name="T7" fmla="*/ 320 h 654"/>
                  <a:gd name="T8" fmla="*/ 50 w 1304"/>
                  <a:gd name="T9" fmla="*/ 376 h 654"/>
                  <a:gd name="T10" fmla="*/ 100 w 1304"/>
                  <a:gd name="T11" fmla="*/ 410 h 654"/>
                  <a:gd name="T12" fmla="*/ 176 w 1304"/>
                  <a:gd name="T13" fmla="*/ 416 h 654"/>
                  <a:gd name="T14" fmla="*/ 280 w 1304"/>
                  <a:gd name="T15" fmla="*/ 382 h 654"/>
                  <a:gd name="T16" fmla="*/ 416 w 1304"/>
                  <a:gd name="T17" fmla="*/ 304 h 654"/>
                  <a:gd name="T18" fmla="*/ 438 w 1304"/>
                  <a:gd name="T19" fmla="*/ 346 h 654"/>
                  <a:gd name="T20" fmla="*/ 482 w 1304"/>
                  <a:gd name="T21" fmla="*/ 408 h 654"/>
                  <a:gd name="T22" fmla="*/ 542 w 1304"/>
                  <a:gd name="T23" fmla="*/ 456 h 654"/>
                  <a:gd name="T24" fmla="*/ 588 w 1304"/>
                  <a:gd name="T25" fmla="*/ 474 h 654"/>
                  <a:gd name="T26" fmla="*/ 642 w 1304"/>
                  <a:gd name="T27" fmla="*/ 482 h 654"/>
                  <a:gd name="T28" fmla="*/ 706 w 1304"/>
                  <a:gd name="T29" fmla="*/ 474 h 654"/>
                  <a:gd name="T30" fmla="*/ 776 w 1304"/>
                  <a:gd name="T31" fmla="*/ 446 h 654"/>
                  <a:gd name="T32" fmla="*/ 804 w 1304"/>
                  <a:gd name="T33" fmla="*/ 452 h 654"/>
                  <a:gd name="T34" fmla="*/ 818 w 1304"/>
                  <a:gd name="T35" fmla="*/ 534 h 654"/>
                  <a:gd name="T36" fmla="*/ 844 w 1304"/>
                  <a:gd name="T37" fmla="*/ 594 h 654"/>
                  <a:gd name="T38" fmla="*/ 878 w 1304"/>
                  <a:gd name="T39" fmla="*/ 632 h 654"/>
                  <a:gd name="T40" fmla="*/ 924 w 1304"/>
                  <a:gd name="T41" fmla="*/ 652 h 654"/>
                  <a:gd name="T42" fmla="*/ 988 w 1304"/>
                  <a:gd name="T43" fmla="*/ 650 h 654"/>
                  <a:gd name="T44" fmla="*/ 1072 w 1304"/>
                  <a:gd name="T45" fmla="*/ 618 h 654"/>
                  <a:gd name="T46" fmla="*/ 1176 w 1304"/>
                  <a:gd name="T47" fmla="*/ 548 h 654"/>
                  <a:gd name="T48" fmla="*/ 1304 w 1304"/>
                  <a:gd name="T49" fmla="*/ 432 h 654"/>
                  <a:gd name="T50" fmla="*/ 1216 w 1304"/>
                  <a:gd name="T51" fmla="*/ 368 h 654"/>
                  <a:gd name="T52" fmla="*/ 1106 w 1304"/>
                  <a:gd name="T53" fmla="*/ 462 h 654"/>
                  <a:gd name="T54" fmla="*/ 1024 w 1304"/>
                  <a:gd name="T55" fmla="*/ 514 h 654"/>
                  <a:gd name="T56" fmla="*/ 982 w 1304"/>
                  <a:gd name="T57" fmla="*/ 526 h 654"/>
                  <a:gd name="T58" fmla="*/ 950 w 1304"/>
                  <a:gd name="T59" fmla="*/ 514 h 654"/>
                  <a:gd name="T60" fmla="*/ 936 w 1304"/>
                  <a:gd name="T61" fmla="*/ 472 h 654"/>
                  <a:gd name="T62" fmla="*/ 944 w 1304"/>
                  <a:gd name="T63" fmla="*/ 392 h 654"/>
                  <a:gd name="T64" fmla="*/ 978 w 1304"/>
                  <a:gd name="T65" fmla="*/ 268 h 654"/>
                  <a:gd name="T66" fmla="*/ 846 w 1304"/>
                  <a:gd name="T67" fmla="*/ 236 h 654"/>
                  <a:gd name="T68" fmla="*/ 752 w 1304"/>
                  <a:gd name="T69" fmla="*/ 314 h 654"/>
                  <a:gd name="T70" fmla="*/ 678 w 1304"/>
                  <a:gd name="T71" fmla="*/ 350 h 654"/>
                  <a:gd name="T72" fmla="*/ 638 w 1304"/>
                  <a:gd name="T73" fmla="*/ 354 h 654"/>
                  <a:gd name="T74" fmla="*/ 608 w 1304"/>
                  <a:gd name="T75" fmla="*/ 336 h 654"/>
                  <a:gd name="T76" fmla="*/ 588 w 1304"/>
                  <a:gd name="T77" fmla="*/ 292 h 654"/>
                  <a:gd name="T78" fmla="*/ 586 w 1304"/>
                  <a:gd name="T79" fmla="*/ 212 h 654"/>
                  <a:gd name="T80" fmla="*/ 604 w 1304"/>
                  <a:gd name="T81" fmla="*/ 92 h 654"/>
                  <a:gd name="T82" fmla="*/ 458 w 1304"/>
                  <a:gd name="T83" fmla="*/ 24 h 654"/>
                  <a:gd name="T84" fmla="*/ 348 w 1304"/>
                  <a:gd name="T85" fmla="*/ 164 h 654"/>
                  <a:gd name="T86" fmla="*/ 260 w 1304"/>
                  <a:gd name="T87" fmla="*/ 248 h 654"/>
                  <a:gd name="T88" fmla="*/ 214 w 1304"/>
                  <a:gd name="T89" fmla="*/ 278 h 654"/>
                  <a:gd name="T90" fmla="*/ 174 w 1304"/>
                  <a:gd name="T91" fmla="*/ 278 h 654"/>
                  <a:gd name="T92" fmla="*/ 150 w 1304"/>
                  <a:gd name="T93" fmla="*/ 242 h 654"/>
                  <a:gd name="T94" fmla="*/ 142 w 1304"/>
                  <a:gd name="T95" fmla="*/ 160 h 654"/>
                  <a:gd name="T96" fmla="*/ 160 w 1304"/>
                  <a:gd name="T97" fmla="*/ 22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04" h="654">
                    <a:moveTo>
                      <a:pt x="20" y="12"/>
                    </a:moveTo>
                    <a:lnTo>
                      <a:pt x="20" y="12"/>
                    </a:lnTo>
                    <a:lnTo>
                      <a:pt x="14" y="38"/>
                    </a:lnTo>
                    <a:lnTo>
                      <a:pt x="8" y="70"/>
                    </a:lnTo>
                    <a:lnTo>
                      <a:pt x="4" y="110"/>
                    </a:lnTo>
                    <a:lnTo>
                      <a:pt x="0" y="154"/>
                    </a:lnTo>
                    <a:lnTo>
                      <a:pt x="0" y="202"/>
                    </a:lnTo>
                    <a:lnTo>
                      <a:pt x="2" y="226"/>
                    </a:lnTo>
                    <a:lnTo>
                      <a:pt x="4" y="250"/>
                    </a:lnTo>
                    <a:lnTo>
                      <a:pt x="6" y="274"/>
                    </a:lnTo>
                    <a:lnTo>
                      <a:pt x="12" y="298"/>
                    </a:lnTo>
                    <a:lnTo>
                      <a:pt x="18" y="320"/>
                    </a:lnTo>
                    <a:lnTo>
                      <a:pt x="26" y="340"/>
                    </a:lnTo>
                    <a:lnTo>
                      <a:pt x="38" y="358"/>
                    </a:lnTo>
                    <a:lnTo>
                      <a:pt x="50" y="376"/>
                    </a:lnTo>
                    <a:lnTo>
                      <a:pt x="64" y="390"/>
                    </a:lnTo>
                    <a:lnTo>
                      <a:pt x="82" y="402"/>
                    </a:lnTo>
                    <a:lnTo>
                      <a:pt x="100" y="410"/>
                    </a:lnTo>
                    <a:lnTo>
                      <a:pt x="122" y="416"/>
                    </a:lnTo>
                    <a:lnTo>
                      <a:pt x="148" y="418"/>
                    </a:lnTo>
                    <a:lnTo>
                      <a:pt x="176" y="416"/>
                    </a:lnTo>
                    <a:lnTo>
                      <a:pt x="208" y="408"/>
                    </a:lnTo>
                    <a:lnTo>
                      <a:pt x="242" y="398"/>
                    </a:lnTo>
                    <a:lnTo>
                      <a:pt x="280" y="382"/>
                    </a:lnTo>
                    <a:lnTo>
                      <a:pt x="322" y="362"/>
                    </a:lnTo>
                    <a:lnTo>
                      <a:pt x="368" y="336"/>
                    </a:lnTo>
                    <a:lnTo>
                      <a:pt x="416" y="304"/>
                    </a:lnTo>
                    <a:lnTo>
                      <a:pt x="416" y="304"/>
                    </a:lnTo>
                    <a:lnTo>
                      <a:pt x="422" y="316"/>
                    </a:lnTo>
                    <a:lnTo>
                      <a:pt x="438" y="346"/>
                    </a:lnTo>
                    <a:lnTo>
                      <a:pt x="450" y="366"/>
                    </a:lnTo>
                    <a:lnTo>
                      <a:pt x="464" y="388"/>
                    </a:lnTo>
                    <a:lnTo>
                      <a:pt x="482" y="408"/>
                    </a:lnTo>
                    <a:lnTo>
                      <a:pt x="504" y="428"/>
                    </a:lnTo>
                    <a:lnTo>
                      <a:pt x="528" y="448"/>
                    </a:lnTo>
                    <a:lnTo>
                      <a:pt x="542" y="456"/>
                    </a:lnTo>
                    <a:lnTo>
                      <a:pt x="556" y="464"/>
                    </a:lnTo>
                    <a:lnTo>
                      <a:pt x="572" y="470"/>
                    </a:lnTo>
                    <a:lnTo>
                      <a:pt x="588" y="474"/>
                    </a:lnTo>
                    <a:lnTo>
                      <a:pt x="606" y="478"/>
                    </a:lnTo>
                    <a:lnTo>
                      <a:pt x="624" y="480"/>
                    </a:lnTo>
                    <a:lnTo>
                      <a:pt x="642" y="482"/>
                    </a:lnTo>
                    <a:lnTo>
                      <a:pt x="662" y="480"/>
                    </a:lnTo>
                    <a:lnTo>
                      <a:pt x="684" y="478"/>
                    </a:lnTo>
                    <a:lnTo>
                      <a:pt x="706" y="474"/>
                    </a:lnTo>
                    <a:lnTo>
                      <a:pt x="728" y="466"/>
                    </a:lnTo>
                    <a:lnTo>
                      <a:pt x="752" y="458"/>
                    </a:lnTo>
                    <a:lnTo>
                      <a:pt x="776" y="446"/>
                    </a:lnTo>
                    <a:lnTo>
                      <a:pt x="802" y="432"/>
                    </a:lnTo>
                    <a:lnTo>
                      <a:pt x="802" y="432"/>
                    </a:lnTo>
                    <a:lnTo>
                      <a:pt x="804" y="452"/>
                    </a:lnTo>
                    <a:lnTo>
                      <a:pt x="806" y="474"/>
                    </a:lnTo>
                    <a:lnTo>
                      <a:pt x="810" y="502"/>
                    </a:lnTo>
                    <a:lnTo>
                      <a:pt x="818" y="534"/>
                    </a:lnTo>
                    <a:lnTo>
                      <a:pt x="828" y="564"/>
                    </a:lnTo>
                    <a:lnTo>
                      <a:pt x="836" y="580"/>
                    </a:lnTo>
                    <a:lnTo>
                      <a:pt x="844" y="594"/>
                    </a:lnTo>
                    <a:lnTo>
                      <a:pt x="854" y="608"/>
                    </a:lnTo>
                    <a:lnTo>
                      <a:pt x="864" y="620"/>
                    </a:lnTo>
                    <a:lnTo>
                      <a:pt x="878" y="632"/>
                    </a:lnTo>
                    <a:lnTo>
                      <a:pt x="892" y="640"/>
                    </a:lnTo>
                    <a:lnTo>
                      <a:pt x="908" y="648"/>
                    </a:lnTo>
                    <a:lnTo>
                      <a:pt x="924" y="652"/>
                    </a:lnTo>
                    <a:lnTo>
                      <a:pt x="944" y="654"/>
                    </a:lnTo>
                    <a:lnTo>
                      <a:pt x="966" y="654"/>
                    </a:lnTo>
                    <a:lnTo>
                      <a:pt x="988" y="650"/>
                    </a:lnTo>
                    <a:lnTo>
                      <a:pt x="1014" y="644"/>
                    </a:lnTo>
                    <a:lnTo>
                      <a:pt x="1042" y="634"/>
                    </a:lnTo>
                    <a:lnTo>
                      <a:pt x="1072" y="618"/>
                    </a:lnTo>
                    <a:lnTo>
                      <a:pt x="1104" y="600"/>
                    </a:lnTo>
                    <a:lnTo>
                      <a:pt x="1138" y="576"/>
                    </a:lnTo>
                    <a:lnTo>
                      <a:pt x="1176" y="548"/>
                    </a:lnTo>
                    <a:lnTo>
                      <a:pt x="1216" y="514"/>
                    </a:lnTo>
                    <a:lnTo>
                      <a:pt x="1258" y="476"/>
                    </a:lnTo>
                    <a:lnTo>
                      <a:pt x="1304" y="432"/>
                    </a:lnTo>
                    <a:lnTo>
                      <a:pt x="1234" y="350"/>
                    </a:lnTo>
                    <a:lnTo>
                      <a:pt x="1234" y="350"/>
                    </a:lnTo>
                    <a:lnTo>
                      <a:pt x="1216" y="368"/>
                    </a:lnTo>
                    <a:lnTo>
                      <a:pt x="1170" y="412"/>
                    </a:lnTo>
                    <a:lnTo>
                      <a:pt x="1140" y="436"/>
                    </a:lnTo>
                    <a:lnTo>
                      <a:pt x="1106" y="462"/>
                    </a:lnTo>
                    <a:lnTo>
                      <a:pt x="1074" y="486"/>
                    </a:lnTo>
                    <a:lnTo>
                      <a:pt x="1040" y="506"/>
                    </a:lnTo>
                    <a:lnTo>
                      <a:pt x="1024" y="514"/>
                    </a:lnTo>
                    <a:lnTo>
                      <a:pt x="1010" y="520"/>
                    </a:lnTo>
                    <a:lnTo>
                      <a:pt x="994" y="524"/>
                    </a:lnTo>
                    <a:lnTo>
                      <a:pt x="982" y="526"/>
                    </a:lnTo>
                    <a:lnTo>
                      <a:pt x="970" y="524"/>
                    </a:lnTo>
                    <a:lnTo>
                      <a:pt x="960" y="520"/>
                    </a:lnTo>
                    <a:lnTo>
                      <a:pt x="950" y="514"/>
                    </a:lnTo>
                    <a:lnTo>
                      <a:pt x="944" y="502"/>
                    </a:lnTo>
                    <a:lnTo>
                      <a:pt x="938" y="488"/>
                    </a:lnTo>
                    <a:lnTo>
                      <a:pt x="936" y="472"/>
                    </a:lnTo>
                    <a:lnTo>
                      <a:pt x="936" y="450"/>
                    </a:lnTo>
                    <a:lnTo>
                      <a:pt x="938" y="422"/>
                    </a:lnTo>
                    <a:lnTo>
                      <a:pt x="944" y="392"/>
                    </a:lnTo>
                    <a:lnTo>
                      <a:pt x="952" y="356"/>
                    </a:lnTo>
                    <a:lnTo>
                      <a:pt x="962" y="314"/>
                    </a:lnTo>
                    <a:lnTo>
                      <a:pt x="978" y="268"/>
                    </a:lnTo>
                    <a:lnTo>
                      <a:pt x="860" y="222"/>
                    </a:lnTo>
                    <a:lnTo>
                      <a:pt x="860" y="222"/>
                    </a:lnTo>
                    <a:lnTo>
                      <a:pt x="846" y="236"/>
                    </a:lnTo>
                    <a:lnTo>
                      <a:pt x="806" y="272"/>
                    </a:lnTo>
                    <a:lnTo>
                      <a:pt x="780" y="292"/>
                    </a:lnTo>
                    <a:lnTo>
                      <a:pt x="752" y="314"/>
                    </a:lnTo>
                    <a:lnTo>
                      <a:pt x="722" y="332"/>
                    </a:lnTo>
                    <a:lnTo>
                      <a:pt x="692" y="346"/>
                    </a:lnTo>
                    <a:lnTo>
                      <a:pt x="678" y="350"/>
                    </a:lnTo>
                    <a:lnTo>
                      <a:pt x="664" y="354"/>
                    </a:lnTo>
                    <a:lnTo>
                      <a:pt x="652" y="356"/>
                    </a:lnTo>
                    <a:lnTo>
                      <a:pt x="638" y="354"/>
                    </a:lnTo>
                    <a:lnTo>
                      <a:pt x="628" y="352"/>
                    </a:lnTo>
                    <a:lnTo>
                      <a:pt x="616" y="346"/>
                    </a:lnTo>
                    <a:lnTo>
                      <a:pt x="608" y="336"/>
                    </a:lnTo>
                    <a:lnTo>
                      <a:pt x="600" y="324"/>
                    </a:lnTo>
                    <a:lnTo>
                      <a:pt x="592" y="310"/>
                    </a:lnTo>
                    <a:lnTo>
                      <a:pt x="588" y="292"/>
                    </a:lnTo>
                    <a:lnTo>
                      <a:pt x="586" y="270"/>
                    </a:lnTo>
                    <a:lnTo>
                      <a:pt x="584" y="242"/>
                    </a:lnTo>
                    <a:lnTo>
                      <a:pt x="586" y="212"/>
                    </a:lnTo>
                    <a:lnTo>
                      <a:pt x="590" y="178"/>
                    </a:lnTo>
                    <a:lnTo>
                      <a:pt x="594" y="138"/>
                    </a:lnTo>
                    <a:lnTo>
                      <a:pt x="604" y="92"/>
                    </a:lnTo>
                    <a:lnTo>
                      <a:pt x="474" y="0"/>
                    </a:lnTo>
                    <a:lnTo>
                      <a:pt x="474" y="0"/>
                    </a:lnTo>
                    <a:lnTo>
                      <a:pt x="458" y="24"/>
                    </a:lnTo>
                    <a:lnTo>
                      <a:pt x="410" y="86"/>
                    </a:lnTo>
                    <a:lnTo>
                      <a:pt x="380" y="124"/>
                    </a:lnTo>
                    <a:lnTo>
                      <a:pt x="348" y="164"/>
                    </a:lnTo>
                    <a:lnTo>
                      <a:pt x="312" y="202"/>
                    </a:lnTo>
                    <a:lnTo>
                      <a:pt x="278" y="234"/>
                    </a:lnTo>
                    <a:lnTo>
                      <a:pt x="260" y="248"/>
                    </a:lnTo>
                    <a:lnTo>
                      <a:pt x="244" y="260"/>
                    </a:lnTo>
                    <a:lnTo>
                      <a:pt x="228" y="270"/>
                    </a:lnTo>
                    <a:lnTo>
                      <a:pt x="214" y="278"/>
                    </a:lnTo>
                    <a:lnTo>
                      <a:pt x="198" y="282"/>
                    </a:lnTo>
                    <a:lnTo>
                      <a:pt x="186" y="282"/>
                    </a:lnTo>
                    <a:lnTo>
                      <a:pt x="174" y="278"/>
                    </a:lnTo>
                    <a:lnTo>
                      <a:pt x="164" y="270"/>
                    </a:lnTo>
                    <a:lnTo>
                      <a:pt x="156" y="258"/>
                    </a:lnTo>
                    <a:lnTo>
                      <a:pt x="150" y="242"/>
                    </a:lnTo>
                    <a:lnTo>
                      <a:pt x="144" y="220"/>
                    </a:lnTo>
                    <a:lnTo>
                      <a:pt x="142" y="192"/>
                    </a:lnTo>
                    <a:lnTo>
                      <a:pt x="142" y="160"/>
                    </a:lnTo>
                    <a:lnTo>
                      <a:pt x="146" y="120"/>
                    </a:lnTo>
                    <a:lnTo>
                      <a:pt x="152" y="76"/>
                    </a:lnTo>
                    <a:lnTo>
                      <a:pt x="160" y="22"/>
                    </a:lnTo>
                    <a:lnTo>
                      <a:pt x="2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" name="Freeform 157"/>
              <p:cNvSpPr>
                <a:spLocks/>
              </p:cNvSpPr>
              <p:nvPr userDrawn="1"/>
            </p:nvSpPr>
            <p:spPr bwMode="auto">
              <a:xfrm>
                <a:off x="3537" y="2268"/>
                <a:ext cx="790" cy="474"/>
              </a:xfrm>
              <a:custGeom>
                <a:avLst/>
                <a:gdLst>
                  <a:gd name="T0" fmla="*/ 8 w 790"/>
                  <a:gd name="T1" fmla="*/ 70 h 474"/>
                  <a:gd name="T2" fmla="*/ 2 w 790"/>
                  <a:gd name="T3" fmla="*/ 126 h 474"/>
                  <a:gd name="T4" fmla="*/ 2 w 790"/>
                  <a:gd name="T5" fmla="*/ 182 h 474"/>
                  <a:gd name="T6" fmla="*/ 8 w 790"/>
                  <a:gd name="T7" fmla="*/ 244 h 474"/>
                  <a:gd name="T8" fmla="*/ 22 w 790"/>
                  <a:gd name="T9" fmla="*/ 286 h 474"/>
                  <a:gd name="T10" fmla="*/ 38 w 790"/>
                  <a:gd name="T11" fmla="*/ 312 h 474"/>
                  <a:gd name="T12" fmla="*/ 56 w 790"/>
                  <a:gd name="T13" fmla="*/ 332 h 474"/>
                  <a:gd name="T14" fmla="*/ 80 w 790"/>
                  <a:gd name="T15" fmla="*/ 348 h 474"/>
                  <a:gd name="T16" fmla="*/ 112 w 790"/>
                  <a:gd name="T17" fmla="*/ 356 h 474"/>
                  <a:gd name="T18" fmla="*/ 150 w 790"/>
                  <a:gd name="T19" fmla="*/ 356 h 474"/>
                  <a:gd name="T20" fmla="*/ 194 w 790"/>
                  <a:gd name="T21" fmla="*/ 346 h 474"/>
                  <a:gd name="T22" fmla="*/ 220 w 790"/>
                  <a:gd name="T23" fmla="*/ 338 h 474"/>
                  <a:gd name="T24" fmla="*/ 226 w 790"/>
                  <a:gd name="T25" fmla="*/ 366 h 474"/>
                  <a:gd name="T26" fmla="*/ 240 w 790"/>
                  <a:gd name="T27" fmla="*/ 402 h 474"/>
                  <a:gd name="T28" fmla="*/ 268 w 790"/>
                  <a:gd name="T29" fmla="*/ 440 h 474"/>
                  <a:gd name="T30" fmla="*/ 290 w 790"/>
                  <a:gd name="T31" fmla="*/ 454 h 474"/>
                  <a:gd name="T32" fmla="*/ 314 w 790"/>
                  <a:gd name="T33" fmla="*/ 468 h 474"/>
                  <a:gd name="T34" fmla="*/ 346 w 790"/>
                  <a:gd name="T35" fmla="*/ 474 h 474"/>
                  <a:gd name="T36" fmla="*/ 382 w 790"/>
                  <a:gd name="T37" fmla="*/ 474 h 474"/>
                  <a:gd name="T38" fmla="*/ 426 w 790"/>
                  <a:gd name="T39" fmla="*/ 466 h 474"/>
                  <a:gd name="T40" fmla="*/ 476 w 790"/>
                  <a:gd name="T41" fmla="*/ 450 h 474"/>
                  <a:gd name="T42" fmla="*/ 534 w 790"/>
                  <a:gd name="T43" fmla="*/ 420 h 474"/>
                  <a:gd name="T44" fmla="*/ 600 w 790"/>
                  <a:gd name="T45" fmla="*/ 380 h 474"/>
                  <a:gd name="T46" fmla="*/ 674 w 790"/>
                  <a:gd name="T47" fmla="*/ 326 h 474"/>
                  <a:gd name="T48" fmla="*/ 738 w 790"/>
                  <a:gd name="T49" fmla="*/ 274 h 474"/>
                  <a:gd name="T50" fmla="*/ 776 w 790"/>
                  <a:gd name="T51" fmla="*/ 240 h 474"/>
                  <a:gd name="T52" fmla="*/ 790 w 790"/>
                  <a:gd name="T53" fmla="*/ 222 h 474"/>
                  <a:gd name="T54" fmla="*/ 788 w 790"/>
                  <a:gd name="T55" fmla="*/ 216 h 474"/>
                  <a:gd name="T56" fmla="*/ 772 w 790"/>
                  <a:gd name="T57" fmla="*/ 216 h 474"/>
                  <a:gd name="T58" fmla="*/ 722 w 790"/>
                  <a:gd name="T59" fmla="*/ 228 h 474"/>
                  <a:gd name="T60" fmla="*/ 568 w 790"/>
                  <a:gd name="T61" fmla="*/ 272 h 474"/>
                  <a:gd name="T62" fmla="*/ 490 w 790"/>
                  <a:gd name="T63" fmla="*/ 288 h 474"/>
                  <a:gd name="T64" fmla="*/ 442 w 790"/>
                  <a:gd name="T65" fmla="*/ 288 h 474"/>
                  <a:gd name="T66" fmla="*/ 406 w 790"/>
                  <a:gd name="T67" fmla="*/ 280 h 474"/>
                  <a:gd name="T68" fmla="*/ 394 w 790"/>
                  <a:gd name="T69" fmla="*/ 270 h 474"/>
                  <a:gd name="T70" fmla="*/ 384 w 790"/>
                  <a:gd name="T71" fmla="*/ 258 h 474"/>
                  <a:gd name="T72" fmla="*/ 378 w 790"/>
                  <a:gd name="T73" fmla="*/ 240 h 474"/>
                  <a:gd name="T74" fmla="*/ 376 w 790"/>
                  <a:gd name="T75" fmla="*/ 220 h 474"/>
                  <a:gd name="T76" fmla="*/ 390 w 790"/>
                  <a:gd name="T77" fmla="*/ 164 h 474"/>
                  <a:gd name="T78" fmla="*/ 406 w 790"/>
                  <a:gd name="T79" fmla="*/ 128 h 474"/>
                  <a:gd name="T80" fmla="*/ 348 w 790"/>
                  <a:gd name="T81" fmla="*/ 168 h 474"/>
                  <a:gd name="T82" fmla="*/ 288 w 790"/>
                  <a:gd name="T83" fmla="*/ 202 h 474"/>
                  <a:gd name="T84" fmla="*/ 224 w 790"/>
                  <a:gd name="T85" fmla="*/ 226 h 474"/>
                  <a:gd name="T86" fmla="*/ 194 w 790"/>
                  <a:gd name="T87" fmla="*/ 232 h 474"/>
                  <a:gd name="T88" fmla="*/ 166 w 790"/>
                  <a:gd name="T89" fmla="*/ 230 h 474"/>
                  <a:gd name="T90" fmla="*/ 140 w 790"/>
                  <a:gd name="T91" fmla="*/ 220 h 474"/>
                  <a:gd name="T92" fmla="*/ 120 w 790"/>
                  <a:gd name="T93" fmla="*/ 202 h 474"/>
                  <a:gd name="T94" fmla="*/ 106 w 790"/>
                  <a:gd name="T95" fmla="*/ 172 h 474"/>
                  <a:gd name="T96" fmla="*/ 100 w 790"/>
                  <a:gd name="T97" fmla="*/ 128 h 474"/>
                  <a:gd name="T98" fmla="*/ 102 w 790"/>
                  <a:gd name="T99" fmla="*/ 72 h 474"/>
                  <a:gd name="T100" fmla="*/ 114 w 790"/>
                  <a:gd name="T10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90" h="474">
                    <a:moveTo>
                      <a:pt x="8" y="70"/>
                    </a:moveTo>
                    <a:lnTo>
                      <a:pt x="8" y="70"/>
                    </a:lnTo>
                    <a:lnTo>
                      <a:pt x="6" y="86"/>
                    </a:lnTo>
                    <a:lnTo>
                      <a:pt x="2" y="126"/>
                    </a:lnTo>
                    <a:lnTo>
                      <a:pt x="0" y="152"/>
                    </a:lnTo>
                    <a:lnTo>
                      <a:pt x="2" y="182"/>
                    </a:lnTo>
                    <a:lnTo>
                      <a:pt x="4" y="212"/>
                    </a:lnTo>
                    <a:lnTo>
                      <a:pt x="8" y="244"/>
                    </a:lnTo>
                    <a:lnTo>
                      <a:pt x="18" y="272"/>
                    </a:lnTo>
                    <a:lnTo>
                      <a:pt x="22" y="286"/>
                    </a:lnTo>
                    <a:lnTo>
                      <a:pt x="30" y="300"/>
                    </a:lnTo>
                    <a:lnTo>
                      <a:pt x="38" y="312"/>
                    </a:lnTo>
                    <a:lnTo>
                      <a:pt x="46" y="322"/>
                    </a:lnTo>
                    <a:lnTo>
                      <a:pt x="56" y="332"/>
                    </a:lnTo>
                    <a:lnTo>
                      <a:pt x="68" y="340"/>
                    </a:lnTo>
                    <a:lnTo>
                      <a:pt x="80" y="348"/>
                    </a:lnTo>
                    <a:lnTo>
                      <a:pt x="96" y="352"/>
                    </a:lnTo>
                    <a:lnTo>
                      <a:pt x="112" y="356"/>
                    </a:lnTo>
                    <a:lnTo>
                      <a:pt x="130" y="356"/>
                    </a:lnTo>
                    <a:lnTo>
                      <a:pt x="150" y="356"/>
                    </a:lnTo>
                    <a:lnTo>
                      <a:pt x="170" y="352"/>
                    </a:lnTo>
                    <a:lnTo>
                      <a:pt x="194" y="346"/>
                    </a:lnTo>
                    <a:lnTo>
                      <a:pt x="220" y="338"/>
                    </a:lnTo>
                    <a:lnTo>
                      <a:pt x="220" y="338"/>
                    </a:lnTo>
                    <a:lnTo>
                      <a:pt x="222" y="350"/>
                    </a:lnTo>
                    <a:lnTo>
                      <a:pt x="226" y="366"/>
                    </a:lnTo>
                    <a:lnTo>
                      <a:pt x="232" y="382"/>
                    </a:lnTo>
                    <a:lnTo>
                      <a:pt x="240" y="402"/>
                    </a:lnTo>
                    <a:lnTo>
                      <a:pt x="252" y="420"/>
                    </a:lnTo>
                    <a:lnTo>
                      <a:pt x="268" y="440"/>
                    </a:lnTo>
                    <a:lnTo>
                      <a:pt x="278" y="448"/>
                    </a:lnTo>
                    <a:lnTo>
                      <a:pt x="290" y="454"/>
                    </a:lnTo>
                    <a:lnTo>
                      <a:pt x="302" y="462"/>
                    </a:lnTo>
                    <a:lnTo>
                      <a:pt x="314" y="468"/>
                    </a:lnTo>
                    <a:lnTo>
                      <a:pt x="330" y="472"/>
                    </a:lnTo>
                    <a:lnTo>
                      <a:pt x="346" y="474"/>
                    </a:lnTo>
                    <a:lnTo>
                      <a:pt x="364" y="474"/>
                    </a:lnTo>
                    <a:lnTo>
                      <a:pt x="382" y="474"/>
                    </a:lnTo>
                    <a:lnTo>
                      <a:pt x="404" y="472"/>
                    </a:lnTo>
                    <a:lnTo>
                      <a:pt x="426" y="466"/>
                    </a:lnTo>
                    <a:lnTo>
                      <a:pt x="450" y="458"/>
                    </a:lnTo>
                    <a:lnTo>
                      <a:pt x="476" y="450"/>
                    </a:lnTo>
                    <a:lnTo>
                      <a:pt x="504" y="436"/>
                    </a:lnTo>
                    <a:lnTo>
                      <a:pt x="534" y="420"/>
                    </a:lnTo>
                    <a:lnTo>
                      <a:pt x="566" y="402"/>
                    </a:lnTo>
                    <a:lnTo>
                      <a:pt x="600" y="380"/>
                    </a:lnTo>
                    <a:lnTo>
                      <a:pt x="636" y="356"/>
                    </a:lnTo>
                    <a:lnTo>
                      <a:pt x="674" y="326"/>
                    </a:lnTo>
                    <a:lnTo>
                      <a:pt x="674" y="326"/>
                    </a:lnTo>
                    <a:lnTo>
                      <a:pt x="738" y="274"/>
                    </a:lnTo>
                    <a:lnTo>
                      <a:pt x="760" y="256"/>
                    </a:lnTo>
                    <a:lnTo>
                      <a:pt x="776" y="240"/>
                    </a:lnTo>
                    <a:lnTo>
                      <a:pt x="786" y="230"/>
                    </a:lnTo>
                    <a:lnTo>
                      <a:pt x="790" y="222"/>
                    </a:lnTo>
                    <a:lnTo>
                      <a:pt x="790" y="218"/>
                    </a:lnTo>
                    <a:lnTo>
                      <a:pt x="788" y="216"/>
                    </a:lnTo>
                    <a:lnTo>
                      <a:pt x="782" y="214"/>
                    </a:lnTo>
                    <a:lnTo>
                      <a:pt x="772" y="216"/>
                    </a:lnTo>
                    <a:lnTo>
                      <a:pt x="758" y="218"/>
                    </a:lnTo>
                    <a:lnTo>
                      <a:pt x="722" y="228"/>
                    </a:lnTo>
                    <a:lnTo>
                      <a:pt x="624" y="258"/>
                    </a:lnTo>
                    <a:lnTo>
                      <a:pt x="568" y="272"/>
                    </a:lnTo>
                    <a:lnTo>
                      <a:pt x="514" y="284"/>
                    </a:lnTo>
                    <a:lnTo>
                      <a:pt x="490" y="288"/>
                    </a:lnTo>
                    <a:lnTo>
                      <a:pt x="466" y="290"/>
                    </a:lnTo>
                    <a:lnTo>
                      <a:pt x="442" y="288"/>
                    </a:lnTo>
                    <a:lnTo>
                      <a:pt x="424" y="286"/>
                    </a:lnTo>
                    <a:lnTo>
                      <a:pt x="406" y="280"/>
                    </a:lnTo>
                    <a:lnTo>
                      <a:pt x="400" y="274"/>
                    </a:lnTo>
                    <a:lnTo>
                      <a:pt x="394" y="270"/>
                    </a:lnTo>
                    <a:lnTo>
                      <a:pt x="388" y="264"/>
                    </a:lnTo>
                    <a:lnTo>
                      <a:pt x="384" y="258"/>
                    </a:lnTo>
                    <a:lnTo>
                      <a:pt x="380" y="250"/>
                    </a:lnTo>
                    <a:lnTo>
                      <a:pt x="378" y="240"/>
                    </a:lnTo>
                    <a:lnTo>
                      <a:pt x="376" y="230"/>
                    </a:lnTo>
                    <a:lnTo>
                      <a:pt x="376" y="220"/>
                    </a:lnTo>
                    <a:lnTo>
                      <a:pt x="380" y="194"/>
                    </a:lnTo>
                    <a:lnTo>
                      <a:pt x="390" y="164"/>
                    </a:lnTo>
                    <a:lnTo>
                      <a:pt x="406" y="128"/>
                    </a:lnTo>
                    <a:lnTo>
                      <a:pt x="406" y="128"/>
                    </a:lnTo>
                    <a:lnTo>
                      <a:pt x="390" y="140"/>
                    </a:lnTo>
                    <a:lnTo>
                      <a:pt x="348" y="168"/>
                    </a:lnTo>
                    <a:lnTo>
                      <a:pt x="320" y="186"/>
                    </a:lnTo>
                    <a:lnTo>
                      <a:pt x="288" y="202"/>
                    </a:lnTo>
                    <a:lnTo>
                      <a:pt x="258" y="216"/>
                    </a:lnTo>
                    <a:lnTo>
                      <a:pt x="224" y="226"/>
                    </a:lnTo>
                    <a:lnTo>
                      <a:pt x="210" y="230"/>
                    </a:lnTo>
                    <a:lnTo>
                      <a:pt x="194" y="232"/>
                    </a:lnTo>
                    <a:lnTo>
                      <a:pt x="180" y="232"/>
                    </a:lnTo>
                    <a:lnTo>
                      <a:pt x="166" y="230"/>
                    </a:lnTo>
                    <a:lnTo>
                      <a:pt x="152" y="226"/>
                    </a:lnTo>
                    <a:lnTo>
                      <a:pt x="140" y="220"/>
                    </a:lnTo>
                    <a:lnTo>
                      <a:pt x="130" y="212"/>
                    </a:lnTo>
                    <a:lnTo>
                      <a:pt x="120" y="202"/>
                    </a:lnTo>
                    <a:lnTo>
                      <a:pt x="112" y="188"/>
                    </a:lnTo>
                    <a:lnTo>
                      <a:pt x="106" y="172"/>
                    </a:lnTo>
                    <a:lnTo>
                      <a:pt x="102" y="152"/>
                    </a:lnTo>
                    <a:lnTo>
                      <a:pt x="100" y="128"/>
                    </a:lnTo>
                    <a:lnTo>
                      <a:pt x="100" y="102"/>
                    </a:lnTo>
                    <a:lnTo>
                      <a:pt x="102" y="72"/>
                    </a:lnTo>
                    <a:lnTo>
                      <a:pt x="106" y="38"/>
                    </a:lnTo>
                    <a:lnTo>
                      <a:pt x="114" y="0"/>
                    </a:lnTo>
                    <a:lnTo>
                      <a:pt x="8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" name="Freeform 158"/>
              <p:cNvSpPr>
                <a:spLocks/>
              </p:cNvSpPr>
              <p:nvPr userDrawn="1"/>
            </p:nvSpPr>
            <p:spPr bwMode="auto">
              <a:xfrm>
                <a:off x="1255" y="2252"/>
                <a:ext cx="2540" cy="1954"/>
              </a:xfrm>
              <a:custGeom>
                <a:avLst/>
                <a:gdLst>
                  <a:gd name="T0" fmla="*/ 1858 w 2540"/>
                  <a:gd name="T1" fmla="*/ 288 h 1954"/>
                  <a:gd name="T2" fmla="*/ 1494 w 2540"/>
                  <a:gd name="T3" fmla="*/ 662 h 1954"/>
                  <a:gd name="T4" fmla="*/ 1232 w 2540"/>
                  <a:gd name="T5" fmla="*/ 818 h 1954"/>
                  <a:gd name="T6" fmla="*/ 1008 w 2540"/>
                  <a:gd name="T7" fmla="*/ 862 h 1954"/>
                  <a:gd name="T8" fmla="*/ 674 w 2540"/>
                  <a:gd name="T9" fmla="*/ 824 h 1954"/>
                  <a:gd name="T10" fmla="*/ 414 w 2540"/>
                  <a:gd name="T11" fmla="*/ 724 h 1954"/>
                  <a:gd name="T12" fmla="*/ 170 w 2540"/>
                  <a:gd name="T13" fmla="*/ 780 h 1954"/>
                  <a:gd name="T14" fmla="*/ 54 w 2540"/>
                  <a:gd name="T15" fmla="*/ 874 h 1954"/>
                  <a:gd name="T16" fmla="*/ 4 w 2540"/>
                  <a:gd name="T17" fmla="*/ 1040 h 1954"/>
                  <a:gd name="T18" fmla="*/ 8 w 2540"/>
                  <a:gd name="T19" fmla="*/ 1098 h 1954"/>
                  <a:gd name="T20" fmla="*/ 86 w 2540"/>
                  <a:gd name="T21" fmla="*/ 1086 h 1954"/>
                  <a:gd name="T22" fmla="*/ 296 w 2540"/>
                  <a:gd name="T23" fmla="*/ 1016 h 1954"/>
                  <a:gd name="T24" fmla="*/ 308 w 2540"/>
                  <a:gd name="T25" fmla="*/ 1116 h 1954"/>
                  <a:gd name="T26" fmla="*/ 422 w 2540"/>
                  <a:gd name="T27" fmla="*/ 1208 h 1954"/>
                  <a:gd name="T28" fmla="*/ 712 w 2540"/>
                  <a:gd name="T29" fmla="*/ 1270 h 1954"/>
                  <a:gd name="T30" fmla="*/ 1160 w 2540"/>
                  <a:gd name="T31" fmla="*/ 1262 h 1954"/>
                  <a:gd name="T32" fmla="*/ 1266 w 2540"/>
                  <a:gd name="T33" fmla="*/ 1282 h 1954"/>
                  <a:gd name="T34" fmla="*/ 1372 w 2540"/>
                  <a:gd name="T35" fmla="*/ 1460 h 1954"/>
                  <a:gd name="T36" fmla="*/ 1422 w 2540"/>
                  <a:gd name="T37" fmla="*/ 1608 h 1954"/>
                  <a:gd name="T38" fmla="*/ 1524 w 2540"/>
                  <a:gd name="T39" fmla="*/ 1692 h 1954"/>
                  <a:gd name="T40" fmla="*/ 1682 w 2540"/>
                  <a:gd name="T41" fmla="*/ 1700 h 1954"/>
                  <a:gd name="T42" fmla="*/ 1762 w 2540"/>
                  <a:gd name="T43" fmla="*/ 1702 h 1954"/>
                  <a:gd name="T44" fmla="*/ 1778 w 2540"/>
                  <a:gd name="T45" fmla="*/ 1796 h 1954"/>
                  <a:gd name="T46" fmla="*/ 1774 w 2540"/>
                  <a:gd name="T47" fmla="*/ 1928 h 1954"/>
                  <a:gd name="T48" fmla="*/ 1814 w 2540"/>
                  <a:gd name="T49" fmla="*/ 1950 h 1954"/>
                  <a:gd name="T50" fmla="*/ 1918 w 2540"/>
                  <a:gd name="T51" fmla="*/ 1840 h 1954"/>
                  <a:gd name="T52" fmla="*/ 1992 w 2540"/>
                  <a:gd name="T53" fmla="*/ 1572 h 1954"/>
                  <a:gd name="T54" fmla="*/ 1960 w 2540"/>
                  <a:gd name="T55" fmla="*/ 1408 h 1954"/>
                  <a:gd name="T56" fmla="*/ 1850 w 2540"/>
                  <a:gd name="T57" fmla="*/ 1284 h 1954"/>
                  <a:gd name="T58" fmla="*/ 1716 w 2540"/>
                  <a:gd name="T59" fmla="*/ 1168 h 1954"/>
                  <a:gd name="T60" fmla="*/ 1690 w 2540"/>
                  <a:gd name="T61" fmla="*/ 1056 h 1954"/>
                  <a:gd name="T62" fmla="*/ 1774 w 2540"/>
                  <a:gd name="T63" fmla="*/ 920 h 1954"/>
                  <a:gd name="T64" fmla="*/ 2286 w 2540"/>
                  <a:gd name="T65" fmla="*/ 338 h 1954"/>
                  <a:gd name="T66" fmla="*/ 1730 w 2540"/>
                  <a:gd name="T67" fmla="*/ 748 h 1954"/>
                  <a:gd name="T68" fmla="*/ 1592 w 2540"/>
                  <a:gd name="T69" fmla="*/ 908 h 1954"/>
                  <a:gd name="T70" fmla="*/ 1550 w 2540"/>
                  <a:gd name="T71" fmla="*/ 1090 h 1954"/>
                  <a:gd name="T72" fmla="*/ 1606 w 2540"/>
                  <a:gd name="T73" fmla="*/ 1240 h 1954"/>
                  <a:gd name="T74" fmla="*/ 1784 w 2540"/>
                  <a:gd name="T75" fmla="*/ 1392 h 1954"/>
                  <a:gd name="T76" fmla="*/ 1874 w 2540"/>
                  <a:gd name="T77" fmla="*/ 1530 h 1954"/>
                  <a:gd name="T78" fmla="*/ 1852 w 2540"/>
                  <a:gd name="T79" fmla="*/ 1588 h 1954"/>
                  <a:gd name="T80" fmla="*/ 1780 w 2540"/>
                  <a:gd name="T81" fmla="*/ 1588 h 1954"/>
                  <a:gd name="T82" fmla="*/ 1614 w 2540"/>
                  <a:gd name="T83" fmla="*/ 1566 h 1954"/>
                  <a:gd name="T84" fmla="*/ 1452 w 2540"/>
                  <a:gd name="T85" fmla="*/ 1358 h 1954"/>
                  <a:gd name="T86" fmla="*/ 1414 w 2540"/>
                  <a:gd name="T87" fmla="*/ 1216 h 1954"/>
                  <a:gd name="T88" fmla="*/ 1312 w 2540"/>
                  <a:gd name="T89" fmla="*/ 1138 h 1954"/>
                  <a:gd name="T90" fmla="*/ 1146 w 2540"/>
                  <a:gd name="T91" fmla="*/ 1130 h 1954"/>
                  <a:gd name="T92" fmla="*/ 802 w 2540"/>
                  <a:gd name="T93" fmla="*/ 1124 h 1954"/>
                  <a:gd name="T94" fmla="*/ 468 w 2540"/>
                  <a:gd name="T95" fmla="*/ 1050 h 1954"/>
                  <a:gd name="T96" fmla="*/ 356 w 2540"/>
                  <a:gd name="T97" fmla="*/ 924 h 1954"/>
                  <a:gd name="T98" fmla="*/ 362 w 2540"/>
                  <a:gd name="T99" fmla="*/ 870 h 1954"/>
                  <a:gd name="T100" fmla="*/ 518 w 2540"/>
                  <a:gd name="T101" fmla="*/ 862 h 1954"/>
                  <a:gd name="T102" fmla="*/ 762 w 2540"/>
                  <a:gd name="T103" fmla="*/ 946 h 1954"/>
                  <a:gd name="T104" fmla="*/ 1010 w 2540"/>
                  <a:gd name="T105" fmla="*/ 992 h 1954"/>
                  <a:gd name="T106" fmla="*/ 1204 w 2540"/>
                  <a:gd name="T107" fmla="*/ 978 h 1954"/>
                  <a:gd name="T108" fmla="*/ 1446 w 2540"/>
                  <a:gd name="T109" fmla="*/ 860 h 1954"/>
                  <a:gd name="T110" fmla="*/ 1752 w 2540"/>
                  <a:gd name="T111" fmla="*/ 596 h 1954"/>
                  <a:gd name="T112" fmla="*/ 2190 w 2540"/>
                  <a:gd name="T113" fmla="*/ 104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40" h="1954">
                    <a:moveTo>
                      <a:pt x="2072" y="0"/>
                    </a:moveTo>
                    <a:lnTo>
                      <a:pt x="2072" y="0"/>
                    </a:lnTo>
                    <a:lnTo>
                      <a:pt x="2052" y="30"/>
                    </a:lnTo>
                    <a:lnTo>
                      <a:pt x="1998" y="108"/>
                    </a:lnTo>
                    <a:lnTo>
                      <a:pt x="1958" y="162"/>
                    </a:lnTo>
                    <a:lnTo>
                      <a:pt x="1912" y="222"/>
                    </a:lnTo>
                    <a:lnTo>
                      <a:pt x="1858" y="288"/>
                    </a:lnTo>
                    <a:lnTo>
                      <a:pt x="1800" y="356"/>
                    </a:lnTo>
                    <a:lnTo>
                      <a:pt x="1738" y="426"/>
                    </a:lnTo>
                    <a:lnTo>
                      <a:pt x="1672" y="498"/>
                    </a:lnTo>
                    <a:lnTo>
                      <a:pt x="1602" y="566"/>
                    </a:lnTo>
                    <a:lnTo>
                      <a:pt x="1566" y="598"/>
                    </a:lnTo>
                    <a:lnTo>
                      <a:pt x="1530" y="630"/>
                    </a:lnTo>
                    <a:lnTo>
                      <a:pt x="1494" y="662"/>
                    </a:lnTo>
                    <a:lnTo>
                      <a:pt x="1456" y="690"/>
                    </a:lnTo>
                    <a:lnTo>
                      <a:pt x="1420" y="718"/>
                    </a:lnTo>
                    <a:lnTo>
                      <a:pt x="1382" y="742"/>
                    </a:lnTo>
                    <a:lnTo>
                      <a:pt x="1344" y="764"/>
                    </a:lnTo>
                    <a:lnTo>
                      <a:pt x="1306" y="786"/>
                    </a:lnTo>
                    <a:lnTo>
                      <a:pt x="1268" y="802"/>
                    </a:lnTo>
                    <a:lnTo>
                      <a:pt x="1232" y="818"/>
                    </a:lnTo>
                    <a:lnTo>
                      <a:pt x="1232" y="818"/>
                    </a:lnTo>
                    <a:lnTo>
                      <a:pt x="1194" y="830"/>
                    </a:lnTo>
                    <a:lnTo>
                      <a:pt x="1156" y="840"/>
                    </a:lnTo>
                    <a:lnTo>
                      <a:pt x="1120" y="848"/>
                    </a:lnTo>
                    <a:lnTo>
                      <a:pt x="1082" y="854"/>
                    </a:lnTo>
                    <a:lnTo>
                      <a:pt x="1046" y="858"/>
                    </a:lnTo>
                    <a:lnTo>
                      <a:pt x="1008" y="862"/>
                    </a:lnTo>
                    <a:lnTo>
                      <a:pt x="972" y="862"/>
                    </a:lnTo>
                    <a:lnTo>
                      <a:pt x="936" y="862"/>
                    </a:lnTo>
                    <a:lnTo>
                      <a:pt x="900" y="860"/>
                    </a:lnTo>
                    <a:lnTo>
                      <a:pt x="866" y="858"/>
                    </a:lnTo>
                    <a:lnTo>
                      <a:pt x="798" y="850"/>
                    </a:lnTo>
                    <a:lnTo>
                      <a:pt x="734" y="838"/>
                    </a:lnTo>
                    <a:lnTo>
                      <a:pt x="674" y="824"/>
                    </a:lnTo>
                    <a:lnTo>
                      <a:pt x="618" y="808"/>
                    </a:lnTo>
                    <a:lnTo>
                      <a:pt x="568" y="790"/>
                    </a:lnTo>
                    <a:lnTo>
                      <a:pt x="522" y="774"/>
                    </a:lnTo>
                    <a:lnTo>
                      <a:pt x="486" y="758"/>
                    </a:lnTo>
                    <a:lnTo>
                      <a:pt x="432" y="734"/>
                    </a:lnTo>
                    <a:lnTo>
                      <a:pt x="414" y="724"/>
                    </a:lnTo>
                    <a:lnTo>
                      <a:pt x="414" y="724"/>
                    </a:lnTo>
                    <a:lnTo>
                      <a:pt x="396" y="724"/>
                    </a:lnTo>
                    <a:lnTo>
                      <a:pt x="350" y="728"/>
                    </a:lnTo>
                    <a:lnTo>
                      <a:pt x="318" y="734"/>
                    </a:lnTo>
                    <a:lnTo>
                      <a:pt x="284" y="740"/>
                    </a:lnTo>
                    <a:lnTo>
                      <a:pt x="246" y="750"/>
                    </a:lnTo>
                    <a:lnTo>
                      <a:pt x="208" y="764"/>
                    </a:lnTo>
                    <a:lnTo>
                      <a:pt x="170" y="780"/>
                    </a:lnTo>
                    <a:lnTo>
                      <a:pt x="152" y="790"/>
                    </a:lnTo>
                    <a:lnTo>
                      <a:pt x="134" y="802"/>
                    </a:lnTo>
                    <a:lnTo>
                      <a:pt x="116" y="814"/>
                    </a:lnTo>
                    <a:lnTo>
                      <a:pt x="100" y="826"/>
                    </a:lnTo>
                    <a:lnTo>
                      <a:pt x="84" y="842"/>
                    </a:lnTo>
                    <a:lnTo>
                      <a:pt x="68" y="858"/>
                    </a:lnTo>
                    <a:lnTo>
                      <a:pt x="54" y="874"/>
                    </a:lnTo>
                    <a:lnTo>
                      <a:pt x="42" y="894"/>
                    </a:lnTo>
                    <a:lnTo>
                      <a:pt x="32" y="914"/>
                    </a:lnTo>
                    <a:lnTo>
                      <a:pt x="22" y="936"/>
                    </a:lnTo>
                    <a:lnTo>
                      <a:pt x="14" y="958"/>
                    </a:lnTo>
                    <a:lnTo>
                      <a:pt x="8" y="984"/>
                    </a:lnTo>
                    <a:lnTo>
                      <a:pt x="6" y="1010"/>
                    </a:lnTo>
                    <a:lnTo>
                      <a:pt x="4" y="1040"/>
                    </a:lnTo>
                    <a:lnTo>
                      <a:pt x="4" y="1040"/>
                    </a:lnTo>
                    <a:lnTo>
                      <a:pt x="0" y="1056"/>
                    </a:lnTo>
                    <a:lnTo>
                      <a:pt x="0" y="1070"/>
                    </a:lnTo>
                    <a:lnTo>
                      <a:pt x="0" y="1078"/>
                    </a:lnTo>
                    <a:lnTo>
                      <a:pt x="2" y="1084"/>
                    </a:lnTo>
                    <a:lnTo>
                      <a:pt x="4" y="1092"/>
                    </a:lnTo>
                    <a:lnTo>
                      <a:pt x="8" y="1098"/>
                    </a:lnTo>
                    <a:lnTo>
                      <a:pt x="16" y="1102"/>
                    </a:lnTo>
                    <a:lnTo>
                      <a:pt x="24" y="1104"/>
                    </a:lnTo>
                    <a:lnTo>
                      <a:pt x="36" y="1104"/>
                    </a:lnTo>
                    <a:lnTo>
                      <a:pt x="48" y="1102"/>
                    </a:lnTo>
                    <a:lnTo>
                      <a:pt x="66" y="1096"/>
                    </a:lnTo>
                    <a:lnTo>
                      <a:pt x="86" y="1086"/>
                    </a:lnTo>
                    <a:lnTo>
                      <a:pt x="86" y="1086"/>
                    </a:lnTo>
                    <a:lnTo>
                      <a:pt x="128" y="1066"/>
                    </a:lnTo>
                    <a:lnTo>
                      <a:pt x="168" y="1050"/>
                    </a:lnTo>
                    <a:lnTo>
                      <a:pt x="204" y="1038"/>
                    </a:lnTo>
                    <a:lnTo>
                      <a:pt x="234" y="1030"/>
                    </a:lnTo>
                    <a:lnTo>
                      <a:pt x="280" y="1020"/>
                    </a:lnTo>
                    <a:lnTo>
                      <a:pt x="296" y="1016"/>
                    </a:lnTo>
                    <a:lnTo>
                      <a:pt x="296" y="1016"/>
                    </a:lnTo>
                    <a:lnTo>
                      <a:pt x="292" y="1030"/>
                    </a:lnTo>
                    <a:lnTo>
                      <a:pt x="290" y="1046"/>
                    </a:lnTo>
                    <a:lnTo>
                      <a:pt x="292" y="1066"/>
                    </a:lnTo>
                    <a:lnTo>
                      <a:pt x="294" y="1078"/>
                    </a:lnTo>
                    <a:lnTo>
                      <a:pt x="296" y="1090"/>
                    </a:lnTo>
                    <a:lnTo>
                      <a:pt x="302" y="1102"/>
                    </a:lnTo>
                    <a:lnTo>
                      <a:pt x="308" y="1116"/>
                    </a:lnTo>
                    <a:lnTo>
                      <a:pt x="316" y="1128"/>
                    </a:lnTo>
                    <a:lnTo>
                      <a:pt x="328" y="1142"/>
                    </a:lnTo>
                    <a:lnTo>
                      <a:pt x="340" y="1156"/>
                    </a:lnTo>
                    <a:lnTo>
                      <a:pt x="356" y="1170"/>
                    </a:lnTo>
                    <a:lnTo>
                      <a:pt x="374" y="1182"/>
                    </a:lnTo>
                    <a:lnTo>
                      <a:pt x="396" y="1196"/>
                    </a:lnTo>
                    <a:lnTo>
                      <a:pt x="422" y="1208"/>
                    </a:lnTo>
                    <a:lnTo>
                      <a:pt x="450" y="1220"/>
                    </a:lnTo>
                    <a:lnTo>
                      <a:pt x="484" y="1230"/>
                    </a:lnTo>
                    <a:lnTo>
                      <a:pt x="520" y="1240"/>
                    </a:lnTo>
                    <a:lnTo>
                      <a:pt x="562" y="1250"/>
                    </a:lnTo>
                    <a:lnTo>
                      <a:pt x="606" y="1258"/>
                    </a:lnTo>
                    <a:lnTo>
                      <a:pt x="658" y="1264"/>
                    </a:lnTo>
                    <a:lnTo>
                      <a:pt x="712" y="1270"/>
                    </a:lnTo>
                    <a:lnTo>
                      <a:pt x="772" y="1272"/>
                    </a:lnTo>
                    <a:lnTo>
                      <a:pt x="838" y="1274"/>
                    </a:lnTo>
                    <a:lnTo>
                      <a:pt x="910" y="1274"/>
                    </a:lnTo>
                    <a:lnTo>
                      <a:pt x="988" y="1272"/>
                    </a:lnTo>
                    <a:lnTo>
                      <a:pt x="1072" y="1268"/>
                    </a:lnTo>
                    <a:lnTo>
                      <a:pt x="1160" y="1262"/>
                    </a:lnTo>
                    <a:lnTo>
                      <a:pt x="1160" y="1262"/>
                    </a:lnTo>
                    <a:lnTo>
                      <a:pt x="1168" y="1260"/>
                    </a:lnTo>
                    <a:lnTo>
                      <a:pt x="1188" y="1260"/>
                    </a:lnTo>
                    <a:lnTo>
                      <a:pt x="1200" y="1260"/>
                    </a:lnTo>
                    <a:lnTo>
                      <a:pt x="1216" y="1262"/>
                    </a:lnTo>
                    <a:lnTo>
                      <a:pt x="1232" y="1266"/>
                    </a:lnTo>
                    <a:lnTo>
                      <a:pt x="1248" y="1274"/>
                    </a:lnTo>
                    <a:lnTo>
                      <a:pt x="1266" y="1282"/>
                    </a:lnTo>
                    <a:lnTo>
                      <a:pt x="1284" y="1294"/>
                    </a:lnTo>
                    <a:lnTo>
                      <a:pt x="1302" y="1310"/>
                    </a:lnTo>
                    <a:lnTo>
                      <a:pt x="1318" y="1330"/>
                    </a:lnTo>
                    <a:lnTo>
                      <a:pt x="1334" y="1356"/>
                    </a:lnTo>
                    <a:lnTo>
                      <a:pt x="1350" y="1384"/>
                    </a:lnTo>
                    <a:lnTo>
                      <a:pt x="1362" y="1420"/>
                    </a:lnTo>
                    <a:lnTo>
                      <a:pt x="1372" y="1460"/>
                    </a:lnTo>
                    <a:lnTo>
                      <a:pt x="1372" y="1460"/>
                    </a:lnTo>
                    <a:lnTo>
                      <a:pt x="1374" y="1474"/>
                    </a:lnTo>
                    <a:lnTo>
                      <a:pt x="1380" y="1508"/>
                    </a:lnTo>
                    <a:lnTo>
                      <a:pt x="1386" y="1530"/>
                    </a:lnTo>
                    <a:lnTo>
                      <a:pt x="1396" y="1556"/>
                    </a:lnTo>
                    <a:lnTo>
                      <a:pt x="1408" y="1582"/>
                    </a:lnTo>
                    <a:lnTo>
                      <a:pt x="1422" y="1608"/>
                    </a:lnTo>
                    <a:lnTo>
                      <a:pt x="1442" y="1632"/>
                    </a:lnTo>
                    <a:lnTo>
                      <a:pt x="1452" y="1644"/>
                    </a:lnTo>
                    <a:lnTo>
                      <a:pt x="1464" y="1656"/>
                    </a:lnTo>
                    <a:lnTo>
                      <a:pt x="1478" y="1666"/>
                    </a:lnTo>
                    <a:lnTo>
                      <a:pt x="1492" y="1676"/>
                    </a:lnTo>
                    <a:lnTo>
                      <a:pt x="1508" y="1684"/>
                    </a:lnTo>
                    <a:lnTo>
                      <a:pt x="1524" y="1692"/>
                    </a:lnTo>
                    <a:lnTo>
                      <a:pt x="1542" y="1698"/>
                    </a:lnTo>
                    <a:lnTo>
                      <a:pt x="1562" y="1702"/>
                    </a:lnTo>
                    <a:lnTo>
                      <a:pt x="1582" y="1706"/>
                    </a:lnTo>
                    <a:lnTo>
                      <a:pt x="1606" y="1708"/>
                    </a:lnTo>
                    <a:lnTo>
                      <a:pt x="1628" y="1708"/>
                    </a:lnTo>
                    <a:lnTo>
                      <a:pt x="1654" y="1704"/>
                    </a:lnTo>
                    <a:lnTo>
                      <a:pt x="1682" y="1700"/>
                    </a:lnTo>
                    <a:lnTo>
                      <a:pt x="1710" y="1694"/>
                    </a:lnTo>
                    <a:lnTo>
                      <a:pt x="1710" y="1694"/>
                    </a:lnTo>
                    <a:lnTo>
                      <a:pt x="1716" y="1694"/>
                    </a:lnTo>
                    <a:lnTo>
                      <a:pt x="1728" y="1692"/>
                    </a:lnTo>
                    <a:lnTo>
                      <a:pt x="1744" y="1694"/>
                    </a:lnTo>
                    <a:lnTo>
                      <a:pt x="1752" y="1698"/>
                    </a:lnTo>
                    <a:lnTo>
                      <a:pt x="1762" y="1702"/>
                    </a:lnTo>
                    <a:lnTo>
                      <a:pt x="1770" y="1708"/>
                    </a:lnTo>
                    <a:lnTo>
                      <a:pt x="1776" y="1716"/>
                    </a:lnTo>
                    <a:lnTo>
                      <a:pt x="1782" y="1726"/>
                    </a:lnTo>
                    <a:lnTo>
                      <a:pt x="1784" y="1738"/>
                    </a:lnTo>
                    <a:lnTo>
                      <a:pt x="1786" y="1754"/>
                    </a:lnTo>
                    <a:lnTo>
                      <a:pt x="1784" y="1774"/>
                    </a:lnTo>
                    <a:lnTo>
                      <a:pt x="1778" y="1796"/>
                    </a:lnTo>
                    <a:lnTo>
                      <a:pt x="1768" y="1822"/>
                    </a:lnTo>
                    <a:lnTo>
                      <a:pt x="1768" y="1822"/>
                    </a:lnTo>
                    <a:lnTo>
                      <a:pt x="1768" y="1834"/>
                    </a:lnTo>
                    <a:lnTo>
                      <a:pt x="1766" y="1860"/>
                    </a:lnTo>
                    <a:lnTo>
                      <a:pt x="1766" y="1896"/>
                    </a:lnTo>
                    <a:lnTo>
                      <a:pt x="1770" y="1912"/>
                    </a:lnTo>
                    <a:lnTo>
                      <a:pt x="1774" y="1928"/>
                    </a:lnTo>
                    <a:lnTo>
                      <a:pt x="1780" y="1940"/>
                    </a:lnTo>
                    <a:lnTo>
                      <a:pt x="1784" y="1946"/>
                    </a:lnTo>
                    <a:lnTo>
                      <a:pt x="1788" y="1950"/>
                    </a:lnTo>
                    <a:lnTo>
                      <a:pt x="1792" y="1952"/>
                    </a:lnTo>
                    <a:lnTo>
                      <a:pt x="1798" y="1954"/>
                    </a:lnTo>
                    <a:lnTo>
                      <a:pt x="1806" y="1952"/>
                    </a:lnTo>
                    <a:lnTo>
                      <a:pt x="1814" y="1950"/>
                    </a:lnTo>
                    <a:lnTo>
                      <a:pt x="1822" y="1946"/>
                    </a:lnTo>
                    <a:lnTo>
                      <a:pt x="1830" y="1942"/>
                    </a:lnTo>
                    <a:lnTo>
                      <a:pt x="1852" y="1924"/>
                    </a:lnTo>
                    <a:lnTo>
                      <a:pt x="1878" y="1896"/>
                    </a:lnTo>
                    <a:lnTo>
                      <a:pt x="1908" y="1858"/>
                    </a:lnTo>
                    <a:lnTo>
                      <a:pt x="1908" y="1858"/>
                    </a:lnTo>
                    <a:lnTo>
                      <a:pt x="1918" y="1840"/>
                    </a:lnTo>
                    <a:lnTo>
                      <a:pt x="1940" y="1794"/>
                    </a:lnTo>
                    <a:lnTo>
                      <a:pt x="1952" y="1762"/>
                    </a:lnTo>
                    <a:lnTo>
                      <a:pt x="1964" y="1726"/>
                    </a:lnTo>
                    <a:lnTo>
                      <a:pt x="1976" y="1686"/>
                    </a:lnTo>
                    <a:lnTo>
                      <a:pt x="1984" y="1642"/>
                    </a:lnTo>
                    <a:lnTo>
                      <a:pt x="1990" y="1596"/>
                    </a:lnTo>
                    <a:lnTo>
                      <a:pt x="1992" y="1572"/>
                    </a:lnTo>
                    <a:lnTo>
                      <a:pt x="1992" y="1548"/>
                    </a:lnTo>
                    <a:lnTo>
                      <a:pt x="1992" y="1524"/>
                    </a:lnTo>
                    <a:lnTo>
                      <a:pt x="1988" y="1500"/>
                    </a:lnTo>
                    <a:lnTo>
                      <a:pt x="1984" y="1476"/>
                    </a:lnTo>
                    <a:lnTo>
                      <a:pt x="1978" y="1454"/>
                    </a:lnTo>
                    <a:lnTo>
                      <a:pt x="1970" y="1430"/>
                    </a:lnTo>
                    <a:lnTo>
                      <a:pt x="1960" y="1408"/>
                    </a:lnTo>
                    <a:lnTo>
                      <a:pt x="1948" y="1384"/>
                    </a:lnTo>
                    <a:lnTo>
                      <a:pt x="1934" y="1364"/>
                    </a:lnTo>
                    <a:lnTo>
                      <a:pt x="1916" y="1342"/>
                    </a:lnTo>
                    <a:lnTo>
                      <a:pt x="1898" y="1322"/>
                    </a:lnTo>
                    <a:lnTo>
                      <a:pt x="1876" y="1304"/>
                    </a:lnTo>
                    <a:lnTo>
                      <a:pt x="1850" y="1284"/>
                    </a:lnTo>
                    <a:lnTo>
                      <a:pt x="1850" y="1284"/>
                    </a:lnTo>
                    <a:lnTo>
                      <a:pt x="1836" y="1276"/>
                    </a:lnTo>
                    <a:lnTo>
                      <a:pt x="1820" y="1268"/>
                    </a:lnTo>
                    <a:lnTo>
                      <a:pt x="1800" y="1254"/>
                    </a:lnTo>
                    <a:lnTo>
                      <a:pt x="1780" y="1238"/>
                    </a:lnTo>
                    <a:lnTo>
                      <a:pt x="1756" y="1218"/>
                    </a:lnTo>
                    <a:lnTo>
                      <a:pt x="1736" y="1194"/>
                    </a:lnTo>
                    <a:lnTo>
                      <a:pt x="1716" y="1168"/>
                    </a:lnTo>
                    <a:lnTo>
                      <a:pt x="1708" y="1154"/>
                    </a:lnTo>
                    <a:lnTo>
                      <a:pt x="1700" y="1140"/>
                    </a:lnTo>
                    <a:lnTo>
                      <a:pt x="1696" y="1124"/>
                    </a:lnTo>
                    <a:lnTo>
                      <a:pt x="1690" y="1108"/>
                    </a:lnTo>
                    <a:lnTo>
                      <a:pt x="1688" y="1092"/>
                    </a:lnTo>
                    <a:lnTo>
                      <a:pt x="1688" y="1074"/>
                    </a:lnTo>
                    <a:lnTo>
                      <a:pt x="1690" y="1056"/>
                    </a:lnTo>
                    <a:lnTo>
                      <a:pt x="1692" y="1038"/>
                    </a:lnTo>
                    <a:lnTo>
                      <a:pt x="1698" y="1020"/>
                    </a:lnTo>
                    <a:lnTo>
                      <a:pt x="1708" y="1000"/>
                    </a:lnTo>
                    <a:lnTo>
                      <a:pt x="1720" y="980"/>
                    </a:lnTo>
                    <a:lnTo>
                      <a:pt x="1734" y="960"/>
                    </a:lnTo>
                    <a:lnTo>
                      <a:pt x="1752" y="940"/>
                    </a:lnTo>
                    <a:lnTo>
                      <a:pt x="1774" y="920"/>
                    </a:lnTo>
                    <a:lnTo>
                      <a:pt x="1798" y="898"/>
                    </a:lnTo>
                    <a:lnTo>
                      <a:pt x="1828" y="876"/>
                    </a:lnTo>
                    <a:lnTo>
                      <a:pt x="2504" y="362"/>
                    </a:lnTo>
                    <a:lnTo>
                      <a:pt x="2540" y="280"/>
                    </a:lnTo>
                    <a:lnTo>
                      <a:pt x="2376" y="280"/>
                    </a:lnTo>
                    <a:lnTo>
                      <a:pt x="2376" y="280"/>
                    </a:lnTo>
                    <a:lnTo>
                      <a:pt x="2286" y="338"/>
                    </a:lnTo>
                    <a:lnTo>
                      <a:pt x="2190" y="402"/>
                    </a:lnTo>
                    <a:lnTo>
                      <a:pt x="2076" y="480"/>
                    </a:lnTo>
                    <a:lnTo>
                      <a:pt x="1954" y="568"/>
                    </a:lnTo>
                    <a:lnTo>
                      <a:pt x="1892" y="614"/>
                    </a:lnTo>
                    <a:lnTo>
                      <a:pt x="1834" y="660"/>
                    </a:lnTo>
                    <a:lnTo>
                      <a:pt x="1780" y="704"/>
                    </a:lnTo>
                    <a:lnTo>
                      <a:pt x="1730" y="748"/>
                    </a:lnTo>
                    <a:lnTo>
                      <a:pt x="1688" y="790"/>
                    </a:lnTo>
                    <a:lnTo>
                      <a:pt x="1652" y="830"/>
                    </a:lnTo>
                    <a:lnTo>
                      <a:pt x="1652" y="830"/>
                    </a:lnTo>
                    <a:lnTo>
                      <a:pt x="1642" y="838"/>
                    </a:lnTo>
                    <a:lnTo>
                      <a:pt x="1620" y="866"/>
                    </a:lnTo>
                    <a:lnTo>
                      <a:pt x="1606" y="886"/>
                    </a:lnTo>
                    <a:lnTo>
                      <a:pt x="1592" y="908"/>
                    </a:lnTo>
                    <a:lnTo>
                      <a:pt x="1580" y="936"/>
                    </a:lnTo>
                    <a:lnTo>
                      <a:pt x="1568" y="966"/>
                    </a:lnTo>
                    <a:lnTo>
                      <a:pt x="1558" y="998"/>
                    </a:lnTo>
                    <a:lnTo>
                      <a:pt x="1552" y="1032"/>
                    </a:lnTo>
                    <a:lnTo>
                      <a:pt x="1550" y="1052"/>
                    </a:lnTo>
                    <a:lnTo>
                      <a:pt x="1550" y="1070"/>
                    </a:lnTo>
                    <a:lnTo>
                      <a:pt x="1550" y="1090"/>
                    </a:lnTo>
                    <a:lnTo>
                      <a:pt x="1554" y="1110"/>
                    </a:lnTo>
                    <a:lnTo>
                      <a:pt x="1558" y="1130"/>
                    </a:lnTo>
                    <a:lnTo>
                      <a:pt x="1564" y="1152"/>
                    </a:lnTo>
                    <a:lnTo>
                      <a:pt x="1570" y="1174"/>
                    </a:lnTo>
                    <a:lnTo>
                      <a:pt x="1580" y="1194"/>
                    </a:lnTo>
                    <a:lnTo>
                      <a:pt x="1592" y="1218"/>
                    </a:lnTo>
                    <a:lnTo>
                      <a:pt x="1606" y="1240"/>
                    </a:lnTo>
                    <a:lnTo>
                      <a:pt x="1622" y="1262"/>
                    </a:lnTo>
                    <a:lnTo>
                      <a:pt x="1640" y="1284"/>
                    </a:lnTo>
                    <a:lnTo>
                      <a:pt x="1640" y="1284"/>
                    </a:lnTo>
                    <a:lnTo>
                      <a:pt x="1678" y="1308"/>
                    </a:lnTo>
                    <a:lnTo>
                      <a:pt x="1718" y="1336"/>
                    </a:lnTo>
                    <a:lnTo>
                      <a:pt x="1762" y="1372"/>
                    </a:lnTo>
                    <a:lnTo>
                      <a:pt x="1784" y="1392"/>
                    </a:lnTo>
                    <a:lnTo>
                      <a:pt x="1806" y="1412"/>
                    </a:lnTo>
                    <a:lnTo>
                      <a:pt x="1824" y="1434"/>
                    </a:lnTo>
                    <a:lnTo>
                      <a:pt x="1842" y="1458"/>
                    </a:lnTo>
                    <a:lnTo>
                      <a:pt x="1856" y="1482"/>
                    </a:lnTo>
                    <a:lnTo>
                      <a:pt x="1868" y="1506"/>
                    </a:lnTo>
                    <a:lnTo>
                      <a:pt x="1870" y="1518"/>
                    </a:lnTo>
                    <a:lnTo>
                      <a:pt x="1874" y="1530"/>
                    </a:lnTo>
                    <a:lnTo>
                      <a:pt x="1874" y="1542"/>
                    </a:lnTo>
                    <a:lnTo>
                      <a:pt x="1874" y="1554"/>
                    </a:lnTo>
                    <a:lnTo>
                      <a:pt x="1874" y="1554"/>
                    </a:lnTo>
                    <a:lnTo>
                      <a:pt x="1872" y="1562"/>
                    </a:lnTo>
                    <a:lnTo>
                      <a:pt x="1870" y="1572"/>
                    </a:lnTo>
                    <a:lnTo>
                      <a:pt x="1862" y="1580"/>
                    </a:lnTo>
                    <a:lnTo>
                      <a:pt x="1852" y="1588"/>
                    </a:lnTo>
                    <a:lnTo>
                      <a:pt x="1844" y="1592"/>
                    </a:lnTo>
                    <a:lnTo>
                      <a:pt x="1834" y="1594"/>
                    </a:lnTo>
                    <a:lnTo>
                      <a:pt x="1824" y="1594"/>
                    </a:lnTo>
                    <a:lnTo>
                      <a:pt x="1812" y="1594"/>
                    </a:lnTo>
                    <a:lnTo>
                      <a:pt x="1796" y="1592"/>
                    </a:lnTo>
                    <a:lnTo>
                      <a:pt x="1780" y="1588"/>
                    </a:lnTo>
                    <a:lnTo>
                      <a:pt x="1780" y="1588"/>
                    </a:lnTo>
                    <a:lnTo>
                      <a:pt x="1762" y="1586"/>
                    </a:lnTo>
                    <a:lnTo>
                      <a:pt x="1744" y="1584"/>
                    </a:lnTo>
                    <a:lnTo>
                      <a:pt x="1702" y="1582"/>
                    </a:lnTo>
                    <a:lnTo>
                      <a:pt x="1682" y="1582"/>
                    </a:lnTo>
                    <a:lnTo>
                      <a:pt x="1660" y="1578"/>
                    </a:lnTo>
                    <a:lnTo>
                      <a:pt x="1636" y="1574"/>
                    </a:lnTo>
                    <a:lnTo>
                      <a:pt x="1614" y="1566"/>
                    </a:lnTo>
                    <a:lnTo>
                      <a:pt x="1590" y="1554"/>
                    </a:lnTo>
                    <a:lnTo>
                      <a:pt x="1568" y="1536"/>
                    </a:lnTo>
                    <a:lnTo>
                      <a:pt x="1544" y="1516"/>
                    </a:lnTo>
                    <a:lnTo>
                      <a:pt x="1520" y="1486"/>
                    </a:lnTo>
                    <a:lnTo>
                      <a:pt x="1498" y="1452"/>
                    </a:lnTo>
                    <a:lnTo>
                      <a:pt x="1474" y="1408"/>
                    </a:lnTo>
                    <a:lnTo>
                      <a:pt x="1452" y="1358"/>
                    </a:lnTo>
                    <a:lnTo>
                      <a:pt x="1430" y="1296"/>
                    </a:lnTo>
                    <a:lnTo>
                      <a:pt x="1430" y="1296"/>
                    </a:lnTo>
                    <a:lnTo>
                      <a:pt x="1430" y="1288"/>
                    </a:lnTo>
                    <a:lnTo>
                      <a:pt x="1430" y="1264"/>
                    </a:lnTo>
                    <a:lnTo>
                      <a:pt x="1428" y="1250"/>
                    </a:lnTo>
                    <a:lnTo>
                      <a:pt x="1422" y="1232"/>
                    </a:lnTo>
                    <a:lnTo>
                      <a:pt x="1414" y="1216"/>
                    </a:lnTo>
                    <a:lnTo>
                      <a:pt x="1404" y="1198"/>
                    </a:lnTo>
                    <a:lnTo>
                      <a:pt x="1388" y="1180"/>
                    </a:lnTo>
                    <a:lnTo>
                      <a:pt x="1368" y="1164"/>
                    </a:lnTo>
                    <a:lnTo>
                      <a:pt x="1356" y="1158"/>
                    </a:lnTo>
                    <a:lnTo>
                      <a:pt x="1342" y="1150"/>
                    </a:lnTo>
                    <a:lnTo>
                      <a:pt x="1328" y="1144"/>
                    </a:lnTo>
                    <a:lnTo>
                      <a:pt x="1312" y="1138"/>
                    </a:lnTo>
                    <a:lnTo>
                      <a:pt x="1294" y="1134"/>
                    </a:lnTo>
                    <a:lnTo>
                      <a:pt x="1274" y="1130"/>
                    </a:lnTo>
                    <a:lnTo>
                      <a:pt x="1252" y="1128"/>
                    </a:lnTo>
                    <a:lnTo>
                      <a:pt x="1228" y="1126"/>
                    </a:lnTo>
                    <a:lnTo>
                      <a:pt x="1204" y="1126"/>
                    </a:lnTo>
                    <a:lnTo>
                      <a:pt x="1176" y="1128"/>
                    </a:lnTo>
                    <a:lnTo>
                      <a:pt x="1146" y="1130"/>
                    </a:lnTo>
                    <a:lnTo>
                      <a:pt x="1114" y="1134"/>
                    </a:lnTo>
                    <a:lnTo>
                      <a:pt x="1114" y="1134"/>
                    </a:lnTo>
                    <a:lnTo>
                      <a:pt x="1082" y="1134"/>
                    </a:lnTo>
                    <a:lnTo>
                      <a:pt x="994" y="1134"/>
                    </a:lnTo>
                    <a:lnTo>
                      <a:pt x="936" y="1134"/>
                    </a:lnTo>
                    <a:lnTo>
                      <a:pt x="870" y="1130"/>
                    </a:lnTo>
                    <a:lnTo>
                      <a:pt x="802" y="1124"/>
                    </a:lnTo>
                    <a:lnTo>
                      <a:pt x="730" y="1118"/>
                    </a:lnTo>
                    <a:lnTo>
                      <a:pt x="658" y="1106"/>
                    </a:lnTo>
                    <a:lnTo>
                      <a:pt x="590" y="1092"/>
                    </a:lnTo>
                    <a:lnTo>
                      <a:pt x="558" y="1082"/>
                    </a:lnTo>
                    <a:lnTo>
                      <a:pt x="526" y="1072"/>
                    </a:lnTo>
                    <a:lnTo>
                      <a:pt x="496" y="1062"/>
                    </a:lnTo>
                    <a:lnTo>
                      <a:pt x="468" y="1050"/>
                    </a:lnTo>
                    <a:lnTo>
                      <a:pt x="444" y="1036"/>
                    </a:lnTo>
                    <a:lnTo>
                      <a:pt x="420" y="1020"/>
                    </a:lnTo>
                    <a:lnTo>
                      <a:pt x="400" y="1004"/>
                    </a:lnTo>
                    <a:lnTo>
                      <a:pt x="384" y="986"/>
                    </a:lnTo>
                    <a:lnTo>
                      <a:pt x="370" y="968"/>
                    </a:lnTo>
                    <a:lnTo>
                      <a:pt x="362" y="946"/>
                    </a:lnTo>
                    <a:lnTo>
                      <a:pt x="356" y="924"/>
                    </a:lnTo>
                    <a:lnTo>
                      <a:pt x="354" y="900"/>
                    </a:lnTo>
                    <a:lnTo>
                      <a:pt x="354" y="900"/>
                    </a:lnTo>
                    <a:lnTo>
                      <a:pt x="354" y="894"/>
                    </a:lnTo>
                    <a:lnTo>
                      <a:pt x="354" y="890"/>
                    </a:lnTo>
                    <a:lnTo>
                      <a:pt x="354" y="884"/>
                    </a:lnTo>
                    <a:lnTo>
                      <a:pt x="358" y="876"/>
                    </a:lnTo>
                    <a:lnTo>
                      <a:pt x="362" y="870"/>
                    </a:lnTo>
                    <a:lnTo>
                      <a:pt x="370" y="862"/>
                    </a:lnTo>
                    <a:lnTo>
                      <a:pt x="382" y="858"/>
                    </a:lnTo>
                    <a:lnTo>
                      <a:pt x="398" y="852"/>
                    </a:lnTo>
                    <a:lnTo>
                      <a:pt x="420" y="850"/>
                    </a:lnTo>
                    <a:lnTo>
                      <a:pt x="446" y="852"/>
                    </a:lnTo>
                    <a:lnTo>
                      <a:pt x="478" y="854"/>
                    </a:lnTo>
                    <a:lnTo>
                      <a:pt x="518" y="862"/>
                    </a:lnTo>
                    <a:lnTo>
                      <a:pt x="564" y="874"/>
                    </a:lnTo>
                    <a:lnTo>
                      <a:pt x="618" y="890"/>
                    </a:lnTo>
                    <a:lnTo>
                      <a:pt x="682" y="912"/>
                    </a:lnTo>
                    <a:lnTo>
                      <a:pt x="682" y="912"/>
                    </a:lnTo>
                    <a:lnTo>
                      <a:pt x="692" y="916"/>
                    </a:lnTo>
                    <a:lnTo>
                      <a:pt x="718" y="928"/>
                    </a:lnTo>
                    <a:lnTo>
                      <a:pt x="762" y="946"/>
                    </a:lnTo>
                    <a:lnTo>
                      <a:pt x="790" y="954"/>
                    </a:lnTo>
                    <a:lnTo>
                      <a:pt x="820" y="964"/>
                    </a:lnTo>
                    <a:lnTo>
                      <a:pt x="852" y="972"/>
                    </a:lnTo>
                    <a:lnTo>
                      <a:pt x="888" y="980"/>
                    </a:lnTo>
                    <a:lnTo>
                      <a:pt x="928" y="986"/>
                    </a:lnTo>
                    <a:lnTo>
                      <a:pt x="968" y="990"/>
                    </a:lnTo>
                    <a:lnTo>
                      <a:pt x="1010" y="992"/>
                    </a:lnTo>
                    <a:lnTo>
                      <a:pt x="1056" y="992"/>
                    </a:lnTo>
                    <a:lnTo>
                      <a:pt x="1102" y="988"/>
                    </a:lnTo>
                    <a:lnTo>
                      <a:pt x="1150" y="982"/>
                    </a:lnTo>
                    <a:lnTo>
                      <a:pt x="1150" y="982"/>
                    </a:lnTo>
                    <a:lnTo>
                      <a:pt x="1162" y="982"/>
                    </a:lnTo>
                    <a:lnTo>
                      <a:pt x="1180" y="982"/>
                    </a:lnTo>
                    <a:lnTo>
                      <a:pt x="1204" y="978"/>
                    </a:lnTo>
                    <a:lnTo>
                      <a:pt x="1236" y="970"/>
                    </a:lnTo>
                    <a:lnTo>
                      <a:pt x="1276" y="956"/>
                    </a:lnTo>
                    <a:lnTo>
                      <a:pt x="1324" y="934"/>
                    </a:lnTo>
                    <a:lnTo>
                      <a:pt x="1350" y="920"/>
                    </a:lnTo>
                    <a:lnTo>
                      <a:pt x="1380" y="902"/>
                    </a:lnTo>
                    <a:lnTo>
                      <a:pt x="1412" y="882"/>
                    </a:lnTo>
                    <a:lnTo>
                      <a:pt x="1446" y="860"/>
                    </a:lnTo>
                    <a:lnTo>
                      <a:pt x="1482" y="832"/>
                    </a:lnTo>
                    <a:lnTo>
                      <a:pt x="1522" y="804"/>
                    </a:lnTo>
                    <a:lnTo>
                      <a:pt x="1562" y="770"/>
                    </a:lnTo>
                    <a:lnTo>
                      <a:pt x="1606" y="732"/>
                    </a:lnTo>
                    <a:lnTo>
                      <a:pt x="1652" y="692"/>
                    </a:lnTo>
                    <a:lnTo>
                      <a:pt x="1702" y="646"/>
                    </a:lnTo>
                    <a:lnTo>
                      <a:pt x="1752" y="596"/>
                    </a:lnTo>
                    <a:lnTo>
                      <a:pt x="1808" y="542"/>
                    </a:lnTo>
                    <a:lnTo>
                      <a:pt x="1864" y="482"/>
                    </a:lnTo>
                    <a:lnTo>
                      <a:pt x="1924" y="418"/>
                    </a:lnTo>
                    <a:lnTo>
                      <a:pt x="1986" y="348"/>
                    </a:lnTo>
                    <a:lnTo>
                      <a:pt x="2050" y="272"/>
                    </a:lnTo>
                    <a:lnTo>
                      <a:pt x="2118" y="192"/>
                    </a:lnTo>
                    <a:lnTo>
                      <a:pt x="2190" y="104"/>
                    </a:lnTo>
                    <a:lnTo>
                      <a:pt x="207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" name="Freeform 159"/>
              <p:cNvSpPr>
                <a:spLocks/>
              </p:cNvSpPr>
              <p:nvPr userDrawn="1"/>
            </p:nvSpPr>
            <p:spPr bwMode="auto">
              <a:xfrm>
                <a:off x="1219" y="2700"/>
                <a:ext cx="1104" cy="440"/>
              </a:xfrm>
              <a:custGeom>
                <a:avLst/>
                <a:gdLst>
                  <a:gd name="T0" fmla="*/ 320 w 1104"/>
                  <a:gd name="T1" fmla="*/ 346 h 440"/>
                  <a:gd name="T2" fmla="*/ 314 w 1104"/>
                  <a:gd name="T3" fmla="*/ 318 h 440"/>
                  <a:gd name="T4" fmla="*/ 302 w 1104"/>
                  <a:gd name="T5" fmla="*/ 290 h 440"/>
                  <a:gd name="T6" fmla="*/ 280 w 1104"/>
                  <a:gd name="T7" fmla="*/ 262 h 440"/>
                  <a:gd name="T8" fmla="*/ 248 w 1104"/>
                  <a:gd name="T9" fmla="*/ 242 h 440"/>
                  <a:gd name="T10" fmla="*/ 202 w 1104"/>
                  <a:gd name="T11" fmla="*/ 232 h 440"/>
                  <a:gd name="T12" fmla="*/ 174 w 1104"/>
                  <a:gd name="T13" fmla="*/ 234 h 440"/>
                  <a:gd name="T14" fmla="*/ 104 w 1104"/>
                  <a:gd name="T15" fmla="*/ 256 h 440"/>
                  <a:gd name="T16" fmla="*/ 64 w 1104"/>
                  <a:gd name="T17" fmla="*/ 276 h 440"/>
                  <a:gd name="T18" fmla="*/ 36 w 1104"/>
                  <a:gd name="T19" fmla="*/ 268 h 440"/>
                  <a:gd name="T20" fmla="*/ 14 w 1104"/>
                  <a:gd name="T21" fmla="*/ 256 h 440"/>
                  <a:gd name="T22" fmla="*/ 0 w 1104"/>
                  <a:gd name="T23" fmla="*/ 236 h 440"/>
                  <a:gd name="T24" fmla="*/ 0 w 1104"/>
                  <a:gd name="T25" fmla="*/ 222 h 440"/>
                  <a:gd name="T26" fmla="*/ 2 w 1104"/>
                  <a:gd name="T27" fmla="*/ 206 h 440"/>
                  <a:gd name="T28" fmla="*/ 12 w 1104"/>
                  <a:gd name="T29" fmla="*/ 188 h 440"/>
                  <a:gd name="T30" fmla="*/ 54 w 1104"/>
                  <a:gd name="T31" fmla="*/ 144 h 440"/>
                  <a:gd name="T32" fmla="*/ 134 w 1104"/>
                  <a:gd name="T33" fmla="*/ 88 h 440"/>
                  <a:gd name="T34" fmla="*/ 192 w 1104"/>
                  <a:gd name="T35" fmla="*/ 54 h 440"/>
                  <a:gd name="T36" fmla="*/ 244 w 1104"/>
                  <a:gd name="T37" fmla="*/ 26 h 440"/>
                  <a:gd name="T38" fmla="*/ 296 w 1104"/>
                  <a:gd name="T39" fmla="*/ 8 h 440"/>
                  <a:gd name="T40" fmla="*/ 336 w 1104"/>
                  <a:gd name="T41" fmla="*/ 4 h 440"/>
                  <a:gd name="T42" fmla="*/ 374 w 1104"/>
                  <a:gd name="T43" fmla="*/ 8 h 440"/>
                  <a:gd name="T44" fmla="*/ 410 w 1104"/>
                  <a:gd name="T45" fmla="*/ 28 h 440"/>
                  <a:gd name="T46" fmla="*/ 426 w 1104"/>
                  <a:gd name="T47" fmla="*/ 42 h 440"/>
                  <a:gd name="T48" fmla="*/ 446 w 1104"/>
                  <a:gd name="T49" fmla="*/ 26 h 440"/>
                  <a:gd name="T50" fmla="*/ 484 w 1104"/>
                  <a:gd name="T51" fmla="*/ 8 h 440"/>
                  <a:gd name="T52" fmla="*/ 526 w 1104"/>
                  <a:gd name="T53" fmla="*/ 2 h 440"/>
                  <a:gd name="T54" fmla="*/ 562 w 1104"/>
                  <a:gd name="T55" fmla="*/ 2 h 440"/>
                  <a:gd name="T56" fmla="*/ 602 w 1104"/>
                  <a:gd name="T57" fmla="*/ 8 h 440"/>
                  <a:gd name="T58" fmla="*/ 648 w 1104"/>
                  <a:gd name="T59" fmla="*/ 22 h 440"/>
                  <a:gd name="T60" fmla="*/ 700 w 1104"/>
                  <a:gd name="T61" fmla="*/ 46 h 440"/>
                  <a:gd name="T62" fmla="*/ 758 w 1104"/>
                  <a:gd name="T63" fmla="*/ 80 h 440"/>
                  <a:gd name="T64" fmla="*/ 824 w 1104"/>
                  <a:gd name="T65" fmla="*/ 126 h 440"/>
                  <a:gd name="T66" fmla="*/ 896 w 1104"/>
                  <a:gd name="T67" fmla="*/ 186 h 440"/>
                  <a:gd name="T68" fmla="*/ 974 w 1104"/>
                  <a:gd name="T69" fmla="*/ 260 h 440"/>
                  <a:gd name="T70" fmla="*/ 1058 w 1104"/>
                  <a:gd name="T71" fmla="*/ 352 h 440"/>
                  <a:gd name="T72" fmla="*/ 1010 w 1104"/>
                  <a:gd name="T73" fmla="*/ 440 h 440"/>
                  <a:gd name="T74" fmla="*/ 994 w 1104"/>
                  <a:gd name="T75" fmla="*/ 420 h 440"/>
                  <a:gd name="T76" fmla="*/ 924 w 1104"/>
                  <a:gd name="T77" fmla="*/ 342 h 440"/>
                  <a:gd name="T78" fmla="*/ 854 w 1104"/>
                  <a:gd name="T79" fmla="*/ 272 h 440"/>
                  <a:gd name="T80" fmla="*/ 774 w 1104"/>
                  <a:gd name="T81" fmla="*/ 204 h 440"/>
                  <a:gd name="T82" fmla="*/ 710 w 1104"/>
                  <a:gd name="T83" fmla="*/ 160 h 440"/>
                  <a:gd name="T84" fmla="*/ 666 w 1104"/>
                  <a:gd name="T85" fmla="*/ 138 h 440"/>
                  <a:gd name="T86" fmla="*/ 624 w 1104"/>
                  <a:gd name="T87" fmla="*/ 122 h 440"/>
                  <a:gd name="T88" fmla="*/ 584 w 1104"/>
                  <a:gd name="T89" fmla="*/ 116 h 440"/>
                  <a:gd name="T90" fmla="*/ 546 w 1104"/>
                  <a:gd name="T91" fmla="*/ 120 h 440"/>
                  <a:gd name="T92" fmla="*/ 512 w 1104"/>
                  <a:gd name="T93" fmla="*/ 134 h 440"/>
                  <a:gd name="T94" fmla="*/ 496 w 1104"/>
                  <a:gd name="T95" fmla="*/ 148 h 440"/>
                  <a:gd name="T96" fmla="*/ 438 w 1104"/>
                  <a:gd name="T97" fmla="*/ 122 h 440"/>
                  <a:gd name="T98" fmla="*/ 382 w 1104"/>
                  <a:gd name="T99" fmla="*/ 106 h 440"/>
                  <a:gd name="T100" fmla="*/ 342 w 1104"/>
                  <a:gd name="T101" fmla="*/ 102 h 440"/>
                  <a:gd name="T102" fmla="*/ 306 w 1104"/>
                  <a:gd name="T103" fmla="*/ 106 h 440"/>
                  <a:gd name="T104" fmla="*/ 274 w 1104"/>
                  <a:gd name="T105" fmla="*/ 122 h 440"/>
                  <a:gd name="T106" fmla="*/ 262 w 1104"/>
                  <a:gd name="T107" fmla="*/ 136 h 440"/>
                  <a:gd name="T108" fmla="*/ 324 w 1104"/>
                  <a:gd name="T109" fmla="*/ 152 h 440"/>
                  <a:gd name="T110" fmla="*/ 378 w 1104"/>
                  <a:gd name="T111" fmla="*/ 176 h 440"/>
                  <a:gd name="T112" fmla="*/ 410 w 1104"/>
                  <a:gd name="T113" fmla="*/ 196 h 440"/>
                  <a:gd name="T114" fmla="*/ 436 w 1104"/>
                  <a:gd name="T115" fmla="*/ 224 h 440"/>
                  <a:gd name="T116" fmla="*/ 450 w 1104"/>
                  <a:gd name="T117" fmla="*/ 258 h 440"/>
                  <a:gd name="T118" fmla="*/ 320 w 1104"/>
                  <a:gd name="T119" fmla="*/ 346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04" h="440">
                    <a:moveTo>
                      <a:pt x="320" y="346"/>
                    </a:moveTo>
                    <a:lnTo>
                      <a:pt x="320" y="346"/>
                    </a:lnTo>
                    <a:lnTo>
                      <a:pt x="320" y="338"/>
                    </a:lnTo>
                    <a:lnTo>
                      <a:pt x="314" y="318"/>
                    </a:lnTo>
                    <a:lnTo>
                      <a:pt x="308" y="304"/>
                    </a:lnTo>
                    <a:lnTo>
                      <a:pt x="302" y="290"/>
                    </a:lnTo>
                    <a:lnTo>
                      <a:pt x="292" y="276"/>
                    </a:lnTo>
                    <a:lnTo>
                      <a:pt x="280" y="262"/>
                    </a:lnTo>
                    <a:lnTo>
                      <a:pt x="266" y="252"/>
                    </a:lnTo>
                    <a:lnTo>
                      <a:pt x="248" y="242"/>
                    </a:lnTo>
                    <a:lnTo>
                      <a:pt x="226" y="236"/>
                    </a:lnTo>
                    <a:lnTo>
                      <a:pt x="202" y="232"/>
                    </a:lnTo>
                    <a:lnTo>
                      <a:pt x="188" y="234"/>
                    </a:lnTo>
                    <a:lnTo>
                      <a:pt x="174" y="234"/>
                    </a:lnTo>
                    <a:lnTo>
                      <a:pt x="142" y="242"/>
                    </a:lnTo>
                    <a:lnTo>
                      <a:pt x="104" y="256"/>
                    </a:lnTo>
                    <a:lnTo>
                      <a:pt x="64" y="276"/>
                    </a:lnTo>
                    <a:lnTo>
                      <a:pt x="64" y="276"/>
                    </a:lnTo>
                    <a:lnTo>
                      <a:pt x="56" y="274"/>
                    </a:lnTo>
                    <a:lnTo>
                      <a:pt x="36" y="268"/>
                    </a:lnTo>
                    <a:lnTo>
                      <a:pt x="26" y="262"/>
                    </a:lnTo>
                    <a:lnTo>
                      <a:pt x="14" y="256"/>
                    </a:lnTo>
                    <a:lnTo>
                      <a:pt x="6" y="246"/>
                    </a:lnTo>
                    <a:lnTo>
                      <a:pt x="0" y="236"/>
                    </a:lnTo>
                    <a:lnTo>
                      <a:pt x="0" y="228"/>
                    </a:lnTo>
                    <a:lnTo>
                      <a:pt x="0" y="222"/>
                    </a:lnTo>
                    <a:lnTo>
                      <a:pt x="0" y="214"/>
                    </a:lnTo>
                    <a:lnTo>
                      <a:pt x="2" y="206"/>
                    </a:lnTo>
                    <a:lnTo>
                      <a:pt x="6" y="198"/>
                    </a:lnTo>
                    <a:lnTo>
                      <a:pt x="12" y="188"/>
                    </a:lnTo>
                    <a:lnTo>
                      <a:pt x="30" y="168"/>
                    </a:lnTo>
                    <a:lnTo>
                      <a:pt x="54" y="144"/>
                    </a:lnTo>
                    <a:lnTo>
                      <a:pt x="90" y="118"/>
                    </a:lnTo>
                    <a:lnTo>
                      <a:pt x="134" y="88"/>
                    </a:lnTo>
                    <a:lnTo>
                      <a:pt x="192" y="54"/>
                    </a:lnTo>
                    <a:lnTo>
                      <a:pt x="192" y="54"/>
                    </a:lnTo>
                    <a:lnTo>
                      <a:pt x="218" y="40"/>
                    </a:lnTo>
                    <a:lnTo>
                      <a:pt x="244" y="26"/>
                    </a:lnTo>
                    <a:lnTo>
                      <a:pt x="278" y="14"/>
                    </a:lnTo>
                    <a:lnTo>
                      <a:pt x="296" y="8"/>
                    </a:lnTo>
                    <a:lnTo>
                      <a:pt x="316" y="4"/>
                    </a:lnTo>
                    <a:lnTo>
                      <a:pt x="336" y="4"/>
                    </a:lnTo>
                    <a:lnTo>
                      <a:pt x="354" y="4"/>
                    </a:lnTo>
                    <a:lnTo>
                      <a:pt x="374" y="8"/>
                    </a:lnTo>
                    <a:lnTo>
                      <a:pt x="392" y="16"/>
                    </a:lnTo>
                    <a:lnTo>
                      <a:pt x="410" y="28"/>
                    </a:lnTo>
                    <a:lnTo>
                      <a:pt x="426" y="42"/>
                    </a:lnTo>
                    <a:lnTo>
                      <a:pt x="426" y="42"/>
                    </a:lnTo>
                    <a:lnTo>
                      <a:pt x="434" y="34"/>
                    </a:lnTo>
                    <a:lnTo>
                      <a:pt x="446" y="26"/>
                    </a:lnTo>
                    <a:lnTo>
                      <a:pt x="462" y="16"/>
                    </a:lnTo>
                    <a:lnTo>
                      <a:pt x="484" y="8"/>
                    </a:lnTo>
                    <a:lnTo>
                      <a:pt x="510" y="2"/>
                    </a:lnTo>
                    <a:lnTo>
                      <a:pt x="526" y="2"/>
                    </a:lnTo>
                    <a:lnTo>
                      <a:pt x="542" y="0"/>
                    </a:lnTo>
                    <a:lnTo>
                      <a:pt x="562" y="2"/>
                    </a:lnTo>
                    <a:lnTo>
                      <a:pt x="580" y="4"/>
                    </a:lnTo>
                    <a:lnTo>
                      <a:pt x="602" y="8"/>
                    </a:lnTo>
                    <a:lnTo>
                      <a:pt x="624" y="14"/>
                    </a:lnTo>
                    <a:lnTo>
                      <a:pt x="648" y="22"/>
                    </a:lnTo>
                    <a:lnTo>
                      <a:pt x="674" y="34"/>
                    </a:lnTo>
                    <a:lnTo>
                      <a:pt x="700" y="46"/>
                    </a:lnTo>
                    <a:lnTo>
                      <a:pt x="728" y="62"/>
                    </a:lnTo>
                    <a:lnTo>
                      <a:pt x="758" y="80"/>
                    </a:lnTo>
                    <a:lnTo>
                      <a:pt x="790" y="102"/>
                    </a:lnTo>
                    <a:lnTo>
                      <a:pt x="824" y="126"/>
                    </a:lnTo>
                    <a:lnTo>
                      <a:pt x="858" y="154"/>
                    </a:lnTo>
                    <a:lnTo>
                      <a:pt x="896" y="186"/>
                    </a:lnTo>
                    <a:lnTo>
                      <a:pt x="934" y="222"/>
                    </a:lnTo>
                    <a:lnTo>
                      <a:pt x="974" y="260"/>
                    </a:lnTo>
                    <a:lnTo>
                      <a:pt x="1016" y="304"/>
                    </a:lnTo>
                    <a:lnTo>
                      <a:pt x="1058" y="352"/>
                    </a:lnTo>
                    <a:lnTo>
                      <a:pt x="1104" y="404"/>
                    </a:lnTo>
                    <a:lnTo>
                      <a:pt x="1010" y="440"/>
                    </a:lnTo>
                    <a:lnTo>
                      <a:pt x="1010" y="440"/>
                    </a:lnTo>
                    <a:lnTo>
                      <a:pt x="994" y="420"/>
                    </a:lnTo>
                    <a:lnTo>
                      <a:pt x="952" y="372"/>
                    </a:lnTo>
                    <a:lnTo>
                      <a:pt x="924" y="342"/>
                    </a:lnTo>
                    <a:lnTo>
                      <a:pt x="890" y="308"/>
                    </a:lnTo>
                    <a:lnTo>
                      <a:pt x="854" y="272"/>
                    </a:lnTo>
                    <a:lnTo>
                      <a:pt x="814" y="236"/>
                    </a:lnTo>
                    <a:lnTo>
                      <a:pt x="774" y="204"/>
                    </a:lnTo>
                    <a:lnTo>
                      <a:pt x="730" y="174"/>
                    </a:lnTo>
                    <a:lnTo>
                      <a:pt x="710" y="160"/>
                    </a:lnTo>
                    <a:lnTo>
                      <a:pt x="688" y="148"/>
                    </a:lnTo>
                    <a:lnTo>
                      <a:pt x="666" y="138"/>
                    </a:lnTo>
                    <a:lnTo>
                      <a:pt x="646" y="130"/>
                    </a:lnTo>
                    <a:lnTo>
                      <a:pt x="624" y="122"/>
                    </a:lnTo>
                    <a:lnTo>
                      <a:pt x="604" y="118"/>
                    </a:lnTo>
                    <a:lnTo>
                      <a:pt x="584" y="116"/>
                    </a:lnTo>
                    <a:lnTo>
                      <a:pt x="566" y="116"/>
                    </a:lnTo>
                    <a:lnTo>
                      <a:pt x="546" y="120"/>
                    </a:lnTo>
                    <a:lnTo>
                      <a:pt x="528" y="126"/>
                    </a:lnTo>
                    <a:lnTo>
                      <a:pt x="512" y="134"/>
                    </a:lnTo>
                    <a:lnTo>
                      <a:pt x="496" y="148"/>
                    </a:lnTo>
                    <a:lnTo>
                      <a:pt x="496" y="148"/>
                    </a:lnTo>
                    <a:lnTo>
                      <a:pt x="468" y="134"/>
                    </a:lnTo>
                    <a:lnTo>
                      <a:pt x="438" y="122"/>
                    </a:lnTo>
                    <a:lnTo>
                      <a:pt x="402" y="110"/>
                    </a:lnTo>
                    <a:lnTo>
                      <a:pt x="382" y="106"/>
                    </a:lnTo>
                    <a:lnTo>
                      <a:pt x="362" y="104"/>
                    </a:lnTo>
                    <a:lnTo>
                      <a:pt x="342" y="102"/>
                    </a:lnTo>
                    <a:lnTo>
                      <a:pt x="324" y="104"/>
                    </a:lnTo>
                    <a:lnTo>
                      <a:pt x="306" y="106"/>
                    </a:lnTo>
                    <a:lnTo>
                      <a:pt x="290" y="112"/>
                    </a:lnTo>
                    <a:lnTo>
                      <a:pt x="274" y="122"/>
                    </a:lnTo>
                    <a:lnTo>
                      <a:pt x="262" y="136"/>
                    </a:lnTo>
                    <a:lnTo>
                      <a:pt x="262" y="136"/>
                    </a:lnTo>
                    <a:lnTo>
                      <a:pt x="294" y="144"/>
                    </a:lnTo>
                    <a:lnTo>
                      <a:pt x="324" y="152"/>
                    </a:lnTo>
                    <a:lnTo>
                      <a:pt x="360" y="166"/>
                    </a:lnTo>
                    <a:lnTo>
                      <a:pt x="378" y="176"/>
                    </a:lnTo>
                    <a:lnTo>
                      <a:pt x="396" y="186"/>
                    </a:lnTo>
                    <a:lnTo>
                      <a:pt x="410" y="196"/>
                    </a:lnTo>
                    <a:lnTo>
                      <a:pt x="424" y="210"/>
                    </a:lnTo>
                    <a:lnTo>
                      <a:pt x="436" y="224"/>
                    </a:lnTo>
                    <a:lnTo>
                      <a:pt x="444" y="240"/>
                    </a:lnTo>
                    <a:lnTo>
                      <a:pt x="450" y="258"/>
                    </a:lnTo>
                    <a:lnTo>
                      <a:pt x="450" y="276"/>
                    </a:lnTo>
                    <a:lnTo>
                      <a:pt x="320" y="3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" name="Freeform 160"/>
              <p:cNvSpPr>
                <a:spLocks/>
              </p:cNvSpPr>
              <p:nvPr userDrawn="1"/>
            </p:nvSpPr>
            <p:spPr bwMode="auto">
              <a:xfrm>
                <a:off x="1669" y="2508"/>
                <a:ext cx="818" cy="620"/>
              </a:xfrm>
              <a:custGeom>
                <a:avLst/>
                <a:gdLst>
                  <a:gd name="T0" fmla="*/ 70 w 818"/>
                  <a:gd name="T1" fmla="*/ 212 h 620"/>
                  <a:gd name="T2" fmla="*/ 36 w 818"/>
                  <a:gd name="T3" fmla="*/ 186 h 620"/>
                  <a:gd name="T4" fmla="*/ 12 w 818"/>
                  <a:gd name="T5" fmla="*/ 162 h 620"/>
                  <a:gd name="T6" fmla="*/ 2 w 818"/>
                  <a:gd name="T7" fmla="*/ 142 h 620"/>
                  <a:gd name="T8" fmla="*/ 0 w 818"/>
                  <a:gd name="T9" fmla="*/ 122 h 620"/>
                  <a:gd name="T10" fmla="*/ 12 w 818"/>
                  <a:gd name="T11" fmla="*/ 104 h 620"/>
                  <a:gd name="T12" fmla="*/ 22 w 818"/>
                  <a:gd name="T13" fmla="*/ 94 h 620"/>
                  <a:gd name="T14" fmla="*/ 56 w 818"/>
                  <a:gd name="T15" fmla="*/ 68 h 620"/>
                  <a:gd name="T16" fmla="*/ 118 w 818"/>
                  <a:gd name="T17" fmla="*/ 34 h 620"/>
                  <a:gd name="T18" fmla="*/ 170 w 818"/>
                  <a:gd name="T19" fmla="*/ 12 h 620"/>
                  <a:gd name="T20" fmla="*/ 228 w 818"/>
                  <a:gd name="T21" fmla="*/ 2 h 620"/>
                  <a:gd name="T22" fmla="*/ 290 w 818"/>
                  <a:gd name="T23" fmla="*/ 4 h 620"/>
                  <a:gd name="T24" fmla="*/ 322 w 818"/>
                  <a:gd name="T25" fmla="*/ 12 h 620"/>
                  <a:gd name="T26" fmla="*/ 354 w 818"/>
                  <a:gd name="T27" fmla="*/ 26 h 620"/>
                  <a:gd name="T28" fmla="*/ 384 w 818"/>
                  <a:gd name="T29" fmla="*/ 48 h 620"/>
                  <a:gd name="T30" fmla="*/ 396 w 818"/>
                  <a:gd name="T31" fmla="*/ 52 h 620"/>
                  <a:gd name="T32" fmla="*/ 452 w 818"/>
                  <a:gd name="T33" fmla="*/ 82 h 620"/>
                  <a:gd name="T34" fmla="*/ 508 w 818"/>
                  <a:gd name="T35" fmla="*/ 122 h 620"/>
                  <a:gd name="T36" fmla="*/ 574 w 818"/>
                  <a:gd name="T37" fmla="*/ 182 h 620"/>
                  <a:gd name="T38" fmla="*/ 644 w 818"/>
                  <a:gd name="T39" fmla="*/ 264 h 620"/>
                  <a:gd name="T40" fmla="*/ 716 w 818"/>
                  <a:gd name="T41" fmla="*/ 370 h 620"/>
                  <a:gd name="T42" fmla="*/ 768 w 818"/>
                  <a:gd name="T43" fmla="*/ 470 h 620"/>
                  <a:gd name="T44" fmla="*/ 802 w 818"/>
                  <a:gd name="T45" fmla="*/ 544 h 620"/>
                  <a:gd name="T46" fmla="*/ 748 w 818"/>
                  <a:gd name="T47" fmla="*/ 620 h 620"/>
                  <a:gd name="T48" fmla="*/ 736 w 818"/>
                  <a:gd name="T49" fmla="*/ 598 h 620"/>
                  <a:gd name="T50" fmla="*/ 662 w 818"/>
                  <a:gd name="T51" fmla="*/ 464 h 620"/>
                  <a:gd name="T52" fmla="*/ 606 w 818"/>
                  <a:gd name="T53" fmla="*/ 374 h 620"/>
                  <a:gd name="T54" fmla="*/ 538 w 818"/>
                  <a:gd name="T55" fmla="*/ 282 h 620"/>
                  <a:gd name="T56" fmla="*/ 466 w 818"/>
                  <a:gd name="T57" fmla="*/ 202 h 620"/>
                  <a:gd name="T58" fmla="*/ 428 w 818"/>
                  <a:gd name="T59" fmla="*/ 168 h 620"/>
                  <a:gd name="T60" fmla="*/ 390 w 818"/>
                  <a:gd name="T61" fmla="*/ 142 h 620"/>
                  <a:gd name="T62" fmla="*/ 352 w 818"/>
                  <a:gd name="T63" fmla="*/ 126 h 620"/>
                  <a:gd name="T64" fmla="*/ 314 w 818"/>
                  <a:gd name="T65" fmla="*/ 118 h 620"/>
                  <a:gd name="T66" fmla="*/ 304 w 818"/>
                  <a:gd name="T67" fmla="*/ 114 h 620"/>
                  <a:gd name="T68" fmla="*/ 238 w 818"/>
                  <a:gd name="T69" fmla="*/ 100 h 620"/>
                  <a:gd name="T70" fmla="*/ 198 w 818"/>
                  <a:gd name="T71" fmla="*/ 98 h 620"/>
                  <a:gd name="T72" fmla="*/ 162 w 818"/>
                  <a:gd name="T73" fmla="*/ 102 h 620"/>
                  <a:gd name="T74" fmla="*/ 142 w 818"/>
                  <a:gd name="T75" fmla="*/ 112 h 620"/>
                  <a:gd name="T76" fmla="*/ 134 w 818"/>
                  <a:gd name="T77" fmla="*/ 124 h 620"/>
                  <a:gd name="T78" fmla="*/ 130 w 818"/>
                  <a:gd name="T79" fmla="*/ 140 h 620"/>
                  <a:gd name="T80" fmla="*/ 134 w 818"/>
                  <a:gd name="T81" fmla="*/ 160 h 620"/>
                  <a:gd name="T82" fmla="*/ 152 w 818"/>
                  <a:gd name="T83" fmla="*/ 200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18" h="620">
                    <a:moveTo>
                      <a:pt x="70" y="212"/>
                    </a:moveTo>
                    <a:lnTo>
                      <a:pt x="70" y="212"/>
                    </a:lnTo>
                    <a:lnTo>
                      <a:pt x="52" y="200"/>
                    </a:lnTo>
                    <a:lnTo>
                      <a:pt x="36" y="186"/>
                    </a:lnTo>
                    <a:lnTo>
                      <a:pt x="20" y="170"/>
                    </a:lnTo>
                    <a:lnTo>
                      <a:pt x="12" y="162"/>
                    </a:lnTo>
                    <a:lnTo>
                      <a:pt x="6" y="152"/>
                    </a:lnTo>
                    <a:lnTo>
                      <a:pt x="2" y="142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4" y="112"/>
                    </a:lnTo>
                    <a:lnTo>
                      <a:pt x="12" y="104"/>
                    </a:lnTo>
                    <a:lnTo>
                      <a:pt x="22" y="94"/>
                    </a:lnTo>
                    <a:lnTo>
                      <a:pt x="22" y="94"/>
                    </a:lnTo>
                    <a:lnTo>
                      <a:pt x="32" y="86"/>
                    </a:lnTo>
                    <a:lnTo>
                      <a:pt x="56" y="68"/>
                    </a:lnTo>
                    <a:lnTo>
                      <a:pt x="94" y="46"/>
                    </a:lnTo>
                    <a:lnTo>
                      <a:pt x="118" y="34"/>
                    </a:lnTo>
                    <a:lnTo>
                      <a:pt x="142" y="22"/>
                    </a:lnTo>
                    <a:lnTo>
                      <a:pt x="170" y="12"/>
                    </a:lnTo>
                    <a:lnTo>
                      <a:pt x="198" y="6"/>
                    </a:lnTo>
                    <a:lnTo>
                      <a:pt x="228" y="2"/>
                    </a:lnTo>
                    <a:lnTo>
                      <a:pt x="260" y="0"/>
                    </a:lnTo>
                    <a:lnTo>
                      <a:pt x="290" y="4"/>
                    </a:lnTo>
                    <a:lnTo>
                      <a:pt x="306" y="8"/>
                    </a:lnTo>
                    <a:lnTo>
                      <a:pt x="322" y="12"/>
                    </a:lnTo>
                    <a:lnTo>
                      <a:pt x="338" y="18"/>
                    </a:lnTo>
                    <a:lnTo>
                      <a:pt x="354" y="26"/>
                    </a:lnTo>
                    <a:lnTo>
                      <a:pt x="370" y="36"/>
                    </a:lnTo>
                    <a:lnTo>
                      <a:pt x="384" y="48"/>
                    </a:lnTo>
                    <a:lnTo>
                      <a:pt x="384" y="48"/>
                    </a:lnTo>
                    <a:lnTo>
                      <a:pt x="396" y="52"/>
                    </a:lnTo>
                    <a:lnTo>
                      <a:pt x="430" y="68"/>
                    </a:lnTo>
                    <a:lnTo>
                      <a:pt x="452" y="82"/>
                    </a:lnTo>
                    <a:lnTo>
                      <a:pt x="478" y="100"/>
                    </a:lnTo>
                    <a:lnTo>
                      <a:pt x="508" y="122"/>
                    </a:lnTo>
                    <a:lnTo>
                      <a:pt x="540" y="150"/>
                    </a:lnTo>
                    <a:lnTo>
                      <a:pt x="574" y="182"/>
                    </a:lnTo>
                    <a:lnTo>
                      <a:pt x="608" y="220"/>
                    </a:lnTo>
                    <a:lnTo>
                      <a:pt x="644" y="264"/>
                    </a:lnTo>
                    <a:lnTo>
                      <a:pt x="680" y="314"/>
                    </a:lnTo>
                    <a:lnTo>
                      <a:pt x="716" y="370"/>
                    </a:lnTo>
                    <a:lnTo>
                      <a:pt x="752" y="434"/>
                    </a:lnTo>
                    <a:lnTo>
                      <a:pt x="768" y="470"/>
                    </a:lnTo>
                    <a:lnTo>
                      <a:pt x="786" y="506"/>
                    </a:lnTo>
                    <a:lnTo>
                      <a:pt x="802" y="544"/>
                    </a:lnTo>
                    <a:lnTo>
                      <a:pt x="818" y="584"/>
                    </a:lnTo>
                    <a:lnTo>
                      <a:pt x="748" y="620"/>
                    </a:lnTo>
                    <a:lnTo>
                      <a:pt x="748" y="620"/>
                    </a:lnTo>
                    <a:lnTo>
                      <a:pt x="736" y="598"/>
                    </a:lnTo>
                    <a:lnTo>
                      <a:pt x="708" y="544"/>
                    </a:lnTo>
                    <a:lnTo>
                      <a:pt x="662" y="464"/>
                    </a:lnTo>
                    <a:lnTo>
                      <a:pt x="636" y="420"/>
                    </a:lnTo>
                    <a:lnTo>
                      <a:pt x="606" y="374"/>
                    </a:lnTo>
                    <a:lnTo>
                      <a:pt x="574" y="326"/>
                    </a:lnTo>
                    <a:lnTo>
                      <a:pt x="538" y="282"/>
                    </a:lnTo>
                    <a:lnTo>
                      <a:pt x="504" y="240"/>
                    </a:lnTo>
                    <a:lnTo>
                      <a:pt x="466" y="202"/>
                    </a:lnTo>
                    <a:lnTo>
                      <a:pt x="448" y="184"/>
                    </a:lnTo>
                    <a:lnTo>
                      <a:pt x="428" y="168"/>
                    </a:lnTo>
                    <a:lnTo>
                      <a:pt x="410" y="154"/>
                    </a:lnTo>
                    <a:lnTo>
                      <a:pt x="390" y="142"/>
                    </a:lnTo>
                    <a:lnTo>
                      <a:pt x="372" y="132"/>
                    </a:lnTo>
                    <a:lnTo>
                      <a:pt x="352" y="126"/>
                    </a:lnTo>
                    <a:lnTo>
                      <a:pt x="334" y="120"/>
                    </a:lnTo>
                    <a:lnTo>
                      <a:pt x="314" y="118"/>
                    </a:lnTo>
                    <a:lnTo>
                      <a:pt x="314" y="118"/>
                    </a:lnTo>
                    <a:lnTo>
                      <a:pt x="304" y="114"/>
                    </a:lnTo>
                    <a:lnTo>
                      <a:pt x="276" y="108"/>
                    </a:lnTo>
                    <a:lnTo>
                      <a:pt x="238" y="100"/>
                    </a:lnTo>
                    <a:lnTo>
                      <a:pt x="218" y="98"/>
                    </a:lnTo>
                    <a:lnTo>
                      <a:pt x="198" y="98"/>
                    </a:lnTo>
                    <a:lnTo>
                      <a:pt x="178" y="98"/>
                    </a:lnTo>
                    <a:lnTo>
                      <a:pt x="162" y="102"/>
                    </a:lnTo>
                    <a:lnTo>
                      <a:pt x="148" y="108"/>
                    </a:lnTo>
                    <a:lnTo>
                      <a:pt x="142" y="112"/>
                    </a:lnTo>
                    <a:lnTo>
                      <a:pt x="138" y="118"/>
                    </a:lnTo>
                    <a:lnTo>
                      <a:pt x="134" y="124"/>
                    </a:lnTo>
                    <a:lnTo>
                      <a:pt x="132" y="132"/>
                    </a:lnTo>
                    <a:lnTo>
                      <a:pt x="130" y="140"/>
                    </a:lnTo>
                    <a:lnTo>
                      <a:pt x="132" y="148"/>
                    </a:lnTo>
                    <a:lnTo>
                      <a:pt x="134" y="160"/>
                    </a:lnTo>
                    <a:lnTo>
                      <a:pt x="138" y="172"/>
                    </a:lnTo>
                    <a:lnTo>
                      <a:pt x="152" y="200"/>
                    </a:lnTo>
                    <a:lnTo>
                      <a:pt x="70" y="2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" name="Freeform 161"/>
              <p:cNvSpPr>
                <a:spLocks/>
              </p:cNvSpPr>
              <p:nvPr userDrawn="1"/>
            </p:nvSpPr>
            <p:spPr bwMode="auto">
              <a:xfrm>
                <a:off x="6599" y="1064"/>
                <a:ext cx="1614" cy="1040"/>
              </a:xfrm>
              <a:custGeom>
                <a:avLst/>
                <a:gdLst>
                  <a:gd name="T0" fmla="*/ 606 w 1614"/>
                  <a:gd name="T1" fmla="*/ 48 h 1040"/>
                  <a:gd name="T2" fmla="*/ 836 w 1614"/>
                  <a:gd name="T3" fmla="*/ 186 h 1040"/>
                  <a:gd name="T4" fmla="*/ 1120 w 1614"/>
                  <a:gd name="T5" fmla="*/ 402 h 1040"/>
                  <a:gd name="T6" fmla="*/ 1256 w 1614"/>
                  <a:gd name="T7" fmla="*/ 536 h 1040"/>
                  <a:gd name="T8" fmla="*/ 1374 w 1614"/>
                  <a:gd name="T9" fmla="*/ 688 h 1040"/>
                  <a:gd name="T10" fmla="*/ 1500 w 1614"/>
                  <a:gd name="T11" fmla="*/ 718 h 1040"/>
                  <a:gd name="T12" fmla="*/ 1594 w 1614"/>
                  <a:gd name="T13" fmla="*/ 760 h 1040"/>
                  <a:gd name="T14" fmla="*/ 1614 w 1614"/>
                  <a:gd name="T15" fmla="*/ 792 h 1040"/>
                  <a:gd name="T16" fmla="*/ 1592 w 1614"/>
                  <a:gd name="T17" fmla="*/ 826 h 1040"/>
                  <a:gd name="T18" fmla="*/ 1514 w 1614"/>
                  <a:gd name="T19" fmla="*/ 862 h 1040"/>
                  <a:gd name="T20" fmla="*/ 1450 w 1614"/>
                  <a:gd name="T21" fmla="*/ 890 h 1040"/>
                  <a:gd name="T22" fmla="*/ 1318 w 1614"/>
                  <a:gd name="T23" fmla="*/ 930 h 1040"/>
                  <a:gd name="T24" fmla="*/ 1222 w 1614"/>
                  <a:gd name="T25" fmla="*/ 932 h 1040"/>
                  <a:gd name="T26" fmla="*/ 1110 w 1614"/>
                  <a:gd name="T27" fmla="*/ 910 h 1040"/>
                  <a:gd name="T28" fmla="*/ 988 w 1614"/>
                  <a:gd name="T29" fmla="*/ 850 h 1040"/>
                  <a:gd name="T30" fmla="*/ 856 w 1614"/>
                  <a:gd name="T31" fmla="*/ 744 h 1040"/>
                  <a:gd name="T32" fmla="*/ 784 w 1614"/>
                  <a:gd name="T33" fmla="*/ 680 h 1040"/>
                  <a:gd name="T34" fmla="*/ 732 w 1614"/>
                  <a:gd name="T35" fmla="*/ 750 h 1040"/>
                  <a:gd name="T36" fmla="*/ 640 w 1614"/>
                  <a:gd name="T37" fmla="*/ 810 h 1040"/>
                  <a:gd name="T38" fmla="*/ 538 w 1614"/>
                  <a:gd name="T39" fmla="*/ 824 h 1040"/>
                  <a:gd name="T40" fmla="*/ 454 w 1614"/>
                  <a:gd name="T41" fmla="*/ 810 h 1040"/>
                  <a:gd name="T42" fmla="*/ 424 w 1614"/>
                  <a:gd name="T43" fmla="*/ 874 h 1040"/>
                  <a:gd name="T44" fmla="*/ 350 w 1614"/>
                  <a:gd name="T45" fmla="*/ 976 h 1040"/>
                  <a:gd name="T46" fmla="*/ 288 w 1614"/>
                  <a:gd name="T47" fmla="*/ 1022 h 1040"/>
                  <a:gd name="T48" fmla="*/ 214 w 1614"/>
                  <a:gd name="T49" fmla="*/ 1040 h 1040"/>
                  <a:gd name="T50" fmla="*/ 128 w 1614"/>
                  <a:gd name="T51" fmla="*/ 1016 h 1040"/>
                  <a:gd name="T52" fmla="*/ 28 w 1614"/>
                  <a:gd name="T53" fmla="*/ 936 h 1040"/>
                  <a:gd name="T54" fmla="*/ 56 w 1614"/>
                  <a:gd name="T55" fmla="*/ 764 h 1040"/>
                  <a:gd name="T56" fmla="*/ 164 w 1614"/>
                  <a:gd name="T57" fmla="*/ 852 h 1040"/>
                  <a:gd name="T58" fmla="*/ 232 w 1614"/>
                  <a:gd name="T59" fmla="*/ 880 h 1040"/>
                  <a:gd name="T60" fmla="*/ 282 w 1614"/>
                  <a:gd name="T61" fmla="*/ 870 h 1040"/>
                  <a:gd name="T62" fmla="*/ 318 w 1614"/>
                  <a:gd name="T63" fmla="*/ 822 h 1040"/>
                  <a:gd name="T64" fmla="*/ 332 w 1614"/>
                  <a:gd name="T65" fmla="*/ 720 h 1040"/>
                  <a:gd name="T66" fmla="*/ 330 w 1614"/>
                  <a:gd name="T67" fmla="*/ 664 h 1040"/>
                  <a:gd name="T68" fmla="*/ 342 w 1614"/>
                  <a:gd name="T69" fmla="*/ 614 h 1040"/>
                  <a:gd name="T70" fmla="*/ 384 w 1614"/>
                  <a:gd name="T71" fmla="*/ 594 h 1040"/>
                  <a:gd name="T72" fmla="*/ 448 w 1614"/>
                  <a:gd name="T73" fmla="*/ 610 h 1040"/>
                  <a:gd name="T74" fmla="*/ 540 w 1614"/>
                  <a:gd name="T75" fmla="*/ 632 h 1040"/>
                  <a:gd name="T76" fmla="*/ 606 w 1614"/>
                  <a:gd name="T77" fmla="*/ 614 h 1040"/>
                  <a:gd name="T78" fmla="*/ 654 w 1614"/>
                  <a:gd name="T79" fmla="*/ 574 h 1040"/>
                  <a:gd name="T80" fmla="*/ 666 w 1614"/>
                  <a:gd name="T81" fmla="*/ 524 h 1040"/>
                  <a:gd name="T82" fmla="*/ 694 w 1614"/>
                  <a:gd name="T83" fmla="*/ 470 h 1040"/>
                  <a:gd name="T84" fmla="*/ 734 w 1614"/>
                  <a:gd name="T85" fmla="*/ 464 h 1040"/>
                  <a:gd name="T86" fmla="*/ 780 w 1614"/>
                  <a:gd name="T87" fmla="*/ 504 h 1040"/>
                  <a:gd name="T88" fmla="*/ 936 w 1614"/>
                  <a:gd name="T89" fmla="*/ 668 h 1040"/>
                  <a:gd name="T90" fmla="*/ 1066 w 1614"/>
                  <a:gd name="T91" fmla="*/ 758 h 1040"/>
                  <a:gd name="T92" fmla="*/ 1134 w 1614"/>
                  <a:gd name="T93" fmla="*/ 774 h 1040"/>
                  <a:gd name="T94" fmla="*/ 1200 w 1614"/>
                  <a:gd name="T95" fmla="*/ 764 h 1040"/>
                  <a:gd name="T96" fmla="*/ 1232 w 1614"/>
                  <a:gd name="T97" fmla="*/ 754 h 1040"/>
                  <a:gd name="T98" fmla="*/ 1252 w 1614"/>
                  <a:gd name="T99" fmla="*/ 728 h 1040"/>
                  <a:gd name="T100" fmla="*/ 1226 w 1614"/>
                  <a:gd name="T101" fmla="*/ 680 h 1040"/>
                  <a:gd name="T102" fmla="*/ 1166 w 1614"/>
                  <a:gd name="T103" fmla="*/ 630 h 1040"/>
                  <a:gd name="T104" fmla="*/ 922 w 1614"/>
                  <a:gd name="T105" fmla="*/ 438 h 1040"/>
                  <a:gd name="T106" fmla="*/ 670 w 1614"/>
                  <a:gd name="T107" fmla="*/ 282 h 1040"/>
                  <a:gd name="T108" fmla="*/ 506 w 1614"/>
                  <a:gd name="T109" fmla="*/ 214 h 1040"/>
                  <a:gd name="T110" fmla="*/ 432 w 1614"/>
                  <a:gd name="T111" fmla="*/ 74 h 1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14" h="1040">
                    <a:moveTo>
                      <a:pt x="510" y="0"/>
                    </a:moveTo>
                    <a:lnTo>
                      <a:pt x="510" y="0"/>
                    </a:lnTo>
                    <a:lnTo>
                      <a:pt x="536" y="12"/>
                    </a:lnTo>
                    <a:lnTo>
                      <a:pt x="606" y="48"/>
                    </a:lnTo>
                    <a:lnTo>
                      <a:pt x="654" y="74"/>
                    </a:lnTo>
                    <a:lnTo>
                      <a:pt x="710" y="106"/>
                    </a:lnTo>
                    <a:lnTo>
                      <a:pt x="770" y="144"/>
                    </a:lnTo>
                    <a:lnTo>
                      <a:pt x="836" y="186"/>
                    </a:lnTo>
                    <a:lnTo>
                      <a:pt x="906" y="232"/>
                    </a:lnTo>
                    <a:lnTo>
                      <a:pt x="976" y="284"/>
                    </a:lnTo>
                    <a:lnTo>
                      <a:pt x="1048" y="340"/>
                    </a:lnTo>
                    <a:lnTo>
                      <a:pt x="1120" y="402"/>
                    </a:lnTo>
                    <a:lnTo>
                      <a:pt x="1154" y="434"/>
                    </a:lnTo>
                    <a:lnTo>
                      <a:pt x="1188" y="468"/>
                    </a:lnTo>
                    <a:lnTo>
                      <a:pt x="1222" y="502"/>
                    </a:lnTo>
                    <a:lnTo>
                      <a:pt x="1256" y="536"/>
                    </a:lnTo>
                    <a:lnTo>
                      <a:pt x="1286" y="574"/>
                    </a:lnTo>
                    <a:lnTo>
                      <a:pt x="1318" y="610"/>
                    </a:lnTo>
                    <a:lnTo>
                      <a:pt x="1346" y="648"/>
                    </a:lnTo>
                    <a:lnTo>
                      <a:pt x="1374" y="688"/>
                    </a:lnTo>
                    <a:lnTo>
                      <a:pt x="1374" y="688"/>
                    </a:lnTo>
                    <a:lnTo>
                      <a:pt x="1392" y="692"/>
                    </a:lnTo>
                    <a:lnTo>
                      <a:pt x="1440" y="702"/>
                    </a:lnTo>
                    <a:lnTo>
                      <a:pt x="1500" y="718"/>
                    </a:lnTo>
                    <a:lnTo>
                      <a:pt x="1530" y="730"/>
                    </a:lnTo>
                    <a:lnTo>
                      <a:pt x="1558" y="740"/>
                    </a:lnTo>
                    <a:lnTo>
                      <a:pt x="1584" y="754"/>
                    </a:lnTo>
                    <a:lnTo>
                      <a:pt x="1594" y="760"/>
                    </a:lnTo>
                    <a:lnTo>
                      <a:pt x="1602" y="768"/>
                    </a:lnTo>
                    <a:lnTo>
                      <a:pt x="1608" y="776"/>
                    </a:lnTo>
                    <a:lnTo>
                      <a:pt x="1612" y="784"/>
                    </a:lnTo>
                    <a:lnTo>
                      <a:pt x="1614" y="792"/>
                    </a:lnTo>
                    <a:lnTo>
                      <a:pt x="1614" y="800"/>
                    </a:lnTo>
                    <a:lnTo>
                      <a:pt x="1610" y="808"/>
                    </a:lnTo>
                    <a:lnTo>
                      <a:pt x="1602" y="816"/>
                    </a:lnTo>
                    <a:lnTo>
                      <a:pt x="1592" y="826"/>
                    </a:lnTo>
                    <a:lnTo>
                      <a:pt x="1578" y="834"/>
                    </a:lnTo>
                    <a:lnTo>
                      <a:pt x="1562" y="844"/>
                    </a:lnTo>
                    <a:lnTo>
                      <a:pt x="1540" y="852"/>
                    </a:lnTo>
                    <a:lnTo>
                      <a:pt x="1514" y="862"/>
                    </a:lnTo>
                    <a:lnTo>
                      <a:pt x="1484" y="872"/>
                    </a:lnTo>
                    <a:lnTo>
                      <a:pt x="1484" y="872"/>
                    </a:lnTo>
                    <a:lnTo>
                      <a:pt x="1468" y="880"/>
                    </a:lnTo>
                    <a:lnTo>
                      <a:pt x="1450" y="890"/>
                    </a:lnTo>
                    <a:lnTo>
                      <a:pt x="1426" y="902"/>
                    </a:lnTo>
                    <a:lnTo>
                      <a:pt x="1396" y="912"/>
                    </a:lnTo>
                    <a:lnTo>
                      <a:pt x="1360" y="922"/>
                    </a:lnTo>
                    <a:lnTo>
                      <a:pt x="1318" y="930"/>
                    </a:lnTo>
                    <a:lnTo>
                      <a:pt x="1296" y="932"/>
                    </a:lnTo>
                    <a:lnTo>
                      <a:pt x="1272" y="934"/>
                    </a:lnTo>
                    <a:lnTo>
                      <a:pt x="1248" y="934"/>
                    </a:lnTo>
                    <a:lnTo>
                      <a:pt x="1222" y="932"/>
                    </a:lnTo>
                    <a:lnTo>
                      <a:pt x="1196" y="930"/>
                    </a:lnTo>
                    <a:lnTo>
                      <a:pt x="1168" y="924"/>
                    </a:lnTo>
                    <a:lnTo>
                      <a:pt x="1140" y="918"/>
                    </a:lnTo>
                    <a:lnTo>
                      <a:pt x="1110" y="910"/>
                    </a:lnTo>
                    <a:lnTo>
                      <a:pt x="1080" y="898"/>
                    </a:lnTo>
                    <a:lnTo>
                      <a:pt x="1050" y="884"/>
                    </a:lnTo>
                    <a:lnTo>
                      <a:pt x="1020" y="868"/>
                    </a:lnTo>
                    <a:lnTo>
                      <a:pt x="988" y="850"/>
                    </a:lnTo>
                    <a:lnTo>
                      <a:pt x="956" y="828"/>
                    </a:lnTo>
                    <a:lnTo>
                      <a:pt x="922" y="804"/>
                    </a:lnTo>
                    <a:lnTo>
                      <a:pt x="890" y="776"/>
                    </a:lnTo>
                    <a:lnTo>
                      <a:pt x="856" y="744"/>
                    </a:lnTo>
                    <a:lnTo>
                      <a:pt x="822" y="710"/>
                    </a:lnTo>
                    <a:lnTo>
                      <a:pt x="788" y="670"/>
                    </a:lnTo>
                    <a:lnTo>
                      <a:pt x="788" y="670"/>
                    </a:lnTo>
                    <a:lnTo>
                      <a:pt x="784" y="680"/>
                    </a:lnTo>
                    <a:lnTo>
                      <a:pt x="770" y="702"/>
                    </a:lnTo>
                    <a:lnTo>
                      <a:pt x="760" y="718"/>
                    </a:lnTo>
                    <a:lnTo>
                      <a:pt x="748" y="734"/>
                    </a:lnTo>
                    <a:lnTo>
                      <a:pt x="732" y="750"/>
                    </a:lnTo>
                    <a:lnTo>
                      <a:pt x="714" y="768"/>
                    </a:lnTo>
                    <a:lnTo>
                      <a:pt x="692" y="784"/>
                    </a:lnTo>
                    <a:lnTo>
                      <a:pt x="668" y="798"/>
                    </a:lnTo>
                    <a:lnTo>
                      <a:pt x="640" y="810"/>
                    </a:lnTo>
                    <a:lnTo>
                      <a:pt x="610" y="818"/>
                    </a:lnTo>
                    <a:lnTo>
                      <a:pt x="576" y="824"/>
                    </a:lnTo>
                    <a:lnTo>
                      <a:pt x="558" y="824"/>
                    </a:lnTo>
                    <a:lnTo>
                      <a:pt x="538" y="824"/>
                    </a:lnTo>
                    <a:lnTo>
                      <a:pt x="518" y="822"/>
                    </a:lnTo>
                    <a:lnTo>
                      <a:pt x="498" y="820"/>
                    </a:lnTo>
                    <a:lnTo>
                      <a:pt x="476" y="816"/>
                    </a:lnTo>
                    <a:lnTo>
                      <a:pt x="454" y="810"/>
                    </a:lnTo>
                    <a:lnTo>
                      <a:pt x="454" y="810"/>
                    </a:lnTo>
                    <a:lnTo>
                      <a:pt x="446" y="828"/>
                    </a:lnTo>
                    <a:lnTo>
                      <a:pt x="436" y="848"/>
                    </a:lnTo>
                    <a:lnTo>
                      <a:pt x="424" y="874"/>
                    </a:lnTo>
                    <a:lnTo>
                      <a:pt x="406" y="902"/>
                    </a:lnTo>
                    <a:lnTo>
                      <a:pt x="386" y="932"/>
                    </a:lnTo>
                    <a:lnTo>
                      <a:pt x="362" y="962"/>
                    </a:lnTo>
                    <a:lnTo>
                      <a:pt x="350" y="976"/>
                    </a:lnTo>
                    <a:lnTo>
                      <a:pt x="336" y="990"/>
                    </a:lnTo>
                    <a:lnTo>
                      <a:pt x="322" y="1002"/>
                    </a:lnTo>
                    <a:lnTo>
                      <a:pt x="306" y="1012"/>
                    </a:lnTo>
                    <a:lnTo>
                      <a:pt x="288" y="1022"/>
                    </a:lnTo>
                    <a:lnTo>
                      <a:pt x="272" y="1030"/>
                    </a:lnTo>
                    <a:lnTo>
                      <a:pt x="254" y="1036"/>
                    </a:lnTo>
                    <a:lnTo>
                      <a:pt x="234" y="1040"/>
                    </a:lnTo>
                    <a:lnTo>
                      <a:pt x="214" y="1040"/>
                    </a:lnTo>
                    <a:lnTo>
                      <a:pt x="194" y="1038"/>
                    </a:lnTo>
                    <a:lnTo>
                      <a:pt x="172" y="1034"/>
                    </a:lnTo>
                    <a:lnTo>
                      <a:pt x="150" y="1028"/>
                    </a:lnTo>
                    <a:lnTo>
                      <a:pt x="128" y="1016"/>
                    </a:lnTo>
                    <a:lnTo>
                      <a:pt x="104" y="1002"/>
                    </a:lnTo>
                    <a:lnTo>
                      <a:pt x="78" y="984"/>
                    </a:lnTo>
                    <a:lnTo>
                      <a:pt x="54" y="962"/>
                    </a:lnTo>
                    <a:lnTo>
                      <a:pt x="28" y="936"/>
                    </a:lnTo>
                    <a:lnTo>
                      <a:pt x="0" y="904"/>
                    </a:lnTo>
                    <a:lnTo>
                      <a:pt x="42" y="752"/>
                    </a:lnTo>
                    <a:lnTo>
                      <a:pt x="42" y="752"/>
                    </a:lnTo>
                    <a:lnTo>
                      <a:pt x="56" y="764"/>
                    </a:lnTo>
                    <a:lnTo>
                      <a:pt x="90" y="796"/>
                    </a:lnTo>
                    <a:lnTo>
                      <a:pt x="112" y="816"/>
                    </a:lnTo>
                    <a:lnTo>
                      <a:pt x="138" y="834"/>
                    </a:lnTo>
                    <a:lnTo>
                      <a:pt x="164" y="852"/>
                    </a:lnTo>
                    <a:lnTo>
                      <a:pt x="192" y="866"/>
                    </a:lnTo>
                    <a:lnTo>
                      <a:pt x="206" y="872"/>
                    </a:lnTo>
                    <a:lnTo>
                      <a:pt x="220" y="876"/>
                    </a:lnTo>
                    <a:lnTo>
                      <a:pt x="232" y="880"/>
                    </a:lnTo>
                    <a:lnTo>
                      <a:pt x="246" y="880"/>
                    </a:lnTo>
                    <a:lnTo>
                      <a:pt x="258" y="878"/>
                    </a:lnTo>
                    <a:lnTo>
                      <a:pt x="270" y="876"/>
                    </a:lnTo>
                    <a:lnTo>
                      <a:pt x="282" y="870"/>
                    </a:lnTo>
                    <a:lnTo>
                      <a:pt x="292" y="862"/>
                    </a:lnTo>
                    <a:lnTo>
                      <a:pt x="302" y="852"/>
                    </a:lnTo>
                    <a:lnTo>
                      <a:pt x="310" y="838"/>
                    </a:lnTo>
                    <a:lnTo>
                      <a:pt x="318" y="822"/>
                    </a:lnTo>
                    <a:lnTo>
                      <a:pt x="324" y="802"/>
                    </a:lnTo>
                    <a:lnTo>
                      <a:pt x="328" y="778"/>
                    </a:lnTo>
                    <a:lnTo>
                      <a:pt x="332" y="750"/>
                    </a:lnTo>
                    <a:lnTo>
                      <a:pt x="332" y="720"/>
                    </a:lnTo>
                    <a:lnTo>
                      <a:pt x="332" y="684"/>
                    </a:lnTo>
                    <a:lnTo>
                      <a:pt x="332" y="684"/>
                    </a:lnTo>
                    <a:lnTo>
                      <a:pt x="332" y="678"/>
                    </a:lnTo>
                    <a:lnTo>
                      <a:pt x="330" y="664"/>
                    </a:lnTo>
                    <a:lnTo>
                      <a:pt x="332" y="644"/>
                    </a:lnTo>
                    <a:lnTo>
                      <a:pt x="334" y="634"/>
                    </a:lnTo>
                    <a:lnTo>
                      <a:pt x="336" y="622"/>
                    </a:lnTo>
                    <a:lnTo>
                      <a:pt x="342" y="614"/>
                    </a:lnTo>
                    <a:lnTo>
                      <a:pt x="348" y="606"/>
                    </a:lnTo>
                    <a:lnTo>
                      <a:pt x="358" y="598"/>
                    </a:lnTo>
                    <a:lnTo>
                      <a:pt x="370" y="594"/>
                    </a:lnTo>
                    <a:lnTo>
                      <a:pt x="384" y="594"/>
                    </a:lnTo>
                    <a:lnTo>
                      <a:pt x="402" y="596"/>
                    </a:lnTo>
                    <a:lnTo>
                      <a:pt x="422" y="600"/>
                    </a:lnTo>
                    <a:lnTo>
                      <a:pt x="448" y="610"/>
                    </a:lnTo>
                    <a:lnTo>
                      <a:pt x="448" y="610"/>
                    </a:lnTo>
                    <a:lnTo>
                      <a:pt x="474" y="622"/>
                    </a:lnTo>
                    <a:lnTo>
                      <a:pt x="498" y="628"/>
                    </a:lnTo>
                    <a:lnTo>
                      <a:pt x="520" y="632"/>
                    </a:lnTo>
                    <a:lnTo>
                      <a:pt x="540" y="632"/>
                    </a:lnTo>
                    <a:lnTo>
                      <a:pt x="558" y="630"/>
                    </a:lnTo>
                    <a:lnTo>
                      <a:pt x="576" y="626"/>
                    </a:lnTo>
                    <a:lnTo>
                      <a:pt x="592" y="622"/>
                    </a:lnTo>
                    <a:lnTo>
                      <a:pt x="606" y="614"/>
                    </a:lnTo>
                    <a:lnTo>
                      <a:pt x="618" y="608"/>
                    </a:lnTo>
                    <a:lnTo>
                      <a:pt x="628" y="600"/>
                    </a:lnTo>
                    <a:lnTo>
                      <a:pt x="644" y="586"/>
                    </a:lnTo>
                    <a:lnTo>
                      <a:pt x="654" y="574"/>
                    </a:lnTo>
                    <a:lnTo>
                      <a:pt x="656" y="570"/>
                    </a:lnTo>
                    <a:lnTo>
                      <a:pt x="656" y="570"/>
                    </a:lnTo>
                    <a:lnTo>
                      <a:pt x="660" y="546"/>
                    </a:lnTo>
                    <a:lnTo>
                      <a:pt x="666" y="524"/>
                    </a:lnTo>
                    <a:lnTo>
                      <a:pt x="674" y="500"/>
                    </a:lnTo>
                    <a:lnTo>
                      <a:pt x="680" y="488"/>
                    </a:lnTo>
                    <a:lnTo>
                      <a:pt x="686" y="478"/>
                    </a:lnTo>
                    <a:lnTo>
                      <a:pt x="694" y="470"/>
                    </a:lnTo>
                    <a:lnTo>
                      <a:pt x="702" y="464"/>
                    </a:lnTo>
                    <a:lnTo>
                      <a:pt x="712" y="462"/>
                    </a:lnTo>
                    <a:lnTo>
                      <a:pt x="722" y="462"/>
                    </a:lnTo>
                    <a:lnTo>
                      <a:pt x="734" y="464"/>
                    </a:lnTo>
                    <a:lnTo>
                      <a:pt x="748" y="474"/>
                    </a:lnTo>
                    <a:lnTo>
                      <a:pt x="748" y="474"/>
                    </a:lnTo>
                    <a:lnTo>
                      <a:pt x="762" y="486"/>
                    </a:lnTo>
                    <a:lnTo>
                      <a:pt x="780" y="504"/>
                    </a:lnTo>
                    <a:lnTo>
                      <a:pt x="824" y="552"/>
                    </a:lnTo>
                    <a:lnTo>
                      <a:pt x="876" y="610"/>
                    </a:lnTo>
                    <a:lnTo>
                      <a:pt x="906" y="638"/>
                    </a:lnTo>
                    <a:lnTo>
                      <a:pt x="936" y="668"/>
                    </a:lnTo>
                    <a:lnTo>
                      <a:pt x="968" y="694"/>
                    </a:lnTo>
                    <a:lnTo>
                      <a:pt x="1000" y="720"/>
                    </a:lnTo>
                    <a:lnTo>
                      <a:pt x="1032" y="740"/>
                    </a:lnTo>
                    <a:lnTo>
                      <a:pt x="1066" y="758"/>
                    </a:lnTo>
                    <a:lnTo>
                      <a:pt x="1084" y="764"/>
                    </a:lnTo>
                    <a:lnTo>
                      <a:pt x="1100" y="770"/>
                    </a:lnTo>
                    <a:lnTo>
                      <a:pt x="1118" y="774"/>
                    </a:lnTo>
                    <a:lnTo>
                      <a:pt x="1134" y="774"/>
                    </a:lnTo>
                    <a:lnTo>
                      <a:pt x="1150" y="776"/>
                    </a:lnTo>
                    <a:lnTo>
                      <a:pt x="1168" y="774"/>
                    </a:lnTo>
                    <a:lnTo>
                      <a:pt x="1184" y="770"/>
                    </a:lnTo>
                    <a:lnTo>
                      <a:pt x="1200" y="764"/>
                    </a:lnTo>
                    <a:lnTo>
                      <a:pt x="1200" y="764"/>
                    </a:lnTo>
                    <a:lnTo>
                      <a:pt x="1206" y="762"/>
                    </a:lnTo>
                    <a:lnTo>
                      <a:pt x="1218" y="760"/>
                    </a:lnTo>
                    <a:lnTo>
                      <a:pt x="1232" y="754"/>
                    </a:lnTo>
                    <a:lnTo>
                      <a:pt x="1240" y="748"/>
                    </a:lnTo>
                    <a:lnTo>
                      <a:pt x="1246" y="744"/>
                    </a:lnTo>
                    <a:lnTo>
                      <a:pt x="1250" y="736"/>
                    </a:lnTo>
                    <a:lnTo>
                      <a:pt x="1252" y="728"/>
                    </a:lnTo>
                    <a:lnTo>
                      <a:pt x="1252" y="718"/>
                    </a:lnTo>
                    <a:lnTo>
                      <a:pt x="1248" y="708"/>
                    </a:lnTo>
                    <a:lnTo>
                      <a:pt x="1240" y="696"/>
                    </a:lnTo>
                    <a:lnTo>
                      <a:pt x="1226" y="680"/>
                    </a:lnTo>
                    <a:lnTo>
                      <a:pt x="1208" y="664"/>
                    </a:lnTo>
                    <a:lnTo>
                      <a:pt x="1184" y="646"/>
                    </a:lnTo>
                    <a:lnTo>
                      <a:pt x="1184" y="646"/>
                    </a:lnTo>
                    <a:lnTo>
                      <a:pt x="1166" y="630"/>
                    </a:lnTo>
                    <a:lnTo>
                      <a:pt x="1110" y="582"/>
                    </a:lnTo>
                    <a:lnTo>
                      <a:pt x="1026" y="516"/>
                    </a:lnTo>
                    <a:lnTo>
                      <a:pt x="976" y="478"/>
                    </a:lnTo>
                    <a:lnTo>
                      <a:pt x="922" y="438"/>
                    </a:lnTo>
                    <a:lnTo>
                      <a:pt x="862" y="396"/>
                    </a:lnTo>
                    <a:lnTo>
                      <a:pt x="800" y="356"/>
                    </a:lnTo>
                    <a:lnTo>
                      <a:pt x="736" y="318"/>
                    </a:lnTo>
                    <a:lnTo>
                      <a:pt x="670" y="282"/>
                    </a:lnTo>
                    <a:lnTo>
                      <a:pt x="604" y="252"/>
                    </a:lnTo>
                    <a:lnTo>
                      <a:pt x="572" y="238"/>
                    </a:lnTo>
                    <a:lnTo>
                      <a:pt x="538" y="224"/>
                    </a:lnTo>
                    <a:lnTo>
                      <a:pt x="506" y="214"/>
                    </a:lnTo>
                    <a:lnTo>
                      <a:pt x="474" y="204"/>
                    </a:lnTo>
                    <a:lnTo>
                      <a:pt x="442" y="196"/>
                    </a:lnTo>
                    <a:lnTo>
                      <a:pt x="412" y="190"/>
                    </a:lnTo>
                    <a:lnTo>
                      <a:pt x="432" y="74"/>
                    </a:lnTo>
                    <a:lnTo>
                      <a:pt x="5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" name="Freeform 162"/>
              <p:cNvSpPr>
                <a:spLocks/>
              </p:cNvSpPr>
              <p:nvPr userDrawn="1"/>
            </p:nvSpPr>
            <p:spPr bwMode="auto">
              <a:xfrm>
                <a:off x="6443" y="1764"/>
                <a:ext cx="1136" cy="646"/>
              </a:xfrm>
              <a:custGeom>
                <a:avLst/>
                <a:gdLst>
                  <a:gd name="T0" fmla="*/ 1134 w 1136"/>
                  <a:gd name="T1" fmla="*/ 128 h 646"/>
                  <a:gd name="T2" fmla="*/ 1118 w 1136"/>
                  <a:gd name="T3" fmla="*/ 200 h 646"/>
                  <a:gd name="T4" fmla="*/ 1080 w 1136"/>
                  <a:gd name="T5" fmla="*/ 262 h 646"/>
                  <a:gd name="T6" fmla="*/ 1040 w 1136"/>
                  <a:gd name="T7" fmla="*/ 294 h 646"/>
                  <a:gd name="T8" fmla="*/ 998 w 1136"/>
                  <a:gd name="T9" fmla="*/ 306 h 646"/>
                  <a:gd name="T10" fmla="*/ 946 w 1136"/>
                  <a:gd name="T11" fmla="*/ 304 h 646"/>
                  <a:gd name="T12" fmla="*/ 884 w 1136"/>
                  <a:gd name="T13" fmla="*/ 288 h 646"/>
                  <a:gd name="T14" fmla="*/ 858 w 1136"/>
                  <a:gd name="T15" fmla="*/ 292 h 646"/>
                  <a:gd name="T16" fmla="*/ 834 w 1136"/>
                  <a:gd name="T17" fmla="*/ 382 h 646"/>
                  <a:gd name="T18" fmla="*/ 796 w 1136"/>
                  <a:gd name="T19" fmla="*/ 448 h 646"/>
                  <a:gd name="T20" fmla="*/ 762 w 1136"/>
                  <a:gd name="T21" fmla="*/ 480 h 646"/>
                  <a:gd name="T22" fmla="*/ 716 w 1136"/>
                  <a:gd name="T23" fmla="*/ 500 h 646"/>
                  <a:gd name="T24" fmla="*/ 660 w 1136"/>
                  <a:gd name="T25" fmla="*/ 506 h 646"/>
                  <a:gd name="T26" fmla="*/ 588 w 1136"/>
                  <a:gd name="T27" fmla="*/ 490 h 646"/>
                  <a:gd name="T28" fmla="*/ 502 w 1136"/>
                  <a:gd name="T29" fmla="*/ 452 h 646"/>
                  <a:gd name="T30" fmla="*/ 484 w 1136"/>
                  <a:gd name="T31" fmla="*/ 498 h 646"/>
                  <a:gd name="T32" fmla="*/ 440 w 1136"/>
                  <a:gd name="T33" fmla="*/ 564 h 646"/>
                  <a:gd name="T34" fmla="*/ 382 w 1136"/>
                  <a:gd name="T35" fmla="*/ 616 h 646"/>
                  <a:gd name="T36" fmla="*/ 336 w 1136"/>
                  <a:gd name="T37" fmla="*/ 636 h 646"/>
                  <a:gd name="T38" fmla="*/ 282 w 1136"/>
                  <a:gd name="T39" fmla="*/ 646 h 646"/>
                  <a:gd name="T40" fmla="*/ 220 w 1136"/>
                  <a:gd name="T41" fmla="*/ 642 h 646"/>
                  <a:gd name="T42" fmla="*/ 148 w 1136"/>
                  <a:gd name="T43" fmla="*/ 616 h 646"/>
                  <a:gd name="T44" fmla="*/ 42 w 1136"/>
                  <a:gd name="T45" fmla="*/ 326 h 646"/>
                  <a:gd name="T46" fmla="*/ 102 w 1136"/>
                  <a:gd name="T47" fmla="*/ 388 h 646"/>
                  <a:gd name="T48" fmla="*/ 192 w 1136"/>
                  <a:gd name="T49" fmla="*/ 466 h 646"/>
                  <a:gd name="T50" fmla="*/ 256 w 1136"/>
                  <a:gd name="T51" fmla="*/ 504 h 646"/>
                  <a:gd name="T52" fmla="*/ 298 w 1136"/>
                  <a:gd name="T53" fmla="*/ 514 h 646"/>
                  <a:gd name="T54" fmla="*/ 330 w 1136"/>
                  <a:gd name="T55" fmla="*/ 498 h 646"/>
                  <a:gd name="T56" fmla="*/ 348 w 1136"/>
                  <a:gd name="T57" fmla="*/ 454 h 646"/>
                  <a:gd name="T58" fmla="*/ 346 w 1136"/>
                  <a:gd name="T59" fmla="*/ 372 h 646"/>
                  <a:gd name="T60" fmla="*/ 414 w 1136"/>
                  <a:gd name="T61" fmla="*/ 208 h 646"/>
                  <a:gd name="T62" fmla="*/ 486 w 1136"/>
                  <a:gd name="T63" fmla="*/ 272 h 646"/>
                  <a:gd name="T64" fmla="*/ 590 w 1136"/>
                  <a:gd name="T65" fmla="*/ 348 h 646"/>
                  <a:gd name="T66" fmla="*/ 658 w 1136"/>
                  <a:gd name="T67" fmla="*/ 380 h 646"/>
                  <a:gd name="T68" fmla="*/ 698 w 1136"/>
                  <a:gd name="T69" fmla="*/ 380 h 646"/>
                  <a:gd name="T70" fmla="*/ 724 w 1136"/>
                  <a:gd name="T71" fmla="*/ 352 h 646"/>
                  <a:gd name="T72" fmla="*/ 726 w 1136"/>
                  <a:gd name="T73" fmla="*/ 290 h 646"/>
                  <a:gd name="T74" fmla="*/ 702 w 1136"/>
                  <a:gd name="T75" fmla="*/ 182 h 646"/>
                  <a:gd name="T76" fmla="*/ 734 w 1136"/>
                  <a:gd name="T77" fmla="*/ 0 h 646"/>
                  <a:gd name="T78" fmla="*/ 778 w 1136"/>
                  <a:gd name="T79" fmla="*/ 60 h 646"/>
                  <a:gd name="T80" fmla="*/ 848 w 1136"/>
                  <a:gd name="T81" fmla="*/ 140 h 646"/>
                  <a:gd name="T82" fmla="*/ 910 w 1136"/>
                  <a:gd name="T83" fmla="*/ 188 h 646"/>
                  <a:gd name="T84" fmla="*/ 944 w 1136"/>
                  <a:gd name="T85" fmla="*/ 198 h 646"/>
                  <a:gd name="T86" fmla="*/ 970 w 1136"/>
                  <a:gd name="T87" fmla="*/ 184 h 646"/>
                  <a:gd name="T88" fmla="*/ 988 w 1136"/>
                  <a:gd name="T89" fmla="*/ 140 h 646"/>
                  <a:gd name="T90" fmla="*/ 994 w 1136"/>
                  <a:gd name="T91" fmla="*/ 62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36" h="646">
                    <a:moveTo>
                      <a:pt x="1136" y="116"/>
                    </a:moveTo>
                    <a:lnTo>
                      <a:pt x="1136" y="116"/>
                    </a:lnTo>
                    <a:lnTo>
                      <a:pt x="1134" y="128"/>
                    </a:lnTo>
                    <a:lnTo>
                      <a:pt x="1130" y="158"/>
                    </a:lnTo>
                    <a:lnTo>
                      <a:pt x="1124" y="178"/>
                    </a:lnTo>
                    <a:lnTo>
                      <a:pt x="1118" y="200"/>
                    </a:lnTo>
                    <a:lnTo>
                      <a:pt x="1108" y="222"/>
                    </a:lnTo>
                    <a:lnTo>
                      <a:pt x="1096" y="242"/>
                    </a:lnTo>
                    <a:lnTo>
                      <a:pt x="1080" y="262"/>
                    </a:lnTo>
                    <a:lnTo>
                      <a:pt x="1062" y="280"/>
                    </a:lnTo>
                    <a:lnTo>
                      <a:pt x="1050" y="286"/>
                    </a:lnTo>
                    <a:lnTo>
                      <a:pt x="1040" y="294"/>
                    </a:lnTo>
                    <a:lnTo>
                      <a:pt x="1026" y="298"/>
                    </a:lnTo>
                    <a:lnTo>
                      <a:pt x="1012" y="302"/>
                    </a:lnTo>
                    <a:lnTo>
                      <a:pt x="998" y="306"/>
                    </a:lnTo>
                    <a:lnTo>
                      <a:pt x="982" y="308"/>
                    </a:lnTo>
                    <a:lnTo>
                      <a:pt x="964" y="306"/>
                    </a:lnTo>
                    <a:lnTo>
                      <a:pt x="946" y="304"/>
                    </a:lnTo>
                    <a:lnTo>
                      <a:pt x="926" y="302"/>
                    </a:lnTo>
                    <a:lnTo>
                      <a:pt x="906" y="296"/>
                    </a:lnTo>
                    <a:lnTo>
                      <a:pt x="884" y="288"/>
                    </a:lnTo>
                    <a:lnTo>
                      <a:pt x="860" y="278"/>
                    </a:lnTo>
                    <a:lnTo>
                      <a:pt x="860" y="278"/>
                    </a:lnTo>
                    <a:lnTo>
                      <a:pt x="858" y="292"/>
                    </a:lnTo>
                    <a:lnTo>
                      <a:pt x="850" y="330"/>
                    </a:lnTo>
                    <a:lnTo>
                      <a:pt x="844" y="356"/>
                    </a:lnTo>
                    <a:lnTo>
                      <a:pt x="834" y="382"/>
                    </a:lnTo>
                    <a:lnTo>
                      <a:pt x="822" y="408"/>
                    </a:lnTo>
                    <a:lnTo>
                      <a:pt x="806" y="436"/>
                    </a:lnTo>
                    <a:lnTo>
                      <a:pt x="796" y="448"/>
                    </a:lnTo>
                    <a:lnTo>
                      <a:pt x="786" y="458"/>
                    </a:lnTo>
                    <a:lnTo>
                      <a:pt x="774" y="470"/>
                    </a:lnTo>
                    <a:lnTo>
                      <a:pt x="762" y="480"/>
                    </a:lnTo>
                    <a:lnTo>
                      <a:pt x="748" y="488"/>
                    </a:lnTo>
                    <a:lnTo>
                      <a:pt x="732" y="494"/>
                    </a:lnTo>
                    <a:lnTo>
                      <a:pt x="716" y="500"/>
                    </a:lnTo>
                    <a:lnTo>
                      <a:pt x="698" y="504"/>
                    </a:lnTo>
                    <a:lnTo>
                      <a:pt x="680" y="506"/>
                    </a:lnTo>
                    <a:lnTo>
                      <a:pt x="660" y="506"/>
                    </a:lnTo>
                    <a:lnTo>
                      <a:pt x="638" y="504"/>
                    </a:lnTo>
                    <a:lnTo>
                      <a:pt x="614" y="498"/>
                    </a:lnTo>
                    <a:lnTo>
                      <a:pt x="588" y="490"/>
                    </a:lnTo>
                    <a:lnTo>
                      <a:pt x="562" y="480"/>
                    </a:lnTo>
                    <a:lnTo>
                      <a:pt x="532" y="468"/>
                    </a:lnTo>
                    <a:lnTo>
                      <a:pt x="502" y="452"/>
                    </a:lnTo>
                    <a:lnTo>
                      <a:pt x="502" y="452"/>
                    </a:lnTo>
                    <a:lnTo>
                      <a:pt x="498" y="464"/>
                    </a:lnTo>
                    <a:lnTo>
                      <a:pt x="484" y="498"/>
                    </a:lnTo>
                    <a:lnTo>
                      <a:pt x="472" y="518"/>
                    </a:lnTo>
                    <a:lnTo>
                      <a:pt x="458" y="540"/>
                    </a:lnTo>
                    <a:lnTo>
                      <a:pt x="440" y="564"/>
                    </a:lnTo>
                    <a:lnTo>
                      <a:pt x="418" y="586"/>
                    </a:lnTo>
                    <a:lnTo>
                      <a:pt x="394" y="606"/>
                    </a:lnTo>
                    <a:lnTo>
                      <a:pt x="382" y="616"/>
                    </a:lnTo>
                    <a:lnTo>
                      <a:pt x="368" y="624"/>
                    </a:lnTo>
                    <a:lnTo>
                      <a:pt x="352" y="630"/>
                    </a:lnTo>
                    <a:lnTo>
                      <a:pt x="336" y="636"/>
                    </a:lnTo>
                    <a:lnTo>
                      <a:pt x="320" y="642"/>
                    </a:lnTo>
                    <a:lnTo>
                      <a:pt x="302" y="644"/>
                    </a:lnTo>
                    <a:lnTo>
                      <a:pt x="282" y="646"/>
                    </a:lnTo>
                    <a:lnTo>
                      <a:pt x="262" y="646"/>
                    </a:lnTo>
                    <a:lnTo>
                      <a:pt x="242" y="644"/>
                    </a:lnTo>
                    <a:lnTo>
                      <a:pt x="220" y="642"/>
                    </a:lnTo>
                    <a:lnTo>
                      <a:pt x="196" y="636"/>
                    </a:lnTo>
                    <a:lnTo>
                      <a:pt x="172" y="628"/>
                    </a:lnTo>
                    <a:lnTo>
                      <a:pt x="148" y="616"/>
                    </a:lnTo>
                    <a:lnTo>
                      <a:pt x="122" y="604"/>
                    </a:lnTo>
                    <a:lnTo>
                      <a:pt x="0" y="466"/>
                    </a:lnTo>
                    <a:lnTo>
                      <a:pt x="42" y="326"/>
                    </a:lnTo>
                    <a:lnTo>
                      <a:pt x="42" y="326"/>
                    </a:lnTo>
                    <a:lnTo>
                      <a:pt x="60" y="344"/>
                    </a:lnTo>
                    <a:lnTo>
                      <a:pt x="102" y="388"/>
                    </a:lnTo>
                    <a:lnTo>
                      <a:pt x="130" y="414"/>
                    </a:lnTo>
                    <a:lnTo>
                      <a:pt x="160" y="440"/>
                    </a:lnTo>
                    <a:lnTo>
                      <a:pt x="192" y="466"/>
                    </a:lnTo>
                    <a:lnTo>
                      <a:pt x="224" y="488"/>
                    </a:lnTo>
                    <a:lnTo>
                      <a:pt x="240" y="496"/>
                    </a:lnTo>
                    <a:lnTo>
                      <a:pt x="256" y="504"/>
                    </a:lnTo>
                    <a:lnTo>
                      <a:pt x="270" y="510"/>
                    </a:lnTo>
                    <a:lnTo>
                      <a:pt x="284" y="512"/>
                    </a:lnTo>
                    <a:lnTo>
                      <a:pt x="298" y="514"/>
                    </a:lnTo>
                    <a:lnTo>
                      <a:pt x="310" y="512"/>
                    </a:lnTo>
                    <a:lnTo>
                      <a:pt x="320" y="506"/>
                    </a:lnTo>
                    <a:lnTo>
                      <a:pt x="330" y="498"/>
                    </a:lnTo>
                    <a:lnTo>
                      <a:pt x="336" y="488"/>
                    </a:lnTo>
                    <a:lnTo>
                      <a:pt x="342" y="472"/>
                    </a:lnTo>
                    <a:lnTo>
                      <a:pt x="348" y="454"/>
                    </a:lnTo>
                    <a:lnTo>
                      <a:pt x="350" y="432"/>
                    </a:lnTo>
                    <a:lnTo>
                      <a:pt x="350" y="404"/>
                    </a:lnTo>
                    <a:lnTo>
                      <a:pt x="346" y="372"/>
                    </a:lnTo>
                    <a:lnTo>
                      <a:pt x="342" y="336"/>
                    </a:lnTo>
                    <a:lnTo>
                      <a:pt x="334" y="294"/>
                    </a:lnTo>
                    <a:lnTo>
                      <a:pt x="414" y="208"/>
                    </a:lnTo>
                    <a:lnTo>
                      <a:pt x="414" y="208"/>
                    </a:lnTo>
                    <a:lnTo>
                      <a:pt x="434" y="228"/>
                    </a:lnTo>
                    <a:lnTo>
                      <a:pt x="486" y="272"/>
                    </a:lnTo>
                    <a:lnTo>
                      <a:pt x="518" y="298"/>
                    </a:lnTo>
                    <a:lnTo>
                      <a:pt x="554" y="324"/>
                    </a:lnTo>
                    <a:lnTo>
                      <a:pt x="590" y="348"/>
                    </a:lnTo>
                    <a:lnTo>
                      <a:pt x="626" y="368"/>
                    </a:lnTo>
                    <a:lnTo>
                      <a:pt x="642" y="374"/>
                    </a:lnTo>
                    <a:lnTo>
                      <a:pt x="658" y="380"/>
                    </a:lnTo>
                    <a:lnTo>
                      <a:pt x="674" y="382"/>
                    </a:lnTo>
                    <a:lnTo>
                      <a:pt x="686" y="382"/>
                    </a:lnTo>
                    <a:lnTo>
                      <a:pt x="698" y="380"/>
                    </a:lnTo>
                    <a:lnTo>
                      <a:pt x="710" y="374"/>
                    </a:lnTo>
                    <a:lnTo>
                      <a:pt x="718" y="366"/>
                    </a:lnTo>
                    <a:lnTo>
                      <a:pt x="724" y="352"/>
                    </a:lnTo>
                    <a:lnTo>
                      <a:pt x="728" y="336"/>
                    </a:lnTo>
                    <a:lnTo>
                      <a:pt x="728" y="314"/>
                    </a:lnTo>
                    <a:lnTo>
                      <a:pt x="726" y="290"/>
                    </a:lnTo>
                    <a:lnTo>
                      <a:pt x="722" y="258"/>
                    </a:lnTo>
                    <a:lnTo>
                      <a:pt x="714" y="224"/>
                    </a:lnTo>
                    <a:lnTo>
                      <a:pt x="702" y="182"/>
                    </a:lnTo>
                    <a:lnTo>
                      <a:pt x="686" y="136"/>
                    </a:lnTo>
                    <a:lnTo>
                      <a:pt x="666" y="8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46" y="18"/>
                    </a:lnTo>
                    <a:lnTo>
                      <a:pt x="778" y="60"/>
                    </a:lnTo>
                    <a:lnTo>
                      <a:pt x="800" y="86"/>
                    </a:lnTo>
                    <a:lnTo>
                      <a:pt x="822" y="114"/>
                    </a:lnTo>
                    <a:lnTo>
                      <a:pt x="848" y="140"/>
                    </a:lnTo>
                    <a:lnTo>
                      <a:pt x="872" y="162"/>
                    </a:lnTo>
                    <a:lnTo>
                      <a:pt x="898" y="182"/>
                    </a:lnTo>
                    <a:lnTo>
                      <a:pt x="910" y="188"/>
                    </a:lnTo>
                    <a:lnTo>
                      <a:pt x="922" y="194"/>
                    </a:lnTo>
                    <a:lnTo>
                      <a:pt x="932" y="196"/>
                    </a:lnTo>
                    <a:lnTo>
                      <a:pt x="944" y="198"/>
                    </a:lnTo>
                    <a:lnTo>
                      <a:pt x="954" y="196"/>
                    </a:lnTo>
                    <a:lnTo>
                      <a:pt x="962" y="190"/>
                    </a:lnTo>
                    <a:lnTo>
                      <a:pt x="970" y="184"/>
                    </a:lnTo>
                    <a:lnTo>
                      <a:pt x="978" y="172"/>
                    </a:lnTo>
                    <a:lnTo>
                      <a:pt x="984" y="158"/>
                    </a:lnTo>
                    <a:lnTo>
                      <a:pt x="988" y="140"/>
                    </a:lnTo>
                    <a:lnTo>
                      <a:pt x="992" y="118"/>
                    </a:lnTo>
                    <a:lnTo>
                      <a:pt x="994" y="92"/>
                    </a:lnTo>
                    <a:lnTo>
                      <a:pt x="994" y="62"/>
                    </a:lnTo>
                    <a:lnTo>
                      <a:pt x="992" y="28"/>
                    </a:lnTo>
                    <a:lnTo>
                      <a:pt x="1136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" name="Freeform 163"/>
              <p:cNvSpPr>
                <a:spLocks/>
              </p:cNvSpPr>
              <p:nvPr userDrawn="1"/>
            </p:nvSpPr>
            <p:spPr bwMode="auto">
              <a:xfrm>
                <a:off x="6729" y="1926"/>
                <a:ext cx="1296" cy="672"/>
              </a:xfrm>
              <a:custGeom>
                <a:avLst/>
                <a:gdLst>
                  <a:gd name="T0" fmla="*/ 1278 w 1296"/>
                  <a:gd name="T1" fmla="*/ 28 h 672"/>
                  <a:gd name="T2" fmla="*/ 1294 w 1296"/>
                  <a:gd name="T3" fmla="*/ 144 h 672"/>
                  <a:gd name="T4" fmla="*/ 1294 w 1296"/>
                  <a:gd name="T5" fmla="*/ 240 h 672"/>
                  <a:gd name="T6" fmla="*/ 1282 w 1296"/>
                  <a:gd name="T7" fmla="*/ 308 h 672"/>
                  <a:gd name="T8" fmla="*/ 1252 w 1296"/>
                  <a:gd name="T9" fmla="*/ 366 h 672"/>
                  <a:gd name="T10" fmla="*/ 1202 w 1296"/>
                  <a:gd name="T11" fmla="*/ 402 h 672"/>
                  <a:gd name="T12" fmla="*/ 1128 w 1296"/>
                  <a:gd name="T13" fmla="*/ 410 h 672"/>
                  <a:gd name="T14" fmla="*/ 1022 w 1296"/>
                  <a:gd name="T15" fmla="*/ 380 h 672"/>
                  <a:gd name="T16" fmla="*/ 884 w 1296"/>
                  <a:gd name="T17" fmla="*/ 304 h 672"/>
                  <a:gd name="T18" fmla="*/ 864 w 1296"/>
                  <a:gd name="T19" fmla="*/ 348 h 672"/>
                  <a:gd name="T20" fmla="*/ 820 w 1296"/>
                  <a:gd name="T21" fmla="*/ 412 h 672"/>
                  <a:gd name="T22" fmla="*/ 762 w 1296"/>
                  <a:gd name="T23" fmla="*/ 460 h 672"/>
                  <a:gd name="T24" fmla="*/ 716 w 1296"/>
                  <a:gd name="T25" fmla="*/ 480 h 672"/>
                  <a:gd name="T26" fmla="*/ 662 w 1296"/>
                  <a:gd name="T27" fmla="*/ 490 h 672"/>
                  <a:gd name="T28" fmla="*/ 600 w 1296"/>
                  <a:gd name="T29" fmla="*/ 484 h 672"/>
                  <a:gd name="T30" fmla="*/ 528 w 1296"/>
                  <a:gd name="T31" fmla="*/ 458 h 672"/>
                  <a:gd name="T32" fmla="*/ 502 w 1296"/>
                  <a:gd name="T33" fmla="*/ 466 h 672"/>
                  <a:gd name="T34" fmla="*/ 490 w 1296"/>
                  <a:gd name="T35" fmla="*/ 546 h 672"/>
                  <a:gd name="T36" fmla="*/ 464 w 1296"/>
                  <a:gd name="T37" fmla="*/ 608 h 672"/>
                  <a:gd name="T38" fmla="*/ 432 w 1296"/>
                  <a:gd name="T39" fmla="*/ 646 h 672"/>
                  <a:gd name="T40" fmla="*/ 386 w 1296"/>
                  <a:gd name="T41" fmla="*/ 670 h 672"/>
                  <a:gd name="T42" fmla="*/ 322 w 1296"/>
                  <a:gd name="T43" fmla="*/ 670 h 672"/>
                  <a:gd name="T44" fmla="*/ 238 w 1296"/>
                  <a:gd name="T45" fmla="*/ 640 h 672"/>
                  <a:gd name="T46" fmla="*/ 132 w 1296"/>
                  <a:gd name="T47" fmla="*/ 572 h 672"/>
                  <a:gd name="T48" fmla="*/ 0 w 1296"/>
                  <a:gd name="T49" fmla="*/ 460 h 672"/>
                  <a:gd name="T50" fmla="*/ 86 w 1296"/>
                  <a:gd name="T51" fmla="*/ 394 h 672"/>
                  <a:gd name="T52" fmla="*/ 198 w 1296"/>
                  <a:gd name="T53" fmla="*/ 484 h 672"/>
                  <a:gd name="T54" fmla="*/ 282 w 1296"/>
                  <a:gd name="T55" fmla="*/ 534 h 672"/>
                  <a:gd name="T56" fmla="*/ 326 w 1296"/>
                  <a:gd name="T57" fmla="*/ 544 h 672"/>
                  <a:gd name="T58" fmla="*/ 356 w 1296"/>
                  <a:gd name="T59" fmla="*/ 530 h 672"/>
                  <a:gd name="T60" fmla="*/ 370 w 1296"/>
                  <a:gd name="T61" fmla="*/ 488 h 672"/>
                  <a:gd name="T62" fmla="*/ 360 w 1296"/>
                  <a:gd name="T63" fmla="*/ 408 h 672"/>
                  <a:gd name="T64" fmla="*/ 322 w 1296"/>
                  <a:gd name="T65" fmla="*/ 286 h 672"/>
                  <a:gd name="T66" fmla="*/ 452 w 1296"/>
                  <a:gd name="T67" fmla="*/ 250 h 672"/>
                  <a:gd name="T68" fmla="*/ 548 w 1296"/>
                  <a:gd name="T69" fmla="*/ 324 h 672"/>
                  <a:gd name="T70" fmla="*/ 624 w 1296"/>
                  <a:gd name="T71" fmla="*/ 360 h 672"/>
                  <a:gd name="T72" fmla="*/ 662 w 1296"/>
                  <a:gd name="T73" fmla="*/ 362 h 672"/>
                  <a:gd name="T74" fmla="*/ 694 w 1296"/>
                  <a:gd name="T75" fmla="*/ 344 h 672"/>
                  <a:gd name="T76" fmla="*/ 712 w 1296"/>
                  <a:gd name="T77" fmla="*/ 298 h 672"/>
                  <a:gd name="T78" fmla="*/ 712 w 1296"/>
                  <a:gd name="T79" fmla="*/ 218 h 672"/>
                  <a:gd name="T80" fmla="*/ 690 w 1296"/>
                  <a:gd name="T81" fmla="*/ 100 h 672"/>
                  <a:gd name="T82" fmla="*/ 834 w 1296"/>
                  <a:gd name="T83" fmla="*/ 28 h 672"/>
                  <a:gd name="T84" fmla="*/ 948 w 1296"/>
                  <a:gd name="T85" fmla="*/ 164 h 672"/>
                  <a:gd name="T86" fmla="*/ 1038 w 1296"/>
                  <a:gd name="T87" fmla="*/ 246 h 672"/>
                  <a:gd name="T88" fmla="*/ 1086 w 1296"/>
                  <a:gd name="T89" fmla="*/ 272 h 672"/>
                  <a:gd name="T90" fmla="*/ 1124 w 1296"/>
                  <a:gd name="T91" fmla="*/ 272 h 672"/>
                  <a:gd name="T92" fmla="*/ 1148 w 1296"/>
                  <a:gd name="T93" fmla="*/ 236 h 672"/>
                  <a:gd name="T94" fmla="*/ 1152 w 1296"/>
                  <a:gd name="T95" fmla="*/ 152 h 672"/>
                  <a:gd name="T96" fmla="*/ 1132 w 1296"/>
                  <a:gd name="T97" fmla="*/ 16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96" h="672">
                    <a:moveTo>
                      <a:pt x="1272" y="0"/>
                    </a:moveTo>
                    <a:lnTo>
                      <a:pt x="1272" y="0"/>
                    </a:lnTo>
                    <a:lnTo>
                      <a:pt x="1278" y="28"/>
                    </a:lnTo>
                    <a:lnTo>
                      <a:pt x="1284" y="60"/>
                    </a:lnTo>
                    <a:lnTo>
                      <a:pt x="1290" y="98"/>
                    </a:lnTo>
                    <a:lnTo>
                      <a:pt x="1294" y="144"/>
                    </a:lnTo>
                    <a:lnTo>
                      <a:pt x="1296" y="192"/>
                    </a:lnTo>
                    <a:lnTo>
                      <a:pt x="1296" y="216"/>
                    </a:lnTo>
                    <a:lnTo>
                      <a:pt x="1294" y="240"/>
                    </a:lnTo>
                    <a:lnTo>
                      <a:pt x="1292" y="264"/>
                    </a:lnTo>
                    <a:lnTo>
                      <a:pt x="1288" y="286"/>
                    </a:lnTo>
                    <a:lnTo>
                      <a:pt x="1282" y="308"/>
                    </a:lnTo>
                    <a:lnTo>
                      <a:pt x="1274" y="330"/>
                    </a:lnTo>
                    <a:lnTo>
                      <a:pt x="1264" y="348"/>
                    </a:lnTo>
                    <a:lnTo>
                      <a:pt x="1252" y="366"/>
                    </a:lnTo>
                    <a:lnTo>
                      <a:pt x="1238" y="380"/>
                    </a:lnTo>
                    <a:lnTo>
                      <a:pt x="1222" y="392"/>
                    </a:lnTo>
                    <a:lnTo>
                      <a:pt x="1202" y="402"/>
                    </a:lnTo>
                    <a:lnTo>
                      <a:pt x="1180" y="408"/>
                    </a:lnTo>
                    <a:lnTo>
                      <a:pt x="1156" y="410"/>
                    </a:lnTo>
                    <a:lnTo>
                      <a:pt x="1128" y="410"/>
                    </a:lnTo>
                    <a:lnTo>
                      <a:pt x="1096" y="404"/>
                    </a:lnTo>
                    <a:lnTo>
                      <a:pt x="1060" y="394"/>
                    </a:lnTo>
                    <a:lnTo>
                      <a:pt x="1022" y="380"/>
                    </a:lnTo>
                    <a:lnTo>
                      <a:pt x="980" y="360"/>
                    </a:lnTo>
                    <a:lnTo>
                      <a:pt x="934" y="336"/>
                    </a:lnTo>
                    <a:lnTo>
                      <a:pt x="884" y="304"/>
                    </a:lnTo>
                    <a:lnTo>
                      <a:pt x="884" y="304"/>
                    </a:lnTo>
                    <a:lnTo>
                      <a:pt x="878" y="316"/>
                    </a:lnTo>
                    <a:lnTo>
                      <a:pt x="864" y="348"/>
                    </a:lnTo>
                    <a:lnTo>
                      <a:pt x="852" y="368"/>
                    </a:lnTo>
                    <a:lnTo>
                      <a:pt x="838" y="390"/>
                    </a:lnTo>
                    <a:lnTo>
                      <a:pt x="820" y="412"/>
                    </a:lnTo>
                    <a:lnTo>
                      <a:pt x="800" y="432"/>
                    </a:lnTo>
                    <a:lnTo>
                      <a:pt x="776" y="452"/>
                    </a:lnTo>
                    <a:lnTo>
                      <a:pt x="762" y="460"/>
                    </a:lnTo>
                    <a:lnTo>
                      <a:pt x="748" y="468"/>
                    </a:lnTo>
                    <a:lnTo>
                      <a:pt x="732" y="476"/>
                    </a:lnTo>
                    <a:lnTo>
                      <a:pt x="716" y="480"/>
                    </a:lnTo>
                    <a:lnTo>
                      <a:pt x="700" y="486"/>
                    </a:lnTo>
                    <a:lnTo>
                      <a:pt x="682" y="488"/>
                    </a:lnTo>
                    <a:lnTo>
                      <a:pt x="662" y="490"/>
                    </a:lnTo>
                    <a:lnTo>
                      <a:pt x="642" y="490"/>
                    </a:lnTo>
                    <a:lnTo>
                      <a:pt x="622" y="488"/>
                    </a:lnTo>
                    <a:lnTo>
                      <a:pt x="600" y="484"/>
                    </a:lnTo>
                    <a:lnTo>
                      <a:pt x="578" y="478"/>
                    </a:lnTo>
                    <a:lnTo>
                      <a:pt x="554" y="468"/>
                    </a:lnTo>
                    <a:lnTo>
                      <a:pt x="528" y="458"/>
                    </a:lnTo>
                    <a:lnTo>
                      <a:pt x="502" y="444"/>
                    </a:lnTo>
                    <a:lnTo>
                      <a:pt x="502" y="444"/>
                    </a:lnTo>
                    <a:lnTo>
                      <a:pt x="502" y="466"/>
                    </a:lnTo>
                    <a:lnTo>
                      <a:pt x="500" y="488"/>
                    </a:lnTo>
                    <a:lnTo>
                      <a:pt x="496" y="516"/>
                    </a:lnTo>
                    <a:lnTo>
                      <a:pt x="490" y="546"/>
                    </a:lnTo>
                    <a:lnTo>
                      <a:pt x="480" y="578"/>
                    </a:lnTo>
                    <a:lnTo>
                      <a:pt x="472" y="594"/>
                    </a:lnTo>
                    <a:lnTo>
                      <a:pt x="464" y="608"/>
                    </a:lnTo>
                    <a:lnTo>
                      <a:pt x="456" y="622"/>
                    </a:lnTo>
                    <a:lnTo>
                      <a:pt x="444" y="634"/>
                    </a:lnTo>
                    <a:lnTo>
                      <a:pt x="432" y="646"/>
                    </a:lnTo>
                    <a:lnTo>
                      <a:pt x="418" y="656"/>
                    </a:lnTo>
                    <a:lnTo>
                      <a:pt x="404" y="664"/>
                    </a:lnTo>
                    <a:lnTo>
                      <a:pt x="386" y="670"/>
                    </a:lnTo>
                    <a:lnTo>
                      <a:pt x="366" y="672"/>
                    </a:lnTo>
                    <a:lnTo>
                      <a:pt x="346" y="672"/>
                    </a:lnTo>
                    <a:lnTo>
                      <a:pt x="322" y="670"/>
                    </a:lnTo>
                    <a:lnTo>
                      <a:pt x="296" y="662"/>
                    </a:lnTo>
                    <a:lnTo>
                      <a:pt x="268" y="654"/>
                    </a:lnTo>
                    <a:lnTo>
                      <a:pt x="238" y="640"/>
                    </a:lnTo>
                    <a:lnTo>
                      <a:pt x="206" y="622"/>
                    </a:lnTo>
                    <a:lnTo>
                      <a:pt x="170" y="598"/>
                    </a:lnTo>
                    <a:lnTo>
                      <a:pt x="132" y="572"/>
                    </a:lnTo>
                    <a:lnTo>
                      <a:pt x="90" y="540"/>
                    </a:lnTo>
                    <a:lnTo>
                      <a:pt x="46" y="502"/>
                    </a:lnTo>
                    <a:lnTo>
                      <a:pt x="0" y="460"/>
                    </a:lnTo>
                    <a:lnTo>
                      <a:pt x="68" y="376"/>
                    </a:lnTo>
                    <a:lnTo>
                      <a:pt x="68" y="376"/>
                    </a:lnTo>
                    <a:lnTo>
                      <a:pt x="86" y="394"/>
                    </a:lnTo>
                    <a:lnTo>
                      <a:pt x="134" y="436"/>
                    </a:lnTo>
                    <a:lnTo>
                      <a:pt x="164" y="460"/>
                    </a:lnTo>
                    <a:lnTo>
                      <a:pt x="198" y="484"/>
                    </a:lnTo>
                    <a:lnTo>
                      <a:pt x="232" y="508"/>
                    </a:lnTo>
                    <a:lnTo>
                      <a:pt x="266" y="526"/>
                    </a:lnTo>
                    <a:lnTo>
                      <a:pt x="282" y="534"/>
                    </a:lnTo>
                    <a:lnTo>
                      <a:pt x="298" y="538"/>
                    </a:lnTo>
                    <a:lnTo>
                      <a:pt x="312" y="542"/>
                    </a:lnTo>
                    <a:lnTo>
                      <a:pt x="326" y="544"/>
                    </a:lnTo>
                    <a:lnTo>
                      <a:pt x="336" y="542"/>
                    </a:lnTo>
                    <a:lnTo>
                      <a:pt x="348" y="538"/>
                    </a:lnTo>
                    <a:lnTo>
                      <a:pt x="356" y="530"/>
                    </a:lnTo>
                    <a:lnTo>
                      <a:pt x="362" y="520"/>
                    </a:lnTo>
                    <a:lnTo>
                      <a:pt x="366" y="506"/>
                    </a:lnTo>
                    <a:lnTo>
                      <a:pt x="370" y="488"/>
                    </a:lnTo>
                    <a:lnTo>
                      <a:pt x="368" y="466"/>
                    </a:lnTo>
                    <a:lnTo>
                      <a:pt x="366" y="440"/>
                    </a:lnTo>
                    <a:lnTo>
                      <a:pt x="360" y="408"/>
                    </a:lnTo>
                    <a:lnTo>
                      <a:pt x="350" y="374"/>
                    </a:lnTo>
                    <a:lnTo>
                      <a:pt x="338" y="332"/>
                    </a:lnTo>
                    <a:lnTo>
                      <a:pt x="322" y="286"/>
                    </a:lnTo>
                    <a:lnTo>
                      <a:pt x="438" y="236"/>
                    </a:lnTo>
                    <a:lnTo>
                      <a:pt x="438" y="236"/>
                    </a:lnTo>
                    <a:lnTo>
                      <a:pt x="452" y="250"/>
                    </a:lnTo>
                    <a:lnTo>
                      <a:pt x="494" y="286"/>
                    </a:lnTo>
                    <a:lnTo>
                      <a:pt x="520" y="306"/>
                    </a:lnTo>
                    <a:lnTo>
                      <a:pt x="548" y="324"/>
                    </a:lnTo>
                    <a:lnTo>
                      <a:pt x="578" y="342"/>
                    </a:lnTo>
                    <a:lnTo>
                      <a:pt x="608" y="356"/>
                    </a:lnTo>
                    <a:lnTo>
                      <a:pt x="624" y="360"/>
                    </a:lnTo>
                    <a:lnTo>
                      <a:pt x="638" y="362"/>
                    </a:lnTo>
                    <a:lnTo>
                      <a:pt x="650" y="364"/>
                    </a:lnTo>
                    <a:lnTo>
                      <a:pt x="662" y="362"/>
                    </a:lnTo>
                    <a:lnTo>
                      <a:pt x="674" y="358"/>
                    </a:lnTo>
                    <a:lnTo>
                      <a:pt x="684" y="352"/>
                    </a:lnTo>
                    <a:lnTo>
                      <a:pt x="694" y="344"/>
                    </a:lnTo>
                    <a:lnTo>
                      <a:pt x="702" y="332"/>
                    </a:lnTo>
                    <a:lnTo>
                      <a:pt x="708" y="316"/>
                    </a:lnTo>
                    <a:lnTo>
                      <a:pt x="712" y="298"/>
                    </a:lnTo>
                    <a:lnTo>
                      <a:pt x="714" y="276"/>
                    </a:lnTo>
                    <a:lnTo>
                      <a:pt x="714" y="250"/>
                    </a:lnTo>
                    <a:lnTo>
                      <a:pt x="712" y="218"/>
                    </a:lnTo>
                    <a:lnTo>
                      <a:pt x="708" y="184"/>
                    </a:lnTo>
                    <a:lnTo>
                      <a:pt x="700" y="144"/>
                    </a:lnTo>
                    <a:lnTo>
                      <a:pt x="690" y="100"/>
                    </a:lnTo>
                    <a:lnTo>
                      <a:pt x="816" y="2"/>
                    </a:lnTo>
                    <a:lnTo>
                      <a:pt x="816" y="2"/>
                    </a:lnTo>
                    <a:lnTo>
                      <a:pt x="834" y="28"/>
                    </a:lnTo>
                    <a:lnTo>
                      <a:pt x="882" y="88"/>
                    </a:lnTo>
                    <a:lnTo>
                      <a:pt x="914" y="126"/>
                    </a:lnTo>
                    <a:lnTo>
                      <a:pt x="948" y="164"/>
                    </a:lnTo>
                    <a:lnTo>
                      <a:pt x="984" y="200"/>
                    </a:lnTo>
                    <a:lnTo>
                      <a:pt x="1020" y="232"/>
                    </a:lnTo>
                    <a:lnTo>
                      <a:pt x="1038" y="246"/>
                    </a:lnTo>
                    <a:lnTo>
                      <a:pt x="1054" y="256"/>
                    </a:lnTo>
                    <a:lnTo>
                      <a:pt x="1070" y="266"/>
                    </a:lnTo>
                    <a:lnTo>
                      <a:pt x="1086" y="272"/>
                    </a:lnTo>
                    <a:lnTo>
                      <a:pt x="1100" y="276"/>
                    </a:lnTo>
                    <a:lnTo>
                      <a:pt x="1114" y="276"/>
                    </a:lnTo>
                    <a:lnTo>
                      <a:pt x="1124" y="272"/>
                    </a:lnTo>
                    <a:lnTo>
                      <a:pt x="1134" y="264"/>
                    </a:lnTo>
                    <a:lnTo>
                      <a:pt x="1142" y="252"/>
                    </a:lnTo>
                    <a:lnTo>
                      <a:pt x="1148" y="236"/>
                    </a:lnTo>
                    <a:lnTo>
                      <a:pt x="1152" y="214"/>
                    </a:lnTo>
                    <a:lnTo>
                      <a:pt x="1154" y="186"/>
                    </a:lnTo>
                    <a:lnTo>
                      <a:pt x="1152" y="152"/>
                    </a:lnTo>
                    <a:lnTo>
                      <a:pt x="1148" y="114"/>
                    </a:lnTo>
                    <a:lnTo>
                      <a:pt x="1142" y="68"/>
                    </a:lnTo>
                    <a:lnTo>
                      <a:pt x="1132" y="16"/>
                    </a:lnTo>
                    <a:lnTo>
                      <a:pt x="127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" name="Freeform 164"/>
              <p:cNvSpPr>
                <a:spLocks/>
              </p:cNvSpPr>
              <p:nvPr userDrawn="1"/>
            </p:nvSpPr>
            <p:spPr bwMode="auto">
              <a:xfrm>
                <a:off x="7095" y="2216"/>
                <a:ext cx="786" cy="484"/>
              </a:xfrm>
              <a:custGeom>
                <a:avLst/>
                <a:gdLst>
                  <a:gd name="T0" fmla="*/ 776 w 786"/>
                  <a:gd name="T1" fmla="*/ 68 h 484"/>
                  <a:gd name="T2" fmla="*/ 784 w 786"/>
                  <a:gd name="T3" fmla="*/ 124 h 484"/>
                  <a:gd name="T4" fmla="*/ 786 w 786"/>
                  <a:gd name="T5" fmla="*/ 180 h 484"/>
                  <a:gd name="T6" fmla="*/ 782 w 786"/>
                  <a:gd name="T7" fmla="*/ 242 h 484"/>
                  <a:gd name="T8" fmla="*/ 768 w 786"/>
                  <a:gd name="T9" fmla="*/ 284 h 484"/>
                  <a:gd name="T10" fmla="*/ 756 w 786"/>
                  <a:gd name="T11" fmla="*/ 310 h 484"/>
                  <a:gd name="T12" fmla="*/ 736 w 786"/>
                  <a:gd name="T13" fmla="*/ 332 h 484"/>
                  <a:gd name="T14" fmla="*/ 712 w 786"/>
                  <a:gd name="T15" fmla="*/ 348 h 484"/>
                  <a:gd name="T16" fmla="*/ 682 w 786"/>
                  <a:gd name="T17" fmla="*/ 356 h 484"/>
                  <a:gd name="T18" fmla="*/ 644 w 786"/>
                  <a:gd name="T19" fmla="*/ 358 h 484"/>
                  <a:gd name="T20" fmla="*/ 600 w 786"/>
                  <a:gd name="T21" fmla="*/ 350 h 484"/>
                  <a:gd name="T22" fmla="*/ 574 w 786"/>
                  <a:gd name="T23" fmla="*/ 342 h 484"/>
                  <a:gd name="T24" fmla="*/ 568 w 786"/>
                  <a:gd name="T25" fmla="*/ 370 h 484"/>
                  <a:gd name="T26" fmla="*/ 554 w 786"/>
                  <a:gd name="T27" fmla="*/ 406 h 484"/>
                  <a:gd name="T28" fmla="*/ 528 w 786"/>
                  <a:gd name="T29" fmla="*/ 444 h 484"/>
                  <a:gd name="T30" fmla="*/ 508 w 786"/>
                  <a:gd name="T31" fmla="*/ 462 h 484"/>
                  <a:gd name="T32" fmla="*/ 482 w 786"/>
                  <a:gd name="T33" fmla="*/ 474 h 484"/>
                  <a:gd name="T34" fmla="*/ 452 w 786"/>
                  <a:gd name="T35" fmla="*/ 482 h 484"/>
                  <a:gd name="T36" fmla="*/ 414 w 786"/>
                  <a:gd name="T37" fmla="*/ 484 h 484"/>
                  <a:gd name="T38" fmla="*/ 370 w 786"/>
                  <a:gd name="T39" fmla="*/ 476 h 484"/>
                  <a:gd name="T40" fmla="*/ 320 w 786"/>
                  <a:gd name="T41" fmla="*/ 460 h 484"/>
                  <a:gd name="T42" fmla="*/ 262 w 786"/>
                  <a:gd name="T43" fmla="*/ 434 h 484"/>
                  <a:gd name="T44" fmla="*/ 194 w 786"/>
                  <a:gd name="T45" fmla="*/ 396 h 484"/>
                  <a:gd name="T46" fmla="*/ 118 w 786"/>
                  <a:gd name="T47" fmla="*/ 344 h 484"/>
                  <a:gd name="T48" fmla="*/ 52 w 786"/>
                  <a:gd name="T49" fmla="*/ 294 h 484"/>
                  <a:gd name="T50" fmla="*/ 14 w 786"/>
                  <a:gd name="T51" fmla="*/ 262 h 484"/>
                  <a:gd name="T52" fmla="*/ 0 w 786"/>
                  <a:gd name="T53" fmla="*/ 244 h 484"/>
                  <a:gd name="T54" fmla="*/ 2 w 786"/>
                  <a:gd name="T55" fmla="*/ 238 h 484"/>
                  <a:gd name="T56" fmla="*/ 18 w 786"/>
                  <a:gd name="T57" fmla="*/ 236 h 484"/>
                  <a:gd name="T58" fmla="*/ 68 w 786"/>
                  <a:gd name="T59" fmla="*/ 246 h 484"/>
                  <a:gd name="T60" fmla="*/ 222 w 786"/>
                  <a:gd name="T61" fmla="*/ 288 h 484"/>
                  <a:gd name="T62" fmla="*/ 302 w 786"/>
                  <a:gd name="T63" fmla="*/ 300 h 484"/>
                  <a:gd name="T64" fmla="*/ 348 w 786"/>
                  <a:gd name="T65" fmla="*/ 300 h 484"/>
                  <a:gd name="T66" fmla="*/ 384 w 786"/>
                  <a:gd name="T67" fmla="*/ 290 h 484"/>
                  <a:gd name="T68" fmla="*/ 398 w 786"/>
                  <a:gd name="T69" fmla="*/ 280 h 484"/>
                  <a:gd name="T70" fmla="*/ 408 w 786"/>
                  <a:gd name="T71" fmla="*/ 266 h 484"/>
                  <a:gd name="T72" fmla="*/ 412 w 786"/>
                  <a:gd name="T73" fmla="*/ 250 h 484"/>
                  <a:gd name="T74" fmla="*/ 412 w 786"/>
                  <a:gd name="T75" fmla="*/ 228 h 484"/>
                  <a:gd name="T76" fmla="*/ 398 w 786"/>
                  <a:gd name="T77" fmla="*/ 172 h 484"/>
                  <a:gd name="T78" fmla="*/ 380 w 786"/>
                  <a:gd name="T79" fmla="*/ 138 h 484"/>
                  <a:gd name="T80" fmla="*/ 440 w 786"/>
                  <a:gd name="T81" fmla="*/ 176 h 484"/>
                  <a:gd name="T82" fmla="*/ 500 w 786"/>
                  <a:gd name="T83" fmla="*/ 208 h 484"/>
                  <a:gd name="T84" fmla="*/ 564 w 786"/>
                  <a:gd name="T85" fmla="*/ 230 h 484"/>
                  <a:gd name="T86" fmla="*/ 596 w 786"/>
                  <a:gd name="T87" fmla="*/ 234 h 484"/>
                  <a:gd name="T88" fmla="*/ 624 w 786"/>
                  <a:gd name="T89" fmla="*/ 232 h 484"/>
                  <a:gd name="T90" fmla="*/ 650 w 786"/>
                  <a:gd name="T91" fmla="*/ 222 h 484"/>
                  <a:gd name="T92" fmla="*/ 668 w 786"/>
                  <a:gd name="T93" fmla="*/ 204 h 484"/>
                  <a:gd name="T94" fmla="*/ 682 w 786"/>
                  <a:gd name="T95" fmla="*/ 172 h 484"/>
                  <a:gd name="T96" fmla="*/ 688 w 786"/>
                  <a:gd name="T97" fmla="*/ 130 h 484"/>
                  <a:gd name="T98" fmla="*/ 684 w 786"/>
                  <a:gd name="T99" fmla="*/ 72 h 484"/>
                  <a:gd name="T100" fmla="*/ 668 w 786"/>
                  <a:gd name="T101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86" h="484">
                    <a:moveTo>
                      <a:pt x="776" y="68"/>
                    </a:moveTo>
                    <a:lnTo>
                      <a:pt x="776" y="68"/>
                    </a:lnTo>
                    <a:lnTo>
                      <a:pt x="780" y="84"/>
                    </a:lnTo>
                    <a:lnTo>
                      <a:pt x="784" y="124"/>
                    </a:lnTo>
                    <a:lnTo>
                      <a:pt x="786" y="150"/>
                    </a:lnTo>
                    <a:lnTo>
                      <a:pt x="786" y="180"/>
                    </a:lnTo>
                    <a:lnTo>
                      <a:pt x="786" y="210"/>
                    </a:lnTo>
                    <a:lnTo>
                      <a:pt x="782" y="242"/>
                    </a:lnTo>
                    <a:lnTo>
                      <a:pt x="774" y="270"/>
                    </a:lnTo>
                    <a:lnTo>
                      <a:pt x="768" y="284"/>
                    </a:lnTo>
                    <a:lnTo>
                      <a:pt x="762" y="298"/>
                    </a:lnTo>
                    <a:lnTo>
                      <a:pt x="756" y="310"/>
                    </a:lnTo>
                    <a:lnTo>
                      <a:pt x="746" y="322"/>
                    </a:lnTo>
                    <a:lnTo>
                      <a:pt x="736" y="332"/>
                    </a:lnTo>
                    <a:lnTo>
                      <a:pt x="726" y="340"/>
                    </a:lnTo>
                    <a:lnTo>
                      <a:pt x="712" y="348"/>
                    </a:lnTo>
                    <a:lnTo>
                      <a:pt x="698" y="352"/>
                    </a:lnTo>
                    <a:lnTo>
                      <a:pt x="682" y="356"/>
                    </a:lnTo>
                    <a:lnTo>
                      <a:pt x="664" y="358"/>
                    </a:lnTo>
                    <a:lnTo>
                      <a:pt x="644" y="358"/>
                    </a:lnTo>
                    <a:lnTo>
                      <a:pt x="622" y="356"/>
                    </a:lnTo>
                    <a:lnTo>
                      <a:pt x="600" y="350"/>
                    </a:lnTo>
                    <a:lnTo>
                      <a:pt x="574" y="342"/>
                    </a:lnTo>
                    <a:lnTo>
                      <a:pt x="574" y="342"/>
                    </a:lnTo>
                    <a:lnTo>
                      <a:pt x="572" y="356"/>
                    </a:lnTo>
                    <a:lnTo>
                      <a:pt x="568" y="370"/>
                    </a:lnTo>
                    <a:lnTo>
                      <a:pt x="564" y="386"/>
                    </a:lnTo>
                    <a:lnTo>
                      <a:pt x="554" y="406"/>
                    </a:lnTo>
                    <a:lnTo>
                      <a:pt x="544" y="426"/>
                    </a:lnTo>
                    <a:lnTo>
                      <a:pt x="528" y="444"/>
                    </a:lnTo>
                    <a:lnTo>
                      <a:pt x="518" y="454"/>
                    </a:lnTo>
                    <a:lnTo>
                      <a:pt x="508" y="462"/>
                    </a:lnTo>
                    <a:lnTo>
                      <a:pt x="496" y="468"/>
                    </a:lnTo>
                    <a:lnTo>
                      <a:pt x="482" y="474"/>
                    </a:lnTo>
                    <a:lnTo>
                      <a:pt x="468" y="478"/>
                    </a:lnTo>
                    <a:lnTo>
                      <a:pt x="452" y="482"/>
                    </a:lnTo>
                    <a:lnTo>
                      <a:pt x="434" y="484"/>
                    </a:lnTo>
                    <a:lnTo>
                      <a:pt x="414" y="484"/>
                    </a:lnTo>
                    <a:lnTo>
                      <a:pt x="394" y="482"/>
                    </a:lnTo>
                    <a:lnTo>
                      <a:pt x="370" y="476"/>
                    </a:lnTo>
                    <a:lnTo>
                      <a:pt x="346" y="470"/>
                    </a:lnTo>
                    <a:lnTo>
                      <a:pt x="320" y="460"/>
                    </a:lnTo>
                    <a:lnTo>
                      <a:pt x="292" y="450"/>
                    </a:lnTo>
                    <a:lnTo>
                      <a:pt x="262" y="434"/>
                    </a:lnTo>
                    <a:lnTo>
                      <a:pt x="228" y="418"/>
                    </a:lnTo>
                    <a:lnTo>
                      <a:pt x="194" y="396"/>
                    </a:lnTo>
                    <a:lnTo>
                      <a:pt x="158" y="372"/>
                    </a:lnTo>
                    <a:lnTo>
                      <a:pt x="118" y="344"/>
                    </a:lnTo>
                    <a:lnTo>
                      <a:pt x="118" y="344"/>
                    </a:lnTo>
                    <a:lnTo>
                      <a:pt x="52" y="294"/>
                    </a:lnTo>
                    <a:lnTo>
                      <a:pt x="30" y="276"/>
                    </a:lnTo>
                    <a:lnTo>
                      <a:pt x="14" y="262"/>
                    </a:lnTo>
                    <a:lnTo>
                      <a:pt x="4" y="250"/>
                    </a:lnTo>
                    <a:lnTo>
                      <a:pt x="0" y="244"/>
                    </a:lnTo>
                    <a:lnTo>
                      <a:pt x="0" y="240"/>
                    </a:lnTo>
                    <a:lnTo>
                      <a:pt x="2" y="238"/>
                    </a:lnTo>
                    <a:lnTo>
                      <a:pt x="8" y="236"/>
                    </a:lnTo>
                    <a:lnTo>
                      <a:pt x="18" y="236"/>
                    </a:lnTo>
                    <a:lnTo>
                      <a:pt x="30" y="238"/>
                    </a:lnTo>
                    <a:lnTo>
                      <a:pt x="68" y="246"/>
                    </a:lnTo>
                    <a:lnTo>
                      <a:pt x="168" y="274"/>
                    </a:lnTo>
                    <a:lnTo>
                      <a:pt x="222" y="288"/>
                    </a:lnTo>
                    <a:lnTo>
                      <a:pt x="276" y="298"/>
                    </a:lnTo>
                    <a:lnTo>
                      <a:pt x="302" y="300"/>
                    </a:lnTo>
                    <a:lnTo>
                      <a:pt x="326" y="300"/>
                    </a:lnTo>
                    <a:lnTo>
                      <a:pt x="348" y="300"/>
                    </a:lnTo>
                    <a:lnTo>
                      <a:pt x="368" y="296"/>
                    </a:lnTo>
                    <a:lnTo>
                      <a:pt x="384" y="290"/>
                    </a:lnTo>
                    <a:lnTo>
                      <a:pt x="392" y="284"/>
                    </a:lnTo>
                    <a:lnTo>
                      <a:pt x="398" y="280"/>
                    </a:lnTo>
                    <a:lnTo>
                      <a:pt x="404" y="274"/>
                    </a:lnTo>
                    <a:lnTo>
                      <a:pt x="408" y="266"/>
                    </a:lnTo>
                    <a:lnTo>
                      <a:pt x="410" y="258"/>
                    </a:lnTo>
                    <a:lnTo>
                      <a:pt x="412" y="250"/>
                    </a:lnTo>
                    <a:lnTo>
                      <a:pt x="414" y="240"/>
                    </a:lnTo>
                    <a:lnTo>
                      <a:pt x="412" y="228"/>
                    </a:lnTo>
                    <a:lnTo>
                      <a:pt x="408" y="202"/>
                    </a:lnTo>
                    <a:lnTo>
                      <a:pt x="398" y="172"/>
                    </a:lnTo>
                    <a:lnTo>
                      <a:pt x="380" y="138"/>
                    </a:lnTo>
                    <a:lnTo>
                      <a:pt x="380" y="138"/>
                    </a:lnTo>
                    <a:lnTo>
                      <a:pt x="398" y="150"/>
                    </a:lnTo>
                    <a:lnTo>
                      <a:pt x="440" y="176"/>
                    </a:lnTo>
                    <a:lnTo>
                      <a:pt x="470" y="192"/>
                    </a:lnTo>
                    <a:lnTo>
                      <a:pt x="500" y="208"/>
                    </a:lnTo>
                    <a:lnTo>
                      <a:pt x="532" y="220"/>
                    </a:lnTo>
                    <a:lnTo>
                      <a:pt x="564" y="230"/>
                    </a:lnTo>
                    <a:lnTo>
                      <a:pt x="580" y="234"/>
                    </a:lnTo>
                    <a:lnTo>
                      <a:pt x="596" y="234"/>
                    </a:lnTo>
                    <a:lnTo>
                      <a:pt x="610" y="234"/>
                    </a:lnTo>
                    <a:lnTo>
                      <a:pt x="624" y="232"/>
                    </a:lnTo>
                    <a:lnTo>
                      <a:pt x="638" y="228"/>
                    </a:lnTo>
                    <a:lnTo>
                      <a:pt x="650" y="222"/>
                    </a:lnTo>
                    <a:lnTo>
                      <a:pt x="660" y="214"/>
                    </a:lnTo>
                    <a:lnTo>
                      <a:pt x="668" y="204"/>
                    </a:lnTo>
                    <a:lnTo>
                      <a:pt x="676" y="190"/>
                    </a:lnTo>
                    <a:lnTo>
                      <a:pt x="682" y="172"/>
                    </a:lnTo>
                    <a:lnTo>
                      <a:pt x="686" y="152"/>
                    </a:lnTo>
                    <a:lnTo>
                      <a:pt x="688" y="130"/>
                    </a:lnTo>
                    <a:lnTo>
                      <a:pt x="686" y="104"/>
                    </a:lnTo>
                    <a:lnTo>
                      <a:pt x="684" y="72"/>
                    </a:lnTo>
                    <a:lnTo>
                      <a:pt x="678" y="38"/>
                    </a:lnTo>
                    <a:lnTo>
                      <a:pt x="668" y="0"/>
                    </a:lnTo>
                    <a:lnTo>
                      <a:pt x="776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" name="Freeform 165"/>
              <p:cNvSpPr>
                <a:spLocks/>
              </p:cNvSpPr>
              <p:nvPr userDrawn="1"/>
            </p:nvSpPr>
            <p:spPr bwMode="auto">
              <a:xfrm>
                <a:off x="7527" y="2208"/>
                <a:ext cx="2564" cy="1944"/>
              </a:xfrm>
              <a:custGeom>
                <a:avLst/>
                <a:gdLst>
                  <a:gd name="T0" fmla="*/ 682 w 2564"/>
                  <a:gd name="T1" fmla="*/ 280 h 1944"/>
                  <a:gd name="T2" fmla="*/ 1058 w 2564"/>
                  <a:gd name="T3" fmla="*/ 644 h 1944"/>
                  <a:gd name="T4" fmla="*/ 1324 w 2564"/>
                  <a:gd name="T5" fmla="*/ 792 h 1944"/>
                  <a:gd name="T6" fmla="*/ 1548 w 2564"/>
                  <a:gd name="T7" fmla="*/ 828 h 1944"/>
                  <a:gd name="T8" fmla="*/ 1882 w 2564"/>
                  <a:gd name="T9" fmla="*/ 782 h 1944"/>
                  <a:gd name="T10" fmla="*/ 2140 w 2564"/>
                  <a:gd name="T11" fmla="*/ 674 h 1944"/>
                  <a:gd name="T12" fmla="*/ 2384 w 2564"/>
                  <a:gd name="T13" fmla="*/ 722 h 1944"/>
                  <a:gd name="T14" fmla="*/ 2502 w 2564"/>
                  <a:gd name="T15" fmla="*/ 814 h 1944"/>
                  <a:gd name="T16" fmla="*/ 2558 w 2564"/>
                  <a:gd name="T17" fmla="*/ 978 h 1944"/>
                  <a:gd name="T18" fmla="*/ 2554 w 2564"/>
                  <a:gd name="T19" fmla="*/ 1034 h 1944"/>
                  <a:gd name="T20" fmla="*/ 2478 w 2564"/>
                  <a:gd name="T21" fmla="*/ 1026 h 1944"/>
                  <a:gd name="T22" fmla="*/ 2264 w 2564"/>
                  <a:gd name="T23" fmla="*/ 962 h 1944"/>
                  <a:gd name="T24" fmla="*/ 2256 w 2564"/>
                  <a:gd name="T25" fmla="*/ 1062 h 1944"/>
                  <a:gd name="T26" fmla="*/ 2144 w 2564"/>
                  <a:gd name="T27" fmla="*/ 1158 h 1944"/>
                  <a:gd name="T28" fmla="*/ 1856 w 2564"/>
                  <a:gd name="T29" fmla="*/ 1228 h 1944"/>
                  <a:gd name="T30" fmla="*/ 1408 w 2564"/>
                  <a:gd name="T31" fmla="*/ 1234 h 1944"/>
                  <a:gd name="T32" fmla="*/ 1304 w 2564"/>
                  <a:gd name="T33" fmla="*/ 1258 h 1944"/>
                  <a:gd name="T34" fmla="*/ 1204 w 2564"/>
                  <a:gd name="T35" fmla="*/ 1438 h 1944"/>
                  <a:gd name="T36" fmla="*/ 1156 w 2564"/>
                  <a:gd name="T37" fmla="*/ 1588 h 1944"/>
                  <a:gd name="T38" fmla="*/ 1058 w 2564"/>
                  <a:gd name="T39" fmla="*/ 1674 h 1944"/>
                  <a:gd name="T40" fmla="*/ 900 w 2564"/>
                  <a:gd name="T41" fmla="*/ 1688 h 1944"/>
                  <a:gd name="T42" fmla="*/ 820 w 2564"/>
                  <a:gd name="T43" fmla="*/ 1692 h 1944"/>
                  <a:gd name="T44" fmla="*/ 808 w 2564"/>
                  <a:gd name="T45" fmla="*/ 1786 h 1944"/>
                  <a:gd name="T46" fmla="*/ 816 w 2564"/>
                  <a:gd name="T47" fmla="*/ 1918 h 1944"/>
                  <a:gd name="T48" fmla="*/ 776 w 2564"/>
                  <a:gd name="T49" fmla="*/ 1942 h 1944"/>
                  <a:gd name="T50" fmla="*/ 668 w 2564"/>
                  <a:gd name="T51" fmla="*/ 1836 h 1944"/>
                  <a:gd name="T52" fmla="*/ 586 w 2564"/>
                  <a:gd name="T53" fmla="*/ 1570 h 1944"/>
                  <a:gd name="T54" fmla="*/ 614 w 2564"/>
                  <a:gd name="T55" fmla="*/ 1404 h 1944"/>
                  <a:gd name="T56" fmla="*/ 720 w 2564"/>
                  <a:gd name="T57" fmla="*/ 1278 h 1944"/>
                  <a:gd name="T58" fmla="*/ 850 w 2564"/>
                  <a:gd name="T59" fmla="*/ 1158 h 1944"/>
                  <a:gd name="T60" fmla="*/ 874 w 2564"/>
                  <a:gd name="T61" fmla="*/ 1044 h 1944"/>
                  <a:gd name="T62" fmla="*/ 786 w 2564"/>
                  <a:gd name="T63" fmla="*/ 910 h 1944"/>
                  <a:gd name="T64" fmla="*/ 256 w 2564"/>
                  <a:gd name="T65" fmla="*/ 344 h 1944"/>
                  <a:gd name="T66" fmla="*/ 824 w 2564"/>
                  <a:gd name="T67" fmla="*/ 738 h 1944"/>
                  <a:gd name="T68" fmla="*/ 966 w 2564"/>
                  <a:gd name="T69" fmla="*/ 894 h 1944"/>
                  <a:gd name="T70" fmla="*/ 1014 w 2564"/>
                  <a:gd name="T71" fmla="*/ 1074 h 1944"/>
                  <a:gd name="T72" fmla="*/ 962 w 2564"/>
                  <a:gd name="T73" fmla="*/ 1224 h 1944"/>
                  <a:gd name="T74" fmla="*/ 790 w 2564"/>
                  <a:gd name="T75" fmla="*/ 1382 h 1944"/>
                  <a:gd name="T76" fmla="*/ 704 w 2564"/>
                  <a:gd name="T77" fmla="*/ 1522 h 1944"/>
                  <a:gd name="T78" fmla="*/ 728 w 2564"/>
                  <a:gd name="T79" fmla="*/ 1580 h 1944"/>
                  <a:gd name="T80" fmla="*/ 798 w 2564"/>
                  <a:gd name="T81" fmla="*/ 1580 h 1944"/>
                  <a:gd name="T82" fmla="*/ 964 w 2564"/>
                  <a:gd name="T83" fmla="*/ 1552 h 1944"/>
                  <a:gd name="T84" fmla="*/ 1120 w 2564"/>
                  <a:gd name="T85" fmla="*/ 1338 h 1944"/>
                  <a:gd name="T86" fmla="*/ 1152 w 2564"/>
                  <a:gd name="T87" fmla="*/ 1194 h 1944"/>
                  <a:gd name="T88" fmla="*/ 1254 w 2564"/>
                  <a:gd name="T89" fmla="*/ 1116 h 1944"/>
                  <a:gd name="T90" fmla="*/ 1418 w 2564"/>
                  <a:gd name="T91" fmla="*/ 1102 h 1944"/>
                  <a:gd name="T92" fmla="*/ 1762 w 2564"/>
                  <a:gd name="T93" fmla="*/ 1086 h 1944"/>
                  <a:gd name="T94" fmla="*/ 2094 w 2564"/>
                  <a:gd name="T95" fmla="*/ 1000 h 1944"/>
                  <a:gd name="T96" fmla="*/ 2202 w 2564"/>
                  <a:gd name="T97" fmla="*/ 872 h 1944"/>
                  <a:gd name="T98" fmla="*/ 2194 w 2564"/>
                  <a:gd name="T99" fmla="*/ 818 h 1944"/>
                  <a:gd name="T100" fmla="*/ 2040 w 2564"/>
                  <a:gd name="T101" fmla="*/ 816 h 1944"/>
                  <a:gd name="T102" fmla="*/ 1798 w 2564"/>
                  <a:gd name="T103" fmla="*/ 906 h 1944"/>
                  <a:gd name="T104" fmla="*/ 1550 w 2564"/>
                  <a:gd name="T105" fmla="*/ 960 h 1944"/>
                  <a:gd name="T106" fmla="*/ 1356 w 2564"/>
                  <a:gd name="T107" fmla="*/ 952 h 1944"/>
                  <a:gd name="T108" fmla="*/ 1110 w 2564"/>
                  <a:gd name="T109" fmla="*/ 840 h 1944"/>
                  <a:gd name="T110" fmla="*/ 796 w 2564"/>
                  <a:gd name="T111" fmla="*/ 586 h 1944"/>
                  <a:gd name="T112" fmla="*/ 346 w 2564"/>
                  <a:gd name="T113" fmla="*/ 108 h 1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64" h="1944">
                    <a:moveTo>
                      <a:pt x="458" y="0"/>
                    </a:moveTo>
                    <a:lnTo>
                      <a:pt x="458" y="0"/>
                    </a:lnTo>
                    <a:lnTo>
                      <a:pt x="480" y="28"/>
                    </a:lnTo>
                    <a:lnTo>
                      <a:pt x="538" y="106"/>
                    </a:lnTo>
                    <a:lnTo>
                      <a:pt x="578" y="158"/>
                    </a:lnTo>
                    <a:lnTo>
                      <a:pt x="626" y="216"/>
                    </a:lnTo>
                    <a:lnTo>
                      <a:pt x="682" y="280"/>
                    </a:lnTo>
                    <a:lnTo>
                      <a:pt x="742" y="348"/>
                    </a:lnTo>
                    <a:lnTo>
                      <a:pt x="806" y="416"/>
                    </a:lnTo>
                    <a:lnTo>
                      <a:pt x="874" y="484"/>
                    </a:lnTo>
                    <a:lnTo>
                      <a:pt x="946" y="552"/>
                    </a:lnTo>
                    <a:lnTo>
                      <a:pt x="982" y="584"/>
                    </a:lnTo>
                    <a:lnTo>
                      <a:pt x="1020" y="614"/>
                    </a:lnTo>
                    <a:lnTo>
                      <a:pt x="1058" y="644"/>
                    </a:lnTo>
                    <a:lnTo>
                      <a:pt x="1096" y="672"/>
                    </a:lnTo>
                    <a:lnTo>
                      <a:pt x="1134" y="698"/>
                    </a:lnTo>
                    <a:lnTo>
                      <a:pt x="1172" y="722"/>
                    </a:lnTo>
                    <a:lnTo>
                      <a:pt x="1210" y="742"/>
                    </a:lnTo>
                    <a:lnTo>
                      <a:pt x="1248" y="762"/>
                    </a:lnTo>
                    <a:lnTo>
                      <a:pt x="1286" y="778"/>
                    </a:lnTo>
                    <a:lnTo>
                      <a:pt x="1324" y="792"/>
                    </a:lnTo>
                    <a:lnTo>
                      <a:pt x="1324" y="792"/>
                    </a:lnTo>
                    <a:lnTo>
                      <a:pt x="1362" y="802"/>
                    </a:lnTo>
                    <a:lnTo>
                      <a:pt x="1400" y="812"/>
                    </a:lnTo>
                    <a:lnTo>
                      <a:pt x="1438" y="818"/>
                    </a:lnTo>
                    <a:lnTo>
                      <a:pt x="1474" y="824"/>
                    </a:lnTo>
                    <a:lnTo>
                      <a:pt x="1512" y="828"/>
                    </a:lnTo>
                    <a:lnTo>
                      <a:pt x="1548" y="828"/>
                    </a:lnTo>
                    <a:lnTo>
                      <a:pt x="1586" y="828"/>
                    </a:lnTo>
                    <a:lnTo>
                      <a:pt x="1622" y="828"/>
                    </a:lnTo>
                    <a:lnTo>
                      <a:pt x="1656" y="826"/>
                    </a:lnTo>
                    <a:lnTo>
                      <a:pt x="1692" y="822"/>
                    </a:lnTo>
                    <a:lnTo>
                      <a:pt x="1758" y="812"/>
                    </a:lnTo>
                    <a:lnTo>
                      <a:pt x="1822" y="798"/>
                    </a:lnTo>
                    <a:lnTo>
                      <a:pt x="1882" y="782"/>
                    </a:lnTo>
                    <a:lnTo>
                      <a:pt x="1938" y="764"/>
                    </a:lnTo>
                    <a:lnTo>
                      <a:pt x="1988" y="746"/>
                    </a:lnTo>
                    <a:lnTo>
                      <a:pt x="2032" y="728"/>
                    </a:lnTo>
                    <a:lnTo>
                      <a:pt x="2068" y="710"/>
                    </a:lnTo>
                    <a:lnTo>
                      <a:pt x="2120" y="684"/>
                    </a:lnTo>
                    <a:lnTo>
                      <a:pt x="2140" y="674"/>
                    </a:lnTo>
                    <a:lnTo>
                      <a:pt x="2140" y="674"/>
                    </a:lnTo>
                    <a:lnTo>
                      <a:pt x="2156" y="674"/>
                    </a:lnTo>
                    <a:lnTo>
                      <a:pt x="2204" y="678"/>
                    </a:lnTo>
                    <a:lnTo>
                      <a:pt x="2234" y="680"/>
                    </a:lnTo>
                    <a:lnTo>
                      <a:pt x="2270" y="686"/>
                    </a:lnTo>
                    <a:lnTo>
                      <a:pt x="2306" y="696"/>
                    </a:lnTo>
                    <a:lnTo>
                      <a:pt x="2344" y="708"/>
                    </a:lnTo>
                    <a:lnTo>
                      <a:pt x="2384" y="722"/>
                    </a:lnTo>
                    <a:lnTo>
                      <a:pt x="2402" y="732"/>
                    </a:lnTo>
                    <a:lnTo>
                      <a:pt x="2422" y="742"/>
                    </a:lnTo>
                    <a:lnTo>
                      <a:pt x="2440" y="754"/>
                    </a:lnTo>
                    <a:lnTo>
                      <a:pt x="2456" y="768"/>
                    </a:lnTo>
                    <a:lnTo>
                      <a:pt x="2472" y="782"/>
                    </a:lnTo>
                    <a:lnTo>
                      <a:pt x="2488" y="796"/>
                    </a:lnTo>
                    <a:lnTo>
                      <a:pt x="2502" y="814"/>
                    </a:lnTo>
                    <a:lnTo>
                      <a:pt x="2516" y="832"/>
                    </a:lnTo>
                    <a:lnTo>
                      <a:pt x="2526" y="852"/>
                    </a:lnTo>
                    <a:lnTo>
                      <a:pt x="2536" y="874"/>
                    </a:lnTo>
                    <a:lnTo>
                      <a:pt x="2546" y="896"/>
                    </a:lnTo>
                    <a:lnTo>
                      <a:pt x="2552" y="922"/>
                    </a:lnTo>
                    <a:lnTo>
                      <a:pt x="2556" y="948"/>
                    </a:lnTo>
                    <a:lnTo>
                      <a:pt x="2558" y="978"/>
                    </a:lnTo>
                    <a:lnTo>
                      <a:pt x="2558" y="978"/>
                    </a:lnTo>
                    <a:lnTo>
                      <a:pt x="2562" y="992"/>
                    </a:lnTo>
                    <a:lnTo>
                      <a:pt x="2564" y="1008"/>
                    </a:lnTo>
                    <a:lnTo>
                      <a:pt x="2564" y="1014"/>
                    </a:lnTo>
                    <a:lnTo>
                      <a:pt x="2562" y="1022"/>
                    </a:lnTo>
                    <a:lnTo>
                      <a:pt x="2560" y="1030"/>
                    </a:lnTo>
                    <a:lnTo>
                      <a:pt x="2554" y="1034"/>
                    </a:lnTo>
                    <a:lnTo>
                      <a:pt x="2548" y="1040"/>
                    </a:lnTo>
                    <a:lnTo>
                      <a:pt x="2540" y="1042"/>
                    </a:lnTo>
                    <a:lnTo>
                      <a:pt x="2528" y="1042"/>
                    </a:lnTo>
                    <a:lnTo>
                      <a:pt x="2514" y="1040"/>
                    </a:lnTo>
                    <a:lnTo>
                      <a:pt x="2498" y="1034"/>
                    </a:lnTo>
                    <a:lnTo>
                      <a:pt x="2478" y="1026"/>
                    </a:lnTo>
                    <a:lnTo>
                      <a:pt x="2478" y="1026"/>
                    </a:lnTo>
                    <a:lnTo>
                      <a:pt x="2434" y="1008"/>
                    </a:lnTo>
                    <a:lnTo>
                      <a:pt x="2394" y="994"/>
                    </a:lnTo>
                    <a:lnTo>
                      <a:pt x="2358" y="982"/>
                    </a:lnTo>
                    <a:lnTo>
                      <a:pt x="2326" y="974"/>
                    </a:lnTo>
                    <a:lnTo>
                      <a:pt x="2282" y="964"/>
                    </a:lnTo>
                    <a:lnTo>
                      <a:pt x="2264" y="962"/>
                    </a:lnTo>
                    <a:lnTo>
                      <a:pt x="2264" y="962"/>
                    </a:lnTo>
                    <a:lnTo>
                      <a:pt x="2268" y="976"/>
                    </a:lnTo>
                    <a:lnTo>
                      <a:pt x="2270" y="992"/>
                    </a:lnTo>
                    <a:lnTo>
                      <a:pt x="2270" y="1012"/>
                    </a:lnTo>
                    <a:lnTo>
                      <a:pt x="2270" y="1024"/>
                    </a:lnTo>
                    <a:lnTo>
                      <a:pt x="2266" y="1036"/>
                    </a:lnTo>
                    <a:lnTo>
                      <a:pt x="2262" y="1048"/>
                    </a:lnTo>
                    <a:lnTo>
                      <a:pt x="2256" y="1062"/>
                    </a:lnTo>
                    <a:lnTo>
                      <a:pt x="2248" y="1076"/>
                    </a:lnTo>
                    <a:lnTo>
                      <a:pt x="2238" y="1090"/>
                    </a:lnTo>
                    <a:lnTo>
                      <a:pt x="2224" y="1104"/>
                    </a:lnTo>
                    <a:lnTo>
                      <a:pt x="2210" y="1118"/>
                    </a:lnTo>
                    <a:lnTo>
                      <a:pt x="2192" y="1132"/>
                    </a:lnTo>
                    <a:lnTo>
                      <a:pt x="2170" y="1146"/>
                    </a:lnTo>
                    <a:lnTo>
                      <a:pt x="2144" y="1158"/>
                    </a:lnTo>
                    <a:lnTo>
                      <a:pt x="2116" y="1170"/>
                    </a:lnTo>
                    <a:lnTo>
                      <a:pt x="2084" y="1182"/>
                    </a:lnTo>
                    <a:lnTo>
                      <a:pt x="2048" y="1194"/>
                    </a:lnTo>
                    <a:lnTo>
                      <a:pt x="2006" y="1204"/>
                    </a:lnTo>
                    <a:lnTo>
                      <a:pt x="1962" y="1214"/>
                    </a:lnTo>
                    <a:lnTo>
                      <a:pt x="1912" y="1222"/>
                    </a:lnTo>
                    <a:lnTo>
                      <a:pt x="1856" y="1228"/>
                    </a:lnTo>
                    <a:lnTo>
                      <a:pt x="1796" y="1234"/>
                    </a:lnTo>
                    <a:lnTo>
                      <a:pt x="1730" y="1238"/>
                    </a:lnTo>
                    <a:lnTo>
                      <a:pt x="1658" y="1240"/>
                    </a:lnTo>
                    <a:lnTo>
                      <a:pt x="1582" y="1240"/>
                    </a:lnTo>
                    <a:lnTo>
                      <a:pt x="1498" y="1238"/>
                    </a:lnTo>
                    <a:lnTo>
                      <a:pt x="1408" y="1234"/>
                    </a:lnTo>
                    <a:lnTo>
                      <a:pt x="1408" y="1234"/>
                    </a:lnTo>
                    <a:lnTo>
                      <a:pt x="1400" y="1232"/>
                    </a:lnTo>
                    <a:lnTo>
                      <a:pt x="1382" y="1232"/>
                    </a:lnTo>
                    <a:lnTo>
                      <a:pt x="1368" y="1234"/>
                    </a:lnTo>
                    <a:lnTo>
                      <a:pt x="1354" y="1236"/>
                    </a:lnTo>
                    <a:lnTo>
                      <a:pt x="1338" y="1242"/>
                    </a:lnTo>
                    <a:lnTo>
                      <a:pt x="1320" y="1248"/>
                    </a:lnTo>
                    <a:lnTo>
                      <a:pt x="1304" y="1258"/>
                    </a:lnTo>
                    <a:lnTo>
                      <a:pt x="1286" y="1270"/>
                    </a:lnTo>
                    <a:lnTo>
                      <a:pt x="1268" y="1288"/>
                    </a:lnTo>
                    <a:lnTo>
                      <a:pt x="1252" y="1308"/>
                    </a:lnTo>
                    <a:lnTo>
                      <a:pt x="1238" y="1332"/>
                    </a:lnTo>
                    <a:lnTo>
                      <a:pt x="1224" y="1362"/>
                    </a:lnTo>
                    <a:lnTo>
                      <a:pt x="1212" y="1398"/>
                    </a:lnTo>
                    <a:lnTo>
                      <a:pt x="1204" y="1438"/>
                    </a:lnTo>
                    <a:lnTo>
                      <a:pt x="1204" y="1438"/>
                    </a:lnTo>
                    <a:lnTo>
                      <a:pt x="1202" y="1452"/>
                    </a:lnTo>
                    <a:lnTo>
                      <a:pt x="1196" y="1486"/>
                    </a:lnTo>
                    <a:lnTo>
                      <a:pt x="1190" y="1510"/>
                    </a:lnTo>
                    <a:lnTo>
                      <a:pt x="1182" y="1534"/>
                    </a:lnTo>
                    <a:lnTo>
                      <a:pt x="1172" y="1562"/>
                    </a:lnTo>
                    <a:lnTo>
                      <a:pt x="1156" y="1588"/>
                    </a:lnTo>
                    <a:lnTo>
                      <a:pt x="1138" y="1614"/>
                    </a:lnTo>
                    <a:lnTo>
                      <a:pt x="1128" y="1626"/>
                    </a:lnTo>
                    <a:lnTo>
                      <a:pt x="1116" y="1638"/>
                    </a:lnTo>
                    <a:lnTo>
                      <a:pt x="1104" y="1648"/>
                    </a:lnTo>
                    <a:lnTo>
                      <a:pt x="1090" y="1658"/>
                    </a:lnTo>
                    <a:lnTo>
                      <a:pt x="1074" y="1666"/>
                    </a:lnTo>
                    <a:lnTo>
                      <a:pt x="1058" y="1674"/>
                    </a:lnTo>
                    <a:lnTo>
                      <a:pt x="1040" y="1682"/>
                    </a:lnTo>
                    <a:lnTo>
                      <a:pt x="1020" y="1686"/>
                    </a:lnTo>
                    <a:lnTo>
                      <a:pt x="1000" y="1690"/>
                    </a:lnTo>
                    <a:lnTo>
                      <a:pt x="978" y="1692"/>
                    </a:lnTo>
                    <a:lnTo>
                      <a:pt x="954" y="1694"/>
                    </a:lnTo>
                    <a:lnTo>
                      <a:pt x="928" y="1692"/>
                    </a:lnTo>
                    <a:lnTo>
                      <a:pt x="900" y="1688"/>
                    </a:lnTo>
                    <a:lnTo>
                      <a:pt x="872" y="1682"/>
                    </a:lnTo>
                    <a:lnTo>
                      <a:pt x="872" y="1682"/>
                    </a:lnTo>
                    <a:lnTo>
                      <a:pt x="866" y="1682"/>
                    </a:lnTo>
                    <a:lnTo>
                      <a:pt x="854" y="1682"/>
                    </a:lnTo>
                    <a:lnTo>
                      <a:pt x="838" y="1684"/>
                    </a:lnTo>
                    <a:lnTo>
                      <a:pt x="830" y="1686"/>
                    </a:lnTo>
                    <a:lnTo>
                      <a:pt x="820" y="1692"/>
                    </a:lnTo>
                    <a:lnTo>
                      <a:pt x="814" y="1698"/>
                    </a:lnTo>
                    <a:lnTo>
                      <a:pt x="806" y="1706"/>
                    </a:lnTo>
                    <a:lnTo>
                      <a:pt x="802" y="1716"/>
                    </a:lnTo>
                    <a:lnTo>
                      <a:pt x="800" y="1730"/>
                    </a:lnTo>
                    <a:lnTo>
                      <a:pt x="798" y="1744"/>
                    </a:lnTo>
                    <a:lnTo>
                      <a:pt x="802" y="1764"/>
                    </a:lnTo>
                    <a:lnTo>
                      <a:pt x="808" y="1786"/>
                    </a:lnTo>
                    <a:lnTo>
                      <a:pt x="818" y="1812"/>
                    </a:lnTo>
                    <a:lnTo>
                      <a:pt x="818" y="1812"/>
                    </a:lnTo>
                    <a:lnTo>
                      <a:pt x="818" y="1824"/>
                    </a:lnTo>
                    <a:lnTo>
                      <a:pt x="822" y="1850"/>
                    </a:lnTo>
                    <a:lnTo>
                      <a:pt x="822" y="1886"/>
                    </a:lnTo>
                    <a:lnTo>
                      <a:pt x="820" y="1902"/>
                    </a:lnTo>
                    <a:lnTo>
                      <a:pt x="816" y="1918"/>
                    </a:lnTo>
                    <a:lnTo>
                      <a:pt x="810" y="1930"/>
                    </a:lnTo>
                    <a:lnTo>
                      <a:pt x="806" y="1936"/>
                    </a:lnTo>
                    <a:lnTo>
                      <a:pt x="802" y="1940"/>
                    </a:lnTo>
                    <a:lnTo>
                      <a:pt x="798" y="1942"/>
                    </a:lnTo>
                    <a:lnTo>
                      <a:pt x="792" y="1944"/>
                    </a:lnTo>
                    <a:lnTo>
                      <a:pt x="784" y="1944"/>
                    </a:lnTo>
                    <a:lnTo>
                      <a:pt x="776" y="1942"/>
                    </a:lnTo>
                    <a:lnTo>
                      <a:pt x="768" y="1938"/>
                    </a:lnTo>
                    <a:lnTo>
                      <a:pt x="758" y="1934"/>
                    </a:lnTo>
                    <a:lnTo>
                      <a:pt x="736" y="1916"/>
                    </a:lnTo>
                    <a:lnTo>
                      <a:pt x="710" y="1890"/>
                    </a:lnTo>
                    <a:lnTo>
                      <a:pt x="678" y="1852"/>
                    </a:lnTo>
                    <a:lnTo>
                      <a:pt x="678" y="1852"/>
                    </a:lnTo>
                    <a:lnTo>
                      <a:pt x="668" y="1836"/>
                    </a:lnTo>
                    <a:lnTo>
                      <a:pt x="646" y="1790"/>
                    </a:lnTo>
                    <a:lnTo>
                      <a:pt x="632" y="1758"/>
                    </a:lnTo>
                    <a:lnTo>
                      <a:pt x="618" y="1722"/>
                    </a:lnTo>
                    <a:lnTo>
                      <a:pt x="606" y="1682"/>
                    </a:lnTo>
                    <a:lnTo>
                      <a:pt x="596" y="1638"/>
                    </a:lnTo>
                    <a:lnTo>
                      <a:pt x="588" y="1592"/>
                    </a:lnTo>
                    <a:lnTo>
                      <a:pt x="586" y="1570"/>
                    </a:lnTo>
                    <a:lnTo>
                      <a:pt x="586" y="1546"/>
                    </a:lnTo>
                    <a:lnTo>
                      <a:pt x="586" y="1522"/>
                    </a:lnTo>
                    <a:lnTo>
                      <a:pt x="588" y="1498"/>
                    </a:lnTo>
                    <a:lnTo>
                      <a:pt x="592" y="1474"/>
                    </a:lnTo>
                    <a:lnTo>
                      <a:pt x="598" y="1450"/>
                    </a:lnTo>
                    <a:lnTo>
                      <a:pt x="604" y="1426"/>
                    </a:lnTo>
                    <a:lnTo>
                      <a:pt x="614" y="1404"/>
                    </a:lnTo>
                    <a:lnTo>
                      <a:pt x="624" y="1380"/>
                    </a:lnTo>
                    <a:lnTo>
                      <a:pt x="638" y="1358"/>
                    </a:lnTo>
                    <a:lnTo>
                      <a:pt x="654" y="1338"/>
                    </a:lnTo>
                    <a:lnTo>
                      <a:pt x="674" y="1316"/>
                    </a:lnTo>
                    <a:lnTo>
                      <a:pt x="696" y="1296"/>
                    </a:lnTo>
                    <a:lnTo>
                      <a:pt x="720" y="1278"/>
                    </a:lnTo>
                    <a:lnTo>
                      <a:pt x="720" y="1278"/>
                    </a:lnTo>
                    <a:lnTo>
                      <a:pt x="734" y="1270"/>
                    </a:lnTo>
                    <a:lnTo>
                      <a:pt x="750" y="1260"/>
                    </a:lnTo>
                    <a:lnTo>
                      <a:pt x="768" y="1246"/>
                    </a:lnTo>
                    <a:lnTo>
                      <a:pt x="790" y="1228"/>
                    </a:lnTo>
                    <a:lnTo>
                      <a:pt x="810" y="1208"/>
                    </a:lnTo>
                    <a:lnTo>
                      <a:pt x="832" y="1184"/>
                    </a:lnTo>
                    <a:lnTo>
                      <a:pt x="850" y="1158"/>
                    </a:lnTo>
                    <a:lnTo>
                      <a:pt x="858" y="1142"/>
                    </a:lnTo>
                    <a:lnTo>
                      <a:pt x="864" y="1128"/>
                    </a:lnTo>
                    <a:lnTo>
                      <a:pt x="870" y="1112"/>
                    </a:lnTo>
                    <a:lnTo>
                      <a:pt x="874" y="1096"/>
                    </a:lnTo>
                    <a:lnTo>
                      <a:pt x="876" y="1080"/>
                    </a:lnTo>
                    <a:lnTo>
                      <a:pt x="876" y="1062"/>
                    </a:lnTo>
                    <a:lnTo>
                      <a:pt x="874" y="1044"/>
                    </a:lnTo>
                    <a:lnTo>
                      <a:pt x="870" y="1026"/>
                    </a:lnTo>
                    <a:lnTo>
                      <a:pt x="862" y="1008"/>
                    </a:lnTo>
                    <a:lnTo>
                      <a:pt x="854" y="990"/>
                    </a:lnTo>
                    <a:lnTo>
                      <a:pt x="842" y="970"/>
                    </a:lnTo>
                    <a:lnTo>
                      <a:pt x="826" y="950"/>
                    </a:lnTo>
                    <a:lnTo>
                      <a:pt x="808" y="930"/>
                    </a:lnTo>
                    <a:lnTo>
                      <a:pt x="786" y="910"/>
                    </a:lnTo>
                    <a:lnTo>
                      <a:pt x="760" y="890"/>
                    </a:lnTo>
                    <a:lnTo>
                      <a:pt x="730" y="868"/>
                    </a:lnTo>
                    <a:lnTo>
                      <a:pt x="38" y="374"/>
                    </a:lnTo>
                    <a:lnTo>
                      <a:pt x="0" y="294"/>
                    </a:lnTo>
                    <a:lnTo>
                      <a:pt x="164" y="290"/>
                    </a:lnTo>
                    <a:lnTo>
                      <a:pt x="164" y="290"/>
                    </a:lnTo>
                    <a:lnTo>
                      <a:pt x="256" y="344"/>
                    </a:lnTo>
                    <a:lnTo>
                      <a:pt x="354" y="404"/>
                    </a:lnTo>
                    <a:lnTo>
                      <a:pt x="470" y="480"/>
                    </a:lnTo>
                    <a:lnTo>
                      <a:pt x="596" y="564"/>
                    </a:lnTo>
                    <a:lnTo>
                      <a:pt x="658" y="608"/>
                    </a:lnTo>
                    <a:lnTo>
                      <a:pt x="718" y="652"/>
                    </a:lnTo>
                    <a:lnTo>
                      <a:pt x="772" y="696"/>
                    </a:lnTo>
                    <a:lnTo>
                      <a:pt x="824" y="738"/>
                    </a:lnTo>
                    <a:lnTo>
                      <a:pt x="868" y="778"/>
                    </a:lnTo>
                    <a:lnTo>
                      <a:pt x="904" y="816"/>
                    </a:lnTo>
                    <a:lnTo>
                      <a:pt x="904" y="816"/>
                    </a:lnTo>
                    <a:lnTo>
                      <a:pt x="914" y="826"/>
                    </a:lnTo>
                    <a:lnTo>
                      <a:pt x="936" y="852"/>
                    </a:lnTo>
                    <a:lnTo>
                      <a:pt x="950" y="872"/>
                    </a:lnTo>
                    <a:lnTo>
                      <a:pt x="966" y="894"/>
                    </a:lnTo>
                    <a:lnTo>
                      <a:pt x="980" y="920"/>
                    </a:lnTo>
                    <a:lnTo>
                      <a:pt x="992" y="950"/>
                    </a:lnTo>
                    <a:lnTo>
                      <a:pt x="1004" y="982"/>
                    </a:lnTo>
                    <a:lnTo>
                      <a:pt x="1010" y="1016"/>
                    </a:lnTo>
                    <a:lnTo>
                      <a:pt x="1012" y="1036"/>
                    </a:lnTo>
                    <a:lnTo>
                      <a:pt x="1014" y="1054"/>
                    </a:lnTo>
                    <a:lnTo>
                      <a:pt x="1014" y="1074"/>
                    </a:lnTo>
                    <a:lnTo>
                      <a:pt x="1012" y="1094"/>
                    </a:lnTo>
                    <a:lnTo>
                      <a:pt x="1008" y="1114"/>
                    </a:lnTo>
                    <a:lnTo>
                      <a:pt x="1002" y="1136"/>
                    </a:lnTo>
                    <a:lnTo>
                      <a:pt x="996" y="1158"/>
                    </a:lnTo>
                    <a:lnTo>
                      <a:pt x="986" y="1180"/>
                    </a:lnTo>
                    <a:lnTo>
                      <a:pt x="976" y="1202"/>
                    </a:lnTo>
                    <a:lnTo>
                      <a:pt x="962" y="1224"/>
                    </a:lnTo>
                    <a:lnTo>
                      <a:pt x="948" y="1248"/>
                    </a:lnTo>
                    <a:lnTo>
                      <a:pt x="930" y="1272"/>
                    </a:lnTo>
                    <a:lnTo>
                      <a:pt x="930" y="1272"/>
                    </a:lnTo>
                    <a:lnTo>
                      <a:pt x="892" y="1296"/>
                    </a:lnTo>
                    <a:lnTo>
                      <a:pt x="854" y="1324"/>
                    </a:lnTo>
                    <a:lnTo>
                      <a:pt x="812" y="1362"/>
                    </a:lnTo>
                    <a:lnTo>
                      <a:pt x="790" y="1382"/>
                    </a:lnTo>
                    <a:lnTo>
                      <a:pt x="768" y="1404"/>
                    </a:lnTo>
                    <a:lnTo>
                      <a:pt x="750" y="1426"/>
                    </a:lnTo>
                    <a:lnTo>
                      <a:pt x="732" y="1450"/>
                    </a:lnTo>
                    <a:lnTo>
                      <a:pt x="720" y="1474"/>
                    </a:lnTo>
                    <a:lnTo>
                      <a:pt x="710" y="1498"/>
                    </a:lnTo>
                    <a:lnTo>
                      <a:pt x="706" y="1510"/>
                    </a:lnTo>
                    <a:lnTo>
                      <a:pt x="704" y="1522"/>
                    </a:lnTo>
                    <a:lnTo>
                      <a:pt x="704" y="1536"/>
                    </a:lnTo>
                    <a:lnTo>
                      <a:pt x="704" y="1548"/>
                    </a:lnTo>
                    <a:lnTo>
                      <a:pt x="704" y="1548"/>
                    </a:lnTo>
                    <a:lnTo>
                      <a:pt x="706" y="1556"/>
                    </a:lnTo>
                    <a:lnTo>
                      <a:pt x="710" y="1564"/>
                    </a:lnTo>
                    <a:lnTo>
                      <a:pt x="716" y="1574"/>
                    </a:lnTo>
                    <a:lnTo>
                      <a:pt x="728" y="1580"/>
                    </a:lnTo>
                    <a:lnTo>
                      <a:pt x="736" y="1584"/>
                    </a:lnTo>
                    <a:lnTo>
                      <a:pt x="744" y="1586"/>
                    </a:lnTo>
                    <a:lnTo>
                      <a:pt x="756" y="1586"/>
                    </a:lnTo>
                    <a:lnTo>
                      <a:pt x="768" y="1586"/>
                    </a:lnTo>
                    <a:lnTo>
                      <a:pt x="782" y="1584"/>
                    </a:lnTo>
                    <a:lnTo>
                      <a:pt x="798" y="1580"/>
                    </a:lnTo>
                    <a:lnTo>
                      <a:pt x="798" y="1580"/>
                    </a:lnTo>
                    <a:lnTo>
                      <a:pt x="816" y="1576"/>
                    </a:lnTo>
                    <a:lnTo>
                      <a:pt x="836" y="1574"/>
                    </a:lnTo>
                    <a:lnTo>
                      <a:pt x="876" y="1570"/>
                    </a:lnTo>
                    <a:lnTo>
                      <a:pt x="898" y="1568"/>
                    </a:lnTo>
                    <a:lnTo>
                      <a:pt x="920" y="1566"/>
                    </a:lnTo>
                    <a:lnTo>
                      <a:pt x="942" y="1560"/>
                    </a:lnTo>
                    <a:lnTo>
                      <a:pt x="964" y="1552"/>
                    </a:lnTo>
                    <a:lnTo>
                      <a:pt x="988" y="1538"/>
                    </a:lnTo>
                    <a:lnTo>
                      <a:pt x="1010" y="1522"/>
                    </a:lnTo>
                    <a:lnTo>
                      <a:pt x="1032" y="1498"/>
                    </a:lnTo>
                    <a:lnTo>
                      <a:pt x="1056" y="1470"/>
                    </a:lnTo>
                    <a:lnTo>
                      <a:pt x="1078" y="1434"/>
                    </a:lnTo>
                    <a:lnTo>
                      <a:pt x="1098" y="1390"/>
                    </a:lnTo>
                    <a:lnTo>
                      <a:pt x="1120" y="1338"/>
                    </a:lnTo>
                    <a:lnTo>
                      <a:pt x="1140" y="1276"/>
                    </a:lnTo>
                    <a:lnTo>
                      <a:pt x="1140" y="1276"/>
                    </a:lnTo>
                    <a:lnTo>
                      <a:pt x="1140" y="1268"/>
                    </a:lnTo>
                    <a:lnTo>
                      <a:pt x="1140" y="1244"/>
                    </a:lnTo>
                    <a:lnTo>
                      <a:pt x="1142" y="1230"/>
                    </a:lnTo>
                    <a:lnTo>
                      <a:pt x="1146" y="1212"/>
                    </a:lnTo>
                    <a:lnTo>
                      <a:pt x="1152" y="1194"/>
                    </a:lnTo>
                    <a:lnTo>
                      <a:pt x="1164" y="1176"/>
                    </a:lnTo>
                    <a:lnTo>
                      <a:pt x="1178" y="1160"/>
                    </a:lnTo>
                    <a:lnTo>
                      <a:pt x="1198" y="1142"/>
                    </a:lnTo>
                    <a:lnTo>
                      <a:pt x="1210" y="1136"/>
                    </a:lnTo>
                    <a:lnTo>
                      <a:pt x="1222" y="1128"/>
                    </a:lnTo>
                    <a:lnTo>
                      <a:pt x="1238" y="1122"/>
                    </a:lnTo>
                    <a:lnTo>
                      <a:pt x="1254" y="1116"/>
                    </a:lnTo>
                    <a:lnTo>
                      <a:pt x="1272" y="1110"/>
                    </a:lnTo>
                    <a:lnTo>
                      <a:pt x="1292" y="1106"/>
                    </a:lnTo>
                    <a:lnTo>
                      <a:pt x="1312" y="1104"/>
                    </a:lnTo>
                    <a:lnTo>
                      <a:pt x="1336" y="1100"/>
                    </a:lnTo>
                    <a:lnTo>
                      <a:pt x="1362" y="1100"/>
                    </a:lnTo>
                    <a:lnTo>
                      <a:pt x="1390" y="1100"/>
                    </a:lnTo>
                    <a:lnTo>
                      <a:pt x="1418" y="1102"/>
                    </a:lnTo>
                    <a:lnTo>
                      <a:pt x="1450" y="1104"/>
                    </a:lnTo>
                    <a:lnTo>
                      <a:pt x="1450" y="1104"/>
                    </a:lnTo>
                    <a:lnTo>
                      <a:pt x="1484" y="1104"/>
                    </a:lnTo>
                    <a:lnTo>
                      <a:pt x="1570" y="1102"/>
                    </a:lnTo>
                    <a:lnTo>
                      <a:pt x="1630" y="1098"/>
                    </a:lnTo>
                    <a:lnTo>
                      <a:pt x="1694" y="1094"/>
                    </a:lnTo>
                    <a:lnTo>
                      <a:pt x="1762" y="1086"/>
                    </a:lnTo>
                    <a:lnTo>
                      <a:pt x="1834" y="1076"/>
                    </a:lnTo>
                    <a:lnTo>
                      <a:pt x="1906" y="1064"/>
                    </a:lnTo>
                    <a:lnTo>
                      <a:pt x="1974" y="1046"/>
                    </a:lnTo>
                    <a:lnTo>
                      <a:pt x="2006" y="1036"/>
                    </a:lnTo>
                    <a:lnTo>
                      <a:pt x="2038" y="1026"/>
                    </a:lnTo>
                    <a:lnTo>
                      <a:pt x="2066" y="1014"/>
                    </a:lnTo>
                    <a:lnTo>
                      <a:pt x="2094" y="1000"/>
                    </a:lnTo>
                    <a:lnTo>
                      <a:pt x="2118" y="986"/>
                    </a:lnTo>
                    <a:lnTo>
                      <a:pt x="2140" y="970"/>
                    </a:lnTo>
                    <a:lnTo>
                      <a:pt x="2160" y="954"/>
                    </a:lnTo>
                    <a:lnTo>
                      <a:pt x="2176" y="936"/>
                    </a:lnTo>
                    <a:lnTo>
                      <a:pt x="2188" y="916"/>
                    </a:lnTo>
                    <a:lnTo>
                      <a:pt x="2198" y="894"/>
                    </a:lnTo>
                    <a:lnTo>
                      <a:pt x="2202" y="872"/>
                    </a:lnTo>
                    <a:lnTo>
                      <a:pt x="2202" y="848"/>
                    </a:lnTo>
                    <a:lnTo>
                      <a:pt x="2202" y="848"/>
                    </a:lnTo>
                    <a:lnTo>
                      <a:pt x="2204" y="842"/>
                    </a:lnTo>
                    <a:lnTo>
                      <a:pt x="2204" y="838"/>
                    </a:lnTo>
                    <a:lnTo>
                      <a:pt x="2202" y="832"/>
                    </a:lnTo>
                    <a:lnTo>
                      <a:pt x="2200" y="824"/>
                    </a:lnTo>
                    <a:lnTo>
                      <a:pt x="2194" y="818"/>
                    </a:lnTo>
                    <a:lnTo>
                      <a:pt x="2186" y="812"/>
                    </a:lnTo>
                    <a:lnTo>
                      <a:pt x="2174" y="806"/>
                    </a:lnTo>
                    <a:lnTo>
                      <a:pt x="2158" y="802"/>
                    </a:lnTo>
                    <a:lnTo>
                      <a:pt x="2138" y="800"/>
                    </a:lnTo>
                    <a:lnTo>
                      <a:pt x="2110" y="802"/>
                    </a:lnTo>
                    <a:lnTo>
                      <a:pt x="2078" y="806"/>
                    </a:lnTo>
                    <a:lnTo>
                      <a:pt x="2040" y="816"/>
                    </a:lnTo>
                    <a:lnTo>
                      <a:pt x="1994" y="828"/>
                    </a:lnTo>
                    <a:lnTo>
                      <a:pt x="1938" y="846"/>
                    </a:lnTo>
                    <a:lnTo>
                      <a:pt x="1876" y="868"/>
                    </a:lnTo>
                    <a:lnTo>
                      <a:pt x="1876" y="868"/>
                    </a:lnTo>
                    <a:lnTo>
                      <a:pt x="1866" y="874"/>
                    </a:lnTo>
                    <a:lnTo>
                      <a:pt x="1840" y="888"/>
                    </a:lnTo>
                    <a:lnTo>
                      <a:pt x="1798" y="906"/>
                    </a:lnTo>
                    <a:lnTo>
                      <a:pt x="1770" y="916"/>
                    </a:lnTo>
                    <a:lnTo>
                      <a:pt x="1740" y="926"/>
                    </a:lnTo>
                    <a:lnTo>
                      <a:pt x="1708" y="936"/>
                    </a:lnTo>
                    <a:lnTo>
                      <a:pt x="1672" y="944"/>
                    </a:lnTo>
                    <a:lnTo>
                      <a:pt x="1634" y="950"/>
                    </a:lnTo>
                    <a:lnTo>
                      <a:pt x="1592" y="956"/>
                    </a:lnTo>
                    <a:lnTo>
                      <a:pt x="1550" y="960"/>
                    </a:lnTo>
                    <a:lnTo>
                      <a:pt x="1506" y="960"/>
                    </a:lnTo>
                    <a:lnTo>
                      <a:pt x="1458" y="958"/>
                    </a:lnTo>
                    <a:lnTo>
                      <a:pt x="1412" y="954"/>
                    </a:lnTo>
                    <a:lnTo>
                      <a:pt x="1412" y="954"/>
                    </a:lnTo>
                    <a:lnTo>
                      <a:pt x="1398" y="956"/>
                    </a:lnTo>
                    <a:lnTo>
                      <a:pt x="1382" y="956"/>
                    </a:lnTo>
                    <a:lnTo>
                      <a:pt x="1356" y="952"/>
                    </a:lnTo>
                    <a:lnTo>
                      <a:pt x="1324" y="946"/>
                    </a:lnTo>
                    <a:lnTo>
                      <a:pt x="1284" y="932"/>
                    </a:lnTo>
                    <a:lnTo>
                      <a:pt x="1236" y="912"/>
                    </a:lnTo>
                    <a:lnTo>
                      <a:pt x="1208" y="898"/>
                    </a:lnTo>
                    <a:lnTo>
                      <a:pt x="1178" y="882"/>
                    </a:lnTo>
                    <a:lnTo>
                      <a:pt x="1146" y="862"/>
                    </a:lnTo>
                    <a:lnTo>
                      <a:pt x="1110" y="840"/>
                    </a:lnTo>
                    <a:lnTo>
                      <a:pt x="1074" y="814"/>
                    </a:lnTo>
                    <a:lnTo>
                      <a:pt x="1034" y="786"/>
                    </a:lnTo>
                    <a:lnTo>
                      <a:pt x="992" y="754"/>
                    </a:lnTo>
                    <a:lnTo>
                      <a:pt x="946" y="718"/>
                    </a:lnTo>
                    <a:lnTo>
                      <a:pt x="900" y="678"/>
                    </a:lnTo>
                    <a:lnTo>
                      <a:pt x="850" y="634"/>
                    </a:lnTo>
                    <a:lnTo>
                      <a:pt x="796" y="586"/>
                    </a:lnTo>
                    <a:lnTo>
                      <a:pt x="740" y="534"/>
                    </a:lnTo>
                    <a:lnTo>
                      <a:pt x="682" y="476"/>
                    </a:lnTo>
                    <a:lnTo>
                      <a:pt x="620" y="412"/>
                    </a:lnTo>
                    <a:lnTo>
                      <a:pt x="556" y="346"/>
                    </a:lnTo>
                    <a:lnTo>
                      <a:pt x="488" y="272"/>
                    </a:lnTo>
                    <a:lnTo>
                      <a:pt x="418" y="192"/>
                    </a:lnTo>
                    <a:lnTo>
                      <a:pt x="346" y="108"/>
                    </a:lnTo>
                    <a:lnTo>
                      <a:pt x="45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" name="Freeform 166"/>
              <p:cNvSpPr>
                <a:spLocks/>
              </p:cNvSpPr>
              <p:nvPr userDrawn="1"/>
            </p:nvSpPr>
            <p:spPr bwMode="auto">
              <a:xfrm>
                <a:off x="9015" y="2606"/>
                <a:ext cx="1100" cy="456"/>
              </a:xfrm>
              <a:custGeom>
                <a:avLst/>
                <a:gdLst>
                  <a:gd name="T0" fmla="*/ 782 w 1100"/>
                  <a:gd name="T1" fmla="*/ 342 h 456"/>
                  <a:gd name="T2" fmla="*/ 788 w 1100"/>
                  <a:gd name="T3" fmla="*/ 312 h 456"/>
                  <a:gd name="T4" fmla="*/ 800 w 1100"/>
                  <a:gd name="T5" fmla="*/ 286 h 456"/>
                  <a:gd name="T6" fmla="*/ 820 w 1100"/>
                  <a:gd name="T7" fmla="*/ 258 h 456"/>
                  <a:gd name="T8" fmla="*/ 852 w 1100"/>
                  <a:gd name="T9" fmla="*/ 236 h 456"/>
                  <a:gd name="T10" fmla="*/ 896 w 1100"/>
                  <a:gd name="T11" fmla="*/ 226 h 456"/>
                  <a:gd name="T12" fmla="*/ 924 w 1100"/>
                  <a:gd name="T13" fmla="*/ 226 h 456"/>
                  <a:gd name="T14" fmla="*/ 994 w 1100"/>
                  <a:gd name="T15" fmla="*/ 246 h 456"/>
                  <a:gd name="T16" fmla="*/ 1036 w 1100"/>
                  <a:gd name="T17" fmla="*/ 264 h 456"/>
                  <a:gd name="T18" fmla="*/ 1064 w 1100"/>
                  <a:gd name="T19" fmla="*/ 256 h 456"/>
                  <a:gd name="T20" fmla="*/ 1084 w 1100"/>
                  <a:gd name="T21" fmla="*/ 242 h 456"/>
                  <a:gd name="T22" fmla="*/ 1098 w 1100"/>
                  <a:gd name="T23" fmla="*/ 222 h 456"/>
                  <a:gd name="T24" fmla="*/ 1100 w 1100"/>
                  <a:gd name="T25" fmla="*/ 208 h 456"/>
                  <a:gd name="T26" fmla="*/ 1096 w 1100"/>
                  <a:gd name="T27" fmla="*/ 194 h 456"/>
                  <a:gd name="T28" fmla="*/ 1086 w 1100"/>
                  <a:gd name="T29" fmla="*/ 176 h 456"/>
                  <a:gd name="T30" fmla="*/ 1042 w 1100"/>
                  <a:gd name="T31" fmla="*/ 132 h 456"/>
                  <a:gd name="T32" fmla="*/ 960 w 1100"/>
                  <a:gd name="T33" fmla="*/ 78 h 456"/>
                  <a:gd name="T34" fmla="*/ 902 w 1100"/>
                  <a:gd name="T35" fmla="*/ 46 h 456"/>
                  <a:gd name="T36" fmla="*/ 848 w 1100"/>
                  <a:gd name="T37" fmla="*/ 20 h 456"/>
                  <a:gd name="T38" fmla="*/ 796 w 1100"/>
                  <a:gd name="T39" fmla="*/ 4 h 456"/>
                  <a:gd name="T40" fmla="*/ 756 w 1100"/>
                  <a:gd name="T41" fmla="*/ 0 h 456"/>
                  <a:gd name="T42" fmla="*/ 718 w 1100"/>
                  <a:gd name="T43" fmla="*/ 6 h 456"/>
                  <a:gd name="T44" fmla="*/ 684 w 1100"/>
                  <a:gd name="T45" fmla="*/ 26 h 456"/>
                  <a:gd name="T46" fmla="*/ 668 w 1100"/>
                  <a:gd name="T47" fmla="*/ 42 h 456"/>
                  <a:gd name="T48" fmla="*/ 646 w 1100"/>
                  <a:gd name="T49" fmla="*/ 26 h 456"/>
                  <a:gd name="T50" fmla="*/ 608 w 1100"/>
                  <a:gd name="T51" fmla="*/ 10 h 456"/>
                  <a:gd name="T52" fmla="*/ 566 w 1100"/>
                  <a:gd name="T53" fmla="*/ 4 h 456"/>
                  <a:gd name="T54" fmla="*/ 532 w 1100"/>
                  <a:gd name="T55" fmla="*/ 6 h 456"/>
                  <a:gd name="T56" fmla="*/ 490 w 1100"/>
                  <a:gd name="T57" fmla="*/ 14 h 456"/>
                  <a:gd name="T58" fmla="*/ 444 w 1100"/>
                  <a:gd name="T59" fmla="*/ 28 h 456"/>
                  <a:gd name="T60" fmla="*/ 394 w 1100"/>
                  <a:gd name="T61" fmla="*/ 54 h 456"/>
                  <a:gd name="T62" fmla="*/ 336 w 1100"/>
                  <a:gd name="T63" fmla="*/ 90 h 456"/>
                  <a:gd name="T64" fmla="*/ 272 w 1100"/>
                  <a:gd name="T65" fmla="*/ 138 h 456"/>
                  <a:gd name="T66" fmla="*/ 202 w 1100"/>
                  <a:gd name="T67" fmla="*/ 200 h 456"/>
                  <a:gd name="T68" fmla="*/ 126 w 1100"/>
                  <a:gd name="T69" fmla="*/ 276 h 456"/>
                  <a:gd name="T70" fmla="*/ 44 w 1100"/>
                  <a:gd name="T71" fmla="*/ 370 h 456"/>
                  <a:gd name="T72" fmla="*/ 96 w 1100"/>
                  <a:gd name="T73" fmla="*/ 456 h 456"/>
                  <a:gd name="T74" fmla="*/ 110 w 1100"/>
                  <a:gd name="T75" fmla="*/ 438 h 456"/>
                  <a:gd name="T76" fmla="*/ 178 w 1100"/>
                  <a:gd name="T77" fmla="*/ 356 h 456"/>
                  <a:gd name="T78" fmla="*/ 246 w 1100"/>
                  <a:gd name="T79" fmla="*/ 284 h 456"/>
                  <a:gd name="T80" fmla="*/ 326 w 1100"/>
                  <a:gd name="T81" fmla="*/ 212 h 456"/>
                  <a:gd name="T82" fmla="*/ 388 w 1100"/>
                  <a:gd name="T83" fmla="*/ 168 h 456"/>
                  <a:gd name="T84" fmla="*/ 430 w 1100"/>
                  <a:gd name="T85" fmla="*/ 144 h 456"/>
                  <a:gd name="T86" fmla="*/ 472 w 1100"/>
                  <a:gd name="T87" fmla="*/ 128 h 456"/>
                  <a:gd name="T88" fmla="*/ 512 w 1100"/>
                  <a:gd name="T89" fmla="*/ 120 h 456"/>
                  <a:gd name="T90" fmla="*/ 550 w 1100"/>
                  <a:gd name="T91" fmla="*/ 122 h 456"/>
                  <a:gd name="T92" fmla="*/ 584 w 1100"/>
                  <a:gd name="T93" fmla="*/ 136 h 456"/>
                  <a:gd name="T94" fmla="*/ 600 w 1100"/>
                  <a:gd name="T95" fmla="*/ 148 h 456"/>
                  <a:gd name="T96" fmla="*/ 658 w 1100"/>
                  <a:gd name="T97" fmla="*/ 122 h 456"/>
                  <a:gd name="T98" fmla="*/ 714 w 1100"/>
                  <a:gd name="T99" fmla="*/ 104 h 456"/>
                  <a:gd name="T100" fmla="*/ 752 w 1100"/>
                  <a:gd name="T101" fmla="*/ 100 h 456"/>
                  <a:gd name="T102" fmla="*/ 790 w 1100"/>
                  <a:gd name="T103" fmla="*/ 102 h 456"/>
                  <a:gd name="T104" fmla="*/ 822 w 1100"/>
                  <a:gd name="T105" fmla="*/ 118 h 456"/>
                  <a:gd name="T106" fmla="*/ 834 w 1100"/>
                  <a:gd name="T107" fmla="*/ 130 h 456"/>
                  <a:gd name="T108" fmla="*/ 772 w 1100"/>
                  <a:gd name="T109" fmla="*/ 148 h 456"/>
                  <a:gd name="T110" fmla="*/ 720 w 1100"/>
                  <a:gd name="T111" fmla="*/ 174 h 456"/>
                  <a:gd name="T112" fmla="*/ 688 w 1100"/>
                  <a:gd name="T113" fmla="*/ 196 h 456"/>
                  <a:gd name="T114" fmla="*/ 662 w 1100"/>
                  <a:gd name="T115" fmla="*/ 224 h 456"/>
                  <a:gd name="T116" fmla="*/ 650 w 1100"/>
                  <a:gd name="T117" fmla="*/ 258 h 456"/>
                  <a:gd name="T118" fmla="*/ 782 w 1100"/>
                  <a:gd name="T119" fmla="*/ 342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00" h="456">
                    <a:moveTo>
                      <a:pt x="782" y="342"/>
                    </a:moveTo>
                    <a:lnTo>
                      <a:pt x="782" y="342"/>
                    </a:lnTo>
                    <a:lnTo>
                      <a:pt x="784" y="334"/>
                    </a:lnTo>
                    <a:lnTo>
                      <a:pt x="788" y="312"/>
                    </a:lnTo>
                    <a:lnTo>
                      <a:pt x="794" y="300"/>
                    </a:lnTo>
                    <a:lnTo>
                      <a:pt x="800" y="286"/>
                    </a:lnTo>
                    <a:lnTo>
                      <a:pt x="808" y="272"/>
                    </a:lnTo>
                    <a:lnTo>
                      <a:pt x="820" y="258"/>
                    </a:lnTo>
                    <a:lnTo>
                      <a:pt x="834" y="246"/>
                    </a:lnTo>
                    <a:lnTo>
                      <a:pt x="852" y="236"/>
                    </a:lnTo>
                    <a:lnTo>
                      <a:pt x="872" y="228"/>
                    </a:lnTo>
                    <a:lnTo>
                      <a:pt x="896" y="226"/>
                    </a:lnTo>
                    <a:lnTo>
                      <a:pt x="910" y="226"/>
                    </a:lnTo>
                    <a:lnTo>
                      <a:pt x="924" y="226"/>
                    </a:lnTo>
                    <a:lnTo>
                      <a:pt x="958" y="232"/>
                    </a:lnTo>
                    <a:lnTo>
                      <a:pt x="994" y="246"/>
                    </a:lnTo>
                    <a:lnTo>
                      <a:pt x="1036" y="264"/>
                    </a:lnTo>
                    <a:lnTo>
                      <a:pt x="1036" y="264"/>
                    </a:lnTo>
                    <a:lnTo>
                      <a:pt x="1046" y="262"/>
                    </a:lnTo>
                    <a:lnTo>
                      <a:pt x="1064" y="256"/>
                    </a:lnTo>
                    <a:lnTo>
                      <a:pt x="1074" y="250"/>
                    </a:lnTo>
                    <a:lnTo>
                      <a:pt x="1084" y="242"/>
                    </a:lnTo>
                    <a:lnTo>
                      <a:pt x="1092" y="232"/>
                    </a:lnTo>
                    <a:lnTo>
                      <a:pt x="1098" y="222"/>
                    </a:lnTo>
                    <a:lnTo>
                      <a:pt x="1100" y="216"/>
                    </a:lnTo>
                    <a:lnTo>
                      <a:pt x="1100" y="208"/>
                    </a:lnTo>
                    <a:lnTo>
                      <a:pt x="1098" y="202"/>
                    </a:lnTo>
                    <a:lnTo>
                      <a:pt x="1096" y="194"/>
                    </a:lnTo>
                    <a:lnTo>
                      <a:pt x="1092" y="184"/>
                    </a:lnTo>
                    <a:lnTo>
                      <a:pt x="1086" y="176"/>
                    </a:lnTo>
                    <a:lnTo>
                      <a:pt x="1068" y="154"/>
                    </a:lnTo>
                    <a:lnTo>
                      <a:pt x="1042" y="132"/>
                    </a:lnTo>
                    <a:lnTo>
                      <a:pt x="1006" y="106"/>
                    </a:lnTo>
                    <a:lnTo>
                      <a:pt x="960" y="78"/>
                    </a:lnTo>
                    <a:lnTo>
                      <a:pt x="902" y="46"/>
                    </a:lnTo>
                    <a:lnTo>
                      <a:pt x="902" y="46"/>
                    </a:lnTo>
                    <a:lnTo>
                      <a:pt x="876" y="32"/>
                    </a:lnTo>
                    <a:lnTo>
                      <a:pt x="848" y="20"/>
                    </a:lnTo>
                    <a:lnTo>
                      <a:pt x="814" y="8"/>
                    </a:lnTo>
                    <a:lnTo>
                      <a:pt x="796" y="4"/>
                    </a:lnTo>
                    <a:lnTo>
                      <a:pt x="776" y="0"/>
                    </a:lnTo>
                    <a:lnTo>
                      <a:pt x="756" y="0"/>
                    </a:lnTo>
                    <a:lnTo>
                      <a:pt x="738" y="2"/>
                    </a:lnTo>
                    <a:lnTo>
                      <a:pt x="718" y="6"/>
                    </a:lnTo>
                    <a:lnTo>
                      <a:pt x="700" y="14"/>
                    </a:lnTo>
                    <a:lnTo>
                      <a:pt x="684" y="26"/>
                    </a:lnTo>
                    <a:lnTo>
                      <a:pt x="668" y="42"/>
                    </a:lnTo>
                    <a:lnTo>
                      <a:pt x="668" y="42"/>
                    </a:lnTo>
                    <a:lnTo>
                      <a:pt x="658" y="34"/>
                    </a:lnTo>
                    <a:lnTo>
                      <a:pt x="646" y="26"/>
                    </a:lnTo>
                    <a:lnTo>
                      <a:pt x="630" y="18"/>
                    </a:lnTo>
                    <a:lnTo>
                      <a:pt x="608" y="10"/>
                    </a:lnTo>
                    <a:lnTo>
                      <a:pt x="582" y="4"/>
                    </a:lnTo>
                    <a:lnTo>
                      <a:pt x="566" y="4"/>
                    </a:lnTo>
                    <a:lnTo>
                      <a:pt x="550" y="4"/>
                    </a:lnTo>
                    <a:lnTo>
                      <a:pt x="532" y="6"/>
                    </a:lnTo>
                    <a:lnTo>
                      <a:pt x="512" y="8"/>
                    </a:lnTo>
                    <a:lnTo>
                      <a:pt x="490" y="14"/>
                    </a:lnTo>
                    <a:lnTo>
                      <a:pt x="468" y="20"/>
                    </a:lnTo>
                    <a:lnTo>
                      <a:pt x="444" y="28"/>
                    </a:lnTo>
                    <a:lnTo>
                      <a:pt x="420" y="40"/>
                    </a:lnTo>
                    <a:lnTo>
                      <a:pt x="394" y="54"/>
                    </a:lnTo>
                    <a:lnTo>
                      <a:pt x="366" y="70"/>
                    </a:lnTo>
                    <a:lnTo>
                      <a:pt x="336" y="90"/>
                    </a:lnTo>
                    <a:lnTo>
                      <a:pt x="304" y="112"/>
                    </a:lnTo>
                    <a:lnTo>
                      <a:pt x="272" y="138"/>
                    </a:lnTo>
                    <a:lnTo>
                      <a:pt x="238" y="166"/>
                    </a:lnTo>
                    <a:lnTo>
                      <a:pt x="202" y="200"/>
                    </a:lnTo>
                    <a:lnTo>
                      <a:pt x="166" y="236"/>
                    </a:lnTo>
                    <a:lnTo>
                      <a:pt x="126" y="276"/>
                    </a:lnTo>
                    <a:lnTo>
                      <a:pt x="86" y="322"/>
                    </a:lnTo>
                    <a:lnTo>
                      <a:pt x="44" y="370"/>
                    </a:lnTo>
                    <a:lnTo>
                      <a:pt x="0" y="424"/>
                    </a:lnTo>
                    <a:lnTo>
                      <a:pt x="96" y="456"/>
                    </a:lnTo>
                    <a:lnTo>
                      <a:pt x="96" y="456"/>
                    </a:lnTo>
                    <a:lnTo>
                      <a:pt x="110" y="438"/>
                    </a:lnTo>
                    <a:lnTo>
                      <a:pt x="150" y="388"/>
                    </a:lnTo>
                    <a:lnTo>
                      <a:pt x="178" y="356"/>
                    </a:lnTo>
                    <a:lnTo>
                      <a:pt x="210" y="320"/>
                    </a:lnTo>
                    <a:lnTo>
                      <a:pt x="246" y="284"/>
                    </a:lnTo>
                    <a:lnTo>
                      <a:pt x="284" y="248"/>
                    </a:lnTo>
                    <a:lnTo>
                      <a:pt x="326" y="212"/>
                    </a:lnTo>
                    <a:lnTo>
                      <a:pt x="366" y="182"/>
                    </a:lnTo>
                    <a:lnTo>
                      <a:pt x="388" y="168"/>
                    </a:lnTo>
                    <a:lnTo>
                      <a:pt x="408" y="156"/>
                    </a:lnTo>
                    <a:lnTo>
                      <a:pt x="430" y="144"/>
                    </a:lnTo>
                    <a:lnTo>
                      <a:pt x="450" y="134"/>
                    </a:lnTo>
                    <a:lnTo>
                      <a:pt x="472" y="128"/>
                    </a:lnTo>
                    <a:lnTo>
                      <a:pt x="492" y="122"/>
                    </a:lnTo>
                    <a:lnTo>
                      <a:pt x="512" y="120"/>
                    </a:lnTo>
                    <a:lnTo>
                      <a:pt x="530" y="120"/>
                    </a:lnTo>
                    <a:lnTo>
                      <a:pt x="550" y="122"/>
                    </a:lnTo>
                    <a:lnTo>
                      <a:pt x="568" y="128"/>
                    </a:lnTo>
                    <a:lnTo>
                      <a:pt x="584" y="136"/>
                    </a:lnTo>
                    <a:lnTo>
                      <a:pt x="600" y="148"/>
                    </a:lnTo>
                    <a:lnTo>
                      <a:pt x="600" y="148"/>
                    </a:lnTo>
                    <a:lnTo>
                      <a:pt x="628" y="134"/>
                    </a:lnTo>
                    <a:lnTo>
                      <a:pt x="658" y="122"/>
                    </a:lnTo>
                    <a:lnTo>
                      <a:pt x="694" y="110"/>
                    </a:lnTo>
                    <a:lnTo>
                      <a:pt x="714" y="104"/>
                    </a:lnTo>
                    <a:lnTo>
                      <a:pt x="734" y="102"/>
                    </a:lnTo>
                    <a:lnTo>
                      <a:pt x="752" y="100"/>
                    </a:lnTo>
                    <a:lnTo>
                      <a:pt x="772" y="100"/>
                    </a:lnTo>
                    <a:lnTo>
                      <a:pt x="790" y="102"/>
                    </a:lnTo>
                    <a:lnTo>
                      <a:pt x="806" y="108"/>
                    </a:lnTo>
                    <a:lnTo>
                      <a:pt x="822" y="118"/>
                    </a:lnTo>
                    <a:lnTo>
                      <a:pt x="834" y="130"/>
                    </a:lnTo>
                    <a:lnTo>
                      <a:pt x="834" y="130"/>
                    </a:lnTo>
                    <a:lnTo>
                      <a:pt x="804" y="138"/>
                    </a:lnTo>
                    <a:lnTo>
                      <a:pt x="772" y="148"/>
                    </a:lnTo>
                    <a:lnTo>
                      <a:pt x="738" y="164"/>
                    </a:lnTo>
                    <a:lnTo>
                      <a:pt x="720" y="174"/>
                    </a:lnTo>
                    <a:lnTo>
                      <a:pt x="702" y="184"/>
                    </a:lnTo>
                    <a:lnTo>
                      <a:pt x="688" y="196"/>
                    </a:lnTo>
                    <a:lnTo>
                      <a:pt x="674" y="210"/>
                    </a:lnTo>
                    <a:lnTo>
                      <a:pt x="662" y="224"/>
                    </a:lnTo>
                    <a:lnTo>
                      <a:pt x="654" y="240"/>
                    </a:lnTo>
                    <a:lnTo>
                      <a:pt x="650" y="258"/>
                    </a:lnTo>
                    <a:lnTo>
                      <a:pt x="652" y="276"/>
                    </a:lnTo>
                    <a:lnTo>
                      <a:pt x="782" y="3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" name="Freeform 167"/>
              <p:cNvSpPr>
                <a:spLocks/>
              </p:cNvSpPr>
              <p:nvPr userDrawn="1"/>
            </p:nvSpPr>
            <p:spPr bwMode="auto">
              <a:xfrm>
                <a:off x="8853" y="2422"/>
                <a:ext cx="802" cy="634"/>
              </a:xfrm>
              <a:custGeom>
                <a:avLst/>
                <a:gdLst>
                  <a:gd name="T0" fmla="*/ 736 w 802"/>
                  <a:gd name="T1" fmla="*/ 206 h 634"/>
                  <a:gd name="T2" fmla="*/ 768 w 802"/>
                  <a:gd name="T3" fmla="*/ 180 h 634"/>
                  <a:gd name="T4" fmla="*/ 790 w 802"/>
                  <a:gd name="T5" fmla="*/ 154 h 634"/>
                  <a:gd name="T6" fmla="*/ 800 w 802"/>
                  <a:gd name="T7" fmla="*/ 134 h 634"/>
                  <a:gd name="T8" fmla="*/ 802 w 802"/>
                  <a:gd name="T9" fmla="*/ 114 h 634"/>
                  <a:gd name="T10" fmla="*/ 790 w 802"/>
                  <a:gd name="T11" fmla="*/ 96 h 634"/>
                  <a:gd name="T12" fmla="*/ 778 w 802"/>
                  <a:gd name="T13" fmla="*/ 88 h 634"/>
                  <a:gd name="T14" fmla="*/ 744 w 802"/>
                  <a:gd name="T15" fmla="*/ 62 h 634"/>
                  <a:gd name="T16" fmla="*/ 682 w 802"/>
                  <a:gd name="T17" fmla="*/ 30 h 634"/>
                  <a:gd name="T18" fmla="*/ 630 w 802"/>
                  <a:gd name="T19" fmla="*/ 10 h 634"/>
                  <a:gd name="T20" fmla="*/ 570 w 802"/>
                  <a:gd name="T21" fmla="*/ 0 h 634"/>
                  <a:gd name="T22" fmla="*/ 508 w 802"/>
                  <a:gd name="T23" fmla="*/ 4 h 634"/>
                  <a:gd name="T24" fmla="*/ 476 w 802"/>
                  <a:gd name="T25" fmla="*/ 14 h 634"/>
                  <a:gd name="T26" fmla="*/ 446 w 802"/>
                  <a:gd name="T27" fmla="*/ 30 h 634"/>
                  <a:gd name="T28" fmla="*/ 416 w 802"/>
                  <a:gd name="T29" fmla="*/ 52 h 634"/>
                  <a:gd name="T30" fmla="*/ 404 w 802"/>
                  <a:gd name="T31" fmla="*/ 56 h 634"/>
                  <a:gd name="T32" fmla="*/ 348 w 802"/>
                  <a:gd name="T33" fmla="*/ 88 h 634"/>
                  <a:gd name="T34" fmla="*/ 294 w 802"/>
                  <a:gd name="T35" fmla="*/ 130 h 634"/>
                  <a:gd name="T36" fmla="*/ 230 w 802"/>
                  <a:gd name="T37" fmla="*/ 192 h 634"/>
                  <a:gd name="T38" fmla="*/ 162 w 802"/>
                  <a:gd name="T39" fmla="*/ 274 h 634"/>
                  <a:gd name="T40" fmla="*/ 94 w 802"/>
                  <a:gd name="T41" fmla="*/ 384 h 634"/>
                  <a:gd name="T42" fmla="*/ 44 w 802"/>
                  <a:gd name="T43" fmla="*/ 484 h 634"/>
                  <a:gd name="T44" fmla="*/ 14 w 802"/>
                  <a:gd name="T45" fmla="*/ 560 h 634"/>
                  <a:gd name="T46" fmla="*/ 70 w 802"/>
                  <a:gd name="T47" fmla="*/ 634 h 634"/>
                  <a:gd name="T48" fmla="*/ 80 w 802"/>
                  <a:gd name="T49" fmla="*/ 612 h 634"/>
                  <a:gd name="T50" fmla="*/ 150 w 802"/>
                  <a:gd name="T51" fmla="*/ 476 h 634"/>
                  <a:gd name="T52" fmla="*/ 204 w 802"/>
                  <a:gd name="T53" fmla="*/ 384 h 634"/>
                  <a:gd name="T54" fmla="*/ 268 w 802"/>
                  <a:gd name="T55" fmla="*/ 290 h 634"/>
                  <a:gd name="T56" fmla="*/ 338 w 802"/>
                  <a:gd name="T57" fmla="*/ 206 h 634"/>
                  <a:gd name="T58" fmla="*/ 376 w 802"/>
                  <a:gd name="T59" fmla="*/ 174 h 634"/>
                  <a:gd name="T60" fmla="*/ 412 w 802"/>
                  <a:gd name="T61" fmla="*/ 146 h 634"/>
                  <a:gd name="T62" fmla="*/ 450 w 802"/>
                  <a:gd name="T63" fmla="*/ 128 h 634"/>
                  <a:gd name="T64" fmla="*/ 488 w 802"/>
                  <a:gd name="T65" fmla="*/ 118 h 634"/>
                  <a:gd name="T66" fmla="*/ 498 w 802"/>
                  <a:gd name="T67" fmla="*/ 116 h 634"/>
                  <a:gd name="T68" fmla="*/ 564 w 802"/>
                  <a:gd name="T69" fmla="*/ 100 h 634"/>
                  <a:gd name="T70" fmla="*/ 604 w 802"/>
                  <a:gd name="T71" fmla="*/ 96 h 634"/>
                  <a:gd name="T72" fmla="*/ 640 w 802"/>
                  <a:gd name="T73" fmla="*/ 98 h 634"/>
                  <a:gd name="T74" fmla="*/ 660 w 802"/>
                  <a:gd name="T75" fmla="*/ 108 h 634"/>
                  <a:gd name="T76" fmla="*/ 668 w 802"/>
                  <a:gd name="T77" fmla="*/ 120 h 634"/>
                  <a:gd name="T78" fmla="*/ 672 w 802"/>
                  <a:gd name="T79" fmla="*/ 136 h 634"/>
                  <a:gd name="T80" fmla="*/ 670 w 802"/>
                  <a:gd name="T81" fmla="*/ 156 h 634"/>
                  <a:gd name="T82" fmla="*/ 654 w 802"/>
                  <a:gd name="T83" fmla="*/ 196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02" h="634">
                    <a:moveTo>
                      <a:pt x="736" y="206"/>
                    </a:moveTo>
                    <a:lnTo>
                      <a:pt x="736" y="206"/>
                    </a:lnTo>
                    <a:lnTo>
                      <a:pt x="752" y="192"/>
                    </a:lnTo>
                    <a:lnTo>
                      <a:pt x="768" y="180"/>
                    </a:lnTo>
                    <a:lnTo>
                      <a:pt x="784" y="162"/>
                    </a:lnTo>
                    <a:lnTo>
                      <a:pt x="790" y="154"/>
                    </a:lnTo>
                    <a:lnTo>
                      <a:pt x="796" y="144"/>
                    </a:lnTo>
                    <a:lnTo>
                      <a:pt x="800" y="134"/>
                    </a:lnTo>
                    <a:lnTo>
                      <a:pt x="802" y="124"/>
                    </a:lnTo>
                    <a:lnTo>
                      <a:pt x="802" y="114"/>
                    </a:lnTo>
                    <a:lnTo>
                      <a:pt x="798" y="104"/>
                    </a:lnTo>
                    <a:lnTo>
                      <a:pt x="790" y="96"/>
                    </a:lnTo>
                    <a:lnTo>
                      <a:pt x="778" y="88"/>
                    </a:lnTo>
                    <a:lnTo>
                      <a:pt x="778" y="88"/>
                    </a:lnTo>
                    <a:lnTo>
                      <a:pt x="770" y="80"/>
                    </a:lnTo>
                    <a:lnTo>
                      <a:pt x="744" y="62"/>
                    </a:lnTo>
                    <a:lnTo>
                      <a:pt x="706" y="40"/>
                    </a:lnTo>
                    <a:lnTo>
                      <a:pt x="682" y="30"/>
                    </a:lnTo>
                    <a:lnTo>
                      <a:pt x="656" y="20"/>
                    </a:lnTo>
                    <a:lnTo>
                      <a:pt x="630" y="10"/>
                    </a:lnTo>
                    <a:lnTo>
                      <a:pt x="600" y="4"/>
                    </a:lnTo>
                    <a:lnTo>
                      <a:pt x="570" y="0"/>
                    </a:lnTo>
                    <a:lnTo>
                      <a:pt x="540" y="0"/>
                    </a:lnTo>
                    <a:lnTo>
                      <a:pt x="508" y="4"/>
                    </a:lnTo>
                    <a:lnTo>
                      <a:pt x="492" y="8"/>
                    </a:lnTo>
                    <a:lnTo>
                      <a:pt x="476" y="14"/>
                    </a:lnTo>
                    <a:lnTo>
                      <a:pt x="462" y="22"/>
                    </a:lnTo>
                    <a:lnTo>
                      <a:pt x="446" y="30"/>
                    </a:lnTo>
                    <a:lnTo>
                      <a:pt x="430" y="40"/>
                    </a:lnTo>
                    <a:lnTo>
                      <a:pt x="416" y="52"/>
                    </a:lnTo>
                    <a:lnTo>
                      <a:pt x="416" y="52"/>
                    </a:lnTo>
                    <a:lnTo>
                      <a:pt x="404" y="56"/>
                    </a:lnTo>
                    <a:lnTo>
                      <a:pt x="372" y="74"/>
                    </a:lnTo>
                    <a:lnTo>
                      <a:pt x="348" y="88"/>
                    </a:lnTo>
                    <a:lnTo>
                      <a:pt x="324" y="106"/>
                    </a:lnTo>
                    <a:lnTo>
                      <a:pt x="294" y="130"/>
                    </a:lnTo>
                    <a:lnTo>
                      <a:pt x="264" y="158"/>
                    </a:lnTo>
                    <a:lnTo>
                      <a:pt x="230" y="192"/>
                    </a:lnTo>
                    <a:lnTo>
                      <a:pt x="196" y="230"/>
                    </a:lnTo>
                    <a:lnTo>
                      <a:pt x="162" y="274"/>
                    </a:lnTo>
                    <a:lnTo>
                      <a:pt x="128" y="326"/>
                    </a:lnTo>
                    <a:lnTo>
                      <a:pt x="94" y="384"/>
                    </a:lnTo>
                    <a:lnTo>
                      <a:pt x="60" y="448"/>
                    </a:lnTo>
                    <a:lnTo>
                      <a:pt x="44" y="484"/>
                    </a:lnTo>
                    <a:lnTo>
                      <a:pt x="28" y="522"/>
                    </a:lnTo>
                    <a:lnTo>
                      <a:pt x="14" y="560"/>
                    </a:lnTo>
                    <a:lnTo>
                      <a:pt x="0" y="602"/>
                    </a:lnTo>
                    <a:lnTo>
                      <a:pt x="70" y="634"/>
                    </a:lnTo>
                    <a:lnTo>
                      <a:pt x="70" y="634"/>
                    </a:lnTo>
                    <a:lnTo>
                      <a:pt x="80" y="612"/>
                    </a:lnTo>
                    <a:lnTo>
                      <a:pt x="108" y="556"/>
                    </a:lnTo>
                    <a:lnTo>
                      <a:pt x="150" y="476"/>
                    </a:lnTo>
                    <a:lnTo>
                      <a:pt x="176" y="430"/>
                    </a:lnTo>
                    <a:lnTo>
                      <a:pt x="204" y="384"/>
                    </a:lnTo>
                    <a:lnTo>
                      <a:pt x="236" y="336"/>
                    </a:lnTo>
                    <a:lnTo>
                      <a:pt x="268" y="290"/>
                    </a:lnTo>
                    <a:lnTo>
                      <a:pt x="302" y="246"/>
                    </a:lnTo>
                    <a:lnTo>
                      <a:pt x="338" y="206"/>
                    </a:lnTo>
                    <a:lnTo>
                      <a:pt x="356" y="190"/>
                    </a:lnTo>
                    <a:lnTo>
                      <a:pt x="376" y="174"/>
                    </a:lnTo>
                    <a:lnTo>
                      <a:pt x="394" y="158"/>
                    </a:lnTo>
                    <a:lnTo>
                      <a:pt x="412" y="146"/>
                    </a:lnTo>
                    <a:lnTo>
                      <a:pt x="432" y="136"/>
                    </a:lnTo>
                    <a:lnTo>
                      <a:pt x="450" y="128"/>
                    </a:lnTo>
                    <a:lnTo>
                      <a:pt x="468" y="122"/>
                    </a:lnTo>
                    <a:lnTo>
                      <a:pt x="488" y="118"/>
                    </a:lnTo>
                    <a:lnTo>
                      <a:pt x="488" y="118"/>
                    </a:lnTo>
                    <a:lnTo>
                      <a:pt x="498" y="116"/>
                    </a:lnTo>
                    <a:lnTo>
                      <a:pt x="526" y="108"/>
                    </a:lnTo>
                    <a:lnTo>
                      <a:pt x="564" y="100"/>
                    </a:lnTo>
                    <a:lnTo>
                      <a:pt x="584" y="96"/>
                    </a:lnTo>
                    <a:lnTo>
                      <a:pt x="604" y="96"/>
                    </a:lnTo>
                    <a:lnTo>
                      <a:pt x="622" y="96"/>
                    </a:lnTo>
                    <a:lnTo>
                      <a:pt x="640" y="98"/>
                    </a:lnTo>
                    <a:lnTo>
                      <a:pt x="654" y="104"/>
                    </a:lnTo>
                    <a:lnTo>
                      <a:pt x="660" y="108"/>
                    </a:lnTo>
                    <a:lnTo>
                      <a:pt x="664" y="114"/>
                    </a:lnTo>
                    <a:lnTo>
                      <a:pt x="668" y="120"/>
                    </a:lnTo>
                    <a:lnTo>
                      <a:pt x="670" y="128"/>
                    </a:lnTo>
                    <a:lnTo>
                      <a:pt x="672" y="136"/>
                    </a:lnTo>
                    <a:lnTo>
                      <a:pt x="672" y="144"/>
                    </a:lnTo>
                    <a:lnTo>
                      <a:pt x="670" y="156"/>
                    </a:lnTo>
                    <a:lnTo>
                      <a:pt x="666" y="168"/>
                    </a:lnTo>
                    <a:lnTo>
                      <a:pt x="654" y="196"/>
                    </a:lnTo>
                    <a:lnTo>
                      <a:pt x="736" y="2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" name="Freeform 168"/>
              <p:cNvSpPr>
                <a:spLocks/>
              </p:cNvSpPr>
              <p:nvPr userDrawn="1"/>
            </p:nvSpPr>
            <p:spPr bwMode="auto">
              <a:xfrm>
                <a:off x="4071" y="2404"/>
                <a:ext cx="940" cy="2636"/>
              </a:xfrm>
              <a:custGeom>
                <a:avLst/>
                <a:gdLst>
                  <a:gd name="T0" fmla="*/ 876 w 940"/>
                  <a:gd name="T1" fmla="*/ 0 h 2636"/>
                  <a:gd name="T2" fmla="*/ 4 w 940"/>
                  <a:gd name="T3" fmla="*/ 2500 h 2636"/>
                  <a:gd name="T4" fmla="*/ 4 w 940"/>
                  <a:gd name="T5" fmla="*/ 2500 h 2636"/>
                  <a:gd name="T6" fmla="*/ 0 w 940"/>
                  <a:gd name="T7" fmla="*/ 2538 h 2636"/>
                  <a:gd name="T8" fmla="*/ 0 w 940"/>
                  <a:gd name="T9" fmla="*/ 2572 h 2636"/>
                  <a:gd name="T10" fmla="*/ 0 w 940"/>
                  <a:gd name="T11" fmla="*/ 2590 h 2636"/>
                  <a:gd name="T12" fmla="*/ 2 w 940"/>
                  <a:gd name="T13" fmla="*/ 2606 h 2636"/>
                  <a:gd name="T14" fmla="*/ 6 w 940"/>
                  <a:gd name="T15" fmla="*/ 2620 h 2636"/>
                  <a:gd name="T16" fmla="*/ 12 w 940"/>
                  <a:gd name="T17" fmla="*/ 2630 h 2636"/>
                  <a:gd name="T18" fmla="*/ 16 w 940"/>
                  <a:gd name="T19" fmla="*/ 2634 h 2636"/>
                  <a:gd name="T20" fmla="*/ 20 w 940"/>
                  <a:gd name="T21" fmla="*/ 2636 h 2636"/>
                  <a:gd name="T22" fmla="*/ 26 w 940"/>
                  <a:gd name="T23" fmla="*/ 2636 h 2636"/>
                  <a:gd name="T24" fmla="*/ 30 w 940"/>
                  <a:gd name="T25" fmla="*/ 2634 h 2636"/>
                  <a:gd name="T26" fmla="*/ 38 w 940"/>
                  <a:gd name="T27" fmla="*/ 2632 h 2636"/>
                  <a:gd name="T28" fmla="*/ 44 w 940"/>
                  <a:gd name="T29" fmla="*/ 2628 h 2636"/>
                  <a:gd name="T30" fmla="*/ 62 w 940"/>
                  <a:gd name="T31" fmla="*/ 2612 h 2636"/>
                  <a:gd name="T32" fmla="*/ 82 w 940"/>
                  <a:gd name="T33" fmla="*/ 2588 h 2636"/>
                  <a:gd name="T34" fmla="*/ 106 w 940"/>
                  <a:gd name="T35" fmla="*/ 2554 h 2636"/>
                  <a:gd name="T36" fmla="*/ 940 w 940"/>
                  <a:gd name="T37" fmla="*/ 94 h 2636"/>
                  <a:gd name="T38" fmla="*/ 876 w 940"/>
                  <a:gd name="T39" fmla="*/ 0 h 2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0" h="2636">
                    <a:moveTo>
                      <a:pt x="876" y="0"/>
                    </a:moveTo>
                    <a:lnTo>
                      <a:pt x="4" y="2500"/>
                    </a:lnTo>
                    <a:lnTo>
                      <a:pt x="4" y="2500"/>
                    </a:lnTo>
                    <a:lnTo>
                      <a:pt x="0" y="2538"/>
                    </a:lnTo>
                    <a:lnTo>
                      <a:pt x="0" y="2572"/>
                    </a:lnTo>
                    <a:lnTo>
                      <a:pt x="0" y="2590"/>
                    </a:lnTo>
                    <a:lnTo>
                      <a:pt x="2" y="2606"/>
                    </a:lnTo>
                    <a:lnTo>
                      <a:pt x="6" y="2620"/>
                    </a:lnTo>
                    <a:lnTo>
                      <a:pt x="12" y="2630"/>
                    </a:lnTo>
                    <a:lnTo>
                      <a:pt x="16" y="2634"/>
                    </a:lnTo>
                    <a:lnTo>
                      <a:pt x="20" y="2636"/>
                    </a:lnTo>
                    <a:lnTo>
                      <a:pt x="26" y="2636"/>
                    </a:lnTo>
                    <a:lnTo>
                      <a:pt x="30" y="2634"/>
                    </a:lnTo>
                    <a:lnTo>
                      <a:pt x="38" y="2632"/>
                    </a:lnTo>
                    <a:lnTo>
                      <a:pt x="44" y="2628"/>
                    </a:lnTo>
                    <a:lnTo>
                      <a:pt x="62" y="2612"/>
                    </a:lnTo>
                    <a:lnTo>
                      <a:pt x="82" y="2588"/>
                    </a:lnTo>
                    <a:lnTo>
                      <a:pt x="106" y="2554"/>
                    </a:lnTo>
                    <a:lnTo>
                      <a:pt x="940" y="94"/>
                    </a:lnTo>
                    <a:lnTo>
                      <a:pt x="8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" name="Freeform 169"/>
              <p:cNvSpPr>
                <a:spLocks/>
              </p:cNvSpPr>
              <p:nvPr userDrawn="1"/>
            </p:nvSpPr>
            <p:spPr bwMode="auto">
              <a:xfrm>
                <a:off x="4847" y="2638"/>
                <a:ext cx="474" cy="2658"/>
              </a:xfrm>
              <a:custGeom>
                <a:avLst/>
                <a:gdLst>
                  <a:gd name="T0" fmla="*/ 390 w 474"/>
                  <a:gd name="T1" fmla="*/ 46 h 2658"/>
                  <a:gd name="T2" fmla="*/ 0 w 474"/>
                  <a:gd name="T3" fmla="*/ 2508 h 2658"/>
                  <a:gd name="T4" fmla="*/ 0 w 474"/>
                  <a:gd name="T5" fmla="*/ 2508 h 2658"/>
                  <a:gd name="T6" fmla="*/ 0 w 474"/>
                  <a:gd name="T7" fmla="*/ 2542 h 2658"/>
                  <a:gd name="T8" fmla="*/ 4 w 474"/>
                  <a:gd name="T9" fmla="*/ 2576 h 2658"/>
                  <a:gd name="T10" fmla="*/ 10 w 474"/>
                  <a:gd name="T11" fmla="*/ 2610 h 2658"/>
                  <a:gd name="T12" fmla="*/ 14 w 474"/>
                  <a:gd name="T13" fmla="*/ 2626 h 2658"/>
                  <a:gd name="T14" fmla="*/ 18 w 474"/>
                  <a:gd name="T15" fmla="*/ 2638 h 2658"/>
                  <a:gd name="T16" fmla="*/ 24 w 474"/>
                  <a:gd name="T17" fmla="*/ 2650 h 2658"/>
                  <a:gd name="T18" fmla="*/ 32 w 474"/>
                  <a:gd name="T19" fmla="*/ 2656 h 2658"/>
                  <a:gd name="T20" fmla="*/ 36 w 474"/>
                  <a:gd name="T21" fmla="*/ 2656 h 2658"/>
                  <a:gd name="T22" fmla="*/ 42 w 474"/>
                  <a:gd name="T23" fmla="*/ 2658 h 2658"/>
                  <a:gd name="T24" fmla="*/ 46 w 474"/>
                  <a:gd name="T25" fmla="*/ 2656 h 2658"/>
                  <a:gd name="T26" fmla="*/ 52 w 474"/>
                  <a:gd name="T27" fmla="*/ 2654 h 2658"/>
                  <a:gd name="T28" fmla="*/ 64 w 474"/>
                  <a:gd name="T29" fmla="*/ 2642 h 2658"/>
                  <a:gd name="T30" fmla="*/ 78 w 474"/>
                  <a:gd name="T31" fmla="*/ 2624 h 2658"/>
                  <a:gd name="T32" fmla="*/ 474 w 474"/>
                  <a:gd name="T33" fmla="*/ 0 h 2658"/>
                  <a:gd name="T34" fmla="*/ 390 w 474"/>
                  <a:gd name="T35" fmla="*/ 46 h 2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74" h="2658">
                    <a:moveTo>
                      <a:pt x="390" y="46"/>
                    </a:moveTo>
                    <a:lnTo>
                      <a:pt x="0" y="2508"/>
                    </a:lnTo>
                    <a:lnTo>
                      <a:pt x="0" y="2508"/>
                    </a:lnTo>
                    <a:lnTo>
                      <a:pt x="0" y="2542"/>
                    </a:lnTo>
                    <a:lnTo>
                      <a:pt x="4" y="2576"/>
                    </a:lnTo>
                    <a:lnTo>
                      <a:pt x="10" y="2610"/>
                    </a:lnTo>
                    <a:lnTo>
                      <a:pt x="14" y="2626"/>
                    </a:lnTo>
                    <a:lnTo>
                      <a:pt x="18" y="2638"/>
                    </a:lnTo>
                    <a:lnTo>
                      <a:pt x="24" y="2650"/>
                    </a:lnTo>
                    <a:lnTo>
                      <a:pt x="32" y="2656"/>
                    </a:lnTo>
                    <a:lnTo>
                      <a:pt x="36" y="2656"/>
                    </a:lnTo>
                    <a:lnTo>
                      <a:pt x="42" y="2658"/>
                    </a:lnTo>
                    <a:lnTo>
                      <a:pt x="46" y="2656"/>
                    </a:lnTo>
                    <a:lnTo>
                      <a:pt x="52" y="2654"/>
                    </a:lnTo>
                    <a:lnTo>
                      <a:pt x="64" y="2642"/>
                    </a:lnTo>
                    <a:lnTo>
                      <a:pt x="78" y="2624"/>
                    </a:lnTo>
                    <a:lnTo>
                      <a:pt x="474" y="0"/>
                    </a:lnTo>
                    <a:lnTo>
                      <a:pt x="390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" name="Freeform 170"/>
              <p:cNvSpPr>
                <a:spLocks/>
              </p:cNvSpPr>
              <p:nvPr userDrawn="1"/>
            </p:nvSpPr>
            <p:spPr bwMode="auto">
              <a:xfrm>
                <a:off x="5633" y="2778"/>
                <a:ext cx="156" cy="2622"/>
              </a:xfrm>
              <a:custGeom>
                <a:avLst/>
                <a:gdLst>
                  <a:gd name="T0" fmla="*/ 0 w 156"/>
                  <a:gd name="T1" fmla="*/ 70 h 2622"/>
                  <a:gd name="T2" fmla="*/ 40 w 156"/>
                  <a:gd name="T3" fmla="*/ 2462 h 2622"/>
                  <a:gd name="T4" fmla="*/ 40 w 156"/>
                  <a:gd name="T5" fmla="*/ 2462 h 2622"/>
                  <a:gd name="T6" fmla="*/ 48 w 156"/>
                  <a:gd name="T7" fmla="*/ 2504 h 2622"/>
                  <a:gd name="T8" fmla="*/ 58 w 156"/>
                  <a:gd name="T9" fmla="*/ 2542 h 2622"/>
                  <a:gd name="T10" fmla="*/ 64 w 156"/>
                  <a:gd name="T11" fmla="*/ 2562 h 2622"/>
                  <a:gd name="T12" fmla="*/ 72 w 156"/>
                  <a:gd name="T13" fmla="*/ 2580 h 2622"/>
                  <a:gd name="T14" fmla="*/ 80 w 156"/>
                  <a:gd name="T15" fmla="*/ 2598 h 2622"/>
                  <a:gd name="T16" fmla="*/ 88 w 156"/>
                  <a:gd name="T17" fmla="*/ 2610 h 2622"/>
                  <a:gd name="T18" fmla="*/ 98 w 156"/>
                  <a:gd name="T19" fmla="*/ 2620 h 2622"/>
                  <a:gd name="T20" fmla="*/ 104 w 156"/>
                  <a:gd name="T21" fmla="*/ 2622 h 2622"/>
                  <a:gd name="T22" fmla="*/ 108 w 156"/>
                  <a:gd name="T23" fmla="*/ 2622 h 2622"/>
                  <a:gd name="T24" fmla="*/ 114 w 156"/>
                  <a:gd name="T25" fmla="*/ 2622 h 2622"/>
                  <a:gd name="T26" fmla="*/ 120 w 156"/>
                  <a:gd name="T27" fmla="*/ 2618 h 2622"/>
                  <a:gd name="T28" fmla="*/ 126 w 156"/>
                  <a:gd name="T29" fmla="*/ 2614 h 2622"/>
                  <a:gd name="T30" fmla="*/ 132 w 156"/>
                  <a:gd name="T31" fmla="*/ 2606 h 2622"/>
                  <a:gd name="T32" fmla="*/ 144 w 156"/>
                  <a:gd name="T33" fmla="*/ 2586 h 2622"/>
                  <a:gd name="T34" fmla="*/ 156 w 156"/>
                  <a:gd name="T35" fmla="*/ 2554 h 2622"/>
                  <a:gd name="T36" fmla="*/ 132 w 156"/>
                  <a:gd name="T37" fmla="*/ 0 h 2622"/>
                  <a:gd name="T38" fmla="*/ 0 w 156"/>
                  <a:gd name="T39" fmla="*/ 70 h 2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6" h="2622">
                    <a:moveTo>
                      <a:pt x="0" y="70"/>
                    </a:moveTo>
                    <a:lnTo>
                      <a:pt x="40" y="2462"/>
                    </a:lnTo>
                    <a:lnTo>
                      <a:pt x="40" y="2462"/>
                    </a:lnTo>
                    <a:lnTo>
                      <a:pt x="48" y="2504"/>
                    </a:lnTo>
                    <a:lnTo>
                      <a:pt x="58" y="2542"/>
                    </a:lnTo>
                    <a:lnTo>
                      <a:pt x="64" y="2562"/>
                    </a:lnTo>
                    <a:lnTo>
                      <a:pt x="72" y="2580"/>
                    </a:lnTo>
                    <a:lnTo>
                      <a:pt x="80" y="2598"/>
                    </a:lnTo>
                    <a:lnTo>
                      <a:pt x="88" y="2610"/>
                    </a:lnTo>
                    <a:lnTo>
                      <a:pt x="98" y="2620"/>
                    </a:lnTo>
                    <a:lnTo>
                      <a:pt x="104" y="2622"/>
                    </a:lnTo>
                    <a:lnTo>
                      <a:pt x="108" y="2622"/>
                    </a:lnTo>
                    <a:lnTo>
                      <a:pt x="114" y="2622"/>
                    </a:lnTo>
                    <a:lnTo>
                      <a:pt x="120" y="2618"/>
                    </a:lnTo>
                    <a:lnTo>
                      <a:pt x="126" y="2614"/>
                    </a:lnTo>
                    <a:lnTo>
                      <a:pt x="132" y="2606"/>
                    </a:lnTo>
                    <a:lnTo>
                      <a:pt x="144" y="2586"/>
                    </a:lnTo>
                    <a:lnTo>
                      <a:pt x="156" y="2554"/>
                    </a:lnTo>
                    <a:lnTo>
                      <a:pt x="132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" name="Freeform 171"/>
              <p:cNvSpPr>
                <a:spLocks/>
              </p:cNvSpPr>
              <p:nvPr userDrawn="1"/>
            </p:nvSpPr>
            <p:spPr bwMode="auto">
              <a:xfrm>
                <a:off x="6055" y="2722"/>
                <a:ext cx="552" cy="2492"/>
              </a:xfrm>
              <a:custGeom>
                <a:avLst/>
                <a:gdLst>
                  <a:gd name="T0" fmla="*/ 0 w 552"/>
                  <a:gd name="T1" fmla="*/ 16 h 2492"/>
                  <a:gd name="T2" fmla="*/ 412 w 552"/>
                  <a:gd name="T3" fmla="*/ 2384 h 2492"/>
                  <a:gd name="T4" fmla="*/ 412 w 552"/>
                  <a:gd name="T5" fmla="*/ 2384 h 2492"/>
                  <a:gd name="T6" fmla="*/ 418 w 552"/>
                  <a:gd name="T7" fmla="*/ 2394 h 2492"/>
                  <a:gd name="T8" fmla="*/ 436 w 552"/>
                  <a:gd name="T9" fmla="*/ 2420 h 2492"/>
                  <a:gd name="T10" fmla="*/ 458 w 552"/>
                  <a:gd name="T11" fmla="*/ 2450 h 2492"/>
                  <a:gd name="T12" fmla="*/ 472 w 552"/>
                  <a:gd name="T13" fmla="*/ 2464 h 2492"/>
                  <a:gd name="T14" fmla="*/ 486 w 552"/>
                  <a:gd name="T15" fmla="*/ 2476 h 2492"/>
                  <a:gd name="T16" fmla="*/ 498 w 552"/>
                  <a:gd name="T17" fmla="*/ 2486 h 2492"/>
                  <a:gd name="T18" fmla="*/ 512 w 552"/>
                  <a:gd name="T19" fmla="*/ 2490 h 2492"/>
                  <a:gd name="T20" fmla="*/ 518 w 552"/>
                  <a:gd name="T21" fmla="*/ 2492 h 2492"/>
                  <a:gd name="T22" fmla="*/ 524 w 552"/>
                  <a:gd name="T23" fmla="*/ 2490 h 2492"/>
                  <a:gd name="T24" fmla="*/ 528 w 552"/>
                  <a:gd name="T25" fmla="*/ 2488 h 2492"/>
                  <a:gd name="T26" fmla="*/ 534 w 552"/>
                  <a:gd name="T27" fmla="*/ 2484 h 2492"/>
                  <a:gd name="T28" fmla="*/ 538 w 552"/>
                  <a:gd name="T29" fmla="*/ 2478 h 2492"/>
                  <a:gd name="T30" fmla="*/ 542 w 552"/>
                  <a:gd name="T31" fmla="*/ 2470 h 2492"/>
                  <a:gd name="T32" fmla="*/ 546 w 552"/>
                  <a:gd name="T33" fmla="*/ 2458 h 2492"/>
                  <a:gd name="T34" fmla="*/ 548 w 552"/>
                  <a:gd name="T35" fmla="*/ 2446 h 2492"/>
                  <a:gd name="T36" fmla="*/ 552 w 552"/>
                  <a:gd name="T37" fmla="*/ 2414 h 2492"/>
                  <a:gd name="T38" fmla="*/ 552 w 552"/>
                  <a:gd name="T39" fmla="*/ 2370 h 2492"/>
                  <a:gd name="T40" fmla="*/ 92 w 552"/>
                  <a:gd name="T41" fmla="*/ 0 h 2492"/>
                  <a:gd name="T42" fmla="*/ 0 w 552"/>
                  <a:gd name="T43" fmla="*/ 16 h 2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2" h="2492">
                    <a:moveTo>
                      <a:pt x="0" y="16"/>
                    </a:moveTo>
                    <a:lnTo>
                      <a:pt x="412" y="2384"/>
                    </a:lnTo>
                    <a:lnTo>
                      <a:pt x="412" y="2384"/>
                    </a:lnTo>
                    <a:lnTo>
                      <a:pt x="418" y="2394"/>
                    </a:lnTo>
                    <a:lnTo>
                      <a:pt x="436" y="2420"/>
                    </a:lnTo>
                    <a:lnTo>
                      <a:pt x="458" y="2450"/>
                    </a:lnTo>
                    <a:lnTo>
                      <a:pt x="472" y="2464"/>
                    </a:lnTo>
                    <a:lnTo>
                      <a:pt x="486" y="2476"/>
                    </a:lnTo>
                    <a:lnTo>
                      <a:pt x="498" y="2486"/>
                    </a:lnTo>
                    <a:lnTo>
                      <a:pt x="512" y="2490"/>
                    </a:lnTo>
                    <a:lnTo>
                      <a:pt x="518" y="2492"/>
                    </a:lnTo>
                    <a:lnTo>
                      <a:pt x="524" y="2490"/>
                    </a:lnTo>
                    <a:lnTo>
                      <a:pt x="528" y="2488"/>
                    </a:lnTo>
                    <a:lnTo>
                      <a:pt x="534" y="2484"/>
                    </a:lnTo>
                    <a:lnTo>
                      <a:pt x="538" y="2478"/>
                    </a:lnTo>
                    <a:lnTo>
                      <a:pt x="542" y="2470"/>
                    </a:lnTo>
                    <a:lnTo>
                      <a:pt x="546" y="2458"/>
                    </a:lnTo>
                    <a:lnTo>
                      <a:pt x="548" y="2446"/>
                    </a:lnTo>
                    <a:lnTo>
                      <a:pt x="552" y="2414"/>
                    </a:lnTo>
                    <a:lnTo>
                      <a:pt x="552" y="2370"/>
                    </a:lnTo>
                    <a:lnTo>
                      <a:pt x="9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" name="Freeform 172"/>
              <p:cNvSpPr>
                <a:spLocks/>
              </p:cNvSpPr>
              <p:nvPr userDrawn="1"/>
            </p:nvSpPr>
            <p:spPr bwMode="auto">
              <a:xfrm>
                <a:off x="6343" y="2388"/>
                <a:ext cx="1032" cy="2600"/>
              </a:xfrm>
              <a:custGeom>
                <a:avLst/>
                <a:gdLst>
                  <a:gd name="T0" fmla="*/ 0 w 1032"/>
                  <a:gd name="T1" fmla="*/ 102 h 2600"/>
                  <a:gd name="T2" fmla="*/ 910 w 1032"/>
                  <a:gd name="T3" fmla="*/ 2508 h 2600"/>
                  <a:gd name="T4" fmla="*/ 910 w 1032"/>
                  <a:gd name="T5" fmla="*/ 2508 h 2600"/>
                  <a:gd name="T6" fmla="*/ 918 w 1032"/>
                  <a:gd name="T7" fmla="*/ 2518 h 2600"/>
                  <a:gd name="T8" fmla="*/ 938 w 1032"/>
                  <a:gd name="T9" fmla="*/ 2542 h 2600"/>
                  <a:gd name="T10" fmla="*/ 964 w 1032"/>
                  <a:gd name="T11" fmla="*/ 2568 h 2600"/>
                  <a:gd name="T12" fmla="*/ 978 w 1032"/>
                  <a:gd name="T13" fmla="*/ 2582 h 2600"/>
                  <a:gd name="T14" fmla="*/ 990 w 1032"/>
                  <a:gd name="T15" fmla="*/ 2592 h 2600"/>
                  <a:gd name="T16" fmla="*/ 1004 w 1032"/>
                  <a:gd name="T17" fmla="*/ 2598 h 2600"/>
                  <a:gd name="T18" fmla="*/ 1010 w 1032"/>
                  <a:gd name="T19" fmla="*/ 2600 h 2600"/>
                  <a:gd name="T20" fmla="*/ 1014 w 1032"/>
                  <a:gd name="T21" fmla="*/ 2600 h 2600"/>
                  <a:gd name="T22" fmla="*/ 1020 w 1032"/>
                  <a:gd name="T23" fmla="*/ 2598 h 2600"/>
                  <a:gd name="T24" fmla="*/ 1024 w 1032"/>
                  <a:gd name="T25" fmla="*/ 2596 h 2600"/>
                  <a:gd name="T26" fmla="*/ 1026 w 1032"/>
                  <a:gd name="T27" fmla="*/ 2590 h 2600"/>
                  <a:gd name="T28" fmla="*/ 1030 w 1032"/>
                  <a:gd name="T29" fmla="*/ 2584 h 2600"/>
                  <a:gd name="T30" fmla="*/ 1032 w 1032"/>
                  <a:gd name="T31" fmla="*/ 2576 h 2600"/>
                  <a:gd name="T32" fmla="*/ 1032 w 1032"/>
                  <a:gd name="T33" fmla="*/ 2564 h 2600"/>
                  <a:gd name="T34" fmla="*/ 1030 w 1032"/>
                  <a:gd name="T35" fmla="*/ 2536 h 2600"/>
                  <a:gd name="T36" fmla="*/ 1024 w 1032"/>
                  <a:gd name="T37" fmla="*/ 2496 h 2600"/>
                  <a:gd name="T38" fmla="*/ 1012 w 1032"/>
                  <a:gd name="T39" fmla="*/ 2446 h 2600"/>
                  <a:gd name="T40" fmla="*/ 78 w 1032"/>
                  <a:gd name="T41" fmla="*/ 0 h 2600"/>
                  <a:gd name="T42" fmla="*/ 0 w 1032"/>
                  <a:gd name="T43" fmla="*/ 102 h 2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32" h="2600">
                    <a:moveTo>
                      <a:pt x="0" y="102"/>
                    </a:moveTo>
                    <a:lnTo>
                      <a:pt x="910" y="2508"/>
                    </a:lnTo>
                    <a:lnTo>
                      <a:pt x="910" y="2508"/>
                    </a:lnTo>
                    <a:lnTo>
                      <a:pt x="918" y="2518"/>
                    </a:lnTo>
                    <a:lnTo>
                      <a:pt x="938" y="2542"/>
                    </a:lnTo>
                    <a:lnTo>
                      <a:pt x="964" y="2568"/>
                    </a:lnTo>
                    <a:lnTo>
                      <a:pt x="978" y="2582"/>
                    </a:lnTo>
                    <a:lnTo>
                      <a:pt x="990" y="2592"/>
                    </a:lnTo>
                    <a:lnTo>
                      <a:pt x="1004" y="2598"/>
                    </a:lnTo>
                    <a:lnTo>
                      <a:pt x="1010" y="2600"/>
                    </a:lnTo>
                    <a:lnTo>
                      <a:pt x="1014" y="2600"/>
                    </a:lnTo>
                    <a:lnTo>
                      <a:pt x="1020" y="2598"/>
                    </a:lnTo>
                    <a:lnTo>
                      <a:pt x="1024" y="2596"/>
                    </a:lnTo>
                    <a:lnTo>
                      <a:pt x="1026" y="2590"/>
                    </a:lnTo>
                    <a:lnTo>
                      <a:pt x="1030" y="2584"/>
                    </a:lnTo>
                    <a:lnTo>
                      <a:pt x="1032" y="2576"/>
                    </a:lnTo>
                    <a:lnTo>
                      <a:pt x="1032" y="2564"/>
                    </a:lnTo>
                    <a:lnTo>
                      <a:pt x="1030" y="2536"/>
                    </a:lnTo>
                    <a:lnTo>
                      <a:pt x="1024" y="2496"/>
                    </a:lnTo>
                    <a:lnTo>
                      <a:pt x="1012" y="2446"/>
                    </a:lnTo>
                    <a:lnTo>
                      <a:pt x="78" y="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" name="Freeform 173"/>
              <p:cNvSpPr>
                <a:spLocks/>
              </p:cNvSpPr>
              <p:nvPr userDrawn="1"/>
            </p:nvSpPr>
            <p:spPr bwMode="auto">
              <a:xfrm>
                <a:off x="5267" y="1148"/>
                <a:ext cx="146" cy="552"/>
              </a:xfrm>
              <a:custGeom>
                <a:avLst/>
                <a:gdLst>
                  <a:gd name="T0" fmla="*/ 0 w 146"/>
                  <a:gd name="T1" fmla="*/ 102 h 552"/>
                  <a:gd name="T2" fmla="*/ 0 w 146"/>
                  <a:gd name="T3" fmla="*/ 102 h 552"/>
                  <a:gd name="T4" fmla="*/ 0 w 146"/>
                  <a:gd name="T5" fmla="*/ 134 h 552"/>
                  <a:gd name="T6" fmla="*/ 4 w 146"/>
                  <a:gd name="T7" fmla="*/ 166 h 552"/>
                  <a:gd name="T8" fmla="*/ 8 w 146"/>
                  <a:gd name="T9" fmla="*/ 198 h 552"/>
                  <a:gd name="T10" fmla="*/ 14 w 146"/>
                  <a:gd name="T11" fmla="*/ 230 h 552"/>
                  <a:gd name="T12" fmla="*/ 26 w 146"/>
                  <a:gd name="T13" fmla="*/ 292 h 552"/>
                  <a:gd name="T14" fmla="*/ 40 w 146"/>
                  <a:gd name="T15" fmla="*/ 352 h 552"/>
                  <a:gd name="T16" fmla="*/ 40 w 146"/>
                  <a:gd name="T17" fmla="*/ 352 h 552"/>
                  <a:gd name="T18" fmla="*/ 46 w 146"/>
                  <a:gd name="T19" fmla="*/ 402 h 552"/>
                  <a:gd name="T20" fmla="*/ 52 w 146"/>
                  <a:gd name="T21" fmla="*/ 454 h 552"/>
                  <a:gd name="T22" fmla="*/ 56 w 146"/>
                  <a:gd name="T23" fmla="*/ 480 h 552"/>
                  <a:gd name="T24" fmla="*/ 62 w 146"/>
                  <a:gd name="T25" fmla="*/ 506 h 552"/>
                  <a:gd name="T26" fmla="*/ 70 w 146"/>
                  <a:gd name="T27" fmla="*/ 530 h 552"/>
                  <a:gd name="T28" fmla="*/ 80 w 146"/>
                  <a:gd name="T29" fmla="*/ 552 h 552"/>
                  <a:gd name="T30" fmla="*/ 80 w 146"/>
                  <a:gd name="T31" fmla="*/ 552 h 552"/>
                  <a:gd name="T32" fmla="*/ 86 w 146"/>
                  <a:gd name="T33" fmla="*/ 552 h 552"/>
                  <a:gd name="T34" fmla="*/ 92 w 146"/>
                  <a:gd name="T35" fmla="*/ 548 h 552"/>
                  <a:gd name="T36" fmla="*/ 98 w 146"/>
                  <a:gd name="T37" fmla="*/ 540 h 552"/>
                  <a:gd name="T38" fmla="*/ 102 w 146"/>
                  <a:gd name="T39" fmla="*/ 530 h 552"/>
                  <a:gd name="T40" fmla="*/ 114 w 146"/>
                  <a:gd name="T41" fmla="*/ 500 h 552"/>
                  <a:gd name="T42" fmla="*/ 124 w 146"/>
                  <a:gd name="T43" fmla="*/ 464 h 552"/>
                  <a:gd name="T44" fmla="*/ 132 w 146"/>
                  <a:gd name="T45" fmla="*/ 420 h 552"/>
                  <a:gd name="T46" fmla="*/ 138 w 146"/>
                  <a:gd name="T47" fmla="*/ 370 h 552"/>
                  <a:gd name="T48" fmla="*/ 144 w 146"/>
                  <a:gd name="T49" fmla="*/ 318 h 552"/>
                  <a:gd name="T50" fmla="*/ 146 w 146"/>
                  <a:gd name="T51" fmla="*/ 264 h 552"/>
                  <a:gd name="T52" fmla="*/ 144 w 146"/>
                  <a:gd name="T53" fmla="*/ 210 h 552"/>
                  <a:gd name="T54" fmla="*/ 140 w 146"/>
                  <a:gd name="T55" fmla="*/ 160 h 552"/>
                  <a:gd name="T56" fmla="*/ 132 w 146"/>
                  <a:gd name="T57" fmla="*/ 112 h 552"/>
                  <a:gd name="T58" fmla="*/ 128 w 146"/>
                  <a:gd name="T59" fmla="*/ 92 h 552"/>
                  <a:gd name="T60" fmla="*/ 122 w 146"/>
                  <a:gd name="T61" fmla="*/ 72 h 552"/>
                  <a:gd name="T62" fmla="*/ 114 w 146"/>
                  <a:gd name="T63" fmla="*/ 54 h 552"/>
                  <a:gd name="T64" fmla="*/ 104 w 146"/>
                  <a:gd name="T65" fmla="*/ 38 h 552"/>
                  <a:gd name="T66" fmla="*/ 94 w 146"/>
                  <a:gd name="T67" fmla="*/ 26 h 552"/>
                  <a:gd name="T68" fmla="*/ 84 w 146"/>
                  <a:gd name="T69" fmla="*/ 14 h 552"/>
                  <a:gd name="T70" fmla="*/ 72 w 146"/>
                  <a:gd name="T71" fmla="*/ 6 h 552"/>
                  <a:gd name="T72" fmla="*/ 58 w 146"/>
                  <a:gd name="T73" fmla="*/ 2 h 552"/>
                  <a:gd name="T74" fmla="*/ 42 w 146"/>
                  <a:gd name="T75" fmla="*/ 0 h 552"/>
                  <a:gd name="T76" fmla="*/ 26 w 146"/>
                  <a:gd name="T77" fmla="*/ 2 h 552"/>
                  <a:gd name="T78" fmla="*/ 26 w 146"/>
                  <a:gd name="T79" fmla="*/ 2 h 552"/>
                  <a:gd name="T80" fmla="*/ 14 w 146"/>
                  <a:gd name="T81" fmla="*/ 26 h 552"/>
                  <a:gd name="T82" fmla="*/ 6 w 146"/>
                  <a:gd name="T83" fmla="*/ 50 h 552"/>
                  <a:gd name="T84" fmla="*/ 0 w 146"/>
                  <a:gd name="T85" fmla="*/ 76 h 552"/>
                  <a:gd name="T86" fmla="*/ 0 w 146"/>
                  <a:gd name="T87" fmla="*/ 90 h 552"/>
                  <a:gd name="T88" fmla="*/ 0 w 146"/>
                  <a:gd name="T89" fmla="*/ 10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6" h="552">
                    <a:moveTo>
                      <a:pt x="0" y="102"/>
                    </a:moveTo>
                    <a:lnTo>
                      <a:pt x="0" y="102"/>
                    </a:lnTo>
                    <a:lnTo>
                      <a:pt x="0" y="134"/>
                    </a:lnTo>
                    <a:lnTo>
                      <a:pt x="4" y="166"/>
                    </a:lnTo>
                    <a:lnTo>
                      <a:pt x="8" y="198"/>
                    </a:lnTo>
                    <a:lnTo>
                      <a:pt x="14" y="230"/>
                    </a:lnTo>
                    <a:lnTo>
                      <a:pt x="26" y="292"/>
                    </a:lnTo>
                    <a:lnTo>
                      <a:pt x="40" y="352"/>
                    </a:lnTo>
                    <a:lnTo>
                      <a:pt x="40" y="352"/>
                    </a:lnTo>
                    <a:lnTo>
                      <a:pt x="46" y="402"/>
                    </a:lnTo>
                    <a:lnTo>
                      <a:pt x="52" y="454"/>
                    </a:lnTo>
                    <a:lnTo>
                      <a:pt x="56" y="480"/>
                    </a:lnTo>
                    <a:lnTo>
                      <a:pt x="62" y="506"/>
                    </a:lnTo>
                    <a:lnTo>
                      <a:pt x="70" y="530"/>
                    </a:lnTo>
                    <a:lnTo>
                      <a:pt x="80" y="552"/>
                    </a:lnTo>
                    <a:lnTo>
                      <a:pt x="80" y="552"/>
                    </a:lnTo>
                    <a:lnTo>
                      <a:pt x="86" y="552"/>
                    </a:lnTo>
                    <a:lnTo>
                      <a:pt x="92" y="548"/>
                    </a:lnTo>
                    <a:lnTo>
                      <a:pt x="98" y="540"/>
                    </a:lnTo>
                    <a:lnTo>
                      <a:pt x="102" y="530"/>
                    </a:lnTo>
                    <a:lnTo>
                      <a:pt x="114" y="500"/>
                    </a:lnTo>
                    <a:lnTo>
                      <a:pt x="124" y="464"/>
                    </a:lnTo>
                    <a:lnTo>
                      <a:pt x="132" y="420"/>
                    </a:lnTo>
                    <a:lnTo>
                      <a:pt x="138" y="370"/>
                    </a:lnTo>
                    <a:lnTo>
                      <a:pt x="144" y="318"/>
                    </a:lnTo>
                    <a:lnTo>
                      <a:pt x="146" y="264"/>
                    </a:lnTo>
                    <a:lnTo>
                      <a:pt x="144" y="210"/>
                    </a:lnTo>
                    <a:lnTo>
                      <a:pt x="140" y="160"/>
                    </a:lnTo>
                    <a:lnTo>
                      <a:pt x="132" y="112"/>
                    </a:lnTo>
                    <a:lnTo>
                      <a:pt x="128" y="92"/>
                    </a:lnTo>
                    <a:lnTo>
                      <a:pt x="122" y="72"/>
                    </a:lnTo>
                    <a:lnTo>
                      <a:pt x="114" y="54"/>
                    </a:lnTo>
                    <a:lnTo>
                      <a:pt x="104" y="38"/>
                    </a:lnTo>
                    <a:lnTo>
                      <a:pt x="94" y="26"/>
                    </a:lnTo>
                    <a:lnTo>
                      <a:pt x="84" y="14"/>
                    </a:lnTo>
                    <a:lnTo>
                      <a:pt x="72" y="6"/>
                    </a:lnTo>
                    <a:lnTo>
                      <a:pt x="58" y="2"/>
                    </a:lnTo>
                    <a:lnTo>
                      <a:pt x="42" y="0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14" y="26"/>
                    </a:lnTo>
                    <a:lnTo>
                      <a:pt x="6" y="50"/>
                    </a:lnTo>
                    <a:lnTo>
                      <a:pt x="0" y="76"/>
                    </a:lnTo>
                    <a:lnTo>
                      <a:pt x="0" y="9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" name="Freeform 174"/>
              <p:cNvSpPr>
                <a:spLocks/>
              </p:cNvSpPr>
              <p:nvPr userDrawn="1"/>
            </p:nvSpPr>
            <p:spPr bwMode="auto">
              <a:xfrm>
                <a:off x="5267" y="1148"/>
                <a:ext cx="146" cy="552"/>
              </a:xfrm>
              <a:custGeom>
                <a:avLst/>
                <a:gdLst>
                  <a:gd name="T0" fmla="*/ 0 w 146"/>
                  <a:gd name="T1" fmla="*/ 102 h 552"/>
                  <a:gd name="T2" fmla="*/ 0 w 146"/>
                  <a:gd name="T3" fmla="*/ 102 h 552"/>
                  <a:gd name="T4" fmla="*/ 0 w 146"/>
                  <a:gd name="T5" fmla="*/ 134 h 552"/>
                  <a:gd name="T6" fmla="*/ 4 w 146"/>
                  <a:gd name="T7" fmla="*/ 166 h 552"/>
                  <a:gd name="T8" fmla="*/ 8 w 146"/>
                  <a:gd name="T9" fmla="*/ 198 h 552"/>
                  <a:gd name="T10" fmla="*/ 14 w 146"/>
                  <a:gd name="T11" fmla="*/ 230 h 552"/>
                  <a:gd name="T12" fmla="*/ 26 w 146"/>
                  <a:gd name="T13" fmla="*/ 292 h 552"/>
                  <a:gd name="T14" fmla="*/ 40 w 146"/>
                  <a:gd name="T15" fmla="*/ 352 h 552"/>
                  <a:gd name="T16" fmla="*/ 40 w 146"/>
                  <a:gd name="T17" fmla="*/ 352 h 552"/>
                  <a:gd name="T18" fmla="*/ 46 w 146"/>
                  <a:gd name="T19" fmla="*/ 402 h 552"/>
                  <a:gd name="T20" fmla="*/ 52 w 146"/>
                  <a:gd name="T21" fmla="*/ 454 h 552"/>
                  <a:gd name="T22" fmla="*/ 56 w 146"/>
                  <a:gd name="T23" fmla="*/ 480 h 552"/>
                  <a:gd name="T24" fmla="*/ 62 w 146"/>
                  <a:gd name="T25" fmla="*/ 506 h 552"/>
                  <a:gd name="T26" fmla="*/ 70 w 146"/>
                  <a:gd name="T27" fmla="*/ 530 h 552"/>
                  <a:gd name="T28" fmla="*/ 80 w 146"/>
                  <a:gd name="T29" fmla="*/ 552 h 552"/>
                  <a:gd name="T30" fmla="*/ 80 w 146"/>
                  <a:gd name="T31" fmla="*/ 552 h 552"/>
                  <a:gd name="T32" fmla="*/ 86 w 146"/>
                  <a:gd name="T33" fmla="*/ 552 h 552"/>
                  <a:gd name="T34" fmla="*/ 92 w 146"/>
                  <a:gd name="T35" fmla="*/ 548 h 552"/>
                  <a:gd name="T36" fmla="*/ 98 w 146"/>
                  <a:gd name="T37" fmla="*/ 540 h 552"/>
                  <a:gd name="T38" fmla="*/ 102 w 146"/>
                  <a:gd name="T39" fmla="*/ 530 h 552"/>
                  <a:gd name="T40" fmla="*/ 114 w 146"/>
                  <a:gd name="T41" fmla="*/ 500 h 552"/>
                  <a:gd name="T42" fmla="*/ 124 w 146"/>
                  <a:gd name="T43" fmla="*/ 464 h 552"/>
                  <a:gd name="T44" fmla="*/ 132 w 146"/>
                  <a:gd name="T45" fmla="*/ 420 h 552"/>
                  <a:gd name="T46" fmla="*/ 138 w 146"/>
                  <a:gd name="T47" fmla="*/ 370 h 552"/>
                  <a:gd name="T48" fmla="*/ 144 w 146"/>
                  <a:gd name="T49" fmla="*/ 318 h 552"/>
                  <a:gd name="T50" fmla="*/ 146 w 146"/>
                  <a:gd name="T51" fmla="*/ 264 h 552"/>
                  <a:gd name="T52" fmla="*/ 144 w 146"/>
                  <a:gd name="T53" fmla="*/ 210 h 552"/>
                  <a:gd name="T54" fmla="*/ 140 w 146"/>
                  <a:gd name="T55" fmla="*/ 160 h 552"/>
                  <a:gd name="T56" fmla="*/ 132 w 146"/>
                  <a:gd name="T57" fmla="*/ 112 h 552"/>
                  <a:gd name="T58" fmla="*/ 128 w 146"/>
                  <a:gd name="T59" fmla="*/ 92 h 552"/>
                  <a:gd name="T60" fmla="*/ 122 w 146"/>
                  <a:gd name="T61" fmla="*/ 72 h 552"/>
                  <a:gd name="T62" fmla="*/ 114 w 146"/>
                  <a:gd name="T63" fmla="*/ 54 h 552"/>
                  <a:gd name="T64" fmla="*/ 104 w 146"/>
                  <a:gd name="T65" fmla="*/ 38 h 552"/>
                  <a:gd name="T66" fmla="*/ 94 w 146"/>
                  <a:gd name="T67" fmla="*/ 26 h 552"/>
                  <a:gd name="T68" fmla="*/ 84 w 146"/>
                  <a:gd name="T69" fmla="*/ 14 h 552"/>
                  <a:gd name="T70" fmla="*/ 72 w 146"/>
                  <a:gd name="T71" fmla="*/ 6 h 552"/>
                  <a:gd name="T72" fmla="*/ 58 w 146"/>
                  <a:gd name="T73" fmla="*/ 2 h 552"/>
                  <a:gd name="T74" fmla="*/ 42 w 146"/>
                  <a:gd name="T75" fmla="*/ 0 h 552"/>
                  <a:gd name="T76" fmla="*/ 26 w 146"/>
                  <a:gd name="T77" fmla="*/ 2 h 552"/>
                  <a:gd name="T78" fmla="*/ 26 w 146"/>
                  <a:gd name="T79" fmla="*/ 2 h 552"/>
                  <a:gd name="T80" fmla="*/ 14 w 146"/>
                  <a:gd name="T81" fmla="*/ 26 h 552"/>
                  <a:gd name="T82" fmla="*/ 6 w 146"/>
                  <a:gd name="T83" fmla="*/ 50 h 552"/>
                  <a:gd name="T84" fmla="*/ 0 w 146"/>
                  <a:gd name="T85" fmla="*/ 76 h 552"/>
                  <a:gd name="T86" fmla="*/ 0 w 146"/>
                  <a:gd name="T87" fmla="*/ 90 h 552"/>
                  <a:gd name="T88" fmla="*/ 0 w 146"/>
                  <a:gd name="T89" fmla="*/ 10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6" h="552">
                    <a:moveTo>
                      <a:pt x="0" y="102"/>
                    </a:moveTo>
                    <a:lnTo>
                      <a:pt x="0" y="102"/>
                    </a:lnTo>
                    <a:lnTo>
                      <a:pt x="0" y="134"/>
                    </a:lnTo>
                    <a:lnTo>
                      <a:pt x="4" y="166"/>
                    </a:lnTo>
                    <a:lnTo>
                      <a:pt x="8" y="198"/>
                    </a:lnTo>
                    <a:lnTo>
                      <a:pt x="14" y="230"/>
                    </a:lnTo>
                    <a:lnTo>
                      <a:pt x="26" y="292"/>
                    </a:lnTo>
                    <a:lnTo>
                      <a:pt x="40" y="352"/>
                    </a:lnTo>
                    <a:lnTo>
                      <a:pt x="40" y="352"/>
                    </a:lnTo>
                    <a:lnTo>
                      <a:pt x="46" y="402"/>
                    </a:lnTo>
                    <a:lnTo>
                      <a:pt x="52" y="454"/>
                    </a:lnTo>
                    <a:lnTo>
                      <a:pt x="56" y="480"/>
                    </a:lnTo>
                    <a:lnTo>
                      <a:pt x="62" y="506"/>
                    </a:lnTo>
                    <a:lnTo>
                      <a:pt x="70" y="530"/>
                    </a:lnTo>
                    <a:lnTo>
                      <a:pt x="80" y="552"/>
                    </a:lnTo>
                    <a:lnTo>
                      <a:pt x="80" y="552"/>
                    </a:lnTo>
                    <a:lnTo>
                      <a:pt x="86" y="552"/>
                    </a:lnTo>
                    <a:lnTo>
                      <a:pt x="92" y="548"/>
                    </a:lnTo>
                    <a:lnTo>
                      <a:pt x="98" y="540"/>
                    </a:lnTo>
                    <a:lnTo>
                      <a:pt x="102" y="530"/>
                    </a:lnTo>
                    <a:lnTo>
                      <a:pt x="114" y="500"/>
                    </a:lnTo>
                    <a:lnTo>
                      <a:pt x="124" y="464"/>
                    </a:lnTo>
                    <a:lnTo>
                      <a:pt x="132" y="420"/>
                    </a:lnTo>
                    <a:lnTo>
                      <a:pt x="138" y="370"/>
                    </a:lnTo>
                    <a:lnTo>
                      <a:pt x="144" y="318"/>
                    </a:lnTo>
                    <a:lnTo>
                      <a:pt x="146" y="264"/>
                    </a:lnTo>
                    <a:lnTo>
                      <a:pt x="144" y="210"/>
                    </a:lnTo>
                    <a:lnTo>
                      <a:pt x="140" y="160"/>
                    </a:lnTo>
                    <a:lnTo>
                      <a:pt x="132" y="112"/>
                    </a:lnTo>
                    <a:lnTo>
                      <a:pt x="128" y="92"/>
                    </a:lnTo>
                    <a:lnTo>
                      <a:pt x="122" y="72"/>
                    </a:lnTo>
                    <a:lnTo>
                      <a:pt x="114" y="54"/>
                    </a:lnTo>
                    <a:lnTo>
                      <a:pt x="104" y="38"/>
                    </a:lnTo>
                    <a:lnTo>
                      <a:pt x="94" y="26"/>
                    </a:lnTo>
                    <a:lnTo>
                      <a:pt x="84" y="14"/>
                    </a:lnTo>
                    <a:lnTo>
                      <a:pt x="72" y="6"/>
                    </a:lnTo>
                    <a:lnTo>
                      <a:pt x="58" y="2"/>
                    </a:lnTo>
                    <a:lnTo>
                      <a:pt x="42" y="0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14" y="26"/>
                    </a:lnTo>
                    <a:lnTo>
                      <a:pt x="6" y="50"/>
                    </a:lnTo>
                    <a:lnTo>
                      <a:pt x="0" y="76"/>
                    </a:lnTo>
                    <a:lnTo>
                      <a:pt x="0" y="90"/>
                    </a:lnTo>
                    <a:lnTo>
                      <a:pt x="0" y="10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" name="Freeform 175"/>
              <p:cNvSpPr>
                <a:spLocks/>
              </p:cNvSpPr>
              <p:nvPr userDrawn="1"/>
            </p:nvSpPr>
            <p:spPr bwMode="auto">
              <a:xfrm>
                <a:off x="5939" y="1072"/>
                <a:ext cx="124" cy="632"/>
              </a:xfrm>
              <a:custGeom>
                <a:avLst/>
                <a:gdLst>
                  <a:gd name="T0" fmla="*/ 6 w 124"/>
                  <a:gd name="T1" fmla="*/ 162 h 632"/>
                  <a:gd name="T2" fmla="*/ 6 w 124"/>
                  <a:gd name="T3" fmla="*/ 162 h 632"/>
                  <a:gd name="T4" fmla="*/ 12 w 124"/>
                  <a:gd name="T5" fmla="*/ 254 h 632"/>
                  <a:gd name="T6" fmla="*/ 14 w 124"/>
                  <a:gd name="T7" fmla="*/ 346 h 632"/>
                  <a:gd name="T8" fmla="*/ 16 w 124"/>
                  <a:gd name="T9" fmla="*/ 436 h 632"/>
                  <a:gd name="T10" fmla="*/ 14 w 124"/>
                  <a:gd name="T11" fmla="*/ 530 h 632"/>
                  <a:gd name="T12" fmla="*/ 14 w 124"/>
                  <a:gd name="T13" fmla="*/ 530 h 632"/>
                  <a:gd name="T14" fmla="*/ 14 w 124"/>
                  <a:gd name="T15" fmla="*/ 550 h 632"/>
                  <a:gd name="T16" fmla="*/ 14 w 124"/>
                  <a:gd name="T17" fmla="*/ 572 h 632"/>
                  <a:gd name="T18" fmla="*/ 18 w 124"/>
                  <a:gd name="T19" fmla="*/ 594 h 632"/>
                  <a:gd name="T20" fmla="*/ 24 w 124"/>
                  <a:gd name="T21" fmla="*/ 612 h 632"/>
                  <a:gd name="T22" fmla="*/ 28 w 124"/>
                  <a:gd name="T23" fmla="*/ 620 h 632"/>
                  <a:gd name="T24" fmla="*/ 32 w 124"/>
                  <a:gd name="T25" fmla="*/ 626 h 632"/>
                  <a:gd name="T26" fmla="*/ 38 w 124"/>
                  <a:gd name="T27" fmla="*/ 630 h 632"/>
                  <a:gd name="T28" fmla="*/ 46 w 124"/>
                  <a:gd name="T29" fmla="*/ 632 h 632"/>
                  <a:gd name="T30" fmla="*/ 54 w 124"/>
                  <a:gd name="T31" fmla="*/ 632 h 632"/>
                  <a:gd name="T32" fmla="*/ 62 w 124"/>
                  <a:gd name="T33" fmla="*/ 628 h 632"/>
                  <a:gd name="T34" fmla="*/ 72 w 124"/>
                  <a:gd name="T35" fmla="*/ 624 h 632"/>
                  <a:gd name="T36" fmla="*/ 84 w 124"/>
                  <a:gd name="T37" fmla="*/ 614 h 632"/>
                  <a:gd name="T38" fmla="*/ 84 w 124"/>
                  <a:gd name="T39" fmla="*/ 614 h 632"/>
                  <a:gd name="T40" fmla="*/ 90 w 124"/>
                  <a:gd name="T41" fmla="*/ 608 h 632"/>
                  <a:gd name="T42" fmla="*/ 96 w 124"/>
                  <a:gd name="T43" fmla="*/ 600 h 632"/>
                  <a:gd name="T44" fmla="*/ 100 w 124"/>
                  <a:gd name="T45" fmla="*/ 590 h 632"/>
                  <a:gd name="T46" fmla="*/ 104 w 124"/>
                  <a:gd name="T47" fmla="*/ 580 h 632"/>
                  <a:gd name="T48" fmla="*/ 108 w 124"/>
                  <a:gd name="T49" fmla="*/ 556 h 632"/>
                  <a:gd name="T50" fmla="*/ 110 w 124"/>
                  <a:gd name="T51" fmla="*/ 530 h 632"/>
                  <a:gd name="T52" fmla="*/ 108 w 124"/>
                  <a:gd name="T53" fmla="*/ 478 h 632"/>
                  <a:gd name="T54" fmla="*/ 108 w 124"/>
                  <a:gd name="T55" fmla="*/ 436 h 632"/>
                  <a:gd name="T56" fmla="*/ 108 w 124"/>
                  <a:gd name="T57" fmla="*/ 436 h 632"/>
                  <a:gd name="T58" fmla="*/ 110 w 124"/>
                  <a:gd name="T59" fmla="*/ 392 h 632"/>
                  <a:gd name="T60" fmla="*/ 114 w 124"/>
                  <a:gd name="T61" fmla="*/ 348 h 632"/>
                  <a:gd name="T62" fmla="*/ 122 w 124"/>
                  <a:gd name="T63" fmla="*/ 260 h 632"/>
                  <a:gd name="T64" fmla="*/ 124 w 124"/>
                  <a:gd name="T65" fmla="*/ 216 h 632"/>
                  <a:gd name="T66" fmla="*/ 124 w 124"/>
                  <a:gd name="T67" fmla="*/ 172 h 632"/>
                  <a:gd name="T68" fmla="*/ 122 w 124"/>
                  <a:gd name="T69" fmla="*/ 128 h 632"/>
                  <a:gd name="T70" fmla="*/ 116 w 124"/>
                  <a:gd name="T71" fmla="*/ 86 h 632"/>
                  <a:gd name="T72" fmla="*/ 116 w 124"/>
                  <a:gd name="T73" fmla="*/ 86 h 632"/>
                  <a:gd name="T74" fmla="*/ 108 w 124"/>
                  <a:gd name="T75" fmla="*/ 52 h 632"/>
                  <a:gd name="T76" fmla="*/ 98 w 124"/>
                  <a:gd name="T77" fmla="*/ 28 h 632"/>
                  <a:gd name="T78" fmla="*/ 88 w 124"/>
                  <a:gd name="T79" fmla="*/ 12 h 632"/>
                  <a:gd name="T80" fmla="*/ 82 w 124"/>
                  <a:gd name="T81" fmla="*/ 6 h 632"/>
                  <a:gd name="T82" fmla="*/ 76 w 124"/>
                  <a:gd name="T83" fmla="*/ 2 h 632"/>
                  <a:gd name="T84" fmla="*/ 70 w 124"/>
                  <a:gd name="T85" fmla="*/ 0 h 632"/>
                  <a:gd name="T86" fmla="*/ 66 w 124"/>
                  <a:gd name="T87" fmla="*/ 0 h 632"/>
                  <a:gd name="T88" fmla="*/ 60 w 124"/>
                  <a:gd name="T89" fmla="*/ 0 h 632"/>
                  <a:gd name="T90" fmla="*/ 54 w 124"/>
                  <a:gd name="T91" fmla="*/ 2 h 632"/>
                  <a:gd name="T92" fmla="*/ 44 w 124"/>
                  <a:gd name="T93" fmla="*/ 10 h 632"/>
                  <a:gd name="T94" fmla="*/ 32 w 124"/>
                  <a:gd name="T95" fmla="*/ 22 h 632"/>
                  <a:gd name="T96" fmla="*/ 24 w 124"/>
                  <a:gd name="T97" fmla="*/ 36 h 632"/>
                  <a:gd name="T98" fmla="*/ 16 w 124"/>
                  <a:gd name="T99" fmla="*/ 54 h 632"/>
                  <a:gd name="T100" fmla="*/ 8 w 124"/>
                  <a:gd name="T101" fmla="*/ 76 h 632"/>
                  <a:gd name="T102" fmla="*/ 4 w 124"/>
                  <a:gd name="T103" fmla="*/ 98 h 632"/>
                  <a:gd name="T104" fmla="*/ 0 w 124"/>
                  <a:gd name="T105" fmla="*/ 120 h 632"/>
                  <a:gd name="T106" fmla="*/ 0 w 124"/>
                  <a:gd name="T107" fmla="*/ 142 h 632"/>
                  <a:gd name="T108" fmla="*/ 2 w 124"/>
                  <a:gd name="T109" fmla="*/ 166 h 632"/>
                  <a:gd name="T110" fmla="*/ 6 w 124"/>
                  <a:gd name="T111" fmla="*/ 186 h 632"/>
                  <a:gd name="T112" fmla="*/ 6 w 124"/>
                  <a:gd name="T113" fmla="*/ 162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4" h="632">
                    <a:moveTo>
                      <a:pt x="6" y="162"/>
                    </a:moveTo>
                    <a:lnTo>
                      <a:pt x="6" y="162"/>
                    </a:lnTo>
                    <a:lnTo>
                      <a:pt x="12" y="254"/>
                    </a:lnTo>
                    <a:lnTo>
                      <a:pt x="14" y="346"/>
                    </a:lnTo>
                    <a:lnTo>
                      <a:pt x="16" y="436"/>
                    </a:lnTo>
                    <a:lnTo>
                      <a:pt x="14" y="530"/>
                    </a:lnTo>
                    <a:lnTo>
                      <a:pt x="14" y="530"/>
                    </a:lnTo>
                    <a:lnTo>
                      <a:pt x="14" y="550"/>
                    </a:lnTo>
                    <a:lnTo>
                      <a:pt x="14" y="572"/>
                    </a:lnTo>
                    <a:lnTo>
                      <a:pt x="18" y="594"/>
                    </a:lnTo>
                    <a:lnTo>
                      <a:pt x="24" y="612"/>
                    </a:lnTo>
                    <a:lnTo>
                      <a:pt x="28" y="620"/>
                    </a:lnTo>
                    <a:lnTo>
                      <a:pt x="32" y="626"/>
                    </a:lnTo>
                    <a:lnTo>
                      <a:pt x="38" y="630"/>
                    </a:lnTo>
                    <a:lnTo>
                      <a:pt x="46" y="632"/>
                    </a:lnTo>
                    <a:lnTo>
                      <a:pt x="54" y="632"/>
                    </a:lnTo>
                    <a:lnTo>
                      <a:pt x="62" y="628"/>
                    </a:lnTo>
                    <a:lnTo>
                      <a:pt x="72" y="624"/>
                    </a:lnTo>
                    <a:lnTo>
                      <a:pt x="84" y="614"/>
                    </a:lnTo>
                    <a:lnTo>
                      <a:pt x="84" y="614"/>
                    </a:lnTo>
                    <a:lnTo>
                      <a:pt x="90" y="608"/>
                    </a:lnTo>
                    <a:lnTo>
                      <a:pt x="96" y="600"/>
                    </a:lnTo>
                    <a:lnTo>
                      <a:pt x="100" y="590"/>
                    </a:lnTo>
                    <a:lnTo>
                      <a:pt x="104" y="580"/>
                    </a:lnTo>
                    <a:lnTo>
                      <a:pt x="108" y="556"/>
                    </a:lnTo>
                    <a:lnTo>
                      <a:pt x="110" y="530"/>
                    </a:lnTo>
                    <a:lnTo>
                      <a:pt x="108" y="478"/>
                    </a:lnTo>
                    <a:lnTo>
                      <a:pt x="108" y="436"/>
                    </a:lnTo>
                    <a:lnTo>
                      <a:pt x="108" y="436"/>
                    </a:lnTo>
                    <a:lnTo>
                      <a:pt x="110" y="392"/>
                    </a:lnTo>
                    <a:lnTo>
                      <a:pt x="114" y="348"/>
                    </a:lnTo>
                    <a:lnTo>
                      <a:pt x="122" y="260"/>
                    </a:lnTo>
                    <a:lnTo>
                      <a:pt x="124" y="216"/>
                    </a:lnTo>
                    <a:lnTo>
                      <a:pt x="124" y="172"/>
                    </a:lnTo>
                    <a:lnTo>
                      <a:pt x="122" y="128"/>
                    </a:lnTo>
                    <a:lnTo>
                      <a:pt x="116" y="86"/>
                    </a:lnTo>
                    <a:lnTo>
                      <a:pt x="116" y="86"/>
                    </a:lnTo>
                    <a:lnTo>
                      <a:pt x="108" y="52"/>
                    </a:lnTo>
                    <a:lnTo>
                      <a:pt x="98" y="28"/>
                    </a:lnTo>
                    <a:lnTo>
                      <a:pt x="88" y="12"/>
                    </a:lnTo>
                    <a:lnTo>
                      <a:pt x="82" y="6"/>
                    </a:lnTo>
                    <a:lnTo>
                      <a:pt x="76" y="2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54" y="2"/>
                    </a:lnTo>
                    <a:lnTo>
                      <a:pt x="44" y="10"/>
                    </a:lnTo>
                    <a:lnTo>
                      <a:pt x="32" y="22"/>
                    </a:lnTo>
                    <a:lnTo>
                      <a:pt x="24" y="36"/>
                    </a:lnTo>
                    <a:lnTo>
                      <a:pt x="16" y="54"/>
                    </a:lnTo>
                    <a:lnTo>
                      <a:pt x="8" y="76"/>
                    </a:lnTo>
                    <a:lnTo>
                      <a:pt x="4" y="98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6" y="186"/>
                    </a:lnTo>
                    <a:lnTo>
                      <a:pt x="6" y="1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" name="Freeform 176"/>
              <p:cNvSpPr>
                <a:spLocks/>
              </p:cNvSpPr>
              <p:nvPr userDrawn="1"/>
            </p:nvSpPr>
            <p:spPr bwMode="auto">
              <a:xfrm>
                <a:off x="5939" y="1072"/>
                <a:ext cx="124" cy="632"/>
              </a:xfrm>
              <a:custGeom>
                <a:avLst/>
                <a:gdLst>
                  <a:gd name="T0" fmla="*/ 6 w 124"/>
                  <a:gd name="T1" fmla="*/ 162 h 632"/>
                  <a:gd name="T2" fmla="*/ 6 w 124"/>
                  <a:gd name="T3" fmla="*/ 162 h 632"/>
                  <a:gd name="T4" fmla="*/ 12 w 124"/>
                  <a:gd name="T5" fmla="*/ 254 h 632"/>
                  <a:gd name="T6" fmla="*/ 14 w 124"/>
                  <a:gd name="T7" fmla="*/ 346 h 632"/>
                  <a:gd name="T8" fmla="*/ 16 w 124"/>
                  <a:gd name="T9" fmla="*/ 436 h 632"/>
                  <a:gd name="T10" fmla="*/ 14 w 124"/>
                  <a:gd name="T11" fmla="*/ 530 h 632"/>
                  <a:gd name="T12" fmla="*/ 14 w 124"/>
                  <a:gd name="T13" fmla="*/ 530 h 632"/>
                  <a:gd name="T14" fmla="*/ 14 w 124"/>
                  <a:gd name="T15" fmla="*/ 550 h 632"/>
                  <a:gd name="T16" fmla="*/ 14 w 124"/>
                  <a:gd name="T17" fmla="*/ 572 h 632"/>
                  <a:gd name="T18" fmla="*/ 18 w 124"/>
                  <a:gd name="T19" fmla="*/ 594 h 632"/>
                  <a:gd name="T20" fmla="*/ 24 w 124"/>
                  <a:gd name="T21" fmla="*/ 612 h 632"/>
                  <a:gd name="T22" fmla="*/ 28 w 124"/>
                  <a:gd name="T23" fmla="*/ 620 h 632"/>
                  <a:gd name="T24" fmla="*/ 32 w 124"/>
                  <a:gd name="T25" fmla="*/ 626 h 632"/>
                  <a:gd name="T26" fmla="*/ 38 w 124"/>
                  <a:gd name="T27" fmla="*/ 630 h 632"/>
                  <a:gd name="T28" fmla="*/ 46 w 124"/>
                  <a:gd name="T29" fmla="*/ 632 h 632"/>
                  <a:gd name="T30" fmla="*/ 54 w 124"/>
                  <a:gd name="T31" fmla="*/ 632 h 632"/>
                  <a:gd name="T32" fmla="*/ 62 w 124"/>
                  <a:gd name="T33" fmla="*/ 628 h 632"/>
                  <a:gd name="T34" fmla="*/ 72 w 124"/>
                  <a:gd name="T35" fmla="*/ 624 h 632"/>
                  <a:gd name="T36" fmla="*/ 84 w 124"/>
                  <a:gd name="T37" fmla="*/ 614 h 632"/>
                  <a:gd name="T38" fmla="*/ 84 w 124"/>
                  <a:gd name="T39" fmla="*/ 614 h 632"/>
                  <a:gd name="T40" fmla="*/ 90 w 124"/>
                  <a:gd name="T41" fmla="*/ 608 h 632"/>
                  <a:gd name="T42" fmla="*/ 96 w 124"/>
                  <a:gd name="T43" fmla="*/ 600 h 632"/>
                  <a:gd name="T44" fmla="*/ 100 w 124"/>
                  <a:gd name="T45" fmla="*/ 590 h 632"/>
                  <a:gd name="T46" fmla="*/ 104 w 124"/>
                  <a:gd name="T47" fmla="*/ 580 h 632"/>
                  <a:gd name="T48" fmla="*/ 108 w 124"/>
                  <a:gd name="T49" fmla="*/ 556 h 632"/>
                  <a:gd name="T50" fmla="*/ 110 w 124"/>
                  <a:gd name="T51" fmla="*/ 530 h 632"/>
                  <a:gd name="T52" fmla="*/ 108 w 124"/>
                  <a:gd name="T53" fmla="*/ 478 h 632"/>
                  <a:gd name="T54" fmla="*/ 108 w 124"/>
                  <a:gd name="T55" fmla="*/ 436 h 632"/>
                  <a:gd name="T56" fmla="*/ 108 w 124"/>
                  <a:gd name="T57" fmla="*/ 436 h 632"/>
                  <a:gd name="T58" fmla="*/ 110 w 124"/>
                  <a:gd name="T59" fmla="*/ 392 h 632"/>
                  <a:gd name="T60" fmla="*/ 114 w 124"/>
                  <a:gd name="T61" fmla="*/ 348 h 632"/>
                  <a:gd name="T62" fmla="*/ 122 w 124"/>
                  <a:gd name="T63" fmla="*/ 260 h 632"/>
                  <a:gd name="T64" fmla="*/ 124 w 124"/>
                  <a:gd name="T65" fmla="*/ 216 h 632"/>
                  <a:gd name="T66" fmla="*/ 124 w 124"/>
                  <a:gd name="T67" fmla="*/ 172 h 632"/>
                  <a:gd name="T68" fmla="*/ 122 w 124"/>
                  <a:gd name="T69" fmla="*/ 128 h 632"/>
                  <a:gd name="T70" fmla="*/ 116 w 124"/>
                  <a:gd name="T71" fmla="*/ 86 h 632"/>
                  <a:gd name="T72" fmla="*/ 116 w 124"/>
                  <a:gd name="T73" fmla="*/ 86 h 632"/>
                  <a:gd name="T74" fmla="*/ 108 w 124"/>
                  <a:gd name="T75" fmla="*/ 52 h 632"/>
                  <a:gd name="T76" fmla="*/ 98 w 124"/>
                  <a:gd name="T77" fmla="*/ 28 h 632"/>
                  <a:gd name="T78" fmla="*/ 88 w 124"/>
                  <a:gd name="T79" fmla="*/ 12 h 632"/>
                  <a:gd name="T80" fmla="*/ 82 w 124"/>
                  <a:gd name="T81" fmla="*/ 6 h 632"/>
                  <a:gd name="T82" fmla="*/ 76 w 124"/>
                  <a:gd name="T83" fmla="*/ 2 h 632"/>
                  <a:gd name="T84" fmla="*/ 70 w 124"/>
                  <a:gd name="T85" fmla="*/ 0 h 632"/>
                  <a:gd name="T86" fmla="*/ 66 w 124"/>
                  <a:gd name="T87" fmla="*/ 0 h 632"/>
                  <a:gd name="T88" fmla="*/ 60 w 124"/>
                  <a:gd name="T89" fmla="*/ 0 h 632"/>
                  <a:gd name="T90" fmla="*/ 54 w 124"/>
                  <a:gd name="T91" fmla="*/ 2 h 632"/>
                  <a:gd name="T92" fmla="*/ 44 w 124"/>
                  <a:gd name="T93" fmla="*/ 10 h 632"/>
                  <a:gd name="T94" fmla="*/ 32 w 124"/>
                  <a:gd name="T95" fmla="*/ 22 h 632"/>
                  <a:gd name="T96" fmla="*/ 24 w 124"/>
                  <a:gd name="T97" fmla="*/ 36 h 632"/>
                  <a:gd name="T98" fmla="*/ 16 w 124"/>
                  <a:gd name="T99" fmla="*/ 54 h 632"/>
                  <a:gd name="T100" fmla="*/ 8 w 124"/>
                  <a:gd name="T101" fmla="*/ 76 h 632"/>
                  <a:gd name="T102" fmla="*/ 4 w 124"/>
                  <a:gd name="T103" fmla="*/ 98 h 632"/>
                  <a:gd name="T104" fmla="*/ 0 w 124"/>
                  <a:gd name="T105" fmla="*/ 120 h 632"/>
                  <a:gd name="T106" fmla="*/ 0 w 124"/>
                  <a:gd name="T107" fmla="*/ 142 h 632"/>
                  <a:gd name="T108" fmla="*/ 2 w 124"/>
                  <a:gd name="T109" fmla="*/ 166 h 632"/>
                  <a:gd name="T110" fmla="*/ 6 w 124"/>
                  <a:gd name="T111" fmla="*/ 186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4" h="632">
                    <a:moveTo>
                      <a:pt x="6" y="162"/>
                    </a:moveTo>
                    <a:lnTo>
                      <a:pt x="6" y="162"/>
                    </a:lnTo>
                    <a:lnTo>
                      <a:pt x="12" y="254"/>
                    </a:lnTo>
                    <a:lnTo>
                      <a:pt x="14" y="346"/>
                    </a:lnTo>
                    <a:lnTo>
                      <a:pt x="16" y="436"/>
                    </a:lnTo>
                    <a:lnTo>
                      <a:pt x="14" y="530"/>
                    </a:lnTo>
                    <a:lnTo>
                      <a:pt x="14" y="530"/>
                    </a:lnTo>
                    <a:lnTo>
                      <a:pt x="14" y="550"/>
                    </a:lnTo>
                    <a:lnTo>
                      <a:pt x="14" y="572"/>
                    </a:lnTo>
                    <a:lnTo>
                      <a:pt x="18" y="594"/>
                    </a:lnTo>
                    <a:lnTo>
                      <a:pt x="24" y="612"/>
                    </a:lnTo>
                    <a:lnTo>
                      <a:pt x="28" y="620"/>
                    </a:lnTo>
                    <a:lnTo>
                      <a:pt x="32" y="626"/>
                    </a:lnTo>
                    <a:lnTo>
                      <a:pt x="38" y="630"/>
                    </a:lnTo>
                    <a:lnTo>
                      <a:pt x="46" y="632"/>
                    </a:lnTo>
                    <a:lnTo>
                      <a:pt x="54" y="632"/>
                    </a:lnTo>
                    <a:lnTo>
                      <a:pt x="62" y="628"/>
                    </a:lnTo>
                    <a:lnTo>
                      <a:pt x="72" y="624"/>
                    </a:lnTo>
                    <a:lnTo>
                      <a:pt x="84" y="614"/>
                    </a:lnTo>
                    <a:lnTo>
                      <a:pt x="84" y="614"/>
                    </a:lnTo>
                    <a:lnTo>
                      <a:pt x="90" y="608"/>
                    </a:lnTo>
                    <a:lnTo>
                      <a:pt x="96" y="600"/>
                    </a:lnTo>
                    <a:lnTo>
                      <a:pt x="100" y="590"/>
                    </a:lnTo>
                    <a:lnTo>
                      <a:pt x="104" y="580"/>
                    </a:lnTo>
                    <a:lnTo>
                      <a:pt x="108" y="556"/>
                    </a:lnTo>
                    <a:lnTo>
                      <a:pt x="110" y="530"/>
                    </a:lnTo>
                    <a:lnTo>
                      <a:pt x="108" y="478"/>
                    </a:lnTo>
                    <a:lnTo>
                      <a:pt x="108" y="436"/>
                    </a:lnTo>
                    <a:lnTo>
                      <a:pt x="108" y="436"/>
                    </a:lnTo>
                    <a:lnTo>
                      <a:pt x="110" y="392"/>
                    </a:lnTo>
                    <a:lnTo>
                      <a:pt x="114" y="348"/>
                    </a:lnTo>
                    <a:lnTo>
                      <a:pt x="122" y="260"/>
                    </a:lnTo>
                    <a:lnTo>
                      <a:pt x="124" y="216"/>
                    </a:lnTo>
                    <a:lnTo>
                      <a:pt x="124" y="172"/>
                    </a:lnTo>
                    <a:lnTo>
                      <a:pt x="122" y="128"/>
                    </a:lnTo>
                    <a:lnTo>
                      <a:pt x="116" y="86"/>
                    </a:lnTo>
                    <a:lnTo>
                      <a:pt x="116" y="86"/>
                    </a:lnTo>
                    <a:lnTo>
                      <a:pt x="108" y="52"/>
                    </a:lnTo>
                    <a:lnTo>
                      <a:pt x="98" y="28"/>
                    </a:lnTo>
                    <a:lnTo>
                      <a:pt x="88" y="12"/>
                    </a:lnTo>
                    <a:lnTo>
                      <a:pt x="82" y="6"/>
                    </a:lnTo>
                    <a:lnTo>
                      <a:pt x="76" y="2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54" y="2"/>
                    </a:lnTo>
                    <a:lnTo>
                      <a:pt x="44" y="10"/>
                    </a:lnTo>
                    <a:lnTo>
                      <a:pt x="32" y="22"/>
                    </a:lnTo>
                    <a:lnTo>
                      <a:pt x="24" y="36"/>
                    </a:lnTo>
                    <a:lnTo>
                      <a:pt x="16" y="54"/>
                    </a:lnTo>
                    <a:lnTo>
                      <a:pt x="8" y="76"/>
                    </a:lnTo>
                    <a:lnTo>
                      <a:pt x="4" y="98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6" y="1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" name="Freeform 177"/>
              <p:cNvSpPr>
                <a:spLocks/>
              </p:cNvSpPr>
              <p:nvPr userDrawn="1"/>
            </p:nvSpPr>
            <p:spPr bwMode="auto">
              <a:xfrm>
                <a:off x="6509" y="1036"/>
                <a:ext cx="210" cy="674"/>
              </a:xfrm>
              <a:custGeom>
                <a:avLst/>
                <a:gdLst>
                  <a:gd name="T0" fmla="*/ 52 w 210"/>
                  <a:gd name="T1" fmla="*/ 206 h 674"/>
                  <a:gd name="T2" fmla="*/ 52 w 210"/>
                  <a:gd name="T3" fmla="*/ 206 h 674"/>
                  <a:gd name="T4" fmla="*/ 50 w 210"/>
                  <a:gd name="T5" fmla="*/ 228 h 674"/>
                  <a:gd name="T6" fmla="*/ 48 w 210"/>
                  <a:gd name="T7" fmla="*/ 254 h 674"/>
                  <a:gd name="T8" fmla="*/ 36 w 210"/>
                  <a:gd name="T9" fmla="*/ 314 h 674"/>
                  <a:gd name="T10" fmla="*/ 22 w 210"/>
                  <a:gd name="T11" fmla="*/ 384 h 674"/>
                  <a:gd name="T12" fmla="*/ 8 w 210"/>
                  <a:gd name="T13" fmla="*/ 456 h 674"/>
                  <a:gd name="T14" fmla="*/ 4 w 210"/>
                  <a:gd name="T15" fmla="*/ 492 h 674"/>
                  <a:gd name="T16" fmla="*/ 0 w 210"/>
                  <a:gd name="T17" fmla="*/ 526 h 674"/>
                  <a:gd name="T18" fmla="*/ 0 w 210"/>
                  <a:gd name="T19" fmla="*/ 560 h 674"/>
                  <a:gd name="T20" fmla="*/ 2 w 210"/>
                  <a:gd name="T21" fmla="*/ 590 h 674"/>
                  <a:gd name="T22" fmla="*/ 8 w 210"/>
                  <a:gd name="T23" fmla="*/ 618 h 674"/>
                  <a:gd name="T24" fmla="*/ 12 w 210"/>
                  <a:gd name="T25" fmla="*/ 630 h 674"/>
                  <a:gd name="T26" fmla="*/ 18 w 210"/>
                  <a:gd name="T27" fmla="*/ 640 h 674"/>
                  <a:gd name="T28" fmla="*/ 24 w 210"/>
                  <a:gd name="T29" fmla="*/ 650 h 674"/>
                  <a:gd name="T30" fmla="*/ 32 w 210"/>
                  <a:gd name="T31" fmla="*/ 660 h 674"/>
                  <a:gd name="T32" fmla="*/ 42 w 210"/>
                  <a:gd name="T33" fmla="*/ 668 h 674"/>
                  <a:gd name="T34" fmla="*/ 52 w 210"/>
                  <a:gd name="T35" fmla="*/ 674 h 674"/>
                  <a:gd name="T36" fmla="*/ 52 w 210"/>
                  <a:gd name="T37" fmla="*/ 674 h 674"/>
                  <a:gd name="T38" fmla="*/ 72 w 210"/>
                  <a:gd name="T39" fmla="*/ 616 h 674"/>
                  <a:gd name="T40" fmla="*/ 92 w 210"/>
                  <a:gd name="T41" fmla="*/ 556 h 674"/>
                  <a:gd name="T42" fmla="*/ 110 w 210"/>
                  <a:gd name="T43" fmla="*/ 496 h 674"/>
                  <a:gd name="T44" fmla="*/ 126 w 210"/>
                  <a:gd name="T45" fmla="*/ 434 h 674"/>
                  <a:gd name="T46" fmla="*/ 156 w 210"/>
                  <a:gd name="T47" fmla="*/ 312 h 674"/>
                  <a:gd name="T48" fmla="*/ 184 w 210"/>
                  <a:gd name="T49" fmla="*/ 190 h 674"/>
                  <a:gd name="T50" fmla="*/ 184 w 210"/>
                  <a:gd name="T51" fmla="*/ 190 h 674"/>
                  <a:gd name="T52" fmla="*/ 198 w 210"/>
                  <a:gd name="T53" fmla="*/ 136 h 674"/>
                  <a:gd name="T54" fmla="*/ 204 w 210"/>
                  <a:gd name="T55" fmla="*/ 100 h 674"/>
                  <a:gd name="T56" fmla="*/ 210 w 210"/>
                  <a:gd name="T57" fmla="*/ 66 h 674"/>
                  <a:gd name="T58" fmla="*/ 210 w 210"/>
                  <a:gd name="T59" fmla="*/ 50 h 674"/>
                  <a:gd name="T60" fmla="*/ 208 w 210"/>
                  <a:gd name="T61" fmla="*/ 34 h 674"/>
                  <a:gd name="T62" fmla="*/ 206 w 210"/>
                  <a:gd name="T63" fmla="*/ 22 h 674"/>
                  <a:gd name="T64" fmla="*/ 200 w 210"/>
                  <a:gd name="T65" fmla="*/ 12 h 674"/>
                  <a:gd name="T66" fmla="*/ 192 w 210"/>
                  <a:gd name="T67" fmla="*/ 4 h 674"/>
                  <a:gd name="T68" fmla="*/ 182 w 210"/>
                  <a:gd name="T69" fmla="*/ 0 h 674"/>
                  <a:gd name="T70" fmla="*/ 170 w 210"/>
                  <a:gd name="T71" fmla="*/ 2 h 674"/>
                  <a:gd name="T72" fmla="*/ 154 w 210"/>
                  <a:gd name="T73" fmla="*/ 6 h 674"/>
                  <a:gd name="T74" fmla="*/ 154 w 210"/>
                  <a:gd name="T75" fmla="*/ 6 h 674"/>
                  <a:gd name="T76" fmla="*/ 144 w 210"/>
                  <a:gd name="T77" fmla="*/ 10 h 674"/>
                  <a:gd name="T78" fmla="*/ 136 w 210"/>
                  <a:gd name="T79" fmla="*/ 18 h 674"/>
                  <a:gd name="T80" fmla="*/ 126 w 210"/>
                  <a:gd name="T81" fmla="*/ 28 h 674"/>
                  <a:gd name="T82" fmla="*/ 118 w 210"/>
                  <a:gd name="T83" fmla="*/ 38 h 674"/>
                  <a:gd name="T84" fmla="*/ 100 w 210"/>
                  <a:gd name="T85" fmla="*/ 64 h 674"/>
                  <a:gd name="T86" fmla="*/ 86 w 210"/>
                  <a:gd name="T87" fmla="*/ 92 h 674"/>
                  <a:gd name="T88" fmla="*/ 74 w 210"/>
                  <a:gd name="T89" fmla="*/ 122 h 674"/>
                  <a:gd name="T90" fmla="*/ 62 w 210"/>
                  <a:gd name="T91" fmla="*/ 152 h 674"/>
                  <a:gd name="T92" fmla="*/ 56 w 210"/>
                  <a:gd name="T93" fmla="*/ 178 h 674"/>
                  <a:gd name="T94" fmla="*/ 52 w 210"/>
                  <a:gd name="T95" fmla="*/ 198 h 674"/>
                  <a:gd name="T96" fmla="*/ 52 w 210"/>
                  <a:gd name="T97" fmla="*/ 206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10" h="674">
                    <a:moveTo>
                      <a:pt x="52" y="206"/>
                    </a:moveTo>
                    <a:lnTo>
                      <a:pt x="52" y="206"/>
                    </a:lnTo>
                    <a:lnTo>
                      <a:pt x="50" y="228"/>
                    </a:lnTo>
                    <a:lnTo>
                      <a:pt x="48" y="254"/>
                    </a:lnTo>
                    <a:lnTo>
                      <a:pt x="36" y="314"/>
                    </a:lnTo>
                    <a:lnTo>
                      <a:pt x="22" y="384"/>
                    </a:lnTo>
                    <a:lnTo>
                      <a:pt x="8" y="456"/>
                    </a:lnTo>
                    <a:lnTo>
                      <a:pt x="4" y="492"/>
                    </a:lnTo>
                    <a:lnTo>
                      <a:pt x="0" y="526"/>
                    </a:lnTo>
                    <a:lnTo>
                      <a:pt x="0" y="560"/>
                    </a:lnTo>
                    <a:lnTo>
                      <a:pt x="2" y="590"/>
                    </a:lnTo>
                    <a:lnTo>
                      <a:pt x="8" y="618"/>
                    </a:lnTo>
                    <a:lnTo>
                      <a:pt x="12" y="630"/>
                    </a:lnTo>
                    <a:lnTo>
                      <a:pt x="18" y="640"/>
                    </a:lnTo>
                    <a:lnTo>
                      <a:pt x="24" y="650"/>
                    </a:lnTo>
                    <a:lnTo>
                      <a:pt x="32" y="660"/>
                    </a:lnTo>
                    <a:lnTo>
                      <a:pt x="42" y="668"/>
                    </a:lnTo>
                    <a:lnTo>
                      <a:pt x="52" y="674"/>
                    </a:lnTo>
                    <a:lnTo>
                      <a:pt x="52" y="674"/>
                    </a:lnTo>
                    <a:lnTo>
                      <a:pt x="72" y="616"/>
                    </a:lnTo>
                    <a:lnTo>
                      <a:pt x="92" y="556"/>
                    </a:lnTo>
                    <a:lnTo>
                      <a:pt x="110" y="496"/>
                    </a:lnTo>
                    <a:lnTo>
                      <a:pt x="126" y="434"/>
                    </a:lnTo>
                    <a:lnTo>
                      <a:pt x="156" y="312"/>
                    </a:lnTo>
                    <a:lnTo>
                      <a:pt x="184" y="190"/>
                    </a:lnTo>
                    <a:lnTo>
                      <a:pt x="184" y="190"/>
                    </a:lnTo>
                    <a:lnTo>
                      <a:pt x="198" y="136"/>
                    </a:lnTo>
                    <a:lnTo>
                      <a:pt x="204" y="100"/>
                    </a:lnTo>
                    <a:lnTo>
                      <a:pt x="210" y="66"/>
                    </a:lnTo>
                    <a:lnTo>
                      <a:pt x="210" y="50"/>
                    </a:lnTo>
                    <a:lnTo>
                      <a:pt x="208" y="34"/>
                    </a:lnTo>
                    <a:lnTo>
                      <a:pt x="206" y="22"/>
                    </a:lnTo>
                    <a:lnTo>
                      <a:pt x="200" y="12"/>
                    </a:lnTo>
                    <a:lnTo>
                      <a:pt x="192" y="4"/>
                    </a:lnTo>
                    <a:lnTo>
                      <a:pt x="182" y="0"/>
                    </a:lnTo>
                    <a:lnTo>
                      <a:pt x="170" y="2"/>
                    </a:lnTo>
                    <a:lnTo>
                      <a:pt x="154" y="6"/>
                    </a:lnTo>
                    <a:lnTo>
                      <a:pt x="154" y="6"/>
                    </a:lnTo>
                    <a:lnTo>
                      <a:pt x="144" y="10"/>
                    </a:lnTo>
                    <a:lnTo>
                      <a:pt x="136" y="18"/>
                    </a:lnTo>
                    <a:lnTo>
                      <a:pt x="126" y="28"/>
                    </a:lnTo>
                    <a:lnTo>
                      <a:pt x="118" y="38"/>
                    </a:lnTo>
                    <a:lnTo>
                      <a:pt x="100" y="64"/>
                    </a:lnTo>
                    <a:lnTo>
                      <a:pt x="86" y="92"/>
                    </a:lnTo>
                    <a:lnTo>
                      <a:pt x="74" y="122"/>
                    </a:lnTo>
                    <a:lnTo>
                      <a:pt x="62" y="152"/>
                    </a:lnTo>
                    <a:lnTo>
                      <a:pt x="56" y="178"/>
                    </a:lnTo>
                    <a:lnTo>
                      <a:pt x="52" y="198"/>
                    </a:lnTo>
                    <a:lnTo>
                      <a:pt x="52" y="2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" name="Freeform 178"/>
              <p:cNvSpPr>
                <a:spLocks/>
              </p:cNvSpPr>
              <p:nvPr userDrawn="1"/>
            </p:nvSpPr>
            <p:spPr bwMode="auto">
              <a:xfrm>
                <a:off x="6509" y="1036"/>
                <a:ext cx="210" cy="674"/>
              </a:xfrm>
              <a:custGeom>
                <a:avLst/>
                <a:gdLst>
                  <a:gd name="T0" fmla="*/ 52 w 210"/>
                  <a:gd name="T1" fmla="*/ 206 h 674"/>
                  <a:gd name="T2" fmla="*/ 52 w 210"/>
                  <a:gd name="T3" fmla="*/ 206 h 674"/>
                  <a:gd name="T4" fmla="*/ 50 w 210"/>
                  <a:gd name="T5" fmla="*/ 228 h 674"/>
                  <a:gd name="T6" fmla="*/ 48 w 210"/>
                  <a:gd name="T7" fmla="*/ 254 h 674"/>
                  <a:gd name="T8" fmla="*/ 36 w 210"/>
                  <a:gd name="T9" fmla="*/ 314 h 674"/>
                  <a:gd name="T10" fmla="*/ 22 w 210"/>
                  <a:gd name="T11" fmla="*/ 384 h 674"/>
                  <a:gd name="T12" fmla="*/ 8 w 210"/>
                  <a:gd name="T13" fmla="*/ 456 h 674"/>
                  <a:gd name="T14" fmla="*/ 4 w 210"/>
                  <a:gd name="T15" fmla="*/ 492 h 674"/>
                  <a:gd name="T16" fmla="*/ 0 w 210"/>
                  <a:gd name="T17" fmla="*/ 526 h 674"/>
                  <a:gd name="T18" fmla="*/ 0 w 210"/>
                  <a:gd name="T19" fmla="*/ 560 h 674"/>
                  <a:gd name="T20" fmla="*/ 2 w 210"/>
                  <a:gd name="T21" fmla="*/ 590 h 674"/>
                  <a:gd name="T22" fmla="*/ 8 w 210"/>
                  <a:gd name="T23" fmla="*/ 618 h 674"/>
                  <a:gd name="T24" fmla="*/ 12 w 210"/>
                  <a:gd name="T25" fmla="*/ 630 h 674"/>
                  <a:gd name="T26" fmla="*/ 18 w 210"/>
                  <a:gd name="T27" fmla="*/ 640 h 674"/>
                  <a:gd name="T28" fmla="*/ 24 w 210"/>
                  <a:gd name="T29" fmla="*/ 650 h 674"/>
                  <a:gd name="T30" fmla="*/ 32 w 210"/>
                  <a:gd name="T31" fmla="*/ 660 h 674"/>
                  <a:gd name="T32" fmla="*/ 42 w 210"/>
                  <a:gd name="T33" fmla="*/ 668 h 674"/>
                  <a:gd name="T34" fmla="*/ 52 w 210"/>
                  <a:gd name="T35" fmla="*/ 674 h 674"/>
                  <a:gd name="T36" fmla="*/ 52 w 210"/>
                  <a:gd name="T37" fmla="*/ 674 h 674"/>
                  <a:gd name="T38" fmla="*/ 72 w 210"/>
                  <a:gd name="T39" fmla="*/ 616 h 674"/>
                  <a:gd name="T40" fmla="*/ 92 w 210"/>
                  <a:gd name="T41" fmla="*/ 556 h 674"/>
                  <a:gd name="T42" fmla="*/ 110 w 210"/>
                  <a:gd name="T43" fmla="*/ 496 h 674"/>
                  <a:gd name="T44" fmla="*/ 126 w 210"/>
                  <a:gd name="T45" fmla="*/ 434 h 674"/>
                  <a:gd name="T46" fmla="*/ 156 w 210"/>
                  <a:gd name="T47" fmla="*/ 312 h 674"/>
                  <a:gd name="T48" fmla="*/ 184 w 210"/>
                  <a:gd name="T49" fmla="*/ 190 h 674"/>
                  <a:gd name="T50" fmla="*/ 184 w 210"/>
                  <a:gd name="T51" fmla="*/ 190 h 674"/>
                  <a:gd name="T52" fmla="*/ 198 w 210"/>
                  <a:gd name="T53" fmla="*/ 136 h 674"/>
                  <a:gd name="T54" fmla="*/ 204 w 210"/>
                  <a:gd name="T55" fmla="*/ 100 h 674"/>
                  <a:gd name="T56" fmla="*/ 210 w 210"/>
                  <a:gd name="T57" fmla="*/ 66 h 674"/>
                  <a:gd name="T58" fmla="*/ 210 w 210"/>
                  <a:gd name="T59" fmla="*/ 50 h 674"/>
                  <a:gd name="T60" fmla="*/ 208 w 210"/>
                  <a:gd name="T61" fmla="*/ 34 h 674"/>
                  <a:gd name="T62" fmla="*/ 206 w 210"/>
                  <a:gd name="T63" fmla="*/ 22 h 674"/>
                  <a:gd name="T64" fmla="*/ 200 w 210"/>
                  <a:gd name="T65" fmla="*/ 12 h 674"/>
                  <a:gd name="T66" fmla="*/ 192 w 210"/>
                  <a:gd name="T67" fmla="*/ 4 h 674"/>
                  <a:gd name="T68" fmla="*/ 182 w 210"/>
                  <a:gd name="T69" fmla="*/ 0 h 674"/>
                  <a:gd name="T70" fmla="*/ 170 w 210"/>
                  <a:gd name="T71" fmla="*/ 2 h 674"/>
                  <a:gd name="T72" fmla="*/ 154 w 210"/>
                  <a:gd name="T73" fmla="*/ 6 h 674"/>
                  <a:gd name="T74" fmla="*/ 154 w 210"/>
                  <a:gd name="T75" fmla="*/ 6 h 674"/>
                  <a:gd name="T76" fmla="*/ 144 w 210"/>
                  <a:gd name="T77" fmla="*/ 10 h 674"/>
                  <a:gd name="T78" fmla="*/ 136 w 210"/>
                  <a:gd name="T79" fmla="*/ 18 h 674"/>
                  <a:gd name="T80" fmla="*/ 126 w 210"/>
                  <a:gd name="T81" fmla="*/ 28 h 674"/>
                  <a:gd name="T82" fmla="*/ 118 w 210"/>
                  <a:gd name="T83" fmla="*/ 38 h 674"/>
                  <a:gd name="T84" fmla="*/ 100 w 210"/>
                  <a:gd name="T85" fmla="*/ 64 h 674"/>
                  <a:gd name="T86" fmla="*/ 86 w 210"/>
                  <a:gd name="T87" fmla="*/ 92 h 674"/>
                  <a:gd name="T88" fmla="*/ 74 w 210"/>
                  <a:gd name="T89" fmla="*/ 122 h 674"/>
                  <a:gd name="T90" fmla="*/ 62 w 210"/>
                  <a:gd name="T91" fmla="*/ 152 h 674"/>
                  <a:gd name="T92" fmla="*/ 56 w 210"/>
                  <a:gd name="T93" fmla="*/ 178 h 674"/>
                  <a:gd name="T94" fmla="*/ 52 w 210"/>
                  <a:gd name="T95" fmla="*/ 198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0" h="674">
                    <a:moveTo>
                      <a:pt x="52" y="206"/>
                    </a:moveTo>
                    <a:lnTo>
                      <a:pt x="52" y="206"/>
                    </a:lnTo>
                    <a:lnTo>
                      <a:pt x="50" y="228"/>
                    </a:lnTo>
                    <a:lnTo>
                      <a:pt x="48" y="254"/>
                    </a:lnTo>
                    <a:lnTo>
                      <a:pt x="36" y="314"/>
                    </a:lnTo>
                    <a:lnTo>
                      <a:pt x="22" y="384"/>
                    </a:lnTo>
                    <a:lnTo>
                      <a:pt x="8" y="456"/>
                    </a:lnTo>
                    <a:lnTo>
                      <a:pt x="4" y="492"/>
                    </a:lnTo>
                    <a:lnTo>
                      <a:pt x="0" y="526"/>
                    </a:lnTo>
                    <a:lnTo>
                      <a:pt x="0" y="560"/>
                    </a:lnTo>
                    <a:lnTo>
                      <a:pt x="2" y="590"/>
                    </a:lnTo>
                    <a:lnTo>
                      <a:pt x="8" y="618"/>
                    </a:lnTo>
                    <a:lnTo>
                      <a:pt x="12" y="630"/>
                    </a:lnTo>
                    <a:lnTo>
                      <a:pt x="18" y="640"/>
                    </a:lnTo>
                    <a:lnTo>
                      <a:pt x="24" y="650"/>
                    </a:lnTo>
                    <a:lnTo>
                      <a:pt x="32" y="660"/>
                    </a:lnTo>
                    <a:lnTo>
                      <a:pt x="42" y="668"/>
                    </a:lnTo>
                    <a:lnTo>
                      <a:pt x="52" y="674"/>
                    </a:lnTo>
                    <a:lnTo>
                      <a:pt x="52" y="674"/>
                    </a:lnTo>
                    <a:lnTo>
                      <a:pt x="72" y="616"/>
                    </a:lnTo>
                    <a:lnTo>
                      <a:pt x="92" y="556"/>
                    </a:lnTo>
                    <a:lnTo>
                      <a:pt x="110" y="496"/>
                    </a:lnTo>
                    <a:lnTo>
                      <a:pt x="126" y="434"/>
                    </a:lnTo>
                    <a:lnTo>
                      <a:pt x="156" y="312"/>
                    </a:lnTo>
                    <a:lnTo>
                      <a:pt x="184" y="190"/>
                    </a:lnTo>
                    <a:lnTo>
                      <a:pt x="184" y="190"/>
                    </a:lnTo>
                    <a:lnTo>
                      <a:pt x="198" y="136"/>
                    </a:lnTo>
                    <a:lnTo>
                      <a:pt x="204" y="100"/>
                    </a:lnTo>
                    <a:lnTo>
                      <a:pt x="210" y="66"/>
                    </a:lnTo>
                    <a:lnTo>
                      <a:pt x="210" y="50"/>
                    </a:lnTo>
                    <a:lnTo>
                      <a:pt x="208" y="34"/>
                    </a:lnTo>
                    <a:lnTo>
                      <a:pt x="206" y="22"/>
                    </a:lnTo>
                    <a:lnTo>
                      <a:pt x="200" y="12"/>
                    </a:lnTo>
                    <a:lnTo>
                      <a:pt x="192" y="4"/>
                    </a:lnTo>
                    <a:lnTo>
                      <a:pt x="182" y="0"/>
                    </a:lnTo>
                    <a:lnTo>
                      <a:pt x="170" y="2"/>
                    </a:lnTo>
                    <a:lnTo>
                      <a:pt x="154" y="6"/>
                    </a:lnTo>
                    <a:lnTo>
                      <a:pt x="154" y="6"/>
                    </a:lnTo>
                    <a:lnTo>
                      <a:pt x="144" y="10"/>
                    </a:lnTo>
                    <a:lnTo>
                      <a:pt x="136" y="18"/>
                    </a:lnTo>
                    <a:lnTo>
                      <a:pt x="126" y="28"/>
                    </a:lnTo>
                    <a:lnTo>
                      <a:pt x="118" y="38"/>
                    </a:lnTo>
                    <a:lnTo>
                      <a:pt x="100" y="64"/>
                    </a:lnTo>
                    <a:lnTo>
                      <a:pt x="86" y="92"/>
                    </a:lnTo>
                    <a:lnTo>
                      <a:pt x="74" y="122"/>
                    </a:lnTo>
                    <a:lnTo>
                      <a:pt x="62" y="152"/>
                    </a:lnTo>
                    <a:lnTo>
                      <a:pt x="56" y="178"/>
                    </a:lnTo>
                    <a:lnTo>
                      <a:pt x="52" y="19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" name="Freeform 179"/>
              <p:cNvSpPr>
                <a:spLocks/>
              </p:cNvSpPr>
              <p:nvPr userDrawn="1"/>
            </p:nvSpPr>
            <p:spPr bwMode="auto">
              <a:xfrm>
                <a:off x="4611" y="1044"/>
                <a:ext cx="226" cy="618"/>
              </a:xfrm>
              <a:custGeom>
                <a:avLst/>
                <a:gdLst>
                  <a:gd name="T0" fmla="*/ 2 w 226"/>
                  <a:gd name="T1" fmla="*/ 66 h 618"/>
                  <a:gd name="T2" fmla="*/ 2 w 226"/>
                  <a:gd name="T3" fmla="*/ 66 h 618"/>
                  <a:gd name="T4" fmla="*/ 0 w 226"/>
                  <a:gd name="T5" fmla="*/ 86 h 618"/>
                  <a:gd name="T6" fmla="*/ 0 w 226"/>
                  <a:gd name="T7" fmla="*/ 104 h 618"/>
                  <a:gd name="T8" fmla="*/ 4 w 226"/>
                  <a:gd name="T9" fmla="*/ 144 h 618"/>
                  <a:gd name="T10" fmla="*/ 12 w 226"/>
                  <a:gd name="T11" fmla="*/ 184 h 618"/>
                  <a:gd name="T12" fmla="*/ 24 w 226"/>
                  <a:gd name="T13" fmla="*/ 226 h 618"/>
                  <a:gd name="T14" fmla="*/ 36 w 226"/>
                  <a:gd name="T15" fmla="*/ 266 h 618"/>
                  <a:gd name="T16" fmla="*/ 50 w 226"/>
                  <a:gd name="T17" fmla="*/ 304 h 618"/>
                  <a:gd name="T18" fmla="*/ 78 w 226"/>
                  <a:gd name="T19" fmla="*/ 378 h 618"/>
                  <a:gd name="T20" fmla="*/ 78 w 226"/>
                  <a:gd name="T21" fmla="*/ 378 h 618"/>
                  <a:gd name="T22" fmla="*/ 88 w 226"/>
                  <a:gd name="T23" fmla="*/ 410 h 618"/>
                  <a:gd name="T24" fmla="*/ 98 w 226"/>
                  <a:gd name="T25" fmla="*/ 446 h 618"/>
                  <a:gd name="T26" fmla="*/ 106 w 226"/>
                  <a:gd name="T27" fmla="*/ 480 h 618"/>
                  <a:gd name="T28" fmla="*/ 118 w 226"/>
                  <a:gd name="T29" fmla="*/ 514 h 618"/>
                  <a:gd name="T30" fmla="*/ 132 w 226"/>
                  <a:gd name="T31" fmla="*/ 544 h 618"/>
                  <a:gd name="T32" fmla="*/ 140 w 226"/>
                  <a:gd name="T33" fmla="*/ 560 h 618"/>
                  <a:gd name="T34" fmla="*/ 150 w 226"/>
                  <a:gd name="T35" fmla="*/ 574 h 618"/>
                  <a:gd name="T36" fmla="*/ 160 w 226"/>
                  <a:gd name="T37" fmla="*/ 586 h 618"/>
                  <a:gd name="T38" fmla="*/ 172 w 226"/>
                  <a:gd name="T39" fmla="*/ 598 h 618"/>
                  <a:gd name="T40" fmla="*/ 188 w 226"/>
                  <a:gd name="T41" fmla="*/ 610 h 618"/>
                  <a:gd name="T42" fmla="*/ 204 w 226"/>
                  <a:gd name="T43" fmla="*/ 618 h 618"/>
                  <a:gd name="T44" fmla="*/ 204 w 226"/>
                  <a:gd name="T45" fmla="*/ 618 h 618"/>
                  <a:gd name="T46" fmla="*/ 212 w 226"/>
                  <a:gd name="T47" fmla="*/ 596 h 618"/>
                  <a:gd name="T48" fmla="*/ 218 w 226"/>
                  <a:gd name="T49" fmla="*/ 572 h 618"/>
                  <a:gd name="T50" fmla="*/ 224 w 226"/>
                  <a:gd name="T51" fmla="*/ 548 h 618"/>
                  <a:gd name="T52" fmla="*/ 226 w 226"/>
                  <a:gd name="T53" fmla="*/ 524 h 618"/>
                  <a:gd name="T54" fmla="*/ 226 w 226"/>
                  <a:gd name="T55" fmla="*/ 500 h 618"/>
                  <a:gd name="T56" fmla="*/ 224 w 226"/>
                  <a:gd name="T57" fmla="*/ 474 h 618"/>
                  <a:gd name="T58" fmla="*/ 222 w 226"/>
                  <a:gd name="T59" fmla="*/ 450 h 618"/>
                  <a:gd name="T60" fmla="*/ 218 w 226"/>
                  <a:gd name="T61" fmla="*/ 424 h 618"/>
                  <a:gd name="T62" fmla="*/ 206 w 226"/>
                  <a:gd name="T63" fmla="*/ 374 h 618"/>
                  <a:gd name="T64" fmla="*/ 192 w 226"/>
                  <a:gd name="T65" fmla="*/ 324 h 618"/>
                  <a:gd name="T66" fmla="*/ 164 w 226"/>
                  <a:gd name="T67" fmla="*/ 230 h 618"/>
                  <a:gd name="T68" fmla="*/ 164 w 226"/>
                  <a:gd name="T69" fmla="*/ 230 h 618"/>
                  <a:gd name="T70" fmla="*/ 136 w 226"/>
                  <a:gd name="T71" fmla="*/ 138 h 618"/>
                  <a:gd name="T72" fmla="*/ 120 w 226"/>
                  <a:gd name="T73" fmla="*/ 92 h 618"/>
                  <a:gd name="T74" fmla="*/ 112 w 226"/>
                  <a:gd name="T75" fmla="*/ 70 h 618"/>
                  <a:gd name="T76" fmla="*/ 102 w 226"/>
                  <a:gd name="T77" fmla="*/ 50 h 618"/>
                  <a:gd name="T78" fmla="*/ 102 w 226"/>
                  <a:gd name="T79" fmla="*/ 50 h 618"/>
                  <a:gd name="T80" fmla="*/ 94 w 226"/>
                  <a:gd name="T81" fmla="*/ 40 h 618"/>
                  <a:gd name="T82" fmla="*/ 88 w 226"/>
                  <a:gd name="T83" fmla="*/ 30 h 618"/>
                  <a:gd name="T84" fmla="*/ 78 w 226"/>
                  <a:gd name="T85" fmla="*/ 22 h 618"/>
                  <a:gd name="T86" fmla="*/ 70 w 226"/>
                  <a:gd name="T87" fmla="*/ 14 h 618"/>
                  <a:gd name="T88" fmla="*/ 60 w 226"/>
                  <a:gd name="T89" fmla="*/ 8 h 618"/>
                  <a:gd name="T90" fmla="*/ 52 w 226"/>
                  <a:gd name="T91" fmla="*/ 4 h 618"/>
                  <a:gd name="T92" fmla="*/ 42 w 226"/>
                  <a:gd name="T93" fmla="*/ 2 h 618"/>
                  <a:gd name="T94" fmla="*/ 32 w 226"/>
                  <a:gd name="T95" fmla="*/ 0 h 618"/>
                  <a:gd name="T96" fmla="*/ 24 w 226"/>
                  <a:gd name="T97" fmla="*/ 0 h 618"/>
                  <a:gd name="T98" fmla="*/ 16 w 226"/>
                  <a:gd name="T99" fmla="*/ 2 h 618"/>
                  <a:gd name="T100" fmla="*/ 10 w 226"/>
                  <a:gd name="T101" fmla="*/ 8 h 618"/>
                  <a:gd name="T102" fmla="*/ 4 w 226"/>
                  <a:gd name="T103" fmla="*/ 14 h 618"/>
                  <a:gd name="T104" fmla="*/ 2 w 226"/>
                  <a:gd name="T105" fmla="*/ 24 h 618"/>
                  <a:gd name="T106" fmla="*/ 0 w 226"/>
                  <a:gd name="T107" fmla="*/ 34 h 618"/>
                  <a:gd name="T108" fmla="*/ 0 w 226"/>
                  <a:gd name="T109" fmla="*/ 50 h 618"/>
                  <a:gd name="T110" fmla="*/ 2 w 226"/>
                  <a:gd name="T111" fmla="*/ 66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26" h="618">
                    <a:moveTo>
                      <a:pt x="2" y="66"/>
                    </a:moveTo>
                    <a:lnTo>
                      <a:pt x="2" y="66"/>
                    </a:lnTo>
                    <a:lnTo>
                      <a:pt x="0" y="86"/>
                    </a:lnTo>
                    <a:lnTo>
                      <a:pt x="0" y="104"/>
                    </a:lnTo>
                    <a:lnTo>
                      <a:pt x="4" y="144"/>
                    </a:lnTo>
                    <a:lnTo>
                      <a:pt x="12" y="184"/>
                    </a:lnTo>
                    <a:lnTo>
                      <a:pt x="24" y="226"/>
                    </a:lnTo>
                    <a:lnTo>
                      <a:pt x="36" y="266"/>
                    </a:lnTo>
                    <a:lnTo>
                      <a:pt x="50" y="304"/>
                    </a:lnTo>
                    <a:lnTo>
                      <a:pt x="78" y="378"/>
                    </a:lnTo>
                    <a:lnTo>
                      <a:pt x="78" y="378"/>
                    </a:lnTo>
                    <a:lnTo>
                      <a:pt x="88" y="410"/>
                    </a:lnTo>
                    <a:lnTo>
                      <a:pt x="98" y="446"/>
                    </a:lnTo>
                    <a:lnTo>
                      <a:pt x="106" y="480"/>
                    </a:lnTo>
                    <a:lnTo>
                      <a:pt x="118" y="514"/>
                    </a:lnTo>
                    <a:lnTo>
                      <a:pt x="132" y="544"/>
                    </a:lnTo>
                    <a:lnTo>
                      <a:pt x="140" y="560"/>
                    </a:lnTo>
                    <a:lnTo>
                      <a:pt x="150" y="574"/>
                    </a:lnTo>
                    <a:lnTo>
                      <a:pt x="160" y="586"/>
                    </a:lnTo>
                    <a:lnTo>
                      <a:pt x="172" y="598"/>
                    </a:lnTo>
                    <a:lnTo>
                      <a:pt x="188" y="610"/>
                    </a:lnTo>
                    <a:lnTo>
                      <a:pt x="204" y="618"/>
                    </a:lnTo>
                    <a:lnTo>
                      <a:pt x="204" y="618"/>
                    </a:lnTo>
                    <a:lnTo>
                      <a:pt x="212" y="596"/>
                    </a:lnTo>
                    <a:lnTo>
                      <a:pt x="218" y="572"/>
                    </a:lnTo>
                    <a:lnTo>
                      <a:pt x="224" y="548"/>
                    </a:lnTo>
                    <a:lnTo>
                      <a:pt x="226" y="524"/>
                    </a:lnTo>
                    <a:lnTo>
                      <a:pt x="226" y="500"/>
                    </a:lnTo>
                    <a:lnTo>
                      <a:pt x="224" y="474"/>
                    </a:lnTo>
                    <a:lnTo>
                      <a:pt x="222" y="450"/>
                    </a:lnTo>
                    <a:lnTo>
                      <a:pt x="218" y="424"/>
                    </a:lnTo>
                    <a:lnTo>
                      <a:pt x="206" y="374"/>
                    </a:lnTo>
                    <a:lnTo>
                      <a:pt x="192" y="324"/>
                    </a:lnTo>
                    <a:lnTo>
                      <a:pt x="164" y="230"/>
                    </a:lnTo>
                    <a:lnTo>
                      <a:pt x="164" y="230"/>
                    </a:lnTo>
                    <a:lnTo>
                      <a:pt x="136" y="138"/>
                    </a:lnTo>
                    <a:lnTo>
                      <a:pt x="120" y="92"/>
                    </a:lnTo>
                    <a:lnTo>
                      <a:pt x="112" y="70"/>
                    </a:lnTo>
                    <a:lnTo>
                      <a:pt x="102" y="50"/>
                    </a:lnTo>
                    <a:lnTo>
                      <a:pt x="102" y="50"/>
                    </a:lnTo>
                    <a:lnTo>
                      <a:pt x="94" y="40"/>
                    </a:lnTo>
                    <a:lnTo>
                      <a:pt x="88" y="30"/>
                    </a:lnTo>
                    <a:lnTo>
                      <a:pt x="78" y="22"/>
                    </a:lnTo>
                    <a:lnTo>
                      <a:pt x="70" y="14"/>
                    </a:lnTo>
                    <a:lnTo>
                      <a:pt x="60" y="8"/>
                    </a:lnTo>
                    <a:lnTo>
                      <a:pt x="52" y="4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6" y="2"/>
                    </a:lnTo>
                    <a:lnTo>
                      <a:pt x="10" y="8"/>
                    </a:lnTo>
                    <a:lnTo>
                      <a:pt x="4" y="14"/>
                    </a:lnTo>
                    <a:lnTo>
                      <a:pt x="2" y="24"/>
                    </a:lnTo>
                    <a:lnTo>
                      <a:pt x="0" y="34"/>
                    </a:lnTo>
                    <a:lnTo>
                      <a:pt x="0" y="50"/>
                    </a:lnTo>
                    <a:lnTo>
                      <a:pt x="2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" name="Freeform 180"/>
              <p:cNvSpPr>
                <a:spLocks/>
              </p:cNvSpPr>
              <p:nvPr userDrawn="1"/>
            </p:nvSpPr>
            <p:spPr bwMode="auto">
              <a:xfrm>
                <a:off x="4611" y="1044"/>
                <a:ext cx="226" cy="618"/>
              </a:xfrm>
              <a:custGeom>
                <a:avLst/>
                <a:gdLst>
                  <a:gd name="T0" fmla="*/ 2 w 226"/>
                  <a:gd name="T1" fmla="*/ 66 h 618"/>
                  <a:gd name="T2" fmla="*/ 2 w 226"/>
                  <a:gd name="T3" fmla="*/ 66 h 618"/>
                  <a:gd name="T4" fmla="*/ 0 w 226"/>
                  <a:gd name="T5" fmla="*/ 86 h 618"/>
                  <a:gd name="T6" fmla="*/ 0 w 226"/>
                  <a:gd name="T7" fmla="*/ 104 h 618"/>
                  <a:gd name="T8" fmla="*/ 4 w 226"/>
                  <a:gd name="T9" fmla="*/ 144 h 618"/>
                  <a:gd name="T10" fmla="*/ 12 w 226"/>
                  <a:gd name="T11" fmla="*/ 184 h 618"/>
                  <a:gd name="T12" fmla="*/ 24 w 226"/>
                  <a:gd name="T13" fmla="*/ 226 h 618"/>
                  <a:gd name="T14" fmla="*/ 36 w 226"/>
                  <a:gd name="T15" fmla="*/ 266 h 618"/>
                  <a:gd name="T16" fmla="*/ 50 w 226"/>
                  <a:gd name="T17" fmla="*/ 304 h 618"/>
                  <a:gd name="T18" fmla="*/ 78 w 226"/>
                  <a:gd name="T19" fmla="*/ 378 h 618"/>
                  <a:gd name="T20" fmla="*/ 78 w 226"/>
                  <a:gd name="T21" fmla="*/ 378 h 618"/>
                  <a:gd name="T22" fmla="*/ 88 w 226"/>
                  <a:gd name="T23" fmla="*/ 410 h 618"/>
                  <a:gd name="T24" fmla="*/ 98 w 226"/>
                  <a:gd name="T25" fmla="*/ 446 h 618"/>
                  <a:gd name="T26" fmla="*/ 106 w 226"/>
                  <a:gd name="T27" fmla="*/ 480 h 618"/>
                  <a:gd name="T28" fmla="*/ 118 w 226"/>
                  <a:gd name="T29" fmla="*/ 514 h 618"/>
                  <a:gd name="T30" fmla="*/ 132 w 226"/>
                  <a:gd name="T31" fmla="*/ 544 h 618"/>
                  <a:gd name="T32" fmla="*/ 140 w 226"/>
                  <a:gd name="T33" fmla="*/ 560 h 618"/>
                  <a:gd name="T34" fmla="*/ 150 w 226"/>
                  <a:gd name="T35" fmla="*/ 574 h 618"/>
                  <a:gd name="T36" fmla="*/ 160 w 226"/>
                  <a:gd name="T37" fmla="*/ 586 h 618"/>
                  <a:gd name="T38" fmla="*/ 172 w 226"/>
                  <a:gd name="T39" fmla="*/ 598 h 618"/>
                  <a:gd name="T40" fmla="*/ 188 w 226"/>
                  <a:gd name="T41" fmla="*/ 610 h 618"/>
                  <a:gd name="T42" fmla="*/ 204 w 226"/>
                  <a:gd name="T43" fmla="*/ 618 h 618"/>
                  <a:gd name="T44" fmla="*/ 204 w 226"/>
                  <a:gd name="T45" fmla="*/ 618 h 618"/>
                  <a:gd name="T46" fmla="*/ 212 w 226"/>
                  <a:gd name="T47" fmla="*/ 596 h 618"/>
                  <a:gd name="T48" fmla="*/ 218 w 226"/>
                  <a:gd name="T49" fmla="*/ 572 h 618"/>
                  <a:gd name="T50" fmla="*/ 224 w 226"/>
                  <a:gd name="T51" fmla="*/ 548 h 618"/>
                  <a:gd name="T52" fmla="*/ 226 w 226"/>
                  <a:gd name="T53" fmla="*/ 524 h 618"/>
                  <a:gd name="T54" fmla="*/ 226 w 226"/>
                  <a:gd name="T55" fmla="*/ 500 h 618"/>
                  <a:gd name="T56" fmla="*/ 224 w 226"/>
                  <a:gd name="T57" fmla="*/ 474 h 618"/>
                  <a:gd name="T58" fmla="*/ 222 w 226"/>
                  <a:gd name="T59" fmla="*/ 450 h 618"/>
                  <a:gd name="T60" fmla="*/ 218 w 226"/>
                  <a:gd name="T61" fmla="*/ 424 h 618"/>
                  <a:gd name="T62" fmla="*/ 206 w 226"/>
                  <a:gd name="T63" fmla="*/ 374 h 618"/>
                  <a:gd name="T64" fmla="*/ 192 w 226"/>
                  <a:gd name="T65" fmla="*/ 324 h 618"/>
                  <a:gd name="T66" fmla="*/ 164 w 226"/>
                  <a:gd name="T67" fmla="*/ 230 h 618"/>
                  <a:gd name="T68" fmla="*/ 164 w 226"/>
                  <a:gd name="T69" fmla="*/ 230 h 618"/>
                  <a:gd name="T70" fmla="*/ 136 w 226"/>
                  <a:gd name="T71" fmla="*/ 138 h 618"/>
                  <a:gd name="T72" fmla="*/ 120 w 226"/>
                  <a:gd name="T73" fmla="*/ 92 h 618"/>
                  <a:gd name="T74" fmla="*/ 112 w 226"/>
                  <a:gd name="T75" fmla="*/ 70 h 618"/>
                  <a:gd name="T76" fmla="*/ 102 w 226"/>
                  <a:gd name="T77" fmla="*/ 50 h 618"/>
                  <a:gd name="T78" fmla="*/ 102 w 226"/>
                  <a:gd name="T79" fmla="*/ 50 h 618"/>
                  <a:gd name="T80" fmla="*/ 94 w 226"/>
                  <a:gd name="T81" fmla="*/ 40 h 618"/>
                  <a:gd name="T82" fmla="*/ 88 w 226"/>
                  <a:gd name="T83" fmla="*/ 30 h 618"/>
                  <a:gd name="T84" fmla="*/ 78 w 226"/>
                  <a:gd name="T85" fmla="*/ 22 h 618"/>
                  <a:gd name="T86" fmla="*/ 70 w 226"/>
                  <a:gd name="T87" fmla="*/ 14 h 618"/>
                  <a:gd name="T88" fmla="*/ 60 w 226"/>
                  <a:gd name="T89" fmla="*/ 8 h 618"/>
                  <a:gd name="T90" fmla="*/ 52 w 226"/>
                  <a:gd name="T91" fmla="*/ 4 h 618"/>
                  <a:gd name="T92" fmla="*/ 42 w 226"/>
                  <a:gd name="T93" fmla="*/ 2 h 618"/>
                  <a:gd name="T94" fmla="*/ 32 w 226"/>
                  <a:gd name="T95" fmla="*/ 0 h 618"/>
                  <a:gd name="T96" fmla="*/ 24 w 226"/>
                  <a:gd name="T97" fmla="*/ 0 h 618"/>
                  <a:gd name="T98" fmla="*/ 16 w 226"/>
                  <a:gd name="T99" fmla="*/ 2 h 618"/>
                  <a:gd name="T100" fmla="*/ 10 w 226"/>
                  <a:gd name="T101" fmla="*/ 8 h 618"/>
                  <a:gd name="T102" fmla="*/ 4 w 226"/>
                  <a:gd name="T103" fmla="*/ 14 h 618"/>
                  <a:gd name="T104" fmla="*/ 2 w 226"/>
                  <a:gd name="T105" fmla="*/ 24 h 618"/>
                  <a:gd name="T106" fmla="*/ 0 w 226"/>
                  <a:gd name="T107" fmla="*/ 34 h 618"/>
                  <a:gd name="T108" fmla="*/ 0 w 226"/>
                  <a:gd name="T109" fmla="*/ 50 h 618"/>
                  <a:gd name="T110" fmla="*/ 2 w 226"/>
                  <a:gd name="T111" fmla="*/ 66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26" h="618">
                    <a:moveTo>
                      <a:pt x="2" y="66"/>
                    </a:moveTo>
                    <a:lnTo>
                      <a:pt x="2" y="66"/>
                    </a:lnTo>
                    <a:lnTo>
                      <a:pt x="0" y="86"/>
                    </a:lnTo>
                    <a:lnTo>
                      <a:pt x="0" y="104"/>
                    </a:lnTo>
                    <a:lnTo>
                      <a:pt x="4" y="144"/>
                    </a:lnTo>
                    <a:lnTo>
                      <a:pt x="12" y="184"/>
                    </a:lnTo>
                    <a:lnTo>
                      <a:pt x="24" y="226"/>
                    </a:lnTo>
                    <a:lnTo>
                      <a:pt x="36" y="266"/>
                    </a:lnTo>
                    <a:lnTo>
                      <a:pt x="50" y="304"/>
                    </a:lnTo>
                    <a:lnTo>
                      <a:pt x="78" y="378"/>
                    </a:lnTo>
                    <a:lnTo>
                      <a:pt x="78" y="378"/>
                    </a:lnTo>
                    <a:lnTo>
                      <a:pt x="88" y="410"/>
                    </a:lnTo>
                    <a:lnTo>
                      <a:pt x="98" y="446"/>
                    </a:lnTo>
                    <a:lnTo>
                      <a:pt x="106" y="480"/>
                    </a:lnTo>
                    <a:lnTo>
                      <a:pt x="118" y="514"/>
                    </a:lnTo>
                    <a:lnTo>
                      <a:pt x="132" y="544"/>
                    </a:lnTo>
                    <a:lnTo>
                      <a:pt x="140" y="560"/>
                    </a:lnTo>
                    <a:lnTo>
                      <a:pt x="150" y="574"/>
                    </a:lnTo>
                    <a:lnTo>
                      <a:pt x="160" y="586"/>
                    </a:lnTo>
                    <a:lnTo>
                      <a:pt x="172" y="598"/>
                    </a:lnTo>
                    <a:lnTo>
                      <a:pt x="188" y="610"/>
                    </a:lnTo>
                    <a:lnTo>
                      <a:pt x="204" y="618"/>
                    </a:lnTo>
                    <a:lnTo>
                      <a:pt x="204" y="618"/>
                    </a:lnTo>
                    <a:lnTo>
                      <a:pt x="212" y="596"/>
                    </a:lnTo>
                    <a:lnTo>
                      <a:pt x="218" y="572"/>
                    </a:lnTo>
                    <a:lnTo>
                      <a:pt x="224" y="548"/>
                    </a:lnTo>
                    <a:lnTo>
                      <a:pt x="226" y="524"/>
                    </a:lnTo>
                    <a:lnTo>
                      <a:pt x="226" y="500"/>
                    </a:lnTo>
                    <a:lnTo>
                      <a:pt x="224" y="474"/>
                    </a:lnTo>
                    <a:lnTo>
                      <a:pt x="222" y="450"/>
                    </a:lnTo>
                    <a:lnTo>
                      <a:pt x="218" y="424"/>
                    </a:lnTo>
                    <a:lnTo>
                      <a:pt x="206" y="374"/>
                    </a:lnTo>
                    <a:lnTo>
                      <a:pt x="192" y="324"/>
                    </a:lnTo>
                    <a:lnTo>
                      <a:pt x="164" y="230"/>
                    </a:lnTo>
                    <a:lnTo>
                      <a:pt x="164" y="230"/>
                    </a:lnTo>
                    <a:lnTo>
                      <a:pt x="136" y="138"/>
                    </a:lnTo>
                    <a:lnTo>
                      <a:pt x="120" y="92"/>
                    </a:lnTo>
                    <a:lnTo>
                      <a:pt x="112" y="70"/>
                    </a:lnTo>
                    <a:lnTo>
                      <a:pt x="102" y="50"/>
                    </a:lnTo>
                    <a:lnTo>
                      <a:pt x="102" y="50"/>
                    </a:lnTo>
                    <a:lnTo>
                      <a:pt x="94" y="40"/>
                    </a:lnTo>
                    <a:lnTo>
                      <a:pt x="88" y="30"/>
                    </a:lnTo>
                    <a:lnTo>
                      <a:pt x="78" y="22"/>
                    </a:lnTo>
                    <a:lnTo>
                      <a:pt x="70" y="14"/>
                    </a:lnTo>
                    <a:lnTo>
                      <a:pt x="60" y="8"/>
                    </a:lnTo>
                    <a:lnTo>
                      <a:pt x="52" y="4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6" y="2"/>
                    </a:lnTo>
                    <a:lnTo>
                      <a:pt x="10" y="8"/>
                    </a:lnTo>
                    <a:lnTo>
                      <a:pt x="4" y="14"/>
                    </a:lnTo>
                    <a:lnTo>
                      <a:pt x="2" y="24"/>
                    </a:lnTo>
                    <a:lnTo>
                      <a:pt x="0" y="34"/>
                    </a:lnTo>
                    <a:lnTo>
                      <a:pt x="0" y="50"/>
                    </a:lnTo>
                    <a:lnTo>
                      <a:pt x="2" y="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" name="Freeform 181"/>
              <p:cNvSpPr>
                <a:spLocks/>
              </p:cNvSpPr>
              <p:nvPr userDrawn="1"/>
            </p:nvSpPr>
            <p:spPr bwMode="auto">
              <a:xfrm>
                <a:off x="4979" y="1392"/>
                <a:ext cx="196" cy="894"/>
              </a:xfrm>
              <a:custGeom>
                <a:avLst/>
                <a:gdLst>
                  <a:gd name="T0" fmla="*/ 8 w 196"/>
                  <a:gd name="T1" fmla="*/ 364 h 894"/>
                  <a:gd name="T2" fmla="*/ 8 w 196"/>
                  <a:gd name="T3" fmla="*/ 364 h 894"/>
                  <a:gd name="T4" fmla="*/ 26 w 196"/>
                  <a:gd name="T5" fmla="*/ 434 h 894"/>
                  <a:gd name="T6" fmla="*/ 44 w 196"/>
                  <a:gd name="T7" fmla="*/ 506 h 894"/>
                  <a:gd name="T8" fmla="*/ 60 w 196"/>
                  <a:gd name="T9" fmla="*/ 578 h 894"/>
                  <a:gd name="T10" fmla="*/ 72 w 196"/>
                  <a:gd name="T11" fmla="*/ 652 h 894"/>
                  <a:gd name="T12" fmla="*/ 72 w 196"/>
                  <a:gd name="T13" fmla="*/ 652 h 894"/>
                  <a:gd name="T14" fmla="*/ 82 w 196"/>
                  <a:gd name="T15" fmla="*/ 718 h 894"/>
                  <a:gd name="T16" fmla="*/ 90 w 196"/>
                  <a:gd name="T17" fmla="*/ 758 h 894"/>
                  <a:gd name="T18" fmla="*/ 100 w 196"/>
                  <a:gd name="T19" fmla="*/ 798 h 894"/>
                  <a:gd name="T20" fmla="*/ 106 w 196"/>
                  <a:gd name="T21" fmla="*/ 818 h 894"/>
                  <a:gd name="T22" fmla="*/ 114 w 196"/>
                  <a:gd name="T23" fmla="*/ 836 h 894"/>
                  <a:gd name="T24" fmla="*/ 124 w 196"/>
                  <a:gd name="T25" fmla="*/ 852 h 894"/>
                  <a:gd name="T26" fmla="*/ 134 w 196"/>
                  <a:gd name="T27" fmla="*/ 866 h 894"/>
                  <a:gd name="T28" fmla="*/ 146 w 196"/>
                  <a:gd name="T29" fmla="*/ 878 h 894"/>
                  <a:gd name="T30" fmla="*/ 160 w 196"/>
                  <a:gd name="T31" fmla="*/ 886 h 894"/>
                  <a:gd name="T32" fmla="*/ 176 w 196"/>
                  <a:gd name="T33" fmla="*/ 892 h 894"/>
                  <a:gd name="T34" fmla="*/ 194 w 196"/>
                  <a:gd name="T35" fmla="*/ 894 h 894"/>
                  <a:gd name="T36" fmla="*/ 194 w 196"/>
                  <a:gd name="T37" fmla="*/ 894 h 894"/>
                  <a:gd name="T38" fmla="*/ 196 w 196"/>
                  <a:gd name="T39" fmla="*/ 830 h 894"/>
                  <a:gd name="T40" fmla="*/ 194 w 196"/>
                  <a:gd name="T41" fmla="*/ 768 h 894"/>
                  <a:gd name="T42" fmla="*/ 192 w 196"/>
                  <a:gd name="T43" fmla="*/ 708 h 894"/>
                  <a:gd name="T44" fmla="*/ 188 w 196"/>
                  <a:gd name="T45" fmla="*/ 646 h 894"/>
                  <a:gd name="T46" fmla="*/ 180 w 196"/>
                  <a:gd name="T47" fmla="*/ 526 h 894"/>
                  <a:gd name="T48" fmla="*/ 172 w 196"/>
                  <a:gd name="T49" fmla="*/ 404 h 894"/>
                  <a:gd name="T50" fmla="*/ 172 w 196"/>
                  <a:gd name="T51" fmla="*/ 404 h 894"/>
                  <a:gd name="T52" fmla="*/ 166 w 196"/>
                  <a:gd name="T53" fmla="*/ 346 h 894"/>
                  <a:gd name="T54" fmla="*/ 162 w 196"/>
                  <a:gd name="T55" fmla="*/ 320 h 894"/>
                  <a:gd name="T56" fmla="*/ 158 w 196"/>
                  <a:gd name="T57" fmla="*/ 292 h 894"/>
                  <a:gd name="T58" fmla="*/ 152 w 196"/>
                  <a:gd name="T59" fmla="*/ 266 h 894"/>
                  <a:gd name="T60" fmla="*/ 144 w 196"/>
                  <a:gd name="T61" fmla="*/ 240 h 894"/>
                  <a:gd name="T62" fmla="*/ 134 w 196"/>
                  <a:gd name="T63" fmla="*/ 214 h 894"/>
                  <a:gd name="T64" fmla="*/ 124 w 196"/>
                  <a:gd name="T65" fmla="*/ 188 h 894"/>
                  <a:gd name="T66" fmla="*/ 124 w 196"/>
                  <a:gd name="T67" fmla="*/ 188 h 894"/>
                  <a:gd name="T68" fmla="*/ 104 w 196"/>
                  <a:gd name="T69" fmla="*/ 142 h 894"/>
                  <a:gd name="T70" fmla="*/ 82 w 196"/>
                  <a:gd name="T71" fmla="*/ 86 h 894"/>
                  <a:gd name="T72" fmla="*/ 68 w 196"/>
                  <a:gd name="T73" fmla="*/ 60 h 894"/>
                  <a:gd name="T74" fmla="*/ 56 w 196"/>
                  <a:gd name="T75" fmla="*/ 34 h 894"/>
                  <a:gd name="T76" fmla="*/ 40 w 196"/>
                  <a:gd name="T77" fmla="*/ 14 h 894"/>
                  <a:gd name="T78" fmla="*/ 34 w 196"/>
                  <a:gd name="T79" fmla="*/ 6 h 894"/>
                  <a:gd name="T80" fmla="*/ 26 w 196"/>
                  <a:gd name="T81" fmla="*/ 0 h 894"/>
                  <a:gd name="T82" fmla="*/ 26 w 196"/>
                  <a:gd name="T83" fmla="*/ 0 h 894"/>
                  <a:gd name="T84" fmla="*/ 18 w 196"/>
                  <a:gd name="T85" fmla="*/ 20 h 894"/>
                  <a:gd name="T86" fmla="*/ 12 w 196"/>
                  <a:gd name="T87" fmla="*/ 44 h 894"/>
                  <a:gd name="T88" fmla="*/ 8 w 196"/>
                  <a:gd name="T89" fmla="*/ 66 h 894"/>
                  <a:gd name="T90" fmla="*/ 8 w 196"/>
                  <a:gd name="T91" fmla="*/ 90 h 894"/>
                  <a:gd name="T92" fmla="*/ 8 w 196"/>
                  <a:gd name="T93" fmla="*/ 136 h 894"/>
                  <a:gd name="T94" fmla="*/ 10 w 196"/>
                  <a:gd name="T95" fmla="*/ 186 h 894"/>
                  <a:gd name="T96" fmla="*/ 14 w 196"/>
                  <a:gd name="T97" fmla="*/ 234 h 894"/>
                  <a:gd name="T98" fmla="*/ 14 w 196"/>
                  <a:gd name="T99" fmla="*/ 282 h 894"/>
                  <a:gd name="T100" fmla="*/ 14 w 196"/>
                  <a:gd name="T101" fmla="*/ 306 h 894"/>
                  <a:gd name="T102" fmla="*/ 12 w 196"/>
                  <a:gd name="T103" fmla="*/ 328 h 894"/>
                  <a:gd name="T104" fmla="*/ 6 w 196"/>
                  <a:gd name="T105" fmla="*/ 352 h 894"/>
                  <a:gd name="T106" fmla="*/ 0 w 196"/>
                  <a:gd name="T107" fmla="*/ 372 h 894"/>
                  <a:gd name="T108" fmla="*/ 8 w 196"/>
                  <a:gd name="T109" fmla="*/ 364 h 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6" h="894">
                    <a:moveTo>
                      <a:pt x="8" y="364"/>
                    </a:moveTo>
                    <a:lnTo>
                      <a:pt x="8" y="364"/>
                    </a:lnTo>
                    <a:lnTo>
                      <a:pt x="26" y="434"/>
                    </a:lnTo>
                    <a:lnTo>
                      <a:pt x="44" y="506"/>
                    </a:lnTo>
                    <a:lnTo>
                      <a:pt x="60" y="578"/>
                    </a:lnTo>
                    <a:lnTo>
                      <a:pt x="72" y="652"/>
                    </a:lnTo>
                    <a:lnTo>
                      <a:pt x="72" y="652"/>
                    </a:lnTo>
                    <a:lnTo>
                      <a:pt x="82" y="718"/>
                    </a:lnTo>
                    <a:lnTo>
                      <a:pt x="90" y="758"/>
                    </a:lnTo>
                    <a:lnTo>
                      <a:pt x="100" y="798"/>
                    </a:lnTo>
                    <a:lnTo>
                      <a:pt x="106" y="818"/>
                    </a:lnTo>
                    <a:lnTo>
                      <a:pt x="114" y="836"/>
                    </a:lnTo>
                    <a:lnTo>
                      <a:pt x="124" y="852"/>
                    </a:lnTo>
                    <a:lnTo>
                      <a:pt x="134" y="866"/>
                    </a:lnTo>
                    <a:lnTo>
                      <a:pt x="146" y="878"/>
                    </a:lnTo>
                    <a:lnTo>
                      <a:pt x="160" y="886"/>
                    </a:lnTo>
                    <a:lnTo>
                      <a:pt x="176" y="892"/>
                    </a:lnTo>
                    <a:lnTo>
                      <a:pt x="194" y="894"/>
                    </a:lnTo>
                    <a:lnTo>
                      <a:pt x="194" y="894"/>
                    </a:lnTo>
                    <a:lnTo>
                      <a:pt x="196" y="830"/>
                    </a:lnTo>
                    <a:lnTo>
                      <a:pt x="194" y="768"/>
                    </a:lnTo>
                    <a:lnTo>
                      <a:pt x="192" y="708"/>
                    </a:lnTo>
                    <a:lnTo>
                      <a:pt x="188" y="646"/>
                    </a:lnTo>
                    <a:lnTo>
                      <a:pt x="180" y="526"/>
                    </a:lnTo>
                    <a:lnTo>
                      <a:pt x="172" y="404"/>
                    </a:lnTo>
                    <a:lnTo>
                      <a:pt x="172" y="404"/>
                    </a:lnTo>
                    <a:lnTo>
                      <a:pt x="166" y="346"/>
                    </a:lnTo>
                    <a:lnTo>
                      <a:pt x="162" y="320"/>
                    </a:lnTo>
                    <a:lnTo>
                      <a:pt x="158" y="292"/>
                    </a:lnTo>
                    <a:lnTo>
                      <a:pt x="152" y="266"/>
                    </a:lnTo>
                    <a:lnTo>
                      <a:pt x="144" y="240"/>
                    </a:lnTo>
                    <a:lnTo>
                      <a:pt x="134" y="214"/>
                    </a:lnTo>
                    <a:lnTo>
                      <a:pt x="124" y="188"/>
                    </a:lnTo>
                    <a:lnTo>
                      <a:pt x="124" y="188"/>
                    </a:lnTo>
                    <a:lnTo>
                      <a:pt x="104" y="142"/>
                    </a:lnTo>
                    <a:lnTo>
                      <a:pt x="82" y="86"/>
                    </a:lnTo>
                    <a:lnTo>
                      <a:pt x="68" y="60"/>
                    </a:lnTo>
                    <a:lnTo>
                      <a:pt x="56" y="34"/>
                    </a:lnTo>
                    <a:lnTo>
                      <a:pt x="40" y="14"/>
                    </a:lnTo>
                    <a:lnTo>
                      <a:pt x="34" y="6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8" y="20"/>
                    </a:lnTo>
                    <a:lnTo>
                      <a:pt x="12" y="44"/>
                    </a:lnTo>
                    <a:lnTo>
                      <a:pt x="8" y="66"/>
                    </a:lnTo>
                    <a:lnTo>
                      <a:pt x="8" y="90"/>
                    </a:lnTo>
                    <a:lnTo>
                      <a:pt x="8" y="136"/>
                    </a:lnTo>
                    <a:lnTo>
                      <a:pt x="10" y="186"/>
                    </a:lnTo>
                    <a:lnTo>
                      <a:pt x="14" y="234"/>
                    </a:lnTo>
                    <a:lnTo>
                      <a:pt x="14" y="282"/>
                    </a:lnTo>
                    <a:lnTo>
                      <a:pt x="14" y="306"/>
                    </a:lnTo>
                    <a:lnTo>
                      <a:pt x="12" y="328"/>
                    </a:lnTo>
                    <a:lnTo>
                      <a:pt x="6" y="352"/>
                    </a:lnTo>
                    <a:lnTo>
                      <a:pt x="0" y="372"/>
                    </a:lnTo>
                    <a:lnTo>
                      <a:pt x="8" y="3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" name="Freeform 182"/>
              <p:cNvSpPr>
                <a:spLocks/>
              </p:cNvSpPr>
              <p:nvPr userDrawn="1"/>
            </p:nvSpPr>
            <p:spPr bwMode="auto">
              <a:xfrm>
                <a:off x="4979" y="1392"/>
                <a:ext cx="196" cy="894"/>
              </a:xfrm>
              <a:custGeom>
                <a:avLst/>
                <a:gdLst>
                  <a:gd name="T0" fmla="*/ 8 w 196"/>
                  <a:gd name="T1" fmla="*/ 364 h 894"/>
                  <a:gd name="T2" fmla="*/ 8 w 196"/>
                  <a:gd name="T3" fmla="*/ 364 h 894"/>
                  <a:gd name="T4" fmla="*/ 26 w 196"/>
                  <a:gd name="T5" fmla="*/ 434 h 894"/>
                  <a:gd name="T6" fmla="*/ 44 w 196"/>
                  <a:gd name="T7" fmla="*/ 506 h 894"/>
                  <a:gd name="T8" fmla="*/ 60 w 196"/>
                  <a:gd name="T9" fmla="*/ 578 h 894"/>
                  <a:gd name="T10" fmla="*/ 72 w 196"/>
                  <a:gd name="T11" fmla="*/ 652 h 894"/>
                  <a:gd name="T12" fmla="*/ 72 w 196"/>
                  <a:gd name="T13" fmla="*/ 652 h 894"/>
                  <a:gd name="T14" fmla="*/ 82 w 196"/>
                  <a:gd name="T15" fmla="*/ 718 h 894"/>
                  <a:gd name="T16" fmla="*/ 90 w 196"/>
                  <a:gd name="T17" fmla="*/ 758 h 894"/>
                  <a:gd name="T18" fmla="*/ 100 w 196"/>
                  <a:gd name="T19" fmla="*/ 798 h 894"/>
                  <a:gd name="T20" fmla="*/ 106 w 196"/>
                  <a:gd name="T21" fmla="*/ 818 h 894"/>
                  <a:gd name="T22" fmla="*/ 114 w 196"/>
                  <a:gd name="T23" fmla="*/ 836 h 894"/>
                  <a:gd name="T24" fmla="*/ 124 w 196"/>
                  <a:gd name="T25" fmla="*/ 852 h 894"/>
                  <a:gd name="T26" fmla="*/ 134 w 196"/>
                  <a:gd name="T27" fmla="*/ 866 h 894"/>
                  <a:gd name="T28" fmla="*/ 146 w 196"/>
                  <a:gd name="T29" fmla="*/ 878 h 894"/>
                  <a:gd name="T30" fmla="*/ 160 w 196"/>
                  <a:gd name="T31" fmla="*/ 886 h 894"/>
                  <a:gd name="T32" fmla="*/ 176 w 196"/>
                  <a:gd name="T33" fmla="*/ 892 h 894"/>
                  <a:gd name="T34" fmla="*/ 194 w 196"/>
                  <a:gd name="T35" fmla="*/ 894 h 894"/>
                  <a:gd name="T36" fmla="*/ 194 w 196"/>
                  <a:gd name="T37" fmla="*/ 894 h 894"/>
                  <a:gd name="T38" fmla="*/ 196 w 196"/>
                  <a:gd name="T39" fmla="*/ 830 h 894"/>
                  <a:gd name="T40" fmla="*/ 194 w 196"/>
                  <a:gd name="T41" fmla="*/ 768 h 894"/>
                  <a:gd name="T42" fmla="*/ 192 w 196"/>
                  <a:gd name="T43" fmla="*/ 708 h 894"/>
                  <a:gd name="T44" fmla="*/ 188 w 196"/>
                  <a:gd name="T45" fmla="*/ 646 h 894"/>
                  <a:gd name="T46" fmla="*/ 180 w 196"/>
                  <a:gd name="T47" fmla="*/ 526 h 894"/>
                  <a:gd name="T48" fmla="*/ 172 w 196"/>
                  <a:gd name="T49" fmla="*/ 404 h 894"/>
                  <a:gd name="T50" fmla="*/ 172 w 196"/>
                  <a:gd name="T51" fmla="*/ 404 h 894"/>
                  <a:gd name="T52" fmla="*/ 166 w 196"/>
                  <a:gd name="T53" fmla="*/ 346 h 894"/>
                  <a:gd name="T54" fmla="*/ 162 w 196"/>
                  <a:gd name="T55" fmla="*/ 320 h 894"/>
                  <a:gd name="T56" fmla="*/ 158 w 196"/>
                  <a:gd name="T57" fmla="*/ 292 h 894"/>
                  <a:gd name="T58" fmla="*/ 152 w 196"/>
                  <a:gd name="T59" fmla="*/ 266 h 894"/>
                  <a:gd name="T60" fmla="*/ 144 w 196"/>
                  <a:gd name="T61" fmla="*/ 240 h 894"/>
                  <a:gd name="T62" fmla="*/ 134 w 196"/>
                  <a:gd name="T63" fmla="*/ 214 h 894"/>
                  <a:gd name="T64" fmla="*/ 124 w 196"/>
                  <a:gd name="T65" fmla="*/ 188 h 894"/>
                  <a:gd name="T66" fmla="*/ 124 w 196"/>
                  <a:gd name="T67" fmla="*/ 188 h 894"/>
                  <a:gd name="T68" fmla="*/ 104 w 196"/>
                  <a:gd name="T69" fmla="*/ 142 h 894"/>
                  <a:gd name="T70" fmla="*/ 82 w 196"/>
                  <a:gd name="T71" fmla="*/ 86 h 894"/>
                  <a:gd name="T72" fmla="*/ 68 w 196"/>
                  <a:gd name="T73" fmla="*/ 60 h 894"/>
                  <a:gd name="T74" fmla="*/ 56 w 196"/>
                  <a:gd name="T75" fmla="*/ 34 h 894"/>
                  <a:gd name="T76" fmla="*/ 40 w 196"/>
                  <a:gd name="T77" fmla="*/ 14 h 894"/>
                  <a:gd name="T78" fmla="*/ 34 w 196"/>
                  <a:gd name="T79" fmla="*/ 6 h 894"/>
                  <a:gd name="T80" fmla="*/ 26 w 196"/>
                  <a:gd name="T81" fmla="*/ 0 h 894"/>
                  <a:gd name="T82" fmla="*/ 26 w 196"/>
                  <a:gd name="T83" fmla="*/ 0 h 894"/>
                  <a:gd name="T84" fmla="*/ 18 w 196"/>
                  <a:gd name="T85" fmla="*/ 20 h 894"/>
                  <a:gd name="T86" fmla="*/ 12 w 196"/>
                  <a:gd name="T87" fmla="*/ 44 h 894"/>
                  <a:gd name="T88" fmla="*/ 8 w 196"/>
                  <a:gd name="T89" fmla="*/ 66 h 894"/>
                  <a:gd name="T90" fmla="*/ 8 w 196"/>
                  <a:gd name="T91" fmla="*/ 90 h 894"/>
                  <a:gd name="T92" fmla="*/ 8 w 196"/>
                  <a:gd name="T93" fmla="*/ 136 h 894"/>
                  <a:gd name="T94" fmla="*/ 10 w 196"/>
                  <a:gd name="T95" fmla="*/ 186 h 894"/>
                  <a:gd name="T96" fmla="*/ 14 w 196"/>
                  <a:gd name="T97" fmla="*/ 234 h 894"/>
                  <a:gd name="T98" fmla="*/ 14 w 196"/>
                  <a:gd name="T99" fmla="*/ 282 h 894"/>
                  <a:gd name="T100" fmla="*/ 14 w 196"/>
                  <a:gd name="T101" fmla="*/ 306 h 894"/>
                  <a:gd name="T102" fmla="*/ 12 w 196"/>
                  <a:gd name="T103" fmla="*/ 328 h 894"/>
                  <a:gd name="T104" fmla="*/ 6 w 196"/>
                  <a:gd name="T105" fmla="*/ 352 h 894"/>
                  <a:gd name="T106" fmla="*/ 0 w 196"/>
                  <a:gd name="T107" fmla="*/ 372 h 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6" h="894">
                    <a:moveTo>
                      <a:pt x="8" y="364"/>
                    </a:moveTo>
                    <a:lnTo>
                      <a:pt x="8" y="364"/>
                    </a:lnTo>
                    <a:lnTo>
                      <a:pt x="26" y="434"/>
                    </a:lnTo>
                    <a:lnTo>
                      <a:pt x="44" y="506"/>
                    </a:lnTo>
                    <a:lnTo>
                      <a:pt x="60" y="578"/>
                    </a:lnTo>
                    <a:lnTo>
                      <a:pt x="72" y="652"/>
                    </a:lnTo>
                    <a:lnTo>
                      <a:pt x="72" y="652"/>
                    </a:lnTo>
                    <a:lnTo>
                      <a:pt x="82" y="718"/>
                    </a:lnTo>
                    <a:lnTo>
                      <a:pt x="90" y="758"/>
                    </a:lnTo>
                    <a:lnTo>
                      <a:pt x="100" y="798"/>
                    </a:lnTo>
                    <a:lnTo>
                      <a:pt x="106" y="818"/>
                    </a:lnTo>
                    <a:lnTo>
                      <a:pt x="114" y="836"/>
                    </a:lnTo>
                    <a:lnTo>
                      <a:pt x="124" y="852"/>
                    </a:lnTo>
                    <a:lnTo>
                      <a:pt x="134" y="866"/>
                    </a:lnTo>
                    <a:lnTo>
                      <a:pt x="146" y="878"/>
                    </a:lnTo>
                    <a:lnTo>
                      <a:pt x="160" y="886"/>
                    </a:lnTo>
                    <a:lnTo>
                      <a:pt x="176" y="892"/>
                    </a:lnTo>
                    <a:lnTo>
                      <a:pt x="194" y="894"/>
                    </a:lnTo>
                    <a:lnTo>
                      <a:pt x="194" y="894"/>
                    </a:lnTo>
                    <a:lnTo>
                      <a:pt x="196" y="830"/>
                    </a:lnTo>
                    <a:lnTo>
                      <a:pt x="194" y="768"/>
                    </a:lnTo>
                    <a:lnTo>
                      <a:pt x="192" y="708"/>
                    </a:lnTo>
                    <a:lnTo>
                      <a:pt x="188" y="646"/>
                    </a:lnTo>
                    <a:lnTo>
                      <a:pt x="180" y="526"/>
                    </a:lnTo>
                    <a:lnTo>
                      <a:pt x="172" y="404"/>
                    </a:lnTo>
                    <a:lnTo>
                      <a:pt x="172" y="404"/>
                    </a:lnTo>
                    <a:lnTo>
                      <a:pt x="166" y="346"/>
                    </a:lnTo>
                    <a:lnTo>
                      <a:pt x="162" y="320"/>
                    </a:lnTo>
                    <a:lnTo>
                      <a:pt x="158" y="292"/>
                    </a:lnTo>
                    <a:lnTo>
                      <a:pt x="152" y="266"/>
                    </a:lnTo>
                    <a:lnTo>
                      <a:pt x="144" y="240"/>
                    </a:lnTo>
                    <a:lnTo>
                      <a:pt x="134" y="214"/>
                    </a:lnTo>
                    <a:lnTo>
                      <a:pt x="124" y="188"/>
                    </a:lnTo>
                    <a:lnTo>
                      <a:pt x="124" y="188"/>
                    </a:lnTo>
                    <a:lnTo>
                      <a:pt x="104" y="142"/>
                    </a:lnTo>
                    <a:lnTo>
                      <a:pt x="82" y="86"/>
                    </a:lnTo>
                    <a:lnTo>
                      <a:pt x="68" y="60"/>
                    </a:lnTo>
                    <a:lnTo>
                      <a:pt x="56" y="34"/>
                    </a:lnTo>
                    <a:lnTo>
                      <a:pt x="40" y="14"/>
                    </a:lnTo>
                    <a:lnTo>
                      <a:pt x="34" y="6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8" y="20"/>
                    </a:lnTo>
                    <a:lnTo>
                      <a:pt x="12" y="44"/>
                    </a:lnTo>
                    <a:lnTo>
                      <a:pt x="8" y="66"/>
                    </a:lnTo>
                    <a:lnTo>
                      <a:pt x="8" y="90"/>
                    </a:lnTo>
                    <a:lnTo>
                      <a:pt x="8" y="136"/>
                    </a:lnTo>
                    <a:lnTo>
                      <a:pt x="10" y="186"/>
                    </a:lnTo>
                    <a:lnTo>
                      <a:pt x="14" y="234"/>
                    </a:lnTo>
                    <a:lnTo>
                      <a:pt x="14" y="282"/>
                    </a:lnTo>
                    <a:lnTo>
                      <a:pt x="14" y="306"/>
                    </a:lnTo>
                    <a:lnTo>
                      <a:pt x="12" y="328"/>
                    </a:lnTo>
                    <a:lnTo>
                      <a:pt x="6" y="352"/>
                    </a:lnTo>
                    <a:lnTo>
                      <a:pt x="0" y="37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" name="Freeform 183"/>
              <p:cNvSpPr>
                <a:spLocks/>
              </p:cNvSpPr>
              <p:nvPr userDrawn="1"/>
            </p:nvSpPr>
            <p:spPr bwMode="auto">
              <a:xfrm>
                <a:off x="5593" y="1382"/>
                <a:ext cx="158" cy="1120"/>
              </a:xfrm>
              <a:custGeom>
                <a:avLst/>
                <a:gdLst>
                  <a:gd name="T0" fmla="*/ 10 w 158"/>
                  <a:gd name="T1" fmla="*/ 250 h 1120"/>
                  <a:gd name="T2" fmla="*/ 10 w 158"/>
                  <a:gd name="T3" fmla="*/ 716 h 1120"/>
                  <a:gd name="T4" fmla="*/ 10 w 158"/>
                  <a:gd name="T5" fmla="*/ 716 h 1120"/>
                  <a:gd name="T6" fmla="*/ 8 w 158"/>
                  <a:gd name="T7" fmla="*/ 766 h 1120"/>
                  <a:gd name="T8" fmla="*/ 4 w 158"/>
                  <a:gd name="T9" fmla="*/ 822 h 1120"/>
                  <a:gd name="T10" fmla="*/ 2 w 158"/>
                  <a:gd name="T11" fmla="*/ 880 h 1120"/>
                  <a:gd name="T12" fmla="*/ 0 w 158"/>
                  <a:gd name="T13" fmla="*/ 910 h 1120"/>
                  <a:gd name="T14" fmla="*/ 2 w 158"/>
                  <a:gd name="T15" fmla="*/ 938 h 1120"/>
                  <a:gd name="T16" fmla="*/ 4 w 158"/>
                  <a:gd name="T17" fmla="*/ 968 h 1120"/>
                  <a:gd name="T18" fmla="*/ 8 w 158"/>
                  <a:gd name="T19" fmla="*/ 994 h 1120"/>
                  <a:gd name="T20" fmla="*/ 14 w 158"/>
                  <a:gd name="T21" fmla="*/ 1020 h 1120"/>
                  <a:gd name="T22" fmla="*/ 22 w 158"/>
                  <a:gd name="T23" fmla="*/ 1046 h 1120"/>
                  <a:gd name="T24" fmla="*/ 34 w 158"/>
                  <a:gd name="T25" fmla="*/ 1068 h 1120"/>
                  <a:gd name="T26" fmla="*/ 48 w 158"/>
                  <a:gd name="T27" fmla="*/ 1088 h 1120"/>
                  <a:gd name="T28" fmla="*/ 66 w 158"/>
                  <a:gd name="T29" fmla="*/ 1106 h 1120"/>
                  <a:gd name="T30" fmla="*/ 76 w 158"/>
                  <a:gd name="T31" fmla="*/ 1112 h 1120"/>
                  <a:gd name="T32" fmla="*/ 88 w 158"/>
                  <a:gd name="T33" fmla="*/ 1120 h 1120"/>
                  <a:gd name="T34" fmla="*/ 88 w 158"/>
                  <a:gd name="T35" fmla="*/ 1120 h 1120"/>
                  <a:gd name="T36" fmla="*/ 96 w 158"/>
                  <a:gd name="T37" fmla="*/ 1106 h 1120"/>
                  <a:gd name="T38" fmla="*/ 102 w 158"/>
                  <a:gd name="T39" fmla="*/ 1090 h 1120"/>
                  <a:gd name="T40" fmla="*/ 112 w 158"/>
                  <a:gd name="T41" fmla="*/ 1060 h 1120"/>
                  <a:gd name="T42" fmla="*/ 118 w 158"/>
                  <a:gd name="T43" fmla="*/ 1026 h 1120"/>
                  <a:gd name="T44" fmla="*/ 124 w 158"/>
                  <a:gd name="T45" fmla="*/ 992 h 1120"/>
                  <a:gd name="T46" fmla="*/ 130 w 158"/>
                  <a:gd name="T47" fmla="*/ 924 h 1120"/>
                  <a:gd name="T48" fmla="*/ 134 w 158"/>
                  <a:gd name="T49" fmla="*/ 858 h 1120"/>
                  <a:gd name="T50" fmla="*/ 134 w 158"/>
                  <a:gd name="T51" fmla="*/ 858 h 1120"/>
                  <a:gd name="T52" fmla="*/ 150 w 158"/>
                  <a:gd name="T53" fmla="*/ 716 h 1120"/>
                  <a:gd name="T54" fmla="*/ 156 w 158"/>
                  <a:gd name="T55" fmla="*/ 644 h 1120"/>
                  <a:gd name="T56" fmla="*/ 156 w 158"/>
                  <a:gd name="T57" fmla="*/ 608 h 1120"/>
                  <a:gd name="T58" fmla="*/ 158 w 158"/>
                  <a:gd name="T59" fmla="*/ 570 h 1120"/>
                  <a:gd name="T60" fmla="*/ 158 w 158"/>
                  <a:gd name="T61" fmla="*/ 570 h 1120"/>
                  <a:gd name="T62" fmla="*/ 156 w 158"/>
                  <a:gd name="T63" fmla="*/ 424 h 1120"/>
                  <a:gd name="T64" fmla="*/ 154 w 158"/>
                  <a:gd name="T65" fmla="*/ 352 h 1120"/>
                  <a:gd name="T66" fmla="*/ 148 w 158"/>
                  <a:gd name="T67" fmla="*/ 282 h 1120"/>
                  <a:gd name="T68" fmla="*/ 142 w 158"/>
                  <a:gd name="T69" fmla="*/ 212 h 1120"/>
                  <a:gd name="T70" fmla="*/ 132 w 158"/>
                  <a:gd name="T71" fmla="*/ 144 h 1120"/>
                  <a:gd name="T72" fmla="*/ 118 w 158"/>
                  <a:gd name="T73" fmla="*/ 74 h 1120"/>
                  <a:gd name="T74" fmla="*/ 102 w 158"/>
                  <a:gd name="T75" fmla="*/ 2 h 1120"/>
                  <a:gd name="T76" fmla="*/ 102 w 158"/>
                  <a:gd name="T77" fmla="*/ 2 h 1120"/>
                  <a:gd name="T78" fmla="*/ 92 w 158"/>
                  <a:gd name="T79" fmla="*/ 0 h 1120"/>
                  <a:gd name="T80" fmla="*/ 80 w 158"/>
                  <a:gd name="T81" fmla="*/ 0 h 1120"/>
                  <a:gd name="T82" fmla="*/ 68 w 158"/>
                  <a:gd name="T83" fmla="*/ 0 h 1120"/>
                  <a:gd name="T84" fmla="*/ 58 w 158"/>
                  <a:gd name="T85" fmla="*/ 2 h 1120"/>
                  <a:gd name="T86" fmla="*/ 58 w 158"/>
                  <a:gd name="T87" fmla="*/ 2 h 1120"/>
                  <a:gd name="T88" fmla="*/ 46 w 158"/>
                  <a:gd name="T89" fmla="*/ 36 h 1120"/>
                  <a:gd name="T90" fmla="*/ 36 w 158"/>
                  <a:gd name="T91" fmla="*/ 70 h 1120"/>
                  <a:gd name="T92" fmla="*/ 28 w 158"/>
                  <a:gd name="T93" fmla="*/ 104 h 1120"/>
                  <a:gd name="T94" fmla="*/ 20 w 158"/>
                  <a:gd name="T95" fmla="*/ 138 h 1120"/>
                  <a:gd name="T96" fmla="*/ 16 w 158"/>
                  <a:gd name="T97" fmla="*/ 174 h 1120"/>
                  <a:gd name="T98" fmla="*/ 12 w 158"/>
                  <a:gd name="T99" fmla="*/ 208 h 1120"/>
                  <a:gd name="T100" fmla="*/ 10 w 158"/>
                  <a:gd name="T101" fmla="*/ 244 h 1120"/>
                  <a:gd name="T102" fmla="*/ 10 w 158"/>
                  <a:gd name="T103" fmla="*/ 282 h 1120"/>
                  <a:gd name="T104" fmla="*/ 10 w 158"/>
                  <a:gd name="T105" fmla="*/ 250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8" h="1120">
                    <a:moveTo>
                      <a:pt x="10" y="250"/>
                    </a:moveTo>
                    <a:lnTo>
                      <a:pt x="10" y="716"/>
                    </a:lnTo>
                    <a:lnTo>
                      <a:pt x="10" y="716"/>
                    </a:lnTo>
                    <a:lnTo>
                      <a:pt x="8" y="766"/>
                    </a:lnTo>
                    <a:lnTo>
                      <a:pt x="4" y="822"/>
                    </a:lnTo>
                    <a:lnTo>
                      <a:pt x="2" y="880"/>
                    </a:lnTo>
                    <a:lnTo>
                      <a:pt x="0" y="910"/>
                    </a:lnTo>
                    <a:lnTo>
                      <a:pt x="2" y="938"/>
                    </a:lnTo>
                    <a:lnTo>
                      <a:pt x="4" y="968"/>
                    </a:lnTo>
                    <a:lnTo>
                      <a:pt x="8" y="994"/>
                    </a:lnTo>
                    <a:lnTo>
                      <a:pt x="14" y="1020"/>
                    </a:lnTo>
                    <a:lnTo>
                      <a:pt x="22" y="1046"/>
                    </a:lnTo>
                    <a:lnTo>
                      <a:pt x="34" y="1068"/>
                    </a:lnTo>
                    <a:lnTo>
                      <a:pt x="48" y="1088"/>
                    </a:lnTo>
                    <a:lnTo>
                      <a:pt x="66" y="1106"/>
                    </a:lnTo>
                    <a:lnTo>
                      <a:pt x="76" y="1112"/>
                    </a:lnTo>
                    <a:lnTo>
                      <a:pt x="88" y="1120"/>
                    </a:lnTo>
                    <a:lnTo>
                      <a:pt x="88" y="1120"/>
                    </a:lnTo>
                    <a:lnTo>
                      <a:pt x="96" y="1106"/>
                    </a:lnTo>
                    <a:lnTo>
                      <a:pt x="102" y="1090"/>
                    </a:lnTo>
                    <a:lnTo>
                      <a:pt x="112" y="1060"/>
                    </a:lnTo>
                    <a:lnTo>
                      <a:pt x="118" y="1026"/>
                    </a:lnTo>
                    <a:lnTo>
                      <a:pt x="124" y="992"/>
                    </a:lnTo>
                    <a:lnTo>
                      <a:pt x="130" y="924"/>
                    </a:lnTo>
                    <a:lnTo>
                      <a:pt x="134" y="858"/>
                    </a:lnTo>
                    <a:lnTo>
                      <a:pt x="134" y="858"/>
                    </a:lnTo>
                    <a:lnTo>
                      <a:pt x="150" y="716"/>
                    </a:lnTo>
                    <a:lnTo>
                      <a:pt x="156" y="644"/>
                    </a:lnTo>
                    <a:lnTo>
                      <a:pt x="156" y="608"/>
                    </a:lnTo>
                    <a:lnTo>
                      <a:pt x="158" y="570"/>
                    </a:lnTo>
                    <a:lnTo>
                      <a:pt x="158" y="570"/>
                    </a:lnTo>
                    <a:lnTo>
                      <a:pt x="156" y="424"/>
                    </a:lnTo>
                    <a:lnTo>
                      <a:pt x="154" y="352"/>
                    </a:lnTo>
                    <a:lnTo>
                      <a:pt x="148" y="282"/>
                    </a:lnTo>
                    <a:lnTo>
                      <a:pt x="142" y="212"/>
                    </a:lnTo>
                    <a:lnTo>
                      <a:pt x="132" y="144"/>
                    </a:lnTo>
                    <a:lnTo>
                      <a:pt x="118" y="74"/>
                    </a:lnTo>
                    <a:lnTo>
                      <a:pt x="102" y="2"/>
                    </a:lnTo>
                    <a:lnTo>
                      <a:pt x="102" y="2"/>
                    </a:lnTo>
                    <a:lnTo>
                      <a:pt x="92" y="0"/>
                    </a:lnTo>
                    <a:lnTo>
                      <a:pt x="80" y="0"/>
                    </a:lnTo>
                    <a:lnTo>
                      <a:pt x="68" y="0"/>
                    </a:lnTo>
                    <a:lnTo>
                      <a:pt x="58" y="2"/>
                    </a:lnTo>
                    <a:lnTo>
                      <a:pt x="58" y="2"/>
                    </a:lnTo>
                    <a:lnTo>
                      <a:pt x="46" y="36"/>
                    </a:lnTo>
                    <a:lnTo>
                      <a:pt x="36" y="70"/>
                    </a:lnTo>
                    <a:lnTo>
                      <a:pt x="28" y="104"/>
                    </a:lnTo>
                    <a:lnTo>
                      <a:pt x="20" y="138"/>
                    </a:lnTo>
                    <a:lnTo>
                      <a:pt x="16" y="174"/>
                    </a:lnTo>
                    <a:lnTo>
                      <a:pt x="12" y="208"/>
                    </a:lnTo>
                    <a:lnTo>
                      <a:pt x="10" y="244"/>
                    </a:lnTo>
                    <a:lnTo>
                      <a:pt x="10" y="282"/>
                    </a:lnTo>
                    <a:lnTo>
                      <a:pt x="10" y="2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" name="Freeform 184"/>
              <p:cNvSpPr>
                <a:spLocks/>
              </p:cNvSpPr>
              <p:nvPr userDrawn="1"/>
            </p:nvSpPr>
            <p:spPr bwMode="auto">
              <a:xfrm>
                <a:off x="5593" y="1382"/>
                <a:ext cx="158" cy="1120"/>
              </a:xfrm>
              <a:custGeom>
                <a:avLst/>
                <a:gdLst>
                  <a:gd name="T0" fmla="*/ 10 w 158"/>
                  <a:gd name="T1" fmla="*/ 250 h 1120"/>
                  <a:gd name="T2" fmla="*/ 10 w 158"/>
                  <a:gd name="T3" fmla="*/ 716 h 1120"/>
                  <a:gd name="T4" fmla="*/ 10 w 158"/>
                  <a:gd name="T5" fmla="*/ 716 h 1120"/>
                  <a:gd name="T6" fmla="*/ 8 w 158"/>
                  <a:gd name="T7" fmla="*/ 766 h 1120"/>
                  <a:gd name="T8" fmla="*/ 4 w 158"/>
                  <a:gd name="T9" fmla="*/ 822 h 1120"/>
                  <a:gd name="T10" fmla="*/ 2 w 158"/>
                  <a:gd name="T11" fmla="*/ 880 h 1120"/>
                  <a:gd name="T12" fmla="*/ 0 w 158"/>
                  <a:gd name="T13" fmla="*/ 910 h 1120"/>
                  <a:gd name="T14" fmla="*/ 2 w 158"/>
                  <a:gd name="T15" fmla="*/ 938 h 1120"/>
                  <a:gd name="T16" fmla="*/ 4 w 158"/>
                  <a:gd name="T17" fmla="*/ 968 h 1120"/>
                  <a:gd name="T18" fmla="*/ 8 w 158"/>
                  <a:gd name="T19" fmla="*/ 994 h 1120"/>
                  <a:gd name="T20" fmla="*/ 14 w 158"/>
                  <a:gd name="T21" fmla="*/ 1020 h 1120"/>
                  <a:gd name="T22" fmla="*/ 22 w 158"/>
                  <a:gd name="T23" fmla="*/ 1046 h 1120"/>
                  <a:gd name="T24" fmla="*/ 34 w 158"/>
                  <a:gd name="T25" fmla="*/ 1068 h 1120"/>
                  <a:gd name="T26" fmla="*/ 48 w 158"/>
                  <a:gd name="T27" fmla="*/ 1088 h 1120"/>
                  <a:gd name="T28" fmla="*/ 66 w 158"/>
                  <a:gd name="T29" fmla="*/ 1106 h 1120"/>
                  <a:gd name="T30" fmla="*/ 76 w 158"/>
                  <a:gd name="T31" fmla="*/ 1112 h 1120"/>
                  <a:gd name="T32" fmla="*/ 88 w 158"/>
                  <a:gd name="T33" fmla="*/ 1120 h 1120"/>
                  <a:gd name="T34" fmla="*/ 88 w 158"/>
                  <a:gd name="T35" fmla="*/ 1120 h 1120"/>
                  <a:gd name="T36" fmla="*/ 96 w 158"/>
                  <a:gd name="T37" fmla="*/ 1106 h 1120"/>
                  <a:gd name="T38" fmla="*/ 102 w 158"/>
                  <a:gd name="T39" fmla="*/ 1090 h 1120"/>
                  <a:gd name="T40" fmla="*/ 112 w 158"/>
                  <a:gd name="T41" fmla="*/ 1060 h 1120"/>
                  <a:gd name="T42" fmla="*/ 118 w 158"/>
                  <a:gd name="T43" fmla="*/ 1026 h 1120"/>
                  <a:gd name="T44" fmla="*/ 124 w 158"/>
                  <a:gd name="T45" fmla="*/ 992 h 1120"/>
                  <a:gd name="T46" fmla="*/ 130 w 158"/>
                  <a:gd name="T47" fmla="*/ 924 h 1120"/>
                  <a:gd name="T48" fmla="*/ 134 w 158"/>
                  <a:gd name="T49" fmla="*/ 858 h 1120"/>
                  <a:gd name="T50" fmla="*/ 134 w 158"/>
                  <a:gd name="T51" fmla="*/ 858 h 1120"/>
                  <a:gd name="T52" fmla="*/ 150 w 158"/>
                  <a:gd name="T53" fmla="*/ 716 h 1120"/>
                  <a:gd name="T54" fmla="*/ 156 w 158"/>
                  <a:gd name="T55" fmla="*/ 644 h 1120"/>
                  <a:gd name="T56" fmla="*/ 156 w 158"/>
                  <a:gd name="T57" fmla="*/ 608 h 1120"/>
                  <a:gd name="T58" fmla="*/ 158 w 158"/>
                  <a:gd name="T59" fmla="*/ 570 h 1120"/>
                  <a:gd name="T60" fmla="*/ 158 w 158"/>
                  <a:gd name="T61" fmla="*/ 570 h 1120"/>
                  <a:gd name="T62" fmla="*/ 156 w 158"/>
                  <a:gd name="T63" fmla="*/ 424 h 1120"/>
                  <a:gd name="T64" fmla="*/ 154 w 158"/>
                  <a:gd name="T65" fmla="*/ 352 h 1120"/>
                  <a:gd name="T66" fmla="*/ 148 w 158"/>
                  <a:gd name="T67" fmla="*/ 282 h 1120"/>
                  <a:gd name="T68" fmla="*/ 142 w 158"/>
                  <a:gd name="T69" fmla="*/ 212 h 1120"/>
                  <a:gd name="T70" fmla="*/ 132 w 158"/>
                  <a:gd name="T71" fmla="*/ 144 h 1120"/>
                  <a:gd name="T72" fmla="*/ 118 w 158"/>
                  <a:gd name="T73" fmla="*/ 74 h 1120"/>
                  <a:gd name="T74" fmla="*/ 102 w 158"/>
                  <a:gd name="T75" fmla="*/ 2 h 1120"/>
                  <a:gd name="T76" fmla="*/ 102 w 158"/>
                  <a:gd name="T77" fmla="*/ 2 h 1120"/>
                  <a:gd name="T78" fmla="*/ 92 w 158"/>
                  <a:gd name="T79" fmla="*/ 0 h 1120"/>
                  <a:gd name="T80" fmla="*/ 80 w 158"/>
                  <a:gd name="T81" fmla="*/ 0 h 1120"/>
                  <a:gd name="T82" fmla="*/ 68 w 158"/>
                  <a:gd name="T83" fmla="*/ 0 h 1120"/>
                  <a:gd name="T84" fmla="*/ 58 w 158"/>
                  <a:gd name="T85" fmla="*/ 2 h 1120"/>
                  <a:gd name="T86" fmla="*/ 58 w 158"/>
                  <a:gd name="T87" fmla="*/ 2 h 1120"/>
                  <a:gd name="T88" fmla="*/ 46 w 158"/>
                  <a:gd name="T89" fmla="*/ 36 h 1120"/>
                  <a:gd name="T90" fmla="*/ 36 w 158"/>
                  <a:gd name="T91" fmla="*/ 70 h 1120"/>
                  <a:gd name="T92" fmla="*/ 28 w 158"/>
                  <a:gd name="T93" fmla="*/ 104 h 1120"/>
                  <a:gd name="T94" fmla="*/ 20 w 158"/>
                  <a:gd name="T95" fmla="*/ 138 h 1120"/>
                  <a:gd name="T96" fmla="*/ 16 w 158"/>
                  <a:gd name="T97" fmla="*/ 174 h 1120"/>
                  <a:gd name="T98" fmla="*/ 12 w 158"/>
                  <a:gd name="T99" fmla="*/ 208 h 1120"/>
                  <a:gd name="T100" fmla="*/ 10 w 158"/>
                  <a:gd name="T101" fmla="*/ 244 h 1120"/>
                  <a:gd name="T102" fmla="*/ 10 w 158"/>
                  <a:gd name="T103" fmla="*/ 282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8" h="1120">
                    <a:moveTo>
                      <a:pt x="10" y="250"/>
                    </a:moveTo>
                    <a:lnTo>
                      <a:pt x="10" y="716"/>
                    </a:lnTo>
                    <a:lnTo>
                      <a:pt x="10" y="716"/>
                    </a:lnTo>
                    <a:lnTo>
                      <a:pt x="8" y="766"/>
                    </a:lnTo>
                    <a:lnTo>
                      <a:pt x="4" y="822"/>
                    </a:lnTo>
                    <a:lnTo>
                      <a:pt x="2" y="880"/>
                    </a:lnTo>
                    <a:lnTo>
                      <a:pt x="0" y="910"/>
                    </a:lnTo>
                    <a:lnTo>
                      <a:pt x="2" y="938"/>
                    </a:lnTo>
                    <a:lnTo>
                      <a:pt x="4" y="968"/>
                    </a:lnTo>
                    <a:lnTo>
                      <a:pt x="8" y="994"/>
                    </a:lnTo>
                    <a:lnTo>
                      <a:pt x="14" y="1020"/>
                    </a:lnTo>
                    <a:lnTo>
                      <a:pt x="22" y="1046"/>
                    </a:lnTo>
                    <a:lnTo>
                      <a:pt x="34" y="1068"/>
                    </a:lnTo>
                    <a:lnTo>
                      <a:pt x="48" y="1088"/>
                    </a:lnTo>
                    <a:lnTo>
                      <a:pt x="66" y="1106"/>
                    </a:lnTo>
                    <a:lnTo>
                      <a:pt x="76" y="1112"/>
                    </a:lnTo>
                    <a:lnTo>
                      <a:pt x="88" y="1120"/>
                    </a:lnTo>
                    <a:lnTo>
                      <a:pt x="88" y="1120"/>
                    </a:lnTo>
                    <a:lnTo>
                      <a:pt x="96" y="1106"/>
                    </a:lnTo>
                    <a:lnTo>
                      <a:pt x="102" y="1090"/>
                    </a:lnTo>
                    <a:lnTo>
                      <a:pt x="112" y="1060"/>
                    </a:lnTo>
                    <a:lnTo>
                      <a:pt x="118" y="1026"/>
                    </a:lnTo>
                    <a:lnTo>
                      <a:pt x="124" y="992"/>
                    </a:lnTo>
                    <a:lnTo>
                      <a:pt x="130" y="924"/>
                    </a:lnTo>
                    <a:lnTo>
                      <a:pt x="134" y="858"/>
                    </a:lnTo>
                    <a:lnTo>
                      <a:pt x="134" y="858"/>
                    </a:lnTo>
                    <a:lnTo>
                      <a:pt x="150" y="716"/>
                    </a:lnTo>
                    <a:lnTo>
                      <a:pt x="156" y="644"/>
                    </a:lnTo>
                    <a:lnTo>
                      <a:pt x="156" y="608"/>
                    </a:lnTo>
                    <a:lnTo>
                      <a:pt x="158" y="570"/>
                    </a:lnTo>
                    <a:lnTo>
                      <a:pt x="158" y="570"/>
                    </a:lnTo>
                    <a:lnTo>
                      <a:pt x="156" y="424"/>
                    </a:lnTo>
                    <a:lnTo>
                      <a:pt x="154" y="352"/>
                    </a:lnTo>
                    <a:lnTo>
                      <a:pt x="148" y="282"/>
                    </a:lnTo>
                    <a:lnTo>
                      <a:pt x="142" y="212"/>
                    </a:lnTo>
                    <a:lnTo>
                      <a:pt x="132" y="144"/>
                    </a:lnTo>
                    <a:lnTo>
                      <a:pt x="118" y="74"/>
                    </a:lnTo>
                    <a:lnTo>
                      <a:pt x="102" y="2"/>
                    </a:lnTo>
                    <a:lnTo>
                      <a:pt x="102" y="2"/>
                    </a:lnTo>
                    <a:lnTo>
                      <a:pt x="92" y="0"/>
                    </a:lnTo>
                    <a:lnTo>
                      <a:pt x="80" y="0"/>
                    </a:lnTo>
                    <a:lnTo>
                      <a:pt x="68" y="0"/>
                    </a:lnTo>
                    <a:lnTo>
                      <a:pt x="58" y="2"/>
                    </a:lnTo>
                    <a:lnTo>
                      <a:pt x="58" y="2"/>
                    </a:lnTo>
                    <a:lnTo>
                      <a:pt x="46" y="36"/>
                    </a:lnTo>
                    <a:lnTo>
                      <a:pt x="36" y="70"/>
                    </a:lnTo>
                    <a:lnTo>
                      <a:pt x="28" y="104"/>
                    </a:lnTo>
                    <a:lnTo>
                      <a:pt x="20" y="138"/>
                    </a:lnTo>
                    <a:lnTo>
                      <a:pt x="16" y="174"/>
                    </a:lnTo>
                    <a:lnTo>
                      <a:pt x="12" y="208"/>
                    </a:lnTo>
                    <a:lnTo>
                      <a:pt x="10" y="244"/>
                    </a:lnTo>
                    <a:lnTo>
                      <a:pt x="10" y="2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" name="Freeform 185"/>
              <p:cNvSpPr>
                <a:spLocks/>
              </p:cNvSpPr>
              <p:nvPr userDrawn="1"/>
            </p:nvSpPr>
            <p:spPr bwMode="auto">
              <a:xfrm>
                <a:off x="6093" y="1394"/>
                <a:ext cx="234" cy="904"/>
              </a:xfrm>
              <a:custGeom>
                <a:avLst/>
                <a:gdLst>
                  <a:gd name="T0" fmla="*/ 140 w 234"/>
                  <a:gd name="T1" fmla="*/ 222 h 904"/>
                  <a:gd name="T2" fmla="*/ 140 w 234"/>
                  <a:gd name="T3" fmla="*/ 222 h 904"/>
                  <a:gd name="T4" fmla="*/ 128 w 234"/>
                  <a:gd name="T5" fmla="*/ 318 h 904"/>
                  <a:gd name="T6" fmla="*/ 114 w 234"/>
                  <a:gd name="T7" fmla="*/ 414 h 904"/>
                  <a:gd name="T8" fmla="*/ 94 w 234"/>
                  <a:gd name="T9" fmla="*/ 510 h 904"/>
                  <a:gd name="T10" fmla="*/ 70 w 234"/>
                  <a:gd name="T11" fmla="*/ 604 h 904"/>
                  <a:gd name="T12" fmla="*/ 70 w 234"/>
                  <a:gd name="T13" fmla="*/ 604 h 904"/>
                  <a:gd name="T14" fmla="*/ 62 w 234"/>
                  <a:gd name="T15" fmla="*/ 632 h 904"/>
                  <a:gd name="T16" fmla="*/ 46 w 234"/>
                  <a:gd name="T17" fmla="*/ 676 h 904"/>
                  <a:gd name="T18" fmla="*/ 28 w 234"/>
                  <a:gd name="T19" fmla="*/ 726 h 904"/>
                  <a:gd name="T20" fmla="*/ 12 w 234"/>
                  <a:gd name="T21" fmla="*/ 780 h 904"/>
                  <a:gd name="T22" fmla="*/ 6 w 234"/>
                  <a:gd name="T23" fmla="*/ 806 h 904"/>
                  <a:gd name="T24" fmla="*/ 2 w 234"/>
                  <a:gd name="T25" fmla="*/ 832 h 904"/>
                  <a:gd name="T26" fmla="*/ 0 w 234"/>
                  <a:gd name="T27" fmla="*/ 854 h 904"/>
                  <a:gd name="T28" fmla="*/ 2 w 234"/>
                  <a:gd name="T29" fmla="*/ 872 h 904"/>
                  <a:gd name="T30" fmla="*/ 4 w 234"/>
                  <a:gd name="T31" fmla="*/ 880 h 904"/>
                  <a:gd name="T32" fmla="*/ 8 w 234"/>
                  <a:gd name="T33" fmla="*/ 888 h 904"/>
                  <a:gd name="T34" fmla="*/ 12 w 234"/>
                  <a:gd name="T35" fmla="*/ 894 h 904"/>
                  <a:gd name="T36" fmla="*/ 16 w 234"/>
                  <a:gd name="T37" fmla="*/ 898 h 904"/>
                  <a:gd name="T38" fmla="*/ 22 w 234"/>
                  <a:gd name="T39" fmla="*/ 902 h 904"/>
                  <a:gd name="T40" fmla="*/ 30 w 234"/>
                  <a:gd name="T41" fmla="*/ 904 h 904"/>
                  <a:gd name="T42" fmla="*/ 38 w 234"/>
                  <a:gd name="T43" fmla="*/ 904 h 904"/>
                  <a:gd name="T44" fmla="*/ 48 w 234"/>
                  <a:gd name="T45" fmla="*/ 902 h 904"/>
                  <a:gd name="T46" fmla="*/ 48 w 234"/>
                  <a:gd name="T47" fmla="*/ 902 h 904"/>
                  <a:gd name="T48" fmla="*/ 56 w 234"/>
                  <a:gd name="T49" fmla="*/ 900 h 904"/>
                  <a:gd name="T50" fmla="*/ 64 w 234"/>
                  <a:gd name="T51" fmla="*/ 896 h 904"/>
                  <a:gd name="T52" fmla="*/ 78 w 234"/>
                  <a:gd name="T53" fmla="*/ 886 h 904"/>
                  <a:gd name="T54" fmla="*/ 92 w 234"/>
                  <a:gd name="T55" fmla="*/ 872 h 904"/>
                  <a:gd name="T56" fmla="*/ 104 w 234"/>
                  <a:gd name="T57" fmla="*/ 854 h 904"/>
                  <a:gd name="T58" fmla="*/ 116 w 234"/>
                  <a:gd name="T59" fmla="*/ 834 h 904"/>
                  <a:gd name="T60" fmla="*/ 126 w 234"/>
                  <a:gd name="T61" fmla="*/ 810 h 904"/>
                  <a:gd name="T62" fmla="*/ 146 w 234"/>
                  <a:gd name="T63" fmla="*/ 760 h 904"/>
                  <a:gd name="T64" fmla="*/ 162 w 234"/>
                  <a:gd name="T65" fmla="*/ 708 h 904"/>
                  <a:gd name="T66" fmla="*/ 176 w 234"/>
                  <a:gd name="T67" fmla="*/ 656 h 904"/>
                  <a:gd name="T68" fmla="*/ 196 w 234"/>
                  <a:gd name="T69" fmla="*/ 580 h 904"/>
                  <a:gd name="T70" fmla="*/ 196 w 234"/>
                  <a:gd name="T71" fmla="*/ 580 h 904"/>
                  <a:gd name="T72" fmla="*/ 210 w 234"/>
                  <a:gd name="T73" fmla="*/ 534 h 904"/>
                  <a:gd name="T74" fmla="*/ 218 w 234"/>
                  <a:gd name="T75" fmla="*/ 486 h 904"/>
                  <a:gd name="T76" fmla="*/ 224 w 234"/>
                  <a:gd name="T77" fmla="*/ 440 h 904"/>
                  <a:gd name="T78" fmla="*/ 226 w 234"/>
                  <a:gd name="T79" fmla="*/ 394 h 904"/>
                  <a:gd name="T80" fmla="*/ 226 w 234"/>
                  <a:gd name="T81" fmla="*/ 346 h 904"/>
                  <a:gd name="T82" fmla="*/ 226 w 234"/>
                  <a:gd name="T83" fmla="*/ 298 h 904"/>
                  <a:gd name="T84" fmla="*/ 226 w 234"/>
                  <a:gd name="T85" fmla="*/ 200 h 904"/>
                  <a:gd name="T86" fmla="*/ 226 w 234"/>
                  <a:gd name="T87" fmla="*/ 200 h 904"/>
                  <a:gd name="T88" fmla="*/ 228 w 234"/>
                  <a:gd name="T89" fmla="*/ 98 h 904"/>
                  <a:gd name="T90" fmla="*/ 230 w 234"/>
                  <a:gd name="T91" fmla="*/ 48 h 904"/>
                  <a:gd name="T92" fmla="*/ 234 w 234"/>
                  <a:gd name="T93" fmla="*/ 0 h 904"/>
                  <a:gd name="T94" fmla="*/ 234 w 234"/>
                  <a:gd name="T95" fmla="*/ 0 h 904"/>
                  <a:gd name="T96" fmla="*/ 218 w 234"/>
                  <a:gd name="T97" fmla="*/ 26 h 904"/>
                  <a:gd name="T98" fmla="*/ 204 w 234"/>
                  <a:gd name="T99" fmla="*/ 54 h 904"/>
                  <a:gd name="T100" fmla="*/ 180 w 234"/>
                  <a:gd name="T101" fmla="*/ 112 h 904"/>
                  <a:gd name="T102" fmla="*/ 160 w 234"/>
                  <a:gd name="T103" fmla="*/ 168 h 904"/>
                  <a:gd name="T104" fmla="*/ 140 w 234"/>
                  <a:gd name="T105" fmla="*/ 222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34" h="904">
                    <a:moveTo>
                      <a:pt x="140" y="222"/>
                    </a:moveTo>
                    <a:lnTo>
                      <a:pt x="140" y="222"/>
                    </a:lnTo>
                    <a:lnTo>
                      <a:pt x="128" y="318"/>
                    </a:lnTo>
                    <a:lnTo>
                      <a:pt x="114" y="414"/>
                    </a:lnTo>
                    <a:lnTo>
                      <a:pt x="94" y="510"/>
                    </a:lnTo>
                    <a:lnTo>
                      <a:pt x="70" y="604"/>
                    </a:lnTo>
                    <a:lnTo>
                      <a:pt x="70" y="604"/>
                    </a:lnTo>
                    <a:lnTo>
                      <a:pt x="62" y="632"/>
                    </a:lnTo>
                    <a:lnTo>
                      <a:pt x="46" y="676"/>
                    </a:lnTo>
                    <a:lnTo>
                      <a:pt x="28" y="726"/>
                    </a:lnTo>
                    <a:lnTo>
                      <a:pt x="12" y="780"/>
                    </a:lnTo>
                    <a:lnTo>
                      <a:pt x="6" y="806"/>
                    </a:lnTo>
                    <a:lnTo>
                      <a:pt x="2" y="832"/>
                    </a:lnTo>
                    <a:lnTo>
                      <a:pt x="0" y="854"/>
                    </a:lnTo>
                    <a:lnTo>
                      <a:pt x="2" y="872"/>
                    </a:lnTo>
                    <a:lnTo>
                      <a:pt x="4" y="880"/>
                    </a:lnTo>
                    <a:lnTo>
                      <a:pt x="8" y="888"/>
                    </a:lnTo>
                    <a:lnTo>
                      <a:pt x="12" y="894"/>
                    </a:lnTo>
                    <a:lnTo>
                      <a:pt x="16" y="898"/>
                    </a:lnTo>
                    <a:lnTo>
                      <a:pt x="22" y="902"/>
                    </a:lnTo>
                    <a:lnTo>
                      <a:pt x="30" y="904"/>
                    </a:lnTo>
                    <a:lnTo>
                      <a:pt x="38" y="904"/>
                    </a:lnTo>
                    <a:lnTo>
                      <a:pt x="48" y="902"/>
                    </a:lnTo>
                    <a:lnTo>
                      <a:pt x="48" y="902"/>
                    </a:lnTo>
                    <a:lnTo>
                      <a:pt x="56" y="900"/>
                    </a:lnTo>
                    <a:lnTo>
                      <a:pt x="64" y="896"/>
                    </a:lnTo>
                    <a:lnTo>
                      <a:pt x="78" y="886"/>
                    </a:lnTo>
                    <a:lnTo>
                      <a:pt x="92" y="872"/>
                    </a:lnTo>
                    <a:lnTo>
                      <a:pt x="104" y="854"/>
                    </a:lnTo>
                    <a:lnTo>
                      <a:pt x="116" y="834"/>
                    </a:lnTo>
                    <a:lnTo>
                      <a:pt x="126" y="810"/>
                    </a:lnTo>
                    <a:lnTo>
                      <a:pt x="146" y="760"/>
                    </a:lnTo>
                    <a:lnTo>
                      <a:pt x="162" y="708"/>
                    </a:lnTo>
                    <a:lnTo>
                      <a:pt x="176" y="656"/>
                    </a:lnTo>
                    <a:lnTo>
                      <a:pt x="196" y="580"/>
                    </a:lnTo>
                    <a:lnTo>
                      <a:pt x="196" y="580"/>
                    </a:lnTo>
                    <a:lnTo>
                      <a:pt x="210" y="534"/>
                    </a:lnTo>
                    <a:lnTo>
                      <a:pt x="218" y="486"/>
                    </a:lnTo>
                    <a:lnTo>
                      <a:pt x="224" y="440"/>
                    </a:lnTo>
                    <a:lnTo>
                      <a:pt x="226" y="394"/>
                    </a:lnTo>
                    <a:lnTo>
                      <a:pt x="226" y="346"/>
                    </a:lnTo>
                    <a:lnTo>
                      <a:pt x="226" y="298"/>
                    </a:lnTo>
                    <a:lnTo>
                      <a:pt x="226" y="200"/>
                    </a:lnTo>
                    <a:lnTo>
                      <a:pt x="226" y="200"/>
                    </a:lnTo>
                    <a:lnTo>
                      <a:pt x="228" y="98"/>
                    </a:lnTo>
                    <a:lnTo>
                      <a:pt x="230" y="48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18" y="26"/>
                    </a:lnTo>
                    <a:lnTo>
                      <a:pt x="204" y="54"/>
                    </a:lnTo>
                    <a:lnTo>
                      <a:pt x="180" y="112"/>
                    </a:lnTo>
                    <a:lnTo>
                      <a:pt x="160" y="168"/>
                    </a:lnTo>
                    <a:lnTo>
                      <a:pt x="140" y="2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" name="Freeform 186"/>
              <p:cNvSpPr>
                <a:spLocks/>
              </p:cNvSpPr>
              <p:nvPr userDrawn="1"/>
            </p:nvSpPr>
            <p:spPr bwMode="auto">
              <a:xfrm>
                <a:off x="6093" y="1394"/>
                <a:ext cx="234" cy="904"/>
              </a:xfrm>
              <a:custGeom>
                <a:avLst/>
                <a:gdLst>
                  <a:gd name="T0" fmla="*/ 140 w 234"/>
                  <a:gd name="T1" fmla="*/ 222 h 904"/>
                  <a:gd name="T2" fmla="*/ 140 w 234"/>
                  <a:gd name="T3" fmla="*/ 222 h 904"/>
                  <a:gd name="T4" fmla="*/ 128 w 234"/>
                  <a:gd name="T5" fmla="*/ 318 h 904"/>
                  <a:gd name="T6" fmla="*/ 114 w 234"/>
                  <a:gd name="T7" fmla="*/ 414 h 904"/>
                  <a:gd name="T8" fmla="*/ 94 w 234"/>
                  <a:gd name="T9" fmla="*/ 510 h 904"/>
                  <a:gd name="T10" fmla="*/ 70 w 234"/>
                  <a:gd name="T11" fmla="*/ 604 h 904"/>
                  <a:gd name="T12" fmla="*/ 70 w 234"/>
                  <a:gd name="T13" fmla="*/ 604 h 904"/>
                  <a:gd name="T14" fmla="*/ 62 w 234"/>
                  <a:gd name="T15" fmla="*/ 632 h 904"/>
                  <a:gd name="T16" fmla="*/ 46 w 234"/>
                  <a:gd name="T17" fmla="*/ 676 h 904"/>
                  <a:gd name="T18" fmla="*/ 28 w 234"/>
                  <a:gd name="T19" fmla="*/ 726 h 904"/>
                  <a:gd name="T20" fmla="*/ 12 w 234"/>
                  <a:gd name="T21" fmla="*/ 780 h 904"/>
                  <a:gd name="T22" fmla="*/ 6 w 234"/>
                  <a:gd name="T23" fmla="*/ 806 h 904"/>
                  <a:gd name="T24" fmla="*/ 2 w 234"/>
                  <a:gd name="T25" fmla="*/ 832 h 904"/>
                  <a:gd name="T26" fmla="*/ 0 w 234"/>
                  <a:gd name="T27" fmla="*/ 854 h 904"/>
                  <a:gd name="T28" fmla="*/ 2 w 234"/>
                  <a:gd name="T29" fmla="*/ 872 h 904"/>
                  <a:gd name="T30" fmla="*/ 4 w 234"/>
                  <a:gd name="T31" fmla="*/ 880 h 904"/>
                  <a:gd name="T32" fmla="*/ 8 w 234"/>
                  <a:gd name="T33" fmla="*/ 888 h 904"/>
                  <a:gd name="T34" fmla="*/ 12 w 234"/>
                  <a:gd name="T35" fmla="*/ 894 h 904"/>
                  <a:gd name="T36" fmla="*/ 16 w 234"/>
                  <a:gd name="T37" fmla="*/ 898 h 904"/>
                  <a:gd name="T38" fmla="*/ 22 w 234"/>
                  <a:gd name="T39" fmla="*/ 902 h 904"/>
                  <a:gd name="T40" fmla="*/ 30 w 234"/>
                  <a:gd name="T41" fmla="*/ 904 h 904"/>
                  <a:gd name="T42" fmla="*/ 38 w 234"/>
                  <a:gd name="T43" fmla="*/ 904 h 904"/>
                  <a:gd name="T44" fmla="*/ 48 w 234"/>
                  <a:gd name="T45" fmla="*/ 902 h 904"/>
                  <a:gd name="T46" fmla="*/ 48 w 234"/>
                  <a:gd name="T47" fmla="*/ 902 h 904"/>
                  <a:gd name="T48" fmla="*/ 56 w 234"/>
                  <a:gd name="T49" fmla="*/ 900 h 904"/>
                  <a:gd name="T50" fmla="*/ 64 w 234"/>
                  <a:gd name="T51" fmla="*/ 896 h 904"/>
                  <a:gd name="T52" fmla="*/ 78 w 234"/>
                  <a:gd name="T53" fmla="*/ 886 h 904"/>
                  <a:gd name="T54" fmla="*/ 92 w 234"/>
                  <a:gd name="T55" fmla="*/ 872 h 904"/>
                  <a:gd name="T56" fmla="*/ 104 w 234"/>
                  <a:gd name="T57" fmla="*/ 854 h 904"/>
                  <a:gd name="T58" fmla="*/ 116 w 234"/>
                  <a:gd name="T59" fmla="*/ 834 h 904"/>
                  <a:gd name="T60" fmla="*/ 126 w 234"/>
                  <a:gd name="T61" fmla="*/ 810 h 904"/>
                  <a:gd name="T62" fmla="*/ 146 w 234"/>
                  <a:gd name="T63" fmla="*/ 760 h 904"/>
                  <a:gd name="T64" fmla="*/ 162 w 234"/>
                  <a:gd name="T65" fmla="*/ 708 h 904"/>
                  <a:gd name="T66" fmla="*/ 176 w 234"/>
                  <a:gd name="T67" fmla="*/ 656 h 904"/>
                  <a:gd name="T68" fmla="*/ 196 w 234"/>
                  <a:gd name="T69" fmla="*/ 580 h 904"/>
                  <a:gd name="T70" fmla="*/ 196 w 234"/>
                  <a:gd name="T71" fmla="*/ 580 h 904"/>
                  <a:gd name="T72" fmla="*/ 210 w 234"/>
                  <a:gd name="T73" fmla="*/ 534 h 904"/>
                  <a:gd name="T74" fmla="*/ 218 w 234"/>
                  <a:gd name="T75" fmla="*/ 486 h 904"/>
                  <a:gd name="T76" fmla="*/ 224 w 234"/>
                  <a:gd name="T77" fmla="*/ 440 h 904"/>
                  <a:gd name="T78" fmla="*/ 226 w 234"/>
                  <a:gd name="T79" fmla="*/ 394 h 904"/>
                  <a:gd name="T80" fmla="*/ 226 w 234"/>
                  <a:gd name="T81" fmla="*/ 346 h 904"/>
                  <a:gd name="T82" fmla="*/ 226 w 234"/>
                  <a:gd name="T83" fmla="*/ 298 h 904"/>
                  <a:gd name="T84" fmla="*/ 226 w 234"/>
                  <a:gd name="T85" fmla="*/ 200 h 904"/>
                  <a:gd name="T86" fmla="*/ 226 w 234"/>
                  <a:gd name="T87" fmla="*/ 200 h 904"/>
                  <a:gd name="T88" fmla="*/ 228 w 234"/>
                  <a:gd name="T89" fmla="*/ 98 h 904"/>
                  <a:gd name="T90" fmla="*/ 230 w 234"/>
                  <a:gd name="T91" fmla="*/ 48 h 904"/>
                  <a:gd name="T92" fmla="*/ 234 w 234"/>
                  <a:gd name="T93" fmla="*/ 0 h 904"/>
                  <a:gd name="T94" fmla="*/ 234 w 234"/>
                  <a:gd name="T95" fmla="*/ 0 h 904"/>
                  <a:gd name="T96" fmla="*/ 218 w 234"/>
                  <a:gd name="T97" fmla="*/ 26 h 904"/>
                  <a:gd name="T98" fmla="*/ 204 w 234"/>
                  <a:gd name="T99" fmla="*/ 54 h 904"/>
                  <a:gd name="T100" fmla="*/ 180 w 234"/>
                  <a:gd name="T101" fmla="*/ 112 h 904"/>
                  <a:gd name="T102" fmla="*/ 160 w 234"/>
                  <a:gd name="T103" fmla="*/ 168 h 904"/>
                  <a:gd name="T104" fmla="*/ 140 w 234"/>
                  <a:gd name="T105" fmla="*/ 222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34" h="904">
                    <a:moveTo>
                      <a:pt x="140" y="222"/>
                    </a:moveTo>
                    <a:lnTo>
                      <a:pt x="140" y="222"/>
                    </a:lnTo>
                    <a:lnTo>
                      <a:pt x="128" y="318"/>
                    </a:lnTo>
                    <a:lnTo>
                      <a:pt x="114" y="414"/>
                    </a:lnTo>
                    <a:lnTo>
                      <a:pt x="94" y="510"/>
                    </a:lnTo>
                    <a:lnTo>
                      <a:pt x="70" y="604"/>
                    </a:lnTo>
                    <a:lnTo>
                      <a:pt x="70" y="604"/>
                    </a:lnTo>
                    <a:lnTo>
                      <a:pt x="62" y="632"/>
                    </a:lnTo>
                    <a:lnTo>
                      <a:pt x="46" y="676"/>
                    </a:lnTo>
                    <a:lnTo>
                      <a:pt x="28" y="726"/>
                    </a:lnTo>
                    <a:lnTo>
                      <a:pt x="12" y="780"/>
                    </a:lnTo>
                    <a:lnTo>
                      <a:pt x="6" y="806"/>
                    </a:lnTo>
                    <a:lnTo>
                      <a:pt x="2" y="832"/>
                    </a:lnTo>
                    <a:lnTo>
                      <a:pt x="0" y="854"/>
                    </a:lnTo>
                    <a:lnTo>
                      <a:pt x="2" y="872"/>
                    </a:lnTo>
                    <a:lnTo>
                      <a:pt x="4" y="880"/>
                    </a:lnTo>
                    <a:lnTo>
                      <a:pt x="8" y="888"/>
                    </a:lnTo>
                    <a:lnTo>
                      <a:pt x="12" y="894"/>
                    </a:lnTo>
                    <a:lnTo>
                      <a:pt x="16" y="898"/>
                    </a:lnTo>
                    <a:lnTo>
                      <a:pt x="22" y="902"/>
                    </a:lnTo>
                    <a:lnTo>
                      <a:pt x="30" y="904"/>
                    </a:lnTo>
                    <a:lnTo>
                      <a:pt x="38" y="904"/>
                    </a:lnTo>
                    <a:lnTo>
                      <a:pt x="48" y="902"/>
                    </a:lnTo>
                    <a:lnTo>
                      <a:pt x="48" y="902"/>
                    </a:lnTo>
                    <a:lnTo>
                      <a:pt x="56" y="900"/>
                    </a:lnTo>
                    <a:lnTo>
                      <a:pt x="64" y="896"/>
                    </a:lnTo>
                    <a:lnTo>
                      <a:pt x="78" y="886"/>
                    </a:lnTo>
                    <a:lnTo>
                      <a:pt x="92" y="872"/>
                    </a:lnTo>
                    <a:lnTo>
                      <a:pt x="104" y="854"/>
                    </a:lnTo>
                    <a:lnTo>
                      <a:pt x="116" y="834"/>
                    </a:lnTo>
                    <a:lnTo>
                      <a:pt x="126" y="810"/>
                    </a:lnTo>
                    <a:lnTo>
                      <a:pt x="146" y="760"/>
                    </a:lnTo>
                    <a:lnTo>
                      <a:pt x="162" y="708"/>
                    </a:lnTo>
                    <a:lnTo>
                      <a:pt x="176" y="656"/>
                    </a:lnTo>
                    <a:lnTo>
                      <a:pt x="196" y="580"/>
                    </a:lnTo>
                    <a:lnTo>
                      <a:pt x="196" y="580"/>
                    </a:lnTo>
                    <a:lnTo>
                      <a:pt x="210" y="534"/>
                    </a:lnTo>
                    <a:lnTo>
                      <a:pt x="218" y="486"/>
                    </a:lnTo>
                    <a:lnTo>
                      <a:pt x="224" y="440"/>
                    </a:lnTo>
                    <a:lnTo>
                      <a:pt x="226" y="394"/>
                    </a:lnTo>
                    <a:lnTo>
                      <a:pt x="226" y="346"/>
                    </a:lnTo>
                    <a:lnTo>
                      <a:pt x="226" y="298"/>
                    </a:lnTo>
                    <a:lnTo>
                      <a:pt x="226" y="200"/>
                    </a:lnTo>
                    <a:lnTo>
                      <a:pt x="226" y="200"/>
                    </a:lnTo>
                    <a:lnTo>
                      <a:pt x="228" y="98"/>
                    </a:lnTo>
                    <a:lnTo>
                      <a:pt x="230" y="48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18" y="26"/>
                    </a:lnTo>
                    <a:lnTo>
                      <a:pt x="204" y="54"/>
                    </a:lnTo>
                    <a:lnTo>
                      <a:pt x="180" y="112"/>
                    </a:lnTo>
                    <a:lnTo>
                      <a:pt x="160" y="168"/>
                    </a:lnTo>
                    <a:lnTo>
                      <a:pt x="140" y="2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" name="Freeform 187"/>
              <p:cNvSpPr>
                <a:spLocks/>
              </p:cNvSpPr>
              <p:nvPr userDrawn="1"/>
            </p:nvSpPr>
            <p:spPr bwMode="auto">
              <a:xfrm>
                <a:off x="4897" y="224"/>
                <a:ext cx="150" cy="836"/>
              </a:xfrm>
              <a:custGeom>
                <a:avLst/>
                <a:gdLst>
                  <a:gd name="T0" fmla="*/ 12 w 150"/>
                  <a:gd name="T1" fmla="*/ 116 h 836"/>
                  <a:gd name="T2" fmla="*/ 12 w 150"/>
                  <a:gd name="T3" fmla="*/ 116 h 836"/>
                  <a:gd name="T4" fmla="*/ 10 w 150"/>
                  <a:gd name="T5" fmla="*/ 184 h 836"/>
                  <a:gd name="T6" fmla="*/ 4 w 150"/>
                  <a:gd name="T7" fmla="*/ 282 h 836"/>
                  <a:gd name="T8" fmla="*/ 0 w 150"/>
                  <a:gd name="T9" fmla="*/ 400 h 836"/>
                  <a:gd name="T10" fmla="*/ 0 w 150"/>
                  <a:gd name="T11" fmla="*/ 462 h 836"/>
                  <a:gd name="T12" fmla="*/ 2 w 150"/>
                  <a:gd name="T13" fmla="*/ 522 h 836"/>
                  <a:gd name="T14" fmla="*/ 4 w 150"/>
                  <a:gd name="T15" fmla="*/ 582 h 836"/>
                  <a:gd name="T16" fmla="*/ 10 w 150"/>
                  <a:gd name="T17" fmla="*/ 640 h 836"/>
                  <a:gd name="T18" fmla="*/ 20 w 150"/>
                  <a:gd name="T19" fmla="*/ 692 h 836"/>
                  <a:gd name="T20" fmla="*/ 24 w 150"/>
                  <a:gd name="T21" fmla="*/ 716 h 836"/>
                  <a:gd name="T22" fmla="*/ 32 w 150"/>
                  <a:gd name="T23" fmla="*/ 740 h 836"/>
                  <a:gd name="T24" fmla="*/ 38 w 150"/>
                  <a:gd name="T25" fmla="*/ 760 h 836"/>
                  <a:gd name="T26" fmla="*/ 48 w 150"/>
                  <a:gd name="T27" fmla="*/ 778 h 836"/>
                  <a:gd name="T28" fmla="*/ 56 w 150"/>
                  <a:gd name="T29" fmla="*/ 794 h 836"/>
                  <a:gd name="T30" fmla="*/ 68 w 150"/>
                  <a:gd name="T31" fmla="*/ 808 h 836"/>
                  <a:gd name="T32" fmla="*/ 80 w 150"/>
                  <a:gd name="T33" fmla="*/ 820 h 836"/>
                  <a:gd name="T34" fmla="*/ 92 w 150"/>
                  <a:gd name="T35" fmla="*/ 828 h 836"/>
                  <a:gd name="T36" fmla="*/ 108 w 150"/>
                  <a:gd name="T37" fmla="*/ 834 h 836"/>
                  <a:gd name="T38" fmla="*/ 124 w 150"/>
                  <a:gd name="T39" fmla="*/ 836 h 836"/>
                  <a:gd name="T40" fmla="*/ 124 w 150"/>
                  <a:gd name="T41" fmla="*/ 836 h 836"/>
                  <a:gd name="T42" fmla="*/ 130 w 150"/>
                  <a:gd name="T43" fmla="*/ 826 h 836"/>
                  <a:gd name="T44" fmla="*/ 136 w 150"/>
                  <a:gd name="T45" fmla="*/ 814 h 836"/>
                  <a:gd name="T46" fmla="*/ 140 w 150"/>
                  <a:gd name="T47" fmla="*/ 800 h 836"/>
                  <a:gd name="T48" fmla="*/ 144 w 150"/>
                  <a:gd name="T49" fmla="*/ 786 h 836"/>
                  <a:gd name="T50" fmla="*/ 148 w 150"/>
                  <a:gd name="T51" fmla="*/ 756 h 836"/>
                  <a:gd name="T52" fmla="*/ 150 w 150"/>
                  <a:gd name="T53" fmla="*/ 722 h 836"/>
                  <a:gd name="T54" fmla="*/ 148 w 150"/>
                  <a:gd name="T55" fmla="*/ 690 h 836"/>
                  <a:gd name="T56" fmla="*/ 146 w 150"/>
                  <a:gd name="T57" fmla="*/ 658 h 836"/>
                  <a:gd name="T58" fmla="*/ 142 w 150"/>
                  <a:gd name="T59" fmla="*/ 598 h 836"/>
                  <a:gd name="T60" fmla="*/ 142 w 150"/>
                  <a:gd name="T61" fmla="*/ 598 h 836"/>
                  <a:gd name="T62" fmla="*/ 138 w 150"/>
                  <a:gd name="T63" fmla="*/ 454 h 836"/>
                  <a:gd name="T64" fmla="*/ 136 w 150"/>
                  <a:gd name="T65" fmla="*/ 310 h 836"/>
                  <a:gd name="T66" fmla="*/ 136 w 150"/>
                  <a:gd name="T67" fmla="*/ 310 h 836"/>
                  <a:gd name="T68" fmla="*/ 136 w 150"/>
                  <a:gd name="T69" fmla="*/ 246 h 836"/>
                  <a:gd name="T70" fmla="*/ 132 w 150"/>
                  <a:gd name="T71" fmla="*/ 178 h 836"/>
                  <a:gd name="T72" fmla="*/ 128 w 150"/>
                  <a:gd name="T73" fmla="*/ 146 h 836"/>
                  <a:gd name="T74" fmla="*/ 124 w 150"/>
                  <a:gd name="T75" fmla="*/ 114 h 836"/>
                  <a:gd name="T76" fmla="*/ 116 w 150"/>
                  <a:gd name="T77" fmla="*/ 82 h 836"/>
                  <a:gd name="T78" fmla="*/ 108 w 150"/>
                  <a:gd name="T79" fmla="*/ 52 h 836"/>
                  <a:gd name="T80" fmla="*/ 108 w 150"/>
                  <a:gd name="T81" fmla="*/ 52 h 836"/>
                  <a:gd name="T82" fmla="*/ 98 w 150"/>
                  <a:gd name="T83" fmla="*/ 30 h 836"/>
                  <a:gd name="T84" fmla="*/ 90 w 150"/>
                  <a:gd name="T85" fmla="*/ 16 h 836"/>
                  <a:gd name="T86" fmla="*/ 82 w 150"/>
                  <a:gd name="T87" fmla="*/ 6 h 836"/>
                  <a:gd name="T88" fmla="*/ 74 w 150"/>
                  <a:gd name="T89" fmla="*/ 0 h 836"/>
                  <a:gd name="T90" fmla="*/ 68 w 150"/>
                  <a:gd name="T91" fmla="*/ 0 h 836"/>
                  <a:gd name="T92" fmla="*/ 62 w 150"/>
                  <a:gd name="T93" fmla="*/ 4 h 836"/>
                  <a:gd name="T94" fmla="*/ 56 w 150"/>
                  <a:gd name="T95" fmla="*/ 10 h 836"/>
                  <a:gd name="T96" fmla="*/ 50 w 150"/>
                  <a:gd name="T97" fmla="*/ 18 h 836"/>
                  <a:gd name="T98" fmla="*/ 38 w 150"/>
                  <a:gd name="T99" fmla="*/ 44 h 836"/>
                  <a:gd name="T100" fmla="*/ 28 w 150"/>
                  <a:gd name="T101" fmla="*/ 72 h 836"/>
                  <a:gd name="T102" fmla="*/ 20 w 150"/>
                  <a:gd name="T103" fmla="*/ 100 h 836"/>
                  <a:gd name="T104" fmla="*/ 12 w 150"/>
                  <a:gd name="T105" fmla="*/ 122 h 836"/>
                  <a:gd name="T106" fmla="*/ 12 w 150"/>
                  <a:gd name="T107" fmla="*/ 116 h 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0" h="836">
                    <a:moveTo>
                      <a:pt x="12" y="116"/>
                    </a:moveTo>
                    <a:lnTo>
                      <a:pt x="12" y="116"/>
                    </a:lnTo>
                    <a:lnTo>
                      <a:pt x="10" y="184"/>
                    </a:lnTo>
                    <a:lnTo>
                      <a:pt x="4" y="282"/>
                    </a:lnTo>
                    <a:lnTo>
                      <a:pt x="0" y="400"/>
                    </a:lnTo>
                    <a:lnTo>
                      <a:pt x="0" y="462"/>
                    </a:lnTo>
                    <a:lnTo>
                      <a:pt x="2" y="522"/>
                    </a:lnTo>
                    <a:lnTo>
                      <a:pt x="4" y="582"/>
                    </a:lnTo>
                    <a:lnTo>
                      <a:pt x="10" y="640"/>
                    </a:lnTo>
                    <a:lnTo>
                      <a:pt x="20" y="692"/>
                    </a:lnTo>
                    <a:lnTo>
                      <a:pt x="24" y="716"/>
                    </a:lnTo>
                    <a:lnTo>
                      <a:pt x="32" y="740"/>
                    </a:lnTo>
                    <a:lnTo>
                      <a:pt x="38" y="760"/>
                    </a:lnTo>
                    <a:lnTo>
                      <a:pt x="48" y="778"/>
                    </a:lnTo>
                    <a:lnTo>
                      <a:pt x="56" y="794"/>
                    </a:lnTo>
                    <a:lnTo>
                      <a:pt x="68" y="808"/>
                    </a:lnTo>
                    <a:lnTo>
                      <a:pt x="80" y="820"/>
                    </a:lnTo>
                    <a:lnTo>
                      <a:pt x="92" y="828"/>
                    </a:lnTo>
                    <a:lnTo>
                      <a:pt x="108" y="834"/>
                    </a:lnTo>
                    <a:lnTo>
                      <a:pt x="124" y="836"/>
                    </a:lnTo>
                    <a:lnTo>
                      <a:pt x="124" y="836"/>
                    </a:lnTo>
                    <a:lnTo>
                      <a:pt x="130" y="826"/>
                    </a:lnTo>
                    <a:lnTo>
                      <a:pt x="136" y="814"/>
                    </a:lnTo>
                    <a:lnTo>
                      <a:pt x="140" y="800"/>
                    </a:lnTo>
                    <a:lnTo>
                      <a:pt x="144" y="786"/>
                    </a:lnTo>
                    <a:lnTo>
                      <a:pt x="148" y="756"/>
                    </a:lnTo>
                    <a:lnTo>
                      <a:pt x="150" y="722"/>
                    </a:lnTo>
                    <a:lnTo>
                      <a:pt x="148" y="690"/>
                    </a:lnTo>
                    <a:lnTo>
                      <a:pt x="146" y="658"/>
                    </a:lnTo>
                    <a:lnTo>
                      <a:pt x="142" y="598"/>
                    </a:lnTo>
                    <a:lnTo>
                      <a:pt x="142" y="598"/>
                    </a:lnTo>
                    <a:lnTo>
                      <a:pt x="138" y="454"/>
                    </a:lnTo>
                    <a:lnTo>
                      <a:pt x="136" y="310"/>
                    </a:lnTo>
                    <a:lnTo>
                      <a:pt x="136" y="310"/>
                    </a:lnTo>
                    <a:lnTo>
                      <a:pt x="136" y="246"/>
                    </a:lnTo>
                    <a:lnTo>
                      <a:pt x="132" y="178"/>
                    </a:lnTo>
                    <a:lnTo>
                      <a:pt x="128" y="146"/>
                    </a:lnTo>
                    <a:lnTo>
                      <a:pt x="124" y="114"/>
                    </a:lnTo>
                    <a:lnTo>
                      <a:pt x="116" y="82"/>
                    </a:lnTo>
                    <a:lnTo>
                      <a:pt x="108" y="52"/>
                    </a:lnTo>
                    <a:lnTo>
                      <a:pt x="108" y="52"/>
                    </a:lnTo>
                    <a:lnTo>
                      <a:pt x="98" y="30"/>
                    </a:lnTo>
                    <a:lnTo>
                      <a:pt x="90" y="16"/>
                    </a:lnTo>
                    <a:lnTo>
                      <a:pt x="82" y="6"/>
                    </a:lnTo>
                    <a:lnTo>
                      <a:pt x="74" y="0"/>
                    </a:lnTo>
                    <a:lnTo>
                      <a:pt x="68" y="0"/>
                    </a:lnTo>
                    <a:lnTo>
                      <a:pt x="62" y="4"/>
                    </a:lnTo>
                    <a:lnTo>
                      <a:pt x="56" y="10"/>
                    </a:lnTo>
                    <a:lnTo>
                      <a:pt x="50" y="18"/>
                    </a:lnTo>
                    <a:lnTo>
                      <a:pt x="38" y="44"/>
                    </a:lnTo>
                    <a:lnTo>
                      <a:pt x="28" y="72"/>
                    </a:lnTo>
                    <a:lnTo>
                      <a:pt x="20" y="100"/>
                    </a:lnTo>
                    <a:lnTo>
                      <a:pt x="12" y="122"/>
                    </a:lnTo>
                    <a:lnTo>
                      <a:pt x="12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" name="Freeform 188"/>
              <p:cNvSpPr>
                <a:spLocks/>
              </p:cNvSpPr>
              <p:nvPr userDrawn="1"/>
            </p:nvSpPr>
            <p:spPr bwMode="auto">
              <a:xfrm>
                <a:off x="4897" y="224"/>
                <a:ext cx="150" cy="836"/>
              </a:xfrm>
              <a:custGeom>
                <a:avLst/>
                <a:gdLst>
                  <a:gd name="T0" fmla="*/ 12 w 150"/>
                  <a:gd name="T1" fmla="*/ 116 h 836"/>
                  <a:gd name="T2" fmla="*/ 12 w 150"/>
                  <a:gd name="T3" fmla="*/ 116 h 836"/>
                  <a:gd name="T4" fmla="*/ 10 w 150"/>
                  <a:gd name="T5" fmla="*/ 184 h 836"/>
                  <a:gd name="T6" fmla="*/ 4 w 150"/>
                  <a:gd name="T7" fmla="*/ 282 h 836"/>
                  <a:gd name="T8" fmla="*/ 0 w 150"/>
                  <a:gd name="T9" fmla="*/ 400 h 836"/>
                  <a:gd name="T10" fmla="*/ 0 w 150"/>
                  <a:gd name="T11" fmla="*/ 462 h 836"/>
                  <a:gd name="T12" fmla="*/ 2 w 150"/>
                  <a:gd name="T13" fmla="*/ 522 h 836"/>
                  <a:gd name="T14" fmla="*/ 4 w 150"/>
                  <a:gd name="T15" fmla="*/ 582 h 836"/>
                  <a:gd name="T16" fmla="*/ 10 w 150"/>
                  <a:gd name="T17" fmla="*/ 640 h 836"/>
                  <a:gd name="T18" fmla="*/ 20 w 150"/>
                  <a:gd name="T19" fmla="*/ 692 h 836"/>
                  <a:gd name="T20" fmla="*/ 24 w 150"/>
                  <a:gd name="T21" fmla="*/ 716 h 836"/>
                  <a:gd name="T22" fmla="*/ 32 w 150"/>
                  <a:gd name="T23" fmla="*/ 740 h 836"/>
                  <a:gd name="T24" fmla="*/ 38 w 150"/>
                  <a:gd name="T25" fmla="*/ 760 h 836"/>
                  <a:gd name="T26" fmla="*/ 48 w 150"/>
                  <a:gd name="T27" fmla="*/ 778 h 836"/>
                  <a:gd name="T28" fmla="*/ 56 w 150"/>
                  <a:gd name="T29" fmla="*/ 794 h 836"/>
                  <a:gd name="T30" fmla="*/ 68 w 150"/>
                  <a:gd name="T31" fmla="*/ 808 h 836"/>
                  <a:gd name="T32" fmla="*/ 80 w 150"/>
                  <a:gd name="T33" fmla="*/ 820 h 836"/>
                  <a:gd name="T34" fmla="*/ 92 w 150"/>
                  <a:gd name="T35" fmla="*/ 828 h 836"/>
                  <a:gd name="T36" fmla="*/ 108 w 150"/>
                  <a:gd name="T37" fmla="*/ 834 h 836"/>
                  <a:gd name="T38" fmla="*/ 124 w 150"/>
                  <a:gd name="T39" fmla="*/ 836 h 836"/>
                  <a:gd name="T40" fmla="*/ 124 w 150"/>
                  <a:gd name="T41" fmla="*/ 836 h 836"/>
                  <a:gd name="T42" fmla="*/ 130 w 150"/>
                  <a:gd name="T43" fmla="*/ 826 h 836"/>
                  <a:gd name="T44" fmla="*/ 136 w 150"/>
                  <a:gd name="T45" fmla="*/ 814 h 836"/>
                  <a:gd name="T46" fmla="*/ 140 w 150"/>
                  <a:gd name="T47" fmla="*/ 800 h 836"/>
                  <a:gd name="T48" fmla="*/ 144 w 150"/>
                  <a:gd name="T49" fmla="*/ 786 h 836"/>
                  <a:gd name="T50" fmla="*/ 148 w 150"/>
                  <a:gd name="T51" fmla="*/ 756 h 836"/>
                  <a:gd name="T52" fmla="*/ 150 w 150"/>
                  <a:gd name="T53" fmla="*/ 722 h 836"/>
                  <a:gd name="T54" fmla="*/ 148 w 150"/>
                  <a:gd name="T55" fmla="*/ 690 h 836"/>
                  <a:gd name="T56" fmla="*/ 146 w 150"/>
                  <a:gd name="T57" fmla="*/ 658 h 836"/>
                  <a:gd name="T58" fmla="*/ 142 w 150"/>
                  <a:gd name="T59" fmla="*/ 598 h 836"/>
                  <a:gd name="T60" fmla="*/ 142 w 150"/>
                  <a:gd name="T61" fmla="*/ 598 h 836"/>
                  <a:gd name="T62" fmla="*/ 138 w 150"/>
                  <a:gd name="T63" fmla="*/ 454 h 836"/>
                  <a:gd name="T64" fmla="*/ 136 w 150"/>
                  <a:gd name="T65" fmla="*/ 310 h 836"/>
                  <a:gd name="T66" fmla="*/ 136 w 150"/>
                  <a:gd name="T67" fmla="*/ 310 h 836"/>
                  <a:gd name="T68" fmla="*/ 136 w 150"/>
                  <a:gd name="T69" fmla="*/ 246 h 836"/>
                  <a:gd name="T70" fmla="*/ 132 w 150"/>
                  <a:gd name="T71" fmla="*/ 178 h 836"/>
                  <a:gd name="T72" fmla="*/ 128 w 150"/>
                  <a:gd name="T73" fmla="*/ 146 h 836"/>
                  <a:gd name="T74" fmla="*/ 124 w 150"/>
                  <a:gd name="T75" fmla="*/ 114 h 836"/>
                  <a:gd name="T76" fmla="*/ 116 w 150"/>
                  <a:gd name="T77" fmla="*/ 82 h 836"/>
                  <a:gd name="T78" fmla="*/ 108 w 150"/>
                  <a:gd name="T79" fmla="*/ 52 h 836"/>
                  <a:gd name="T80" fmla="*/ 108 w 150"/>
                  <a:gd name="T81" fmla="*/ 52 h 836"/>
                  <a:gd name="T82" fmla="*/ 98 w 150"/>
                  <a:gd name="T83" fmla="*/ 30 h 836"/>
                  <a:gd name="T84" fmla="*/ 90 w 150"/>
                  <a:gd name="T85" fmla="*/ 16 h 836"/>
                  <a:gd name="T86" fmla="*/ 82 w 150"/>
                  <a:gd name="T87" fmla="*/ 6 h 836"/>
                  <a:gd name="T88" fmla="*/ 74 w 150"/>
                  <a:gd name="T89" fmla="*/ 0 h 836"/>
                  <a:gd name="T90" fmla="*/ 68 w 150"/>
                  <a:gd name="T91" fmla="*/ 0 h 836"/>
                  <a:gd name="T92" fmla="*/ 62 w 150"/>
                  <a:gd name="T93" fmla="*/ 4 h 836"/>
                  <a:gd name="T94" fmla="*/ 56 w 150"/>
                  <a:gd name="T95" fmla="*/ 10 h 836"/>
                  <a:gd name="T96" fmla="*/ 50 w 150"/>
                  <a:gd name="T97" fmla="*/ 18 h 836"/>
                  <a:gd name="T98" fmla="*/ 38 w 150"/>
                  <a:gd name="T99" fmla="*/ 44 h 836"/>
                  <a:gd name="T100" fmla="*/ 28 w 150"/>
                  <a:gd name="T101" fmla="*/ 72 h 836"/>
                  <a:gd name="T102" fmla="*/ 20 w 150"/>
                  <a:gd name="T103" fmla="*/ 100 h 836"/>
                  <a:gd name="T104" fmla="*/ 12 w 150"/>
                  <a:gd name="T105" fmla="*/ 122 h 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0" h="836">
                    <a:moveTo>
                      <a:pt x="12" y="116"/>
                    </a:moveTo>
                    <a:lnTo>
                      <a:pt x="12" y="116"/>
                    </a:lnTo>
                    <a:lnTo>
                      <a:pt x="10" y="184"/>
                    </a:lnTo>
                    <a:lnTo>
                      <a:pt x="4" y="282"/>
                    </a:lnTo>
                    <a:lnTo>
                      <a:pt x="0" y="400"/>
                    </a:lnTo>
                    <a:lnTo>
                      <a:pt x="0" y="462"/>
                    </a:lnTo>
                    <a:lnTo>
                      <a:pt x="2" y="522"/>
                    </a:lnTo>
                    <a:lnTo>
                      <a:pt x="4" y="582"/>
                    </a:lnTo>
                    <a:lnTo>
                      <a:pt x="10" y="640"/>
                    </a:lnTo>
                    <a:lnTo>
                      <a:pt x="20" y="692"/>
                    </a:lnTo>
                    <a:lnTo>
                      <a:pt x="24" y="716"/>
                    </a:lnTo>
                    <a:lnTo>
                      <a:pt x="32" y="740"/>
                    </a:lnTo>
                    <a:lnTo>
                      <a:pt x="38" y="760"/>
                    </a:lnTo>
                    <a:lnTo>
                      <a:pt x="48" y="778"/>
                    </a:lnTo>
                    <a:lnTo>
                      <a:pt x="56" y="794"/>
                    </a:lnTo>
                    <a:lnTo>
                      <a:pt x="68" y="808"/>
                    </a:lnTo>
                    <a:lnTo>
                      <a:pt x="80" y="820"/>
                    </a:lnTo>
                    <a:lnTo>
                      <a:pt x="92" y="828"/>
                    </a:lnTo>
                    <a:lnTo>
                      <a:pt x="108" y="834"/>
                    </a:lnTo>
                    <a:lnTo>
                      <a:pt x="124" y="836"/>
                    </a:lnTo>
                    <a:lnTo>
                      <a:pt x="124" y="836"/>
                    </a:lnTo>
                    <a:lnTo>
                      <a:pt x="130" y="826"/>
                    </a:lnTo>
                    <a:lnTo>
                      <a:pt x="136" y="814"/>
                    </a:lnTo>
                    <a:lnTo>
                      <a:pt x="140" y="800"/>
                    </a:lnTo>
                    <a:lnTo>
                      <a:pt x="144" y="786"/>
                    </a:lnTo>
                    <a:lnTo>
                      <a:pt x="148" y="756"/>
                    </a:lnTo>
                    <a:lnTo>
                      <a:pt x="150" y="722"/>
                    </a:lnTo>
                    <a:lnTo>
                      <a:pt x="148" y="690"/>
                    </a:lnTo>
                    <a:lnTo>
                      <a:pt x="146" y="658"/>
                    </a:lnTo>
                    <a:lnTo>
                      <a:pt x="142" y="598"/>
                    </a:lnTo>
                    <a:lnTo>
                      <a:pt x="142" y="598"/>
                    </a:lnTo>
                    <a:lnTo>
                      <a:pt x="138" y="454"/>
                    </a:lnTo>
                    <a:lnTo>
                      <a:pt x="136" y="310"/>
                    </a:lnTo>
                    <a:lnTo>
                      <a:pt x="136" y="310"/>
                    </a:lnTo>
                    <a:lnTo>
                      <a:pt x="136" y="246"/>
                    </a:lnTo>
                    <a:lnTo>
                      <a:pt x="132" y="178"/>
                    </a:lnTo>
                    <a:lnTo>
                      <a:pt x="128" y="146"/>
                    </a:lnTo>
                    <a:lnTo>
                      <a:pt x="124" y="114"/>
                    </a:lnTo>
                    <a:lnTo>
                      <a:pt x="116" y="82"/>
                    </a:lnTo>
                    <a:lnTo>
                      <a:pt x="108" y="52"/>
                    </a:lnTo>
                    <a:lnTo>
                      <a:pt x="108" y="52"/>
                    </a:lnTo>
                    <a:lnTo>
                      <a:pt x="98" y="30"/>
                    </a:lnTo>
                    <a:lnTo>
                      <a:pt x="90" y="16"/>
                    </a:lnTo>
                    <a:lnTo>
                      <a:pt x="82" y="6"/>
                    </a:lnTo>
                    <a:lnTo>
                      <a:pt x="74" y="0"/>
                    </a:lnTo>
                    <a:lnTo>
                      <a:pt x="68" y="0"/>
                    </a:lnTo>
                    <a:lnTo>
                      <a:pt x="62" y="4"/>
                    </a:lnTo>
                    <a:lnTo>
                      <a:pt x="56" y="10"/>
                    </a:lnTo>
                    <a:lnTo>
                      <a:pt x="50" y="18"/>
                    </a:lnTo>
                    <a:lnTo>
                      <a:pt x="38" y="44"/>
                    </a:lnTo>
                    <a:lnTo>
                      <a:pt x="28" y="72"/>
                    </a:lnTo>
                    <a:lnTo>
                      <a:pt x="20" y="100"/>
                    </a:lnTo>
                    <a:lnTo>
                      <a:pt x="12" y="1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" name="Freeform 189"/>
              <p:cNvSpPr>
                <a:spLocks/>
              </p:cNvSpPr>
              <p:nvPr userDrawn="1"/>
            </p:nvSpPr>
            <p:spPr bwMode="auto">
              <a:xfrm>
                <a:off x="5571" y="214"/>
                <a:ext cx="166" cy="852"/>
              </a:xfrm>
              <a:custGeom>
                <a:avLst/>
                <a:gdLst>
                  <a:gd name="T0" fmla="*/ 0 w 166"/>
                  <a:gd name="T1" fmla="*/ 164 h 852"/>
                  <a:gd name="T2" fmla="*/ 0 w 166"/>
                  <a:gd name="T3" fmla="*/ 164 h 852"/>
                  <a:gd name="T4" fmla="*/ 2 w 166"/>
                  <a:gd name="T5" fmla="*/ 222 h 852"/>
                  <a:gd name="T6" fmla="*/ 6 w 166"/>
                  <a:gd name="T7" fmla="*/ 278 h 852"/>
                  <a:gd name="T8" fmla="*/ 16 w 166"/>
                  <a:gd name="T9" fmla="*/ 390 h 852"/>
                  <a:gd name="T10" fmla="*/ 26 w 166"/>
                  <a:gd name="T11" fmla="*/ 500 h 852"/>
                  <a:gd name="T12" fmla="*/ 30 w 166"/>
                  <a:gd name="T13" fmla="*/ 556 h 852"/>
                  <a:gd name="T14" fmla="*/ 32 w 166"/>
                  <a:gd name="T15" fmla="*/ 614 h 852"/>
                  <a:gd name="T16" fmla="*/ 32 w 166"/>
                  <a:gd name="T17" fmla="*/ 614 h 852"/>
                  <a:gd name="T18" fmla="*/ 30 w 166"/>
                  <a:gd name="T19" fmla="*/ 660 h 852"/>
                  <a:gd name="T20" fmla="*/ 26 w 166"/>
                  <a:gd name="T21" fmla="*/ 710 h 852"/>
                  <a:gd name="T22" fmla="*/ 26 w 166"/>
                  <a:gd name="T23" fmla="*/ 736 h 852"/>
                  <a:gd name="T24" fmla="*/ 26 w 166"/>
                  <a:gd name="T25" fmla="*/ 760 h 852"/>
                  <a:gd name="T26" fmla="*/ 30 w 166"/>
                  <a:gd name="T27" fmla="*/ 784 h 852"/>
                  <a:gd name="T28" fmla="*/ 38 w 166"/>
                  <a:gd name="T29" fmla="*/ 804 h 852"/>
                  <a:gd name="T30" fmla="*/ 38 w 166"/>
                  <a:gd name="T31" fmla="*/ 804 h 852"/>
                  <a:gd name="T32" fmla="*/ 48 w 166"/>
                  <a:gd name="T33" fmla="*/ 824 h 852"/>
                  <a:gd name="T34" fmla="*/ 62 w 166"/>
                  <a:gd name="T35" fmla="*/ 840 h 852"/>
                  <a:gd name="T36" fmla="*/ 68 w 166"/>
                  <a:gd name="T37" fmla="*/ 844 h 852"/>
                  <a:gd name="T38" fmla="*/ 76 w 166"/>
                  <a:gd name="T39" fmla="*/ 848 h 852"/>
                  <a:gd name="T40" fmla="*/ 82 w 166"/>
                  <a:gd name="T41" fmla="*/ 850 h 852"/>
                  <a:gd name="T42" fmla="*/ 88 w 166"/>
                  <a:gd name="T43" fmla="*/ 852 h 852"/>
                  <a:gd name="T44" fmla="*/ 96 w 166"/>
                  <a:gd name="T45" fmla="*/ 850 h 852"/>
                  <a:gd name="T46" fmla="*/ 102 w 166"/>
                  <a:gd name="T47" fmla="*/ 848 h 852"/>
                  <a:gd name="T48" fmla="*/ 108 w 166"/>
                  <a:gd name="T49" fmla="*/ 846 h 852"/>
                  <a:gd name="T50" fmla="*/ 116 w 166"/>
                  <a:gd name="T51" fmla="*/ 840 h 852"/>
                  <a:gd name="T52" fmla="*/ 128 w 166"/>
                  <a:gd name="T53" fmla="*/ 828 h 852"/>
                  <a:gd name="T54" fmla="*/ 138 w 166"/>
                  <a:gd name="T55" fmla="*/ 808 h 852"/>
                  <a:gd name="T56" fmla="*/ 138 w 166"/>
                  <a:gd name="T57" fmla="*/ 808 h 852"/>
                  <a:gd name="T58" fmla="*/ 146 w 166"/>
                  <a:gd name="T59" fmla="*/ 788 h 852"/>
                  <a:gd name="T60" fmla="*/ 154 w 166"/>
                  <a:gd name="T61" fmla="*/ 766 h 852"/>
                  <a:gd name="T62" fmla="*/ 158 w 166"/>
                  <a:gd name="T63" fmla="*/ 740 h 852"/>
                  <a:gd name="T64" fmla="*/ 162 w 166"/>
                  <a:gd name="T65" fmla="*/ 712 h 852"/>
                  <a:gd name="T66" fmla="*/ 164 w 166"/>
                  <a:gd name="T67" fmla="*/ 684 h 852"/>
                  <a:gd name="T68" fmla="*/ 166 w 166"/>
                  <a:gd name="T69" fmla="*/ 654 h 852"/>
                  <a:gd name="T70" fmla="*/ 164 w 166"/>
                  <a:gd name="T71" fmla="*/ 590 h 852"/>
                  <a:gd name="T72" fmla="*/ 162 w 166"/>
                  <a:gd name="T73" fmla="*/ 528 h 852"/>
                  <a:gd name="T74" fmla="*/ 156 w 166"/>
                  <a:gd name="T75" fmla="*/ 466 h 852"/>
                  <a:gd name="T76" fmla="*/ 148 w 166"/>
                  <a:gd name="T77" fmla="*/ 364 h 852"/>
                  <a:gd name="T78" fmla="*/ 148 w 166"/>
                  <a:gd name="T79" fmla="*/ 364 h 852"/>
                  <a:gd name="T80" fmla="*/ 144 w 166"/>
                  <a:gd name="T81" fmla="*/ 274 h 852"/>
                  <a:gd name="T82" fmla="*/ 138 w 166"/>
                  <a:gd name="T83" fmla="*/ 222 h 852"/>
                  <a:gd name="T84" fmla="*/ 130 w 166"/>
                  <a:gd name="T85" fmla="*/ 168 h 852"/>
                  <a:gd name="T86" fmla="*/ 124 w 166"/>
                  <a:gd name="T87" fmla="*/ 142 h 852"/>
                  <a:gd name="T88" fmla="*/ 118 w 166"/>
                  <a:gd name="T89" fmla="*/ 116 h 852"/>
                  <a:gd name="T90" fmla="*/ 110 w 166"/>
                  <a:gd name="T91" fmla="*/ 92 h 852"/>
                  <a:gd name="T92" fmla="*/ 102 w 166"/>
                  <a:gd name="T93" fmla="*/ 70 h 852"/>
                  <a:gd name="T94" fmla="*/ 90 w 166"/>
                  <a:gd name="T95" fmla="*/ 48 h 852"/>
                  <a:gd name="T96" fmla="*/ 78 w 166"/>
                  <a:gd name="T97" fmla="*/ 30 h 852"/>
                  <a:gd name="T98" fmla="*/ 64 w 166"/>
                  <a:gd name="T99" fmla="*/ 14 h 852"/>
                  <a:gd name="T100" fmla="*/ 48 w 166"/>
                  <a:gd name="T101" fmla="*/ 0 h 852"/>
                  <a:gd name="T102" fmla="*/ 48 w 166"/>
                  <a:gd name="T103" fmla="*/ 0 h 852"/>
                  <a:gd name="T104" fmla="*/ 40 w 166"/>
                  <a:gd name="T105" fmla="*/ 6 h 852"/>
                  <a:gd name="T106" fmla="*/ 32 w 166"/>
                  <a:gd name="T107" fmla="*/ 14 h 852"/>
                  <a:gd name="T108" fmla="*/ 20 w 166"/>
                  <a:gd name="T109" fmla="*/ 32 h 852"/>
                  <a:gd name="T110" fmla="*/ 12 w 166"/>
                  <a:gd name="T111" fmla="*/ 52 h 852"/>
                  <a:gd name="T112" fmla="*/ 6 w 166"/>
                  <a:gd name="T113" fmla="*/ 74 h 852"/>
                  <a:gd name="T114" fmla="*/ 2 w 166"/>
                  <a:gd name="T115" fmla="*/ 98 h 852"/>
                  <a:gd name="T116" fmla="*/ 0 w 166"/>
                  <a:gd name="T117" fmla="*/ 120 h 852"/>
                  <a:gd name="T118" fmla="*/ 0 w 166"/>
                  <a:gd name="T119" fmla="*/ 144 h 852"/>
                  <a:gd name="T120" fmla="*/ 0 w 166"/>
                  <a:gd name="T121" fmla="*/ 164 h 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6" h="852">
                    <a:moveTo>
                      <a:pt x="0" y="164"/>
                    </a:moveTo>
                    <a:lnTo>
                      <a:pt x="0" y="164"/>
                    </a:lnTo>
                    <a:lnTo>
                      <a:pt x="2" y="222"/>
                    </a:lnTo>
                    <a:lnTo>
                      <a:pt x="6" y="278"/>
                    </a:lnTo>
                    <a:lnTo>
                      <a:pt x="16" y="390"/>
                    </a:lnTo>
                    <a:lnTo>
                      <a:pt x="26" y="500"/>
                    </a:lnTo>
                    <a:lnTo>
                      <a:pt x="30" y="556"/>
                    </a:lnTo>
                    <a:lnTo>
                      <a:pt x="32" y="614"/>
                    </a:lnTo>
                    <a:lnTo>
                      <a:pt x="32" y="614"/>
                    </a:lnTo>
                    <a:lnTo>
                      <a:pt x="30" y="660"/>
                    </a:lnTo>
                    <a:lnTo>
                      <a:pt x="26" y="710"/>
                    </a:lnTo>
                    <a:lnTo>
                      <a:pt x="26" y="736"/>
                    </a:lnTo>
                    <a:lnTo>
                      <a:pt x="26" y="760"/>
                    </a:lnTo>
                    <a:lnTo>
                      <a:pt x="30" y="784"/>
                    </a:lnTo>
                    <a:lnTo>
                      <a:pt x="38" y="804"/>
                    </a:lnTo>
                    <a:lnTo>
                      <a:pt x="38" y="804"/>
                    </a:lnTo>
                    <a:lnTo>
                      <a:pt x="48" y="824"/>
                    </a:lnTo>
                    <a:lnTo>
                      <a:pt x="62" y="840"/>
                    </a:lnTo>
                    <a:lnTo>
                      <a:pt x="68" y="844"/>
                    </a:lnTo>
                    <a:lnTo>
                      <a:pt x="76" y="848"/>
                    </a:lnTo>
                    <a:lnTo>
                      <a:pt x="82" y="850"/>
                    </a:lnTo>
                    <a:lnTo>
                      <a:pt x="88" y="852"/>
                    </a:lnTo>
                    <a:lnTo>
                      <a:pt x="96" y="850"/>
                    </a:lnTo>
                    <a:lnTo>
                      <a:pt x="102" y="848"/>
                    </a:lnTo>
                    <a:lnTo>
                      <a:pt x="108" y="846"/>
                    </a:lnTo>
                    <a:lnTo>
                      <a:pt x="116" y="840"/>
                    </a:lnTo>
                    <a:lnTo>
                      <a:pt x="128" y="828"/>
                    </a:lnTo>
                    <a:lnTo>
                      <a:pt x="138" y="808"/>
                    </a:lnTo>
                    <a:lnTo>
                      <a:pt x="138" y="808"/>
                    </a:lnTo>
                    <a:lnTo>
                      <a:pt x="146" y="788"/>
                    </a:lnTo>
                    <a:lnTo>
                      <a:pt x="154" y="766"/>
                    </a:lnTo>
                    <a:lnTo>
                      <a:pt x="158" y="740"/>
                    </a:lnTo>
                    <a:lnTo>
                      <a:pt x="162" y="712"/>
                    </a:lnTo>
                    <a:lnTo>
                      <a:pt x="164" y="684"/>
                    </a:lnTo>
                    <a:lnTo>
                      <a:pt x="166" y="654"/>
                    </a:lnTo>
                    <a:lnTo>
                      <a:pt x="164" y="590"/>
                    </a:lnTo>
                    <a:lnTo>
                      <a:pt x="162" y="528"/>
                    </a:lnTo>
                    <a:lnTo>
                      <a:pt x="156" y="466"/>
                    </a:lnTo>
                    <a:lnTo>
                      <a:pt x="148" y="364"/>
                    </a:lnTo>
                    <a:lnTo>
                      <a:pt x="148" y="364"/>
                    </a:lnTo>
                    <a:lnTo>
                      <a:pt x="144" y="274"/>
                    </a:lnTo>
                    <a:lnTo>
                      <a:pt x="138" y="222"/>
                    </a:lnTo>
                    <a:lnTo>
                      <a:pt x="130" y="168"/>
                    </a:lnTo>
                    <a:lnTo>
                      <a:pt x="124" y="142"/>
                    </a:lnTo>
                    <a:lnTo>
                      <a:pt x="118" y="116"/>
                    </a:lnTo>
                    <a:lnTo>
                      <a:pt x="110" y="92"/>
                    </a:lnTo>
                    <a:lnTo>
                      <a:pt x="102" y="70"/>
                    </a:lnTo>
                    <a:lnTo>
                      <a:pt x="90" y="48"/>
                    </a:lnTo>
                    <a:lnTo>
                      <a:pt x="78" y="30"/>
                    </a:lnTo>
                    <a:lnTo>
                      <a:pt x="64" y="1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0" y="6"/>
                    </a:lnTo>
                    <a:lnTo>
                      <a:pt x="32" y="14"/>
                    </a:lnTo>
                    <a:lnTo>
                      <a:pt x="20" y="32"/>
                    </a:lnTo>
                    <a:lnTo>
                      <a:pt x="12" y="52"/>
                    </a:lnTo>
                    <a:lnTo>
                      <a:pt x="6" y="74"/>
                    </a:lnTo>
                    <a:lnTo>
                      <a:pt x="2" y="98"/>
                    </a:lnTo>
                    <a:lnTo>
                      <a:pt x="0" y="120"/>
                    </a:lnTo>
                    <a:lnTo>
                      <a:pt x="0" y="14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" name="Freeform 190"/>
              <p:cNvSpPr>
                <a:spLocks/>
              </p:cNvSpPr>
              <p:nvPr userDrawn="1"/>
            </p:nvSpPr>
            <p:spPr bwMode="auto">
              <a:xfrm>
                <a:off x="5571" y="214"/>
                <a:ext cx="166" cy="852"/>
              </a:xfrm>
              <a:custGeom>
                <a:avLst/>
                <a:gdLst>
                  <a:gd name="T0" fmla="*/ 0 w 166"/>
                  <a:gd name="T1" fmla="*/ 164 h 852"/>
                  <a:gd name="T2" fmla="*/ 0 w 166"/>
                  <a:gd name="T3" fmla="*/ 164 h 852"/>
                  <a:gd name="T4" fmla="*/ 2 w 166"/>
                  <a:gd name="T5" fmla="*/ 222 h 852"/>
                  <a:gd name="T6" fmla="*/ 6 w 166"/>
                  <a:gd name="T7" fmla="*/ 278 h 852"/>
                  <a:gd name="T8" fmla="*/ 16 w 166"/>
                  <a:gd name="T9" fmla="*/ 390 h 852"/>
                  <a:gd name="T10" fmla="*/ 26 w 166"/>
                  <a:gd name="T11" fmla="*/ 500 h 852"/>
                  <a:gd name="T12" fmla="*/ 30 w 166"/>
                  <a:gd name="T13" fmla="*/ 556 h 852"/>
                  <a:gd name="T14" fmla="*/ 32 w 166"/>
                  <a:gd name="T15" fmla="*/ 614 h 852"/>
                  <a:gd name="T16" fmla="*/ 32 w 166"/>
                  <a:gd name="T17" fmla="*/ 614 h 852"/>
                  <a:gd name="T18" fmla="*/ 30 w 166"/>
                  <a:gd name="T19" fmla="*/ 660 h 852"/>
                  <a:gd name="T20" fmla="*/ 26 w 166"/>
                  <a:gd name="T21" fmla="*/ 710 h 852"/>
                  <a:gd name="T22" fmla="*/ 26 w 166"/>
                  <a:gd name="T23" fmla="*/ 736 h 852"/>
                  <a:gd name="T24" fmla="*/ 26 w 166"/>
                  <a:gd name="T25" fmla="*/ 760 h 852"/>
                  <a:gd name="T26" fmla="*/ 30 w 166"/>
                  <a:gd name="T27" fmla="*/ 784 h 852"/>
                  <a:gd name="T28" fmla="*/ 38 w 166"/>
                  <a:gd name="T29" fmla="*/ 804 h 852"/>
                  <a:gd name="T30" fmla="*/ 38 w 166"/>
                  <a:gd name="T31" fmla="*/ 804 h 852"/>
                  <a:gd name="T32" fmla="*/ 48 w 166"/>
                  <a:gd name="T33" fmla="*/ 824 h 852"/>
                  <a:gd name="T34" fmla="*/ 62 w 166"/>
                  <a:gd name="T35" fmla="*/ 840 h 852"/>
                  <a:gd name="T36" fmla="*/ 68 w 166"/>
                  <a:gd name="T37" fmla="*/ 844 h 852"/>
                  <a:gd name="T38" fmla="*/ 76 w 166"/>
                  <a:gd name="T39" fmla="*/ 848 h 852"/>
                  <a:gd name="T40" fmla="*/ 82 w 166"/>
                  <a:gd name="T41" fmla="*/ 850 h 852"/>
                  <a:gd name="T42" fmla="*/ 88 w 166"/>
                  <a:gd name="T43" fmla="*/ 852 h 852"/>
                  <a:gd name="T44" fmla="*/ 96 w 166"/>
                  <a:gd name="T45" fmla="*/ 850 h 852"/>
                  <a:gd name="T46" fmla="*/ 102 w 166"/>
                  <a:gd name="T47" fmla="*/ 848 h 852"/>
                  <a:gd name="T48" fmla="*/ 108 w 166"/>
                  <a:gd name="T49" fmla="*/ 846 h 852"/>
                  <a:gd name="T50" fmla="*/ 116 w 166"/>
                  <a:gd name="T51" fmla="*/ 840 h 852"/>
                  <a:gd name="T52" fmla="*/ 128 w 166"/>
                  <a:gd name="T53" fmla="*/ 828 h 852"/>
                  <a:gd name="T54" fmla="*/ 138 w 166"/>
                  <a:gd name="T55" fmla="*/ 808 h 852"/>
                  <a:gd name="T56" fmla="*/ 138 w 166"/>
                  <a:gd name="T57" fmla="*/ 808 h 852"/>
                  <a:gd name="T58" fmla="*/ 146 w 166"/>
                  <a:gd name="T59" fmla="*/ 788 h 852"/>
                  <a:gd name="T60" fmla="*/ 154 w 166"/>
                  <a:gd name="T61" fmla="*/ 766 h 852"/>
                  <a:gd name="T62" fmla="*/ 158 w 166"/>
                  <a:gd name="T63" fmla="*/ 740 h 852"/>
                  <a:gd name="T64" fmla="*/ 162 w 166"/>
                  <a:gd name="T65" fmla="*/ 712 h 852"/>
                  <a:gd name="T66" fmla="*/ 164 w 166"/>
                  <a:gd name="T67" fmla="*/ 684 h 852"/>
                  <a:gd name="T68" fmla="*/ 166 w 166"/>
                  <a:gd name="T69" fmla="*/ 654 h 852"/>
                  <a:gd name="T70" fmla="*/ 164 w 166"/>
                  <a:gd name="T71" fmla="*/ 590 h 852"/>
                  <a:gd name="T72" fmla="*/ 162 w 166"/>
                  <a:gd name="T73" fmla="*/ 528 h 852"/>
                  <a:gd name="T74" fmla="*/ 156 w 166"/>
                  <a:gd name="T75" fmla="*/ 466 h 852"/>
                  <a:gd name="T76" fmla="*/ 148 w 166"/>
                  <a:gd name="T77" fmla="*/ 364 h 852"/>
                  <a:gd name="T78" fmla="*/ 148 w 166"/>
                  <a:gd name="T79" fmla="*/ 364 h 852"/>
                  <a:gd name="T80" fmla="*/ 144 w 166"/>
                  <a:gd name="T81" fmla="*/ 274 h 852"/>
                  <a:gd name="T82" fmla="*/ 138 w 166"/>
                  <a:gd name="T83" fmla="*/ 222 h 852"/>
                  <a:gd name="T84" fmla="*/ 130 w 166"/>
                  <a:gd name="T85" fmla="*/ 168 h 852"/>
                  <a:gd name="T86" fmla="*/ 124 w 166"/>
                  <a:gd name="T87" fmla="*/ 142 h 852"/>
                  <a:gd name="T88" fmla="*/ 118 w 166"/>
                  <a:gd name="T89" fmla="*/ 116 h 852"/>
                  <a:gd name="T90" fmla="*/ 110 w 166"/>
                  <a:gd name="T91" fmla="*/ 92 h 852"/>
                  <a:gd name="T92" fmla="*/ 102 w 166"/>
                  <a:gd name="T93" fmla="*/ 70 h 852"/>
                  <a:gd name="T94" fmla="*/ 90 w 166"/>
                  <a:gd name="T95" fmla="*/ 48 h 852"/>
                  <a:gd name="T96" fmla="*/ 78 w 166"/>
                  <a:gd name="T97" fmla="*/ 30 h 852"/>
                  <a:gd name="T98" fmla="*/ 64 w 166"/>
                  <a:gd name="T99" fmla="*/ 14 h 852"/>
                  <a:gd name="T100" fmla="*/ 48 w 166"/>
                  <a:gd name="T101" fmla="*/ 0 h 852"/>
                  <a:gd name="T102" fmla="*/ 48 w 166"/>
                  <a:gd name="T103" fmla="*/ 0 h 852"/>
                  <a:gd name="T104" fmla="*/ 40 w 166"/>
                  <a:gd name="T105" fmla="*/ 6 h 852"/>
                  <a:gd name="T106" fmla="*/ 32 w 166"/>
                  <a:gd name="T107" fmla="*/ 14 h 852"/>
                  <a:gd name="T108" fmla="*/ 20 w 166"/>
                  <a:gd name="T109" fmla="*/ 32 h 852"/>
                  <a:gd name="T110" fmla="*/ 12 w 166"/>
                  <a:gd name="T111" fmla="*/ 52 h 852"/>
                  <a:gd name="T112" fmla="*/ 6 w 166"/>
                  <a:gd name="T113" fmla="*/ 74 h 852"/>
                  <a:gd name="T114" fmla="*/ 2 w 166"/>
                  <a:gd name="T115" fmla="*/ 98 h 852"/>
                  <a:gd name="T116" fmla="*/ 0 w 166"/>
                  <a:gd name="T117" fmla="*/ 120 h 852"/>
                  <a:gd name="T118" fmla="*/ 0 w 166"/>
                  <a:gd name="T119" fmla="*/ 144 h 852"/>
                  <a:gd name="T120" fmla="*/ 0 w 166"/>
                  <a:gd name="T121" fmla="*/ 164 h 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6" h="852">
                    <a:moveTo>
                      <a:pt x="0" y="164"/>
                    </a:moveTo>
                    <a:lnTo>
                      <a:pt x="0" y="164"/>
                    </a:lnTo>
                    <a:lnTo>
                      <a:pt x="2" y="222"/>
                    </a:lnTo>
                    <a:lnTo>
                      <a:pt x="6" y="278"/>
                    </a:lnTo>
                    <a:lnTo>
                      <a:pt x="16" y="390"/>
                    </a:lnTo>
                    <a:lnTo>
                      <a:pt x="26" y="500"/>
                    </a:lnTo>
                    <a:lnTo>
                      <a:pt x="30" y="556"/>
                    </a:lnTo>
                    <a:lnTo>
                      <a:pt x="32" y="614"/>
                    </a:lnTo>
                    <a:lnTo>
                      <a:pt x="32" y="614"/>
                    </a:lnTo>
                    <a:lnTo>
                      <a:pt x="30" y="660"/>
                    </a:lnTo>
                    <a:lnTo>
                      <a:pt x="26" y="710"/>
                    </a:lnTo>
                    <a:lnTo>
                      <a:pt x="26" y="736"/>
                    </a:lnTo>
                    <a:lnTo>
                      <a:pt x="26" y="760"/>
                    </a:lnTo>
                    <a:lnTo>
                      <a:pt x="30" y="784"/>
                    </a:lnTo>
                    <a:lnTo>
                      <a:pt x="38" y="804"/>
                    </a:lnTo>
                    <a:lnTo>
                      <a:pt x="38" y="804"/>
                    </a:lnTo>
                    <a:lnTo>
                      <a:pt x="48" y="824"/>
                    </a:lnTo>
                    <a:lnTo>
                      <a:pt x="62" y="840"/>
                    </a:lnTo>
                    <a:lnTo>
                      <a:pt x="68" y="844"/>
                    </a:lnTo>
                    <a:lnTo>
                      <a:pt x="76" y="848"/>
                    </a:lnTo>
                    <a:lnTo>
                      <a:pt x="82" y="850"/>
                    </a:lnTo>
                    <a:lnTo>
                      <a:pt x="88" y="852"/>
                    </a:lnTo>
                    <a:lnTo>
                      <a:pt x="96" y="850"/>
                    </a:lnTo>
                    <a:lnTo>
                      <a:pt x="102" y="848"/>
                    </a:lnTo>
                    <a:lnTo>
                      <a:pt x="108" y="846"/>
                    </a:lnTo>
                    <a:lnTo>
                      <a:pt x="116" y="840"/>
                    </a:lnTo>
                    <a:lnTo>
                      <a:pt x="128" y="828"/>
                    </a:lnTo>
                    <a:lnTo>
                      <a:pt x="138" y="808"/>
                    </a:lnTo>
                    <a:lnTo>
                      <a:pt x="138" y="808"/>
                    </a:lnTo>
                    <a:lnTo>
                      <a:pt x="146" y="788"/>
                    </a:lnTo>
                    <a:lnTo>
                      <a:pt x="154" y="766"/>
                    </a:lnTo>
                    <a:lnTo>
                      <a:pt x="158" y="740"/>
                    </a:lnTo>
                    <a:lnTo>
                      <a:pt x="162" y="712"/>
                    </a:lnTo>
                    <a:lnTo>
                      <a:pt x="164" y="684"/>
                    </a:lnTo>
                    <a:lnTo>
                      <a:pt x="166" y="654"/>
                    </a:lnTo>
                    <a:lnTo>
                      <a:pt x="164" y="590"/>
                    </a:lnTo>
                    <a:lnTo>
                      <a:pt x="162" y="528"/>
                    </a:lnTo>
                    <a:lnTo>
                      <a:pt x="156" y="466"/>
                    </a:lnTo>
                    <a:lnTo>
                      <a:pt x="148" y="364"/>
                    </a:lnTo>
                    <a:lnTo>
                      <a:pt x="148" y="364"/>
                    </a:lnTo>
                    <a:lnTo>
                      <a:pt x="144" y="274"/>
                    </a:lnTo>
                    <a:lnTo>
                      <a:pt x="138" y="222"/>
                    </a:lnTo>
                    <a:lnTo>
                      <a:pt x="130" y="168"/>
                    </a:lnTo>
                    <a:lnTo>
                      <a:pt x="124" y="142"/>
                    </a:lnTo>
                    <a:lnTo>
                      <a:pt x="118" y="116"/>
                    </a:lnTo>
                    <a:lnTo>
                      <a:pt x="110" y="92"/>
                    </a:lnTo>
                    <a:lnTo>
                      <a:pt x="102" y="70"/>
                    </a:lnTo>
                    <a:lnTo>
                      <a:pt x="90" y="48"/>
                    </a:lnTo>
                    <a:lnTo>
                      <a:pt x="78" y="30"/>
                    </a:lnTo>
                    <a:lnTo>
                      <a:pt x="64" y="1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0" y="6"/>
                    </a:lnTo>
                    <a:lnTo>
                      <a:pt x="32" y="14"/>
                    </a:lnTo>
                    <a:lnTo>
                      <a:pt x="20" y="32"/>
                    </a:lnTo>
                    <a:lnTo>
                      <a:pt x="12" y="52"/>
                    </a:lnTo>
                    <a:lnTo>
                      <a:pt x="6" y="74"/>
                    </a:lnTo>
                    <a:lnTo>
                      <a:pt x="2" y="98"/>
                    </a:lnTo>
                    <a:lnTo>
                      <a:pt x="0" y="120"/>
                    </a:lnTo>
                    <a:lnTo>
                      <a:pt x="0" y="144"/>
                    </a:lnTo>
                    <a:lnTo>
                      <a:pt x="0" y="16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" name="Freeform 191"/>
              <p:cNvSpPr>
                <a:spLocks/>
              </p:cNvSpPr>
              <p:nvPr userDrawn="1"/>
            </p:nvSpPr>
            <p:spPr bwMode="auto">
              <a:xfrm>
                <a:off x="6237" y="220"/>
                <a:ext cx="136" cy="786"/>
              </a:xfrm>
              <a:custGeom>
                <a:avLst/>
                <a:gdLst>
                  <a:gd name="T0" fmla="*/ 12 w 136"/>
                  <a:gd name="T1" fmla="*/ 112 h 786"/>
                  <a:gd name="T2" fmla="*/ 12 w 136"/>
                  <a:gd name="T3" fmla="*/ 112 h 786"/>
                  <a:gd name="T4" fmla="*/ 14 w 136"/>
                  <a:gd name="T5" fmla="*/ 230 h 786"/>
                  <a:gd name="T6" fmla="*/ 14 w 136"/>
                  <a:gd name="T7" fmla="*/ 348 h 786"/>
                  <a:gd name="T8" fmla="*/ 16 w 136"/>
                  <a:gd name="T9" fmla="*/ 468 h 786"/>
                  <a:gd name="T10" fmla="*/ 14 w 136"/>
                  <a:gd name="T11" fmla="*/ 528 h 786"/>
                  <a:gd name="T12" fmla="*/ 12 w 136"/>
                  <a:gd name="T13" fmla="*/ 586 h 786"/>
                  <a:gd name="T14" fmla="*/ 12 w 136"/>
                  <a:gd name="T15" fmla="*/ 586 h 786"/>
                  <a:gd name="T16" fmla="*/ 8 w 136"/>
                  <a:gd name="T17" fmla="*/ 626 h 786"/>
                  <a:gd name="T18" fmla="*/ 2 w 136"/>
                  <a:gd name="T19" fmla="*/ 674 h 786"/>
                  <a:gd name="T20" fmla="*/ 0 w 136"/>
                  <a:gd name="T21" fmla="*/ 698 h 786"/>
                  <a:gd name="T22" fmla="*/ 0 w 136"/>
                  <a:gd name="T23" fmla="*/ 720 h 786"/>
                  <a:gd name="T24" fmla="*/ 4 w 136"/>
                  <a:gd name="T25" fmla="*/ 742 h 786"/>
                  <a:gd name="T26" fmla="*/ 8 w 136"/>
                  <a:gd name="T27" fmla="*/ 750 h 786"/>
                  <a:gd name="T28" fmla="*/ 12 w 136"/>
                  <a:gd name="T29" fmla="*/ 758 h 786"/>
                  <a:gd name="T30" fmla="*/ 12 w 136"/>
                  <a:gd name="T31" fmla="*/ 758 h 786"/>
                  <a:gd name="T32" fmla="*/ 20 w 136"/>
                  <a:gd name="T33" fmla="*/ 770 h 786"/>
                  <a:gd name="T34" fmla="*/ 30 w 136"/>
                  <a:gd name="T35" fmla="*/ 778 h 786"/>
                  <a:gd name="T36" fmla="*/ 38 w 136"/>
                  <a:gd name="T37" fmla="*/ 782 h 786"/>
                  <a:gd name="T38" fmla="*/ 46 w 136"/>
                  <a:gd name="T39" fmla="*/ 786 h 786"/>
                  <a:gd name="T40" fmla="*/ 54 w 136"/>
                  <a:gd name="T41" fmla="*/ 784 h 786"/>
                  <a:gd name="T42" fmla="*/ 62 w 136"/>
                  <a:gd name="T43" fmla="*/ 782 h 786"/>
                  <a:gd name="T44" fmla="*/ 68 w 136"/>
                  <a:gd name="T45" fmla="*/ 776 h 786"/>
                  <a:gd name="T46" fmla="*/ 76 w 136"/>
                  <a:gd name="T47" fmla="*/ 770 h 786"/>
                  <a:gd name="T48" fmla="*/ 88 w 136"/>
                  <a:gd name="T49" fmla="*/ 752 h 786"/>
                  <a:gd name="T50" fmla="*/ 98 w 136"/>
                  <a:gd name="T51" fmla="*/ 732 h 786"/>
                  <a:gd name="T52" fmla="*/ 106 w 136"/>
                  <a:gd name="T53" fmla="*/ 710 h 786"/>
                  <a:gd name="T54" fmla="*/ 112 w 136"/>
                  <a:gd name="T55" fmla="*/ 688 h 786"/>
                  <a:gd name="T56" fmla="*/ 112 w 136"/>
                  <a:gd name="T57" fmla="*/ 688 h 786"/>
                  <a:gd name="T58" fmla="*/ 120 w 136"/>
                  <a:gd name="T59" fmla="*/ 660 h 786"/>
                  <a:gd name="T60" fmla="*/ 124 w 136"/>
                  <a:gd name="T61" fmla="*/ 630 h 786"/>
                  <a:gd name="T62" fmla="*/ 132 w 136"/>
                  <a:gd name="T63" fmla="*/ 570 h 786"/>
                  <a:gd name="T64" fmla="*/ 136 w 136"/>
                  <a:gd name="T65" fmla="*/ 506 h 786"/>
                  <a:gd name="T66" fmla="*/ 136 w 136"/>
                  <a:gd name="T67" fmla="*/ 440 h 786"/>
                  <a:gd name="T68" fmla="*/ 136 w 136"/>
                  <a:gd name="T69" fmla="*/ 376 h 786"/>
                  <a:gd name="T70" fmla="*/ 134 w 136"/>
                  <a:gd name="T71" fmla="*/ 310 h 786"/>
                  <a:gd name="T72" fmla="*/ 128 w 136"/>
                  <a:gd name="T73" fmla="*/ 190 h 786"/>
                  <a:gd name="T74" fmla="*/ 128 w 136"/>
                  <a:gd name="T75" fmla="*/ 190 h 786"/>
                  <a:gd name="T76" fmla="*/ 128 w 136"/>
                  <a:gd name="T77" fmla="*/ 146 h 786"/>
                  <a:gd name="T78" fmla="*/ 128 w 136"/>
                  <a:gd name="T79" fmla="*/ 122 h 786"/>
                  <a:gd name="T80" fmla="*/ 126 w 136"/>
                  <a:gd name="T81" fmla="*/ 94 h 786"/>
                  <a:gd name="T82" fmla="*/ 124 w 136"/>
                  <a:gd name="T83" fmla="*/ 68 h 786"/>
                  <a:gd name="T84" fmla="*/ 118 w 136"/>
                  <a:gd name="T85" fmla="*/ 44 h 786"/>
                  <a:gd name="T86" fmla="*/ 114 w 136"/>
                  <a:gd name="T87" fmla="*/ 34 h 786"/>
                  <a:gd name="T88" fmla="*/ 108 w 136"/>
                  <a:gd name="T89" fmla="*/ 24 h 786"/>
                  <a:gd name="T90" fmla="*/ 104 w 136"/>
                  <a:gd name="T91" fmla="*/ 16 h 786"/>
                  <a:gd name="T92" fmla="*/ 96 w 136"/>
                  <a:gd name="T93" fmla="*/ 10 h 786"/>
                  <a:gd name="T94" fmla="*/ 96 w 136"/>
                  <a:gd name="T95" fmla="*/ 10 h 786"/>
                  <a:gd name="T96" fmla="*/ 84 w 136"/>
                  <a:gd name="T97" fmla="*/ 4 h 786"/>
                  <a:gd name="T98" fmla="*/ 74 w 136"/>
                  <a:gd name="T99" fmla="*/ 0 h 786"/>
                  <a:gd name="T100" fmla="*/ 66 w 136"/>
                  <a:gd name="T101" fmla="*/ 0 h 786"/>
                  <a:gd name="T102" fmla="*/ 58 w 136"/>
                  <a:gd name="T103" fmla="*/ 2 h 786"/>
                  <a:gd name="T104" fmla="*/ 50 w 136"/>
                  <a:gd name="T105" fmla="*/ 8 h 786"/>
                  <a:gd name="T106" fmla="*/ 44 w 136"/>
                  <a:gd name="T107" fmla="*/ 14 h 786"/>
                  <a:gd name="T108" fmla="*/ 38 w 136"/>
                  <a:gd name="T109" fmla="*/ 24 h 786"/>
                  <a:gd name="T110" fmla="*/ 32 w 136"/>
                  <a:gd name="T111" fmla="*/ 34 h 786"/>
                  <a:gd name="T112" fmla="*/ 26 w 136"/>
                  <a:gd name="T113" fmla="*/ 56 h 786"/>
                  <a:gd name="T114" fmla="*/ 22 w 136"/>
                  <a:gd name="T115" fmla="*/ 82 h 786"/>
                  <a:gd name="T116" fmla="*/ 20 w 136"/>
                  <a:gd name="T117" fmla="*/ 106 h 786"/>
                  <a:gd name="T118" fmla="*/ 20 w 136"/>
                  <a:gd name="T119" fmla="*/ 126 h 786"/>
                  <a:gd name="T120" fmla="*/ 12 w 136"/>
                  <a:gd name="T121" fmla="*/ 112 h 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6" h="786">
                    <a:moveTo>
                      <a:pt x="12" y="112"/>
                    </a:moveTo>
                    <a:lnTo>
                      <a:pt x="12" y="112"/>
                    </a:lnTo>
                    <a:lnTo>
                      <a:pt x="14" y="230"/>
                    </a:lnTo>
                    <a:lnTo>
                      <a:pt x="14" y="348"/>
                    </a:lnTo>
                    <a:lnTo>
                      <a:pt x="16" y="468"/>
                    </a:lnTo>
                    <a:lnTo>
                      <a:pt x="14" y="528"/>
                    </a:lnTo>
                    <a:lnTo>
                      <a:pt x="12" y="586"/>
                    </a:lnTo>
                    <a:lnTo>
                      <a:pt x="12" y="586"/>
                    </a:lnTo>
                    <a:lnTo>
                      <a:pt x="8" y="626"/>
                    </a:lnTo>
                    <a:lnTo>
                      <a:pt x="2" y="674"/>
                    </a:lnTo>
                    <a:lnTo>
                      <a:pt x="0" y="698"/>
                    </a:lnTo>
                    <a:lnTo>
                      <a:pt x="0" y="720"/>
                    </a:lnTo>
                    <a:lnTo>
                      <a:pt x="4" y="742"/>
                    </a:lnTo>
                    <a:lnTo>
                      <a:pt x="8" y="750"/>
                    </a:lnTo>
                    <a:lnTo>
                      <a:pt x="12" y="758"/>
                    </a:lnTo>
                    <a:lnTo>
                      <a:pt x="12" y="758"/>
                    </a:lnTo>
                    <a:lnTo>
                      <a:pt x="20" y="770"/>
                    </a:lnTo>
                    <a:lnTo>
                      <a:pt x="30" y="778"/>
                    </a:lnTo>
                    <a:lnTo>
                      <a:pt x="38" y="782"/>
                    </a:lnTo>
                    <a:lnTo>
                      <a:pt x="46" y="786"/>
                    </a:lnTo>
                    <a:lnTo>
                      <a:pt x="54" y="784"/>
                    </a:lnTo>
                    <a:lnTo>
                      <a:pt x="62" y="782"/>
                    </a:lnTo>
                    <a:lnTo>
                      <a:pt x="68" y="776"/>
                    </a:lnTo>
                    <a:lnTo>
                      <a:pt x="76" y="770"/>
                    </a:lnTo>
                    <a:lnTo>
                      <a:pt x="88" y="752"/>
                    </a:lnTo>
                    <a:lnTo>
                      <a:pt x="98" y="732"/>
                    </a:lnTo>
                    <a:lnTo>
                      <a:pt x="106" y="710"/>
                    </a:lnTo>
                    <a:lnTo>
                      <a:pt x="112" y="688"/>
                    </a:lnTo>
                    <a:lnTo>
                      <a:pt x="112" y="688"/>
                    </a:lnTo>
                    <a:lnTo>
                      <a:pt x="120" y="660"/>
                    </a:lnTo>
                    <a:lnTo>
                      <a:pt x="124" y="630"/>
                    </a:lnTo>
                    <a:lnTo>
                      <a:pt x="132" y="570"/>
                    </a:lnTo>
                    <a:lnTo>
                      <a:pt x="136" y="506"/>
                    </a:lnTo>
                    <a:lnTo>
                      <a:pt x="136" y="440"/>
                    </a:lnTo>
                    <a:lnTo>
                      <a:pt x="136" y="376"/>
                    </a:lnTo>
                    <a:lnTo>
                      <a:pt x="134" y="310"/>
                    </a:lnTo>
                    <a:lnTo>
                      <a:pt x="128" y="190"/>
                    </a:lnTo>
                    <a:lnTo>
                      <a:pt x="128" y="190"/>
                    </a:lnTo>
                    <a:lnTo>
                      <a:pt x="128" y="146"/>
                    </a:lnTo>
                    <a:lnTo>
                      <a:pt x="128" y="122"/>
                    </a:lnTo>
                    <a:lnTo>
                      <a:pt x="126" y="94"/>
                    </a:lnTo>
                    <a:lnTo>
                      <a:pt x="124" y="68"/>
                    </a:lnTo>
                    <a:lnTo>
                      <a:pt x="118" y="44"/>
                    </a:lnTo>
                    <a:lnTo>
                      <a:pt x="114" y="34"/>
                    </a:lnTo>
                    <a:lnTo>
                      <a:pt x="108" y="24"/>
                    </a:lnTo>
                    <a:lnTo>
                      <a:pt x="104" y="16"/>
                    </a:lnTo>
                    <a:lnTo>
                      <a:pt x="96" y="10"/>
                    </a:lnTo>
                    <a:lnTo>
                      <a:pt x="96" y="10"/>
                    </a:lnTo>
                    <a:lnTo>
                      <a:pt x="84" y="4"/>
                    </a:lnTo>
                    <a:lnTo>
                      <a:pt x="74" y="0"/>
                    </a:lnTo>
                    <a:lnTo>
                      <a:pt x="66" y="0"/>
                    </a:lnTo>
                    <a:lnTo>
                      <a:pt x="58" y="2"/>
                    </a:lnTo>
                    <a:lnTo>
                      <a:pt x="50" y="8"/>
                    </a:lnTo>
                    <a:lnTo>
                      <a:pt x="44" y="14"/>
                    </a:lnTo>
                    <a:lnTo>
                      <a:pt x="38" y="24"/>
                    </a:lnTo>
                    <a:lnTo>
                      <a:pt x="32" y="34"/>
                    </a:lnTo>
                    <a:lnTo>
                      <a:pt x="26" y="56"/>
                    </a:lnTo>
                    <a:lnTo>
                      <a:pt x="22" y="82"/>
                    </a:lnTo>
                    <a:lnTo>
                      <a:pt x="20" y="106"/>
                    </a:lnTo>
                    <a:lnTo>
                      <a:pt x="20" y="126"/>
                    </a:lnTo>
                    <a:lnTo>
                      <a:pt x="12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" name="Freeform 192"/>
              <p:cNvSpPr>
                <a:spLocks/>
              </p:cNvSpPr>
              <p:nvPr userDrawn="1"/>
            </p:nvSpPr>
            <p:spPr bwMode="auto">
              <a:xfrm>
                <a:off x="6237" y="220"/>
                <a:ext cx="136" cy="786"/>
              </a:xfrm>
              <a:custGeom>
                <a:avLst/>
                <a:gdLst>
                  <a:gd name="T0" fmla="*/ 12 w 136"/>
                  <a:gd name="T1" fmla="*/ 112 h 786"/>
                  <a:gd name="T2" fmla="*/ 12 w 136"/>
                  <a:gd name="T3" fmla="*/ 112 h 786"/>
                  <a:gd name="T4" fmla="*/ 14 w 136"/>
                  <a:gd name="T5" fmla="*/ 230 h 786"/>
                  <a:gd name="T6" fmla="*/ 14 w 136"/>
                  <a:gd name="T7" fmla="*/ 348 h 786"/>
                  <a:gd name="T8" fmla="*/ 16 w 136"/>
                  <a:gd name="T9" fmla="*/ 468 h 786"/>
                  <a:gd name="T10" fmla="*/ 14 w 136"/>
                  <a:gd name="T11" fmla="*/ 528 h 786"/>
                  <a:gd name="T12" fmla="*/ 12 w 136"/>
                  <a:gd name="T13" fmla="*/ 586 h 786"/>
                  <a:gd name="T14" fmla="*/ 12 w 136"/>
                  <a:gd name="T15" fmla="*/ 586 h 786"/>
                  <a:gd name="T16" fmla="*/ 8 w 136"/>
                  <a:gd name="T17" fmla="*/ 626 h 786"/>
                  <a:gd name="T18" fmla="*/ 2 w 136"/>
                  <a:gd name="T19" fmla="*/ 674 h 786"/>
                  <a:gd name="T20" fmla="*/ 0 w 136"/>
                  <a:gd name="T21" fmla="*/ 698 h 786"/>
                  <a:gd name="T22" fmla="*/ 0 w 136"/>
                  <a:gd name="T23" fmla="*/ 720 h 786"/>
                  <a:gd name="T24" fmla="*/ 4 w 136"/>
                  <a:gd name="T25" fmla="*/ 742 h 786"/>
                  <a:gd name="T26" fmla="*/ 8 w 136"/>
                  <a:gd name="T27" fmla="*/ 750 h 786"/>
                  <a:gd name="T28" fmla="*/ 12 w 136"/>
                  <a:gd name="T29" fmla="*/ 758 h 786"/>
                  <a:gd name="T30" fmla="*/ 12 w 136"/>
                  <a:gd name="T31" fmla="*/ 758 h 786"/>
                  <a:gd name="T32" fmla="*/ 20 w 136"/>
                  <a:gd name="T33" fmla="*/ 770 h 786"/>
                  <a:gd name="T34" fmla="*/ 30 w 136"/>
                  <a:gd name="T35" fmla="*/ 778 h 786"/>
                  <a:gd name="T36" fmla="*/ 38 w 136"/>
                  <a:gd name="T37" fmla="*/ 782 h 786"/>
                  <a:gd name="T38" fmla="*/ 46 w 136"/>
                  <a:gd name="T39" fmla="*/ 786 h 786"/>
                  <a:gd name="T40" fmla="*/ 54 w 136"/>
                  <a:gd name="T41" fmla="*/ 784 h 786"/>
                  <a:gd name="T42" fmla="*/ 62 w 136"/>
                  <a:gd name="T43" fmla="*/ 782 h 786"/>
                  <a:gd name="T44" fmla="*/ 68 w 136"/>
                  <a:gd name="T45" fmla="*/ 776 h 786"/>
                  <a:gd name="T46" fmla="*/ 76 w 136"/>
                  <a:gd name="T47" fmla="*/ 770 h 786"/>
                  <a:gd name="T48" fmla="*/ 88 w 136"/>
                  <a:gd name="T49" fmla="*/ 752 h 786"/>
                  <a:gd name="T50" fmla="*/ 98 w 136"/>
                  <a:gd name="T51" fmla="*/ 732 h 786"/>
                  <a:gd name="T52" fmla="*/ 106 w 136"/>
                  <a:gd name="T53" fmla="*/ 710 h 786"/>
                  <a:gd name="T54" fmla="*/ 112 w 136"/>
                  <a:gd name="T55" fmla="*/ 688 h 786"/>
                  <a:gd name="T56" fmla="*/ 112 w 136"/>
                  <a:gd name="T57" fmla="*/ 688 h 786"/>
                  <a:gd name="T58" fmla="*/ 120 w 136"/>
                  <a:gd name="T59" fmla="*/ 660 h 786"/>
                  <a:gd name="T60" fmla="*/ 124 w 136"/>
                  <a:gd name="T61" fmla="*/ 630 h 786"/>
                  <a:gd name="T62" fmla="*/ 132 w 136"/>
                  <a:gd name="T63" fmla="*/ 570 h 786"/>
                  <a:gd name="T64" fmla="*/ 136 w 136"/>
                  <a:gd name="T65" fmla="*/ 506 h 786"/>
                  <a:gd name="T66" fmla="*/ 136 w 136"/>
                  <a:gd name="T67" fmla="*/ 440 h 786"/>
                  <a:gd name="T68" fmla="*/ 136 w 136"/>
                  <a:gd name="T69" fmla="*/ 376 h 786"/>
                  <a:gd name="T70" fmla="*/ 134 w 136"/>
                  <a:gd name="T71" fmla="*/ 310 h 786"/>
                  <a:gd name="T72" fmla="*/ 128 w 136"/>
                  <a:gd name="T73" fmla="*/ 190 h 786"/>
                  <a:gd name="T74" fmla="*/ 128 w 136"/>
                  <a:gd name="T75" fmla="*/ 190 h 786"/>
                  <a:gd name="T76" fmla="*/ 128 w 136"/>
                  <a:gd name="T77" fmla="*/ 146 h 786"/>
                  <a:gd name="T78" fmla="*/ 128 w 136"/>
                  <a:gd name="T79" fmla="*/ 122 h 786"/>
                  <a:gd name="T80" fmla="*/ 126 w 136"/>
                  <a:gd name="T81" fmla="*/ 94 h 786"/>
                  <a:gd name="T82" fmla="*/ 124 w 136"/>
                  <a:gd name="T83" fmla="*/ 68 h 786"/>
                  <a:gd name="T84" fmla="*/ 118 w 136"/>
                  <a:gd name="T85" fmla="*/ 44 h 786"/>
                  <a:gd name="T86" fmla="*/ 114 w 136"/>
                  <a:gd name="T87" fmla="*/ 34 h 786"/>
                  <a:gd name="T88" fmla="*/ 108 w 136"/>
                  <a:gd name="T89" fmla="*/ 24 h 786"/>
                  <a:gd name="T90" fmla="*/ 104 w 136"/>
                  <a:gd name="T91" fmla="*/ 16 h 786"/>
                  <a:gd name="T92" fmla="*/ 96 w 136"/>
                  <a:gd name="T93" fmla="*/ 10 h 786"/>
                  <a:gd name="T94" fmla="*/ 96 w 136"/>
                  <a:gd name="T95" fmla="*/ 10 h 786"/>
                  <a:gd name="T96" fmla="*/ 84 w 136"/>
                  <a:gd name="T97" fmla="*/ 4 h 786"/>
                  <a:gd name="T98" fmla="*/ 74 w 136"/>
                  <a:gd name="T99" fmla="*/ 0 h 786"/>
                  <a:gd name="T100" fmla="*/ 66 w 136"/>
                  <a:gd name="T101" fmla="*/ 0 h 786"/>
                  <a:gd name="T102" fmla="*/ 58 w 136"/>
                  <a:gd name="T103" fmla="*/ 2 h 786"/>
                  <a:gd name="T104" fmla="*/ 50 w 136"/>
                  <a:gd name="T105" fmla="*/ 8 h 786"/>
                  <a:gd name="T106" fmla="*/ 44 w 136"/>
                  <a:gd name="T107" fmla="*/ 14 h 786"/>
                  <a:gd name="T108" fmla="*/ 38 w 136"/>
                  <a:gd name="T109" fmla="*/ 24 h 786"/>
                  <a:gd name="T110" fmla="*/ 32 w 136"/>
                  <a:gd name="T111" fmla="*/ 34 h 786"/>
                  <a:gd name="T112" fmla="*/ 26 w 136"/>
                  <a:gd name="T113" fmla="*/ 56 h 786"/>
                  <a:gd name="T114" fmla="*/ 22 w 136"/>
                  <a:gd name="T115" fmla="*/ 82 h 786"/>
                  <a:gd name="T116" fmla="*/ 20 w 136"/>
                  <a:gd name="T117" fmla="*/ 106 h 786"/>
                  <a:gd name="T118" fmla="*/ 20 w 136"/>
                  <a:gd name="T119" fmla="*/ 126 h 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6" h="786">
                    <a:moveTo>
                      <a:pt x="12" y="112"/>
                    </a:moveTo>
                    <a:lnTo>
                      <a:pt x="12" y="112"/>
                    </a:lnTo>
                    <a:lnTo>
                      <a:pt x="14" y="230"/>
                    </a:lnTo>
                    <a:lnTo>
                      <a:pt x="14" y="348"/>
                    </a:lnTo>
                    <a:lnTo>
                      <a:pt x="16" y="468"/>
                    </a:lnTo>
                    <a:lnTo>
                      <a:pt x="14" y="528"/>
                    </a:lnTo>
                    <a:lnTo>
                      <a:pt x="12" y="586"/>
                    </a:lnTo>
                    <a:lnTo>
                      <a:pt x="12" y="586"/>
                    </a:lnTo>
                    <a:lnTo>
                      <a:pt x="8" y="626"/>
                    </a:lnTo>
                    <a:lnTo>
                      <a:pt x="2" y="674"/>
                    </a:lnTo>
                    <a:lnTo>
                      <a:pt x="0" y="698"/>
                    </a:lnTo>
                    <a:lnTo>
                      <a:pt x="0" y="720"/>
                    </a:lnTo>
                    <a:lnTo>
                      <a:pt x="4" y="742"/>
                    </a:lnTo>
                    <a:lnTo>
                      <a:pt x="8" y="750"/>
                    </a:lnTo>
                    <a:lnTo>
                      <a:pt x="12" y="758"/>
                    </a:lnTo>
                    <a:lnTo>
                      <a:pt x="12" y="758"/>
                    </a:lnTo>
                    <a:lnTo>
                      <a:pt x="20" y="770"/>
                    </a:lnTo>
                    <a:lnTo>
                      <a:pt x="30" y="778"/>
                    </a:lnTo>
                    <a:lnTo>
                      <a:pt x="38" y="782"/>
                    </a:lnTo>
                    <a:lnTo>
                      <a:pt x="46" y="786"/>
                    </a:lnTo>
                    <a:lnTo>
                      <a:pt x="54" y="784"/>
                    </a:lnTo>
                    <a:lnTo>
                      <a:pt x="62" y="782"/>
                    </a:lnTo>
                    <a:lnTo>
                      <a:pt x="68" y="776"/>
                    </a:lnTo>
                    <a:lnTo>
                      <a:pt x="76" y="770"/>
                    </a:lnTo>
                    <a:lnTo>
                      <a:pt x="88" y="752"/>
                    </a:lnTo>
                    <a:lnTo>
                      <a:pt x="98" y="732"/>
                    </a:lnTo>
                    <a:lnTo>
                      <a:pt x="106" y="710"/>
                    </a:lnTo>
                    <a:lnTo>
                      <a:pt x="112" y="688"/>
                    </a:lnTo>
                    <a:lnTo>
                      <a:pt x="112" y="688"/>
                    </a:lnTo>
                    <a:lnTo>
                      <a:pt x="120" y="660"/>
                    </a:lnTo>
                    <a:lnTo>
                      <a:pt x="124" y="630"/>
                    </a:lnTo>
                    <a:lnTo>
                      <a:pt x="132" y="570"/>
                    </a:lnTo>
                    <a:lnTo>
                      <a:pt x="136" y="506"/>
                    </a:lnTo>
                    <a:lnTo>
                      <a:pt x="136" y="440"/>
                    </a:lnTo>
                    <a:lnTo>
                      <a:pt x="136" y="376"/>
                    </a:lnTo>
                    <a:lnTo>
                      <a:pt x="134" y="310"/>
                    </a:lnTo>
                    <a:lnTo>
                      <a:pt x="128" y="190"/>
                    </a:lnTo>
                    <a:lnTo>
                      <a:pt x="128" y="190"/>
                    </a:lnTo>
                    <a:lnTo>
                      <a:pt x="128" y="146"/>
                    </a:lnTo>
                    <a:lnTo>
                      <a:pt x="128" y="122"/>
                    </a:lnTo>
                    <a:lnTo>
                      <a:pt x="126" y="94"/>
                    </a:lnTo>
                    <a:lnTo>
                      <a:pt x="124" y="68"/>
                    </a:lnTo>
                    <a:lnTo>
                      <a:pt x="118" y="44"/>
                    </a:lnTo>
                    <a:lnTo>
                      <a:pt x="114" y="34"/>
                    </a:lnTo>
                    <a:lnTo>
                      <a:pt x="108" y="24"/>
                    </a:lnTo>
                    <a:lnTo>
                      <a:pt x="104" y="16"/>
                    </a:lnTo>
                    <a:lnTo>
                      <a:pt x="96" y="10"/>
                    </a:lnTo>
                    <a:lnTo>
                      <a:pt x="96" y="10"/>
                    </a:lnTo>
                    <a:lnTo>
                      <a:pt x="84" y="4"/>
                    </a:lnTo>
                    <a:lnTo>
                      <a:pt x="74" y="0"/>
                    </a:lnTo>
                    <a:lnTo>
                      <a:pt x="66" y="0"/>
                    </a:lnTo>
                    <a:lnTo>
                      <a:pt x="58" y="2"/>
                    </a:lnTo>
                    <a:lnTo>
                      <a:pt x="50" y="8"/>
                    </a:lnTo>
                    <a:lnTo>
                      <a:pt x="44" y="14"/>
                    </a:lnTo>
                    <a:lnTo>
                      <a:pt x="38" y="24"/>
                    </a:lnTo>
                    <a:lnTo>
                      <a:pt x="32" y="34"/>
                    </a:lnTo>
                    <a:lnTo>
                      <a:pt x="26" y="56"/>
                    </a:lnTo>
                    <a:lnTo>
                      <a:pt x="22" y="82"/>
                    </a:lnTo>
                    <a:lnTo>
                      <a:pt x="20" y="106"/>
                    </a:lnTo>
                    <a:lnTo>
                      <a:pt x="20" y="1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" name="Freeform 193"/>
              <p:cNvSpPr>
                <a:spLocks/>
              </p:cNvSpPr>
              <p:nvPr userDrawn="1"/>
            </p:nvSpPr>
            <p:spPr bwMode="auto">
              <a:xfrm>
                <a:off x="6809" y="20"/>
                <a:ext cx="148" cy="822"/>
              </a:xfrm>
              <a:custGeom>
                <a:avLst/>
                <a:gdLst>
                  <a:gd name="T0" fmla="*/ 8 w 148"/>
                  <a:gd name="T1" fmla="*/ 124 h 822"/>
                  <a:gd name="T2" fmla="*/ 8 w 148"/>
                  <a:gd name="T3" fmla="*/ 124 h 822"/>
                  <a:gd name="T4" fmla="*/ 10 w 148"/>
                  <a:gd name="T5" fmla="*/ 172 h 822"/>
                  <a:gd name="T6" fmla="*/ 12 w 148"/>
                  <a:gd name="T7" fmla="*/ 220 h 822"/>
                  <a:gd name="T8" fmla="*/ 22 w 148"/>
                  <a:gd name="T9" fmla="*/ 314 h 822"/>
                  <a:gd name="T10" fmla="*/ 32 w 148"/>
                  <a:gd name="T11" fmla="*/ 410 h 822"/>
                  <a:gd name="T12" fmla="*/ 36 w 148"/>
                  <a:gd name="T13" fmla="*/ 458 h 822"/>
                  <a:gd name="T14" fmla="*/ 40 w 148"/>
                  <a:gd name="T15" fmla="*/ 506 h 822"/>
                  <a:gd name="T16" fmla="*/ 40 w 148"/>
                  <a:gd name="T17" fmla="*/ 506 h 822"/>
                  <a:gd name="T18" fmla="*/ 44 w 148"/>
                  <a:gd name="T19" fmla="*/ 590 h 822"/>
                  <a:gd name="T20" fmla="*/ 46 w 148"/>
                  <a:gd name="T21" fmla="*/ 632 h 822"/>
                  <a:gd name="T22" fmla="*/ 50 w 148"/>
                  <a:gd name="T23" fmla="*/ 674 h 822"/>
                  <a:gd name="T24" fmla="*/ 58 w 148"/>
                  <a:gd name="T25" fmla="*/ 716 h 822"/>
                  <a:gd name="T26" fmla="*/ 64 w 148"/>
                  <a:gd name="T27" fmla="*/ 734 h 822"/>
                  <a:gd name="T28" fmla="*/ 72 w 148"/>
                  <a:gd name="T29" fmla="*/ 754 h 822"/>
                  <a:gd name="T30" fmla="*/ 80 w 148"/>
                  <a:gd name="T31" fmla="*/ 772 h 822"/>
                  <a:gd name="T32" fmla="*/ 90 w 148"/>
                  <a:gd name="T33" fmla="*/ 790 h 822"/>
                  <a:gd name="T34" fmla="*/ 102 w 148"/>
                  <a:gd name="T35" fmla="*/ 806 h 822"/>
                  <a:gd name="T36" fmla="*/ 116 w 148"/>
                  <a:gd name="T37" fmla="*/ 822 h 822"/>
                  <a:gd name="T38" fmla="*/ 116 w 148"/>
                  <a:gd name="T39" fmla="*/ 822 h 822"/>
                  <a:gd name="T40" fmla="*/ 126 w 148"/>
                  <a:gd name="T41" fmla="*/ 806 h 822"/>
                  <a:gd name="T42" fmla="*/ 134 w 148"/>
                  <a:gd name="T43" fmla="*/ 786 h 822"/>
                  <a:gd name="T44" fmla="*/ 140 w 148"/>
                  <a:gd name="T45" fmla="*/ 762 h 822"/>
                  <a:gd name="T46" fmla="*/ 144 w 148"/>
                  <a:gd name="T47" fmla="*/ 738 h 822"/>
                  <a:gd name="T48" fmla="*/ 148 w 148"/>
                  <a:gd name="T49" fmla="*/ 712 h 822"/>
                  <a:gd name="T50" fmla="*/ 148 w 148"/>
                  <a:gd name="T51" fmla="*/ 684 h 822"/>
                  <a:gd name="T52" fmla="*/ 148 w 148"/>
                  <a:gd name="T53" fmla="*/ 624 h 822"/>
                  <a:gd name="T54" fmla="*/ 144 w 148"/>
                  <a:gd name="T55" fmla="*/ 564 h 822"/>
                  <a:gd name="T56" fmla="*/ 138 w 148"/>
                  <a:gd name="T57" fmla="*/ 508 h 822"/>
                  <a:gd name="T58" fmla="*/ 124 w 148"/>
                  <a:gd name="T59" fmla="*/ 412 h 822"/>
                  <a:gd name="T60" fmla="*/ 124 w 148"/>
                  <a:gd name="T61" fmla="*/ 412 h 822"/>
                  <a:gd name="T62" fmla="*/ 118 w 148"/>
                  <a:gd name="T63" fmla="*/ 362 h 822"/>
                  <a:gd name="T64" fmla="*/ 112 w 148"/>
                  <a:gd name="T65" fmla="*/ 308 h 822"/>
                  <a:gd name="T66" fmla="*/ 102 w 148"/>
                  <a:gd name="T67" fmla="*/ 204 h 822"/>
                  <a:gd name="T68" fmla="*/ 96 w 148"/>
                  <a:gd name="T69" fmla="*/ 152 h 822"/>
                  <a:gd name="T70" fmla="*/ 88 w 148"/>
                  <a:gd name="T71" fmla="*/ 100 h 822"/>
                  <a:gd name="T72" fmla="*/ 78 w 148"/>
                  <a:gd name="T73" fmla="*/ 50 h 822"/>
                  <a:gd name="T74" fmla="*/ 70 w 148"/>
                  <a:gd name="T75" fmla="*/ 26 h 822"/>
                  <a:gd name="T76" fmla="*/ 62 w 148"/>
                  <a:gd name="T77" fmla="*/ 0 h 822"/>
                  <a:gd name="T78" fmla="*/ 62 w 148"/>
                  <a:gd name="T79" fmla="*/ 0 h 822"/>
                  <a:gd name="T80" fmla="*/ 52 w 148"/>
                  <a:gd name="T81" fmla="*/ 2 h 822"/>
                  <a:gd name="T82" fmla="*/ 44 w 148"/>
                  <a:gd name="T83" fmla="*/ 2 h 822"/>
                  <a:gd name="T84" fmla="*/ 36 w 148"/>
                  <a:gd name="T85" fmla="*/ 6 h 822"/>
                  <a:gd name="T86" fmla="*/ 30 w 148"/>
                  <a:gd name="T87" fmla="*/ 10 h 822"/>
                  <a:gd name="T88" fmla="*/ 24 w 148"/>
                  <a:gd name="T89" fmla="*/ 16 h 822"/>
                  <a:gd name="T90" fmla="*/ 20 w 148"/>
                  <a:gd name="T91" fmla="*/ 22 h 822"/>
                  <a:gd name="T92" fmla="*/ 14 w 148"/>
                  <a:gd name="T93" fmla="*/ 38 h 822"/>
                  <a:gd name="T94" fmla="*/ 8 w 148"/>
                  <a:gd name="T95" fmla="*/ 56 h 822"/>
                  <a:gd name="T96" fmla="*/ 6 w 148"/>
                  <a:gd name="T97" fmla="*/ 74 h 822"/>
                  <a:gd name="T98" fmla="*/ 0 w 148"/>
                  <a:gd name="T99" fmla="*/ 108 h 822"/>
                  <a:gd name="T100" fmla="*/ 8 w 148"/>
                  <a:gd name="T101" fmla="*/ 124 h 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8" h="822">
                    <a:moveTo>
                      <a:pt x="8" y="124"/>
                    </a:moveTo>
                    <a:lnTo>
                      <a:pt x="8" y="124"/>
                    </a:lnTo>
                    <a:lnTo>
                      <a:pt x="10" y="172"/>
                    </a:lnTo>
                    <a:lnTo>
                      <a:pt x="12" y="220"/>
                    </a:lnTo>
                    <a:lnTo>
                      <a:pt x="22" y="314"/>
                    </a:lnTo>
                    <a:lnTo>
                      <a:pt x="32" y="410"/>
                    </a:lnTo>
                    <a:lnTo>
                      <a:pt x="36" y="458"/>
                    </a:lnTo>
                    <a:lnTo>
                      <a:pt x="40" y="506"/>
                    </a:lnTo>
                    <a:lnTo>
                      <a:pt x="40" y="506"/>
                    </a:lnTo>
                    <a:lnTo>
                      <a:pt x="44" y="590"/>
                    </a:lnTo>
                    <a:lnTo>
                      <a:pt x="46" y="632"/>
                    </a:lnTo>
                    <a:lnTo>
                      <a:pt x="50" y="674"/>
                    </a:lnTo>
                    <a:lnTo>
                      <a:pt x="58" y="716"/>
                    </a:lnTo>
                    <a:lnTo>
                      <a:pt x="64" y="734"/>
                    </a:lnTo>
                    <a:lnTo>
                      <a:pt x="72" y="754"/>
                    </a:lnTo>
                    <a:lnTo>
                      <a:pt x="80" y="772"/>
                    </a:lnTo>
                    <a:lnTo>
                      <a:pt x="90" y="790"/>
                    </a:lnTo>
                    <a:lnTo>
                      <a:pt x="102" y="806"/>
                    </a:lnTo>
                    <a:lnTo>
                      <a:pt x="116" y="822"/>
                    </a:lnTo>
                    <a:lnTo>
                      <a:pt x="116" y="822"/>
                    </a:lnTo>
                    <a:lnTo>
                      <a:pt x="126" y="806"/>
                    </a:lnTo>
                    <a:lnTo>
                      <a:pt x="134" y="786"/>
                    </a:lnTo>
                    <a:lnTo>
                      <a:pt x="140" y="762"/>
                    </a:lnTo>
                    <a:lnTo>
                      <a:pt x="144" y="738"/>
                    </a:lnTo>
                    <a:lnTo>
                      <a:pt x="148" y="712"/>
                    </a:lnTo>
                    <a:lnTo>
                      <a:pt x="148" y="684"/>
                    </a:lnTo>
                    <a:lnTo>
                      <a:pt x="148" y="624"/>
                    </a:lnTo>
                    <a:lnTo>
                      <a:pt x="144" y="564"/>
                    </a:lnTo>
                    <a:lnTo>
                      <a:pt x="138" y="508"/>
                    </a:lnTo>
                    <a:lnTo>
                      <a:pt x="124" y="412"/>
                    </a:lnTo>
                    <a:lnTo>
                      <a:pt x="124" y="412"/>
                    </a:lnTo>
                    <a:lnTo>
                      <a:pt x="118" y="362"/>
                    </a:lnTo>
                    <a:lnTo>
                      <a:pt x="112" y="308"/>
                    </a:lnTo>
                    <a:lnTo>
                      <a:pt x="102" y="204"/>
                    </a:lnTo>
                    <a:lnTo>
                      <a:pt x="96" y="152"/>
                    </a:lnTo>
                    <a:lnTo>
                      <a:pt x="88" y="100"/>
                    </a:lnTo>
                    <a:lnTo>
                      <a:pt x="78" y="50"/>
                    </a:lnTo>
                    <a:lnTo>
                      <a:pt x="70" y="26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52" y="2"/>
                    </a:lnTo>
                    <a:lnTo>
                      <a:pt x="44" y="2"/>
                    </a:lnTo>
                    <a:lnTo>
                      <a:pt x="36" y="6"/>
                    </a:lnTo>
                    <a:lnTo>
                      <a:pt x="30" y="10"/>
                    </a:lnTo>
                    <a:lnTo>
                      <a:pt x="24" y="16"/>
                    </a:lnTo>
                    <a:lnTo>
                      <a:pt x="20" y="22"/>
                    </a:lnTo>
                    <a:lnTo>
                      <a:pt x="14" y="38"/>
                    </a:lnTo>
                    <a:lnTo>
                      <a:pt x="8" y="56"/>
                    </a:lnTo>
                    <a:lnTo>
                      <a:pt x="6" y="74"/>
                    </a:lnTo>
                    <a:lnTo>
                      <a:pt x="0" y="108"/>
                    </a:lnTo>
                    <a:lnTo>
                      <a:pt x="8" y="1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" name="Freeform 194"/>
              <p:cNvSpPr>
                <a:spLocks/>
              </p:cNvSpPr>
              <p:nvPr userDrawn="1"/>
            </p:nvSpPr>
            <p:spPr bwMode="auto">
              <a:xfrm>
                <a:off x="6809" y="20"/>
                <a:ext cx="148" cy="822"/>
              </a:xfrm>
              <a:custGeom>
                <a:avLst/>
                <a:gdLst>
                  <a:gd name="T0" fmla="*/ 8 w 148"/>
                  <a:gd name="T1" fmla="*/ 124 h 822"/>
                  <a:gd name="T2" fmla="*/ 8 w 148"/>
                  <a:gd name="T3" fmla="*/ 124 h 822"/>
                  <a:gd name="T4" fmla="*/ 10 w 148"/>
                  <a:gd name="T5" fmla="*/ 172 h 822"/>
                  <a:gd name="T6" fmla="*/ 12 w 148"/>
                  <a:gd name="T7" fmla="*/ 220 h 822"/>
                  <a:gd name="T8" fmla="*/ 22 w 148"/>
                  <a:gd name="T9" fmla="*/ 314 h 822"/>
                  <a:gd name="T10" fmla="*/ 32 w 148"/>
                  <a:gd name="T11" fmla="*/ 410 h 822"/>
                  <a:gd name="T12" fmla="*/ 36 w 148"/>
                  <a:gd name="T13" fmla="*/ 458 h 822"/>
                  <a:gd name="T14" fmla="*/ 40 w 148"/>
                  <a:gd name="T15" fmla="*/ 506 h 822"/>
                  <a:gd name="T16" fmla="*/ 40 w 148"/>
                  <a:gd name="T17" fmla="*/ 506 h 822"/>
                  <a:gd name="T18" fmla="*/ 44 w 148"/>
                  <a:gd name="T19" fmla="*/ 590 h 822"/>
                  <a:gd name="T20" fmla="*/ 46 w 148"/>
                  <a:gd name="T21" fmla="*/ 632 h 822"/>
                  <a:gd name="T22" fmla="*/ 50 w 148"/>
                  <a:gd name="T23" fmla="*/ 674 h 822"/>
                  <a:gd name="T24" fmla="*/ 58 w 148"/>
                  <a:gd name="T25" fmla="*/ 716 h 822"/>
                  <a:gd name="T26" fmla="*/ 64 w 148"/>
                  <a:gd name="T27" fmla="*/ 734 h 822"/>
                  <a:gd name="T28" fmla="*/ 72 w 148"/>
                  <a:gd name="T29" fmla="*/ 754 h 822"/>
                  <a:gd name="T30" fmla="*/ 80 w 148"/>
                  <a:gd name="T31" fmla="*/ 772 h 822"/>
                  <a:gd name="T32" fmla="*/ 90 w 148"/>
                  <a:gd name="T33" fmla="*/ 790 h 822"/>
                  <a:gd name="T34" fmla="*/ 102 w 148"/>
                  <a:gd name="T35" fmla="*/ 806 h 822"/>
                  <a:gd name="T36" fmla="*/ 116 w 148"/>
                  <a:gd name="T37" fmla="*/ 822 h 822"/>
                  <a:gd name="T38" fmla="*/ 116 w 148"/>
                  <a:gd name="T39" fmla="*/ 822 h 822"/>
                  <a:gd name="T40" fmla="*/ 126 w 148"/>
                  <a:gd name="T41" fmla="*/ 806 h 822"/>
                  <a:gd name="T42" fmla="*/ 134 w 148"/>
                  <a:gd name="T43" fmla="*/ 786 h 822"/>
                  <a:gd name="T44" fmla="*/ 140 w 148"/>
                  <a:gd name="T45" fmla="*/ 762 h 822"/>
                  <a:gd name="T46" fmla="*/ 144 w 148"/>
                  <a:gd name="T47" fmla="*/ 738 h 822"/>
                  <a:gd name="T48" fmla="*/ 148 w 148"/>
                  <a:gd name="T49" fmla="*/ 712 h 822"/>
                  <a:gd name="T50" fmla="*/ 148 w 148"/>
                  <a:gd name="T51" fmla="*/ 684 h 822"/>
                  <a:gd name="T52" fmla="*/ 148 w 148"/>
                  <a:gd name="T53" fmla="*/ 624 h 822"/>
                  <a:gd name="T54" fmla="*/ 144 w 148"/>
                  <a:gd name="T55" fmla="*/ 564 h 822"/>
                  <a:gd name="T56" fmla="*/ 138 w 148"/>
                  <a:gd name="T57" fmla="*/ 508 h 822"/>
                  <a:gd name="T58" fmla="*/ 124 w 148"/>
                  <a:gd name="T59" fmla="*/ 412 h 822"/>
                  <a:gd name="T60" fmla="*/ 124 w 148"/>
                  <a:gd name="T61" fmla="*/ 412 h 822"/>
                  <a:gd name="T62" fmla="*/ 118 w 148"/>
                  <a:gd name="T63" fmla="*/ 362 h 822"/>
                  <a:gd name="T64" fmla="*/ 112 w 148"/>
                  <a:gd name="T65" fmla="*/ 308 h 822"/>
                  <a:gd name="T66" fmla="*/ 102 w 148"/>
                  <a:gd name="T67" fmla="*/ 204 h 822"/>
                  <a:gd name="T68" fmla="*/ 96 w 148"/>
                  <a:gd name="T69" fmla="*/ 152 h 822"/>
                  <a:gd name="T70" fmla="*/ 88 w 148"/>
                  <a:gd name="T71" fmla="*/ 100 h 822"/>
                  <a:gd name="T72" fmla="*/ 78 w 148"/>
                  <a:gd name="T73" fmla="*/ 50 h 822"/>
                  <a:gd name="T74" fmla="*/ 70 w 148"/>
                  <a:gd name="T75" fmla="*/ 26 h 822"/>
                  <a:gd name="T76" fmla="*/ 62 w 148"/>
                  <a:gd name="T77" fmla="*/ 0 h 822"/>
                  <a:gd name="T78" fmla="*/ 62 w 148"/>
                  <a:gd name="T79" fmla="*/ 0 h 822"/>
                  <a:gd name="T80" fmla="*/ 52 w 148"/>
                  <a:gd name="T81" fmla="*/ 2 h 822"/>
                  <a:gd name="T82" fmla="*/ 44 w 148"/>
                  <a:gd name="T83" fmla="*/ 2 h 822"/>
                  <a:gd name="T84" fmla="*/ 36 w 148"/>
                  <a:gd name="T85" fmla="*/ 6 h 822"/>
                  <a:gd name="T86" fmla="*/ 30 w 148"/>
                  <a:gd name="T87" fmla="*/ 10 h 822"/>
                  <a:gd name="T88" fmla="*/ 24 w 148"/>
                  <a:gd name="T89" fmla="*/ 16 h 822"/>
                  <a:gd name="T90" fmla="*/ 20 w 148"/>
                  <a:gd name="T91" fmla="*/ 22 h 822"/>
                  <a:gd name="T92" fmla="*/ 14 w 148"/>
                  <a:gd name="T93" fmla="*/ 38 h 822"/>
                  <a:gd name="T94" fmla="*/ 8 w 148"/>
                  <a:gd name="T95" fmla="*/ 56 h 822"/>
                  <a:gd name="T96" fmla="*/ 6 w 148"/>
                  <a:gd name="T97" fmla="*/ 74 h 822"/>
                  <a:gd name="T98" fmla="*/ 0 w 148"/>
                  <a:gd name="T99" fmla="*/ 108 h 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8" h="822">
                    <a:moveTo>
                      <a:pt x="8" y="124"/>
                    </a:moveTo>
                    <a:lnTo>
                      <a:pt x="8" y="124"/>
                    </a:lnTo>
                    <a:lnTo>
                      <a:pt x="10" y="172"/>
                    </a:lnTo>
                    <a:lnTo>
                      <a:pt x="12" y="220"/>
                    </a:lnTo>
                    <a:lnTo>
                      <a:pt x="22" y="314"/>
                    </a:lnTo>
                    <a:lnTo>
                      <a:pt x="32" y="410"/>
                    </a:lnTo>
                    <a:lnTo>
                      <a:pt x="36" y="458"/>
                    </a:lnTo>
                    <a:lnTo>
                      <a:pt x="40" y="506"/>
                    </a:lnTo>
                    <a:lnTo>
                      <a:pt x="40" y="506"/>
                    </a:lnTo>
                    <a:lnTo>
                      <a:pt x="44" y="590"/>
                    </a:lnTo>
                    <a:lnTo>
                      <a:pt x="46" y="632"/>
                    </a:lnTo>
                    <a:lnTo>
                      <a:pt x="50" y="674"/>
                    </a:lnTo>
                    <a:lnTo>
                      <a:pt x="58" y="716"/>
                    </a:lnTo>
                    <a:lnTo>
                      <a:pt x="64" y="734"/>
                    </a:lnTo>
                    <a:lnTo>
                      <a:pt x="72" y="754"/>
                    </a:lnTo>
                    <a:lnTo>
                      <a:pt x="80" y="772"/>
                    </a:lnTo>
                    <a:lnTo>
                      <a:pt x="90" y="790"/>
                    </a:lnTo>
                    <a:lnTo>
                      <a:pt x="102" y="806"/>
                    </a:lnTo>
                    <a:lnTo>
                      <a:pt x="116" y="822"/>
                    </a:lnTo>
                    <a:lnTo>
                      <a:pt x="116" y="822"/>
                    </a:lnTo>
                    <a:lnTo>
                      <a:pt x="126" y="806"/>
                    </a:lnTo>
                    <a:lnTo>
                      <a:pt x="134" y="786"/>
                    </a:lnTo>
                    <a:lnTo>
                      <a:pt x="140" y="762"/>
                    </a:lnTo>
                    <a:lnTo>
                      <a:pt x="144" y="738"/>
                    </a:lnTo>
                    <a:lnTo>
                      <a:pt x="148" y="712"/>
                    </a:lnTo>
                    <a:lnTo>
                      <a:pt x="148" y="684"/>
                    </a:lnTo>
                    <a:lnTo>
                      <a:pt x="148" y="624"/>
                    </a:lnTo>
                    <a:lnTo>
                      <a:pt x="144" y="564"/>
                    </a:lnTo>
                    <a:lnTo>
                      <a:pt x="138" y="508"/>
                    </a:lnTo>
                    <a:lnTo>
                      <a:pt x="124" y="412"/>
                    </a:lnTo>
                    <a:lnTo>
                      <a:pt x="124" y="412"/>
                    </a:lnTo>
                    <a:lnTo>
                      <a:pt x="118" y="362"/>
                    </a:lnTo>
                    <a:lnTo>
                      <a:pt x="112" y="308"/>
                    </a:lnTo>
                    <a:lnTo>
                      <a:pt x="102" y="204"/>
                    </a:lnTo>
                    <a:lnTo>
                      <a:pt x="96" y="152"/>
                    </a:lnTo>
                    <a:lnTo>
                      <a:pt x="88" y="100"/>
                    </a:lnTo>
                    <a:lnTo>
                      <a:pt x="78" y="50"/>
                    </a:lnTo>
                    <a:lnTo>
                      <a:pt x="70" y="26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52" y="2"/>
                    </a:lnTo>
                    <a:lnTo>
                      <a:pt x="44" y="2"/>
                    </a:lnTo>
                    <a:lnTo>
                      <a:pt x="36" y="6"/>
                    </a:lnTo>
                    <a:lnTo>
                      <a:pt x="30" y="10"/>
                    </a:lnTo>
                    <a:lnTo>
                      <a:pt x="24" y="16"/>
                    </a:lnTo>
                    <a:lnTo>
                      <a:pt x="20" y="22"/>
                    </a:lnTo>
                    <a:lnTo>
                      <a:pt x="14" y="38"/>
                    </a:lnTo>
                    <a:lnTo>
                      <a:pt x="8" y="56"/>
                    </a:lnTo>
                    <a:lnTo>
                      <a:pt x="6" y="74"/>
                    </a:lnTo>
                    <a:lnTo>
                      <a:pt x="0" y="10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" name="Freeform 195"/>
              <p:cNvSpPr>
                <a:spLocks/>
              </p:cNvSpPr>
              <p:nvPr userDrawn="1"/>
            </p:nvSpPr>
            <p:spPr bwMode="auto">
              <a:xfrm>
                <a:off x="4351" y="56"/>
                <a:ext cx="130" cy="856"/>
              </a:xfrm>
              <a:custGeom>
                <a:avLst/>
                <a:gdLst>
                  <a:gd name="T0" fmla="*/ 20 w 130"/>
                  <a:gd name="T1" fmla="*/ 198 h 856"/>
                  <a:gd name="T2" fmla="*/ 20 w 130"/>
                  <a:gd name="T3" fmla="*/ 198 h 856"/>
                  <a:gd name="T4" fmla="*/ 18 w 130"/>
                  <a:gd name="T5" fmla="*/ 258 h 856"/>
                  <a:gd name="T6" fmla="*/ 12 w 130"/>
                  <a:gd name="T7" fmla="*/ 346 h 856"/>
                  <a:gd name="T8" fmla="*/ 4 w 130"/>
                  <a:gd name="T9" fmla="*/ 450 h 856"/>
                  <a:gd name="T10" fmla="*/ 2 w 130"/>
                  <a:gd name="T11" fmla="*/ 506 h 856"/>
                  <a:gd name="T12" fmla="*/ 0 w 130"/>
                  <a:gd name="T13" fmla="*/ 562 h 856"/>
                  <a:gd name="T14" fmla="*/ 2 w 130"/>
                  <a:gd name="T15" fmla="*/ 616 h 856"/>
                  <a:gd name="T16" fmla="*/ 4 w 130"/>
                  <a:gd name="T17" fmla="*/ 668 h 856"/>
                  <a:gd name="T18" fmla="*/ 8 w 130"/>
                  <a:gd name="T19" fmla="*/ 716 h 856"/>
                  <a:gd name="T20" fmla="*/ 16 w 130"/>
                  <a:gd name="T21" fmla="*/ 760 h 856"/>
                  <a:gd name="T22" fmla="*/ 20 w 130"/>
                  <a:gd name="T23" fmla="*/ 778 h 856"/>
                  <a:gd name="T24" fmla="*/ 26 w 130"/>
                  <a:gd name="T25" fmla="*/ 796 h 856"/>
                  <a:gd name="T26" fmla="*/ 34 w 130"/>
                  <a:gd name="T27" fmla="*/ 812 h 856"/>
                  <a:gd name="T28" fmla="*/ 42 w 130"/>
                  <a:gd name="T29" fmla="*/ 826 h 856"/>
                  <a:gd name="T30" fmla="*/ 50 w 130"/>
                  <a:gd name="T31" fmla="*/ 838 h 856"/>
                  <a:gd name="T32" fmla="*/ 60 w 130"/>
                  <a:gd name="T33" fmla="*/ 846 h 856"/>
                  <a:gd name="T34" fmla="*/ 70 w 130"/>
                  <a:gd name="T35" fmla="*/ 852 h 856"/>
                  <a:gd name="T36" fmla="*/ 84 w 130"/>
                  <a:gd name="T37" fmla="*/ 856 h 856"/>
                  <a:gd name="T38" fmla="*/ 84 w 130"/>
                  <a:gd name="T39" fmla="*/ 856 h 856"/>
                  <a:gd name="T40" fmla="*/ 94 w 130"/>
                  <a:gd name="T41" fmla="*/ 826 h 856"/>
                  <a:gd name="T42" fmla="*/ 104 w 130"/>
                  <a:gd name="T43" fmla="*/ 792 h 856"/>
                  <a:gd name="T44" fmla="*/ 112 w 130"/>
                  <a:gd name="T45" fmla="*/ 758 h 856"/>
                  <a:gd name="T46" fmla="*/ 118 w 130"/>
                  <a:gd name="T47" fmla="*/ 724 h 856"/>
                  <a:gd name="T48" fmla="*/ 122 w 130"/>
                  <a:gd name="T49" fmla="*/ 688 h 856"/>
                  <a:gd name="T50" fmla="*/ 126 w 130"/>
                  <a:gd name="T51" fmla="*/ 650 h 856"/>
                  <a:gd name="T52" fmla="*/ 128 w 130"/>
                  <a:gd name="T53" fmla="*/ 576 h 856"/>
                  <a:gd name="T54" fmla="*/ 128 w 130"/>
                  <a:gd name="T55" fmla="*/ 500 h 856"/>
                  <a:gd name="T56" fmla="*/ 126 w 130"/>
                  <a:gd name="T57" fmla="*/ 426 h 856"/>
                  <a:gd name="T58" fmla="*/ 122 w 130"/>
                  <a:gd name="T59" fmla="*/ 352 h 856"/>
                  <a:gd name="T60" fmla="*/ 122 w 130"/>
                  <a:gd name="T61" fmla="*/ 282 h 856"/>
                  <a:gd name="T62" fmla="*/ 122 w 130"/>
                  <a:gd name="T63" fmla="*/ 282 h 856"/>
                  <a:gd name="T64" fmla="*/ 126 w 130"/>
                  <a:gd name="T65" fmla="*/ 222 h 856"/>
                  <a:gd name="T66" fmla="*/ 128 w 130"/>
                  <a:gd name="T67" fmla="*/ 180 h 856"/>
                  <a:gd name="T68" fmla="*/ 130 w 130"/>
                  <a:gd name="T69" fmla="*/ 136 h 856"/>
                  <a:gd name="T70" fmla="*/ 130 w 130"/>
                  <a:gd name="T71" fmla="*/ 92 h 856"/>
                  <a:gd name="T72" fmla="*/ 126 w 130"/>
                  <a:gd name="T73" fmla="*/ 52 h 856"/>
                  <a:gd name="T74" fmla="*/ 122 w 130"/>
                  <a:gd name="T75" fmla="*/ 36 h 856"/>
                  <a:gd name="T76" fmla="*/ 118 w 130"/>
                  <a:gd name="T77" fmla="*/ 22 h 856"/>
                  <a:gd name="T78" fmla="*/ 112 w 130"/>
                  <a:gd name="T79" fmla="*/ 12 h 856"/>
                  <a:gd name="T80" fmla="*/ 104 w 130"/>
                  <a:gd name="T81" fmla="*/ 4 h 856"/>
                  <a:gd name="T82" fmla="*/ 104 w 130"/>
                  <a:gd name="T83" fmla="*/ 4 h 856"/>
                  <a:gd name="T84" fmla="*/ 100 w 130"/>
                  <a:gd name="T85" fmla="*/ 2 h 856"/>
                  <a:gd name="T86" fmla="*/ 94 w 130"/>
                  <a:gd name="T87" fmla="*/ 0 h 856"/>
                  <a:gd name="T88" fmla="*/ 90 w 130"/>
                  <a:gd name="T89" fmla="*/ 0 h 856"/>
                  <a:gd name="T90" fmla="*/ 86 w 130"/>
                  <a:gd name="T91" fmla="*/ 2 h 856"/>
                  <a:gd name="T92" fmla="*/ 78 w 130"/>
                  <a:gd name="T93" fmla="*/ 10 h 856"/>
                  <a:gd name="T94" fmla="*/ 72 w 130"/>
                  <a:gd name="T95" fmla="*/ 20 h 856"/>
                  <a:gd name="T96" fmla="*/ 66 w 130"/>
                  <a:gd name="T97" fmla="*/ 34 h 856"/>
                  <a:gd name="T98" fmla="*/ 60 w 130"/>
                  <a:gd name="T99" fmla="*/ 52 h 856"/>
                  <a:gd name="T100" fmla="*/ 52 w 130"/>
                  <a:gd name="T101" fmla="*/ 92 h 856"/>
                  <a:gd name="T102" fmla="*/ 46 w 130"/>
                  <a:gd name="T103" fmla="*/ 136 h 856"/>
                  <a:gd name="T104" fmla="*/ 42 w 130"/>
                  <a:gd name="T105" fmla="*/ 178 h 856"/>
                  <a:gd name="T106" fmla="*/ 36 w 130"/>
                  <a:gd name="T107" fmla="*/ 236 h 856"/>
                  <a:gd name="T108" fmla="*/ 20 w 130"/>
                  <a:gd name="T109" fmla="*/ 19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0" h="856">
                    <a:moveTo>
                      <a:pt x="20" y="198"/>
                    </a:moveTo>
                    <a:lnTo>
                      <a:pt x="20" y="198"/>
                    </a:lnTo>
                    <a:lnTo>
                      <a:pt x="18" y="258"/>
                    </a:lnTo>
                    <a:lnTo>
                      <a:pt x="12" y="346"/>
                    </a:lnTo>
                    <a:lnTo>
                      <a:pt x="4" y="450"/>
                    </a:lnTo>
                    <a:lnTo>
                      <a:pt x="2" y="506"/>
                    </a:lnTo>
                    <a:lnTo>
                      <a:pt x="0" y="562"/>
                    </a:lnTo>
                    <a:lnTo>
                      <a:pt x="2" y="616"/>
                    </a:lnTo>
                    <a:lnTo>
                      <a:pt x="4" y="668"/>
                    </a:lnTo>
                    <a:lnTo>
                      <a:pt x="8" y="716"/>
                    </a:lnTo>
                    <a:lnTo>
                      <a:pt x="16" y="760"/>
                    </a:lnTo>
                    <a:lnTo>
                      <a:pt x="20" y="778"/>
                    </a:lnTo>
                    <a:lnTo>
                      <a:pt x="26" y="796"/>
                    </a:lnTo>
                    <a:lnTo>
                      <a:pt x="34" y="812"/>
                    </a:lnTo>
                    <a:lnTo>
                      <a:pt x="42" y="826"/>
                    </a:lnTo>
                    <a:lnTo>
                      <a:pt x="50" y="838"/>
                    </a:lnTo>
                    <a:lnTo>
                      <a:pt x="60" y="846"/>
                    </a:lnTo>
                    <a:lnTo>
                      <a:pt x="70" y="852"/>
                    </a:lnTo>
                    <a:lnTo>
                      <a:pt x="84" y="856"/>
                    </a:lnTo>
                    <a:lnTo>
                      <a:pt x="84" y="856"/>
                    </a:lnTo>
                    <a:lnTo>
                      <a:pt x="94" y="826"/>
                    </a:lnTo>
                    <a:lnTo>
                      <a:pt x="104" y="792"/>
                    </a:lnTo>
                    <a:lnTo>
                      <a:pt x="112" y="758"/>
                    </a:lnTo>
                    <a:lnTo>
                      <a:pt x="118" y="724"/>
                    </a:lnTo>
                    <a:lnTo>
                      <a:pt x="122" y="688"/>
                    </a:lnTo>
                    <a:lnTo>
                      <a:pt x="126" y="650"/>
                    </a:lnTo>
                    <a:lnTo>
                      <a:pt x="128" y="576"/>
                    </a:lnTo>
                    <a:lnTo>
                      <a:pt x="128" y="500"/>
                    </a:lnTo>
                    <a:lnTo>
                      <a:pt x="126" y="426"/>
                    </a:lnTo>
                    <a:lnTo>
                      <a:pt x="122" y="352"/>
                    </a:lnTo>
                    <a:lnTo>
                      <a:pt x="122" y="282"/>
                    </a:lnTo>
                    <a:lnTo>
                      <a:pt x="122" y="282"/>
                    </a:lnTo>
                    <a:lnTo>
                      <a:pt x="126" y="222"/>
                    </a:lnTo>
                    <a:lnTo>
                      <a:pt x="128" y="180"/>
                    </a:lnTo>
                    <a:lnTo>
                      <a:pt x="130" y="136"/>
                    </a:lnTo>
                    <a:lnTo>
                      <a:pt x="130" y="92"/>
                    </a:lnTo>
                    <a:lnTo>
                      <a:pt x="126" y="52"/>
                    </a:lnTo>
                    <a:lnTo>
                      <a:pt x="122" y="36"/>
                    </a:lnTo>
                    <a:lnTo>
                      <a:pt x="118" y="22"/>
                    </a:lnTo>
                    <a:lnTo>
                      <a:pt x="112" y="12"/>
                    </a:lnTo>
                    <a:lnTo>
                      <a:pt x="104" y="4"/>
                    </a:lnTo>
                    <a:lnTo>
                      <a:pt x="104" y="4"/>
                    </a:lnTo>
                    <a:lnTo>
                      <a:pt x="100" y="2"/>
                    </a:lnTo>
                    <a:lnTo>
                      <a:pt x="94" y="0"/>
                    </a:lnTo>
                    <a:lnTo>
                      <a:pt x="90" y="0"/>
                    </a:lnTo>
                    <a:lnTo>
                      <a:pt x="86" y="2"/>
                    </a:lnTo>
                    <a:lnTo>
                      <a:pt x="78" y="10"/>
                    </a:lnTo>
                    <a:lnTo>
                      <a:pt x="72" y="20"/>
                    </a:lnTo>
                    <a:lnTo>
                      <a:pt x="66" y="34"/>
                    </a:lnTo>
                    <a:lnTo>
                      <a:pt x="60" y="52"/>
                    </a:lnTo>
                    <a:lnTo>
                      <a:pt x="52" y="92"/>
                    </a:lnTo>
                    <a:lnTo>
                      <a:pt x="46" y="136"/>
                    </a:lnTo>
                    <a:lnTo>
                      <a:pt x="42" y="178"/>
                    </a:lnTo>
                    <a:lnTo>
                      <a:pt x="36" y="236"/>
                    </a:lnTo>
                    <a:lnTo>
                      <a:pt x="20" y="1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" name="Freeform 196"/>
              <p:cNvSpPr>
                <a:spLocks/>
              </p:cNvSpPr>
              <p:nvPr userDrawn="1"/>
            </p:nvSpPr>
            <p:spPr bwMode="auto">
              <a:xfrm>
                <a:off x="4351" y="56"/>
                <a:ext cx="130" cy="856"/>
              </a:xfrm>
              <a:custGeom>
                <a:avLst/>
                <a:gdLst>
                  <a:gd name="T0" fmla="*/ 20 w 130"/>
                  <a:gd name="T1" fmla="*/ 198 h 856"/>
                  <a:gd name="T2" fmla="*/ 20 w 130"/>
                  <a:gd name="T3" fmla="*/ 198 h 856"/>
                  <a:gd name="T4" fmla="*/ 18 w 130"/>
                  <a:gd name="T5" fmla="*/ 258 h 856"/>
                  <a:gd name="T6" fmla="*/ 12 w 130"/>
                  <a:gd name="T7" fmla="*/ 346 h 856"/>
                  <a:gd name="T8" fmla="*/ 4 w 130"/>
                  <a:gd name="T9" fmla="*/ 450 h 856"/>
                  <a:gd name="T10" fmla="*/ 2 w 130"/>
                  <a:gd name="T11" fmla="*/ 506 h 856"/>
                  <a:gd name="T12" fmla="*/ 0 w 130"/>
                  <a:gd name="T13" fmla="*/ 562 h 856"/>
                  <a:gd name="T14" fmla="*/ 2 w 130"/>
                  <a:gd name="T15" fmla="*/ 616 h 856"/>
                  <a:gd name="T16" fmla="*/ 4 w 130"/>
                  <a:gd name="T17" fmla="*/ 668 h 856"/>
                  <a:gd name="T18" fmla="*/ 8 w 130"/>
                  <a:gd name="T19" fmla="*/ 716 h 856"/>
                  <a:gd name="T20" fmla="*/ 16 w 130"/>
                  <a:gd name="T21" fmla="*/ 760 h 856"/>
                  <a:gd name="T22" fmla="*/ 20 w 130"/>
                  <a:gd name="T23" fmla="*/ 778 h 856"/>
                  <a:gd name="T24" fmla="*/ 26 w 130"/>
                  <a:gd name="T25" fmla="*/ 796 h 856"/>
                  <a:gd name="T26" fmla="*/ 34 w 130"/>
                  <a:gd name="T27" fmla="*/ 812 h 856"/>
                  <a:gd name="T28" fmla="*/ 42 w 130"/>
                  <a:gd name="T29" fmla="*/ 826 h 856"/>
                  <a:gd name="T30" fmla="*/ 50 w 130"/>
                  <a:gd name="T31" fmla="*/ 838 h 856"/>
                  <a:gd name="T32" fmla="*/ 60 w 130"/>
                  <a:gd name="T33" fmla="*/ 846 h 856"/>
                  <a:gd name="T34" fmla="*/ 70 w 130"/>
                  <a:gd name="T35" fmla="*/ 852 h 856"/>
                  <a:gd name="T36" fmla="*/ 84 w 130"/>
                  <a:gd name="T37" fmla="*/ 856 h 856"/>
                  <a:gd name="T38" fmla="*/ 84 w 130"/>
                  <a:gd name="T39" fmla="*/ 856 h 856"/>
                  <a:gd name="T40" fmla="*/ 94 w 130"/>
                  <a:gd name="T41" fmla="*/ 826 h 856"/>
                  <a:gd name="T42" fmla="*/ 104 w 130"/>
                  <a:gd name="T43" fmla="*/ 792 h 856"/>
                  <a:gd name="T44" fmla="*/ 112 w 130"/>
                  <a:gd name="T45" fmla="*/ 758 h 856"/>
                  <a:gd name="T46" fmla="*/ 118 w 130"/>
                  <a:gd name="T47" fmla="*/ 724 h 856"/>
                  <a:gd name="T48" fmla="*/ 122 w 130"/>
                  <a:gd name="T49" fmla="*/ 688 h 856"/>
                  <a:gd name="T50" fmla="*/ 126 w 130"/>
                  <a:gd name="T51" fmla="*/ 650 h 856"/>
                  <a:gd name="T52" fmla="*/ 128 w 130"/>
                  <a:gd name="T53" fmla="*/ 576 h 856"/>
                  <a:gd name="T54" fmla="*/ 128 w 130"/>
                  <a:gd name="T55" fmla="*/ 500 h 856"/>
                  <a:gd name="T56" fmla="*/ 126 w 130"/>
                  <a:gd name="T57" fmla="*/ 426 h 856"/>
                  <a:gd name="T58" fmla="*/ 122 w 130"/>
                  <a:gd name="T59" fmla="*/ 352 h 856"/>
                  <a:gd name="T60" fmla="*/ 122 w 130"/>
                  <a:gd name="T61" fmla="*/ 282 h 856"/>
                  <a:gd name="T62" fmla="*/ 122 w 130"/>
                  <a:gd name="T63" fmla="*/ 282 h 856"/>
                  <a:gd name="T64" fmla="*/ 126 w 130"/>
                  <a:gd name="T65" fmla="*/ 222 h 856"/>
                  <a:gd name="T66" fmla="*/ 128 w 130"/>
                  <a:gd name="T67" fmla="*/ 180 h 856"/>
                  <a:gd name="T68" fmla="*/ 130 w 130"/>
                  <a:gd name="T69" fmla="*/ 136 h 856"/>
                  <a:gd name="T70" fmla="*/ 130 w 130"/>
                  <a:gd name="T71" fmla="*/ 92 h 856"/>
                  <a:gd name="T72" fmla="*/ 126 w 130"/>
                  <a:gd name="T73" fmla="*/ 52 h 856"/>
                  <a:gd name="T74" fmla="*/ 122 w 130"/>
                  <a:gd name="T75" fmla="*/ 36 h 856"/>
                  <a:gd name="T76" fmla="*/ 118 w 130"/>
                  <a:gd name="T77" fmla="*/ 22 h 856"/>
                  <a:gd name="T78" fmla="*/ 112 w 130"/>
                  <a:gd name="T79" fmla="*/ 12 h 856"/>
                  <a:gd name="T80" fmla="*/ 104 w 130"/>
                  <a:gd name="T81" fmla="*/ 4 h 856"/>
                  <a:gd name="T82" fmla="*/ 104 w 130"/>
                  <a:gd name="T83" fmla="*/ 4 h 856"/>
                  <a:gd name="T84" fmla="*/ 100 w 130"/>
                  <a:gd name="T85" fmla="*/ 2 h 856"/>
                  <a:gd name="T86" fmla="*/ 94 w 130"/>
                  <a:gd name="T87" fmla="*/ 0 h 856"/>
                  <a:gd name="T88" fmla="*/ 90 w 130"/>
                  <a:gd name="T89" fmla="*/ 0 h 856"/>
                  <a:gd name="T90" fmla="*/ 86 w 130"/>
                  <a:gd name="T91" fmla="*/ 2 h 856"/>
                  <a:gd name="T92" fmla="*/ 78 w 130"/>
                  <a:gd name="T93" fmla="*/ 10 h 856"/>
                  <a:gd name="T94" fmla="*/ 72 w 130"/>
                  <a:gd name="T95" fmla="*/ 20 h 856"/>
                  <a:gd name="T96" fmla="*/ 66 w 130"/>
                  <a:gd name="T97" fmla="*/ 34 h 856"/>
                  <a:gd name="T98" fmla="*/ 60 w 130"/>
                  <a:gd name="T99" fmla="*/ 52 h 856"/>
                  <a:gd name="T100" fmla="*/ 52 w 130"/>
                  <a:gd name="T101" fmla="*/ 92 h 856"/>
                  <a:gd name="T102" fmla="*/ 46 w 130"/>
                  <a:gd name="T103" fmla="*/ 136 h 856"/>
                  <a:gd name="T104" fmla="*/ 42 w 130"/>
                  <a:gd name="T105" fmla="*/ 178 h 856"/>
                  <a:gd name="T106" fmla="*/ 36 w 130"/>
                  <a:gd name="T107" fmla="*/ 236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" h="856">
                    <a:moveTo>
                      <a:pt x="20" y="198"/>
                    </a:moveTo>
                    <a:lnTo>
                      <a:pt x="20" y="198"/>
                    </a:lnTo>
                    <a:lnTo>
                      <a:pt x="18" y="258"/>
                    </a:lnTo>
                    <a:lnTo>
                      <a:pt x="12" y="346"/>
                    </a:lnTo>
                    <a:lnTo>
                      <a:pt x="4" y="450"/>
                    </a:lnTo>
                    <a:lnTo>
                      <a:pt x="2" y="506"/>
                    </a:lnTo>
                    <a:lnTo>
                      <a:pt x="0" y="562"/>
                    </a:lnTo>
                    <a:lnTo>
                      <a:pt x="2" y="616"/>
                    </a:lnTo>
                    <a:lnTo>
                      <a:pt x="4" y="668"/>
                    </a:lnTo>
                    <a:lnTo>
                      <a:pt x="8" y="716"/>
                    </a:lnTo>
                    <a:lnTo>
                      <a:pt x="16" y="760"/>
                    </a:lnTo>
                    <a:lnTo>
                      <a:pt x="20" y="778"/>
                    </a:lnTo>
                    <a:lnTo>
                      <a:pt x="26" y="796"/>
                    </a:lnTo>
                    <a:lnTo>
                      <a:pt x="34" y="812"/>
                    </a:lnTo>
                    <a:lnTo>
                      <a:pt x="42" y="826"/>
                    </a:lnTo>
                    <a:lnTo>
                      <a:pt x="50" y="838"/>
                    </a:lnTo>
                    <a:lnTo>
                      <a:pt x="60" y="846"/>
                    </a:lnTo>
                    <a:lnTo>
                      <a:pt x="70" y="852"/>
                    </a:lnTo>
                    <a:lnTo>
                      <a:pt x="84" y="856"/>
                    </a:lnTo>
                    <a:lnTo>
                      <a:pt x="84" y="856"/>
                    </a:lnTo>
                    <a:lnTo>
                      <a:pt x="94" y="826"/>
                    </a:lnTo>
                    <a:lnTo>
                      <a:pt x="104" y="792"/>
                    </a:lnTo>
                    <a:lnTo>
                      <a:pt x="112" y="758"/>
                    </a:lnTo>
                    <a:lnTo>
                      <a:pt x="118" y="724"/>
                    </a:lnTo>
                    <a:lnTo>
                      <a:pt x="122" y="688"/>
                    </a:lnTo>
                    <a:lnTo>
                      <a:pt x="126" y="650"/>
                    </a:lnTo>
                    <a:lnTo>
                      <a:pt x="128" y="576"/>
                    </a:lnTo>
                    <a:lnTo>
                      <a:pt x="128" y="500"/>
                    </a:lnTo>
                    <a:lnTo>
                      <a:pt x="126" y="426"/>
                    </a:lnTo>
                    <a:lnTo>
                      <a:pt x="122" y="352"/>
                    </a:lnTo>
                    <a:lnTo>
                      <a:pt x="122" y="282"/>
                    </a:lnTo>
                    <a:lnTo>
                      <a:pt x="122" y="282"/>
                    </a:lnTo>
                    <a:lnTo>
                      <a:pt x="126" y="222"/>
                    </a:lnTo>
                    <a:lnTo>
                      <a:pt x="128" y="180"/>
                    </a:lnTo>
                    <a:lnTo>
                      <a:pt x="130" y="136"/>
                    </a:lnTo>
                    <a:lnTo>
                      <a:pt x="130" y="92"/>
                    </a:lnTo>
                    <a:lnTo>
                      <a:pt x="126" y="52"/>
                    </a:lnTo>
                    <a:lnTo>
                      <a:pt x="122" y="36"/>
                    </a:lnTo>
                    <a:lnTo>
                      <a:pt x="118" y="22"/>
                    </a:lnTo>
                    <a:lnTo>
                      <a:pt x="112" y="12"/>
                    </a:lnTo>
                    <a:lnTo>
                      <a:pt x="104" y="4"/>
                    </a:lnTo>
                    <a:lnTo>
                      <a:pt x="104" y="4"/>
                    </a:lnTo>
                    <a:lnTo>
                      <a:pt x="100" y="2"/>
                    </a:lnTo>
                    <a:lnTo>
                      <a:pt x="94" y="0"/>
                    </a:lnTo>
                    <a:lnTo>
                      <a:pt x="90" y="0"/>
                    </a:lnTo>
                    <a:lnTo>
                      <a:pt x="86" y="2"/>
                    </a:lnTo>
                    <a:lnTo>
                      <a:pt x="78" y="10"/>
                    </a:lnTo>
                    <a:lnTo>
                      <a:pt x="72" y="20"/>
                    </a:lnTo>
                    <a:lnTo>
                      <a:pt x="66" y="34"/>
                    </a:lnTo>
                    <a:lnTo>
                      <a:pt x="60" y="52"/>
                    </a:lnTo>
                    <a:lnTo>
                      <a:pt x="52" y="92"/>
                    </a:lnTo>
                    <a:lnTo>
                      <a:pt x="46" y="136"/>
                    </a:lnTo>
                    <a:lnTo>
                      <a:pt x="42" y="178"/>
                    </a:lnTo>
                    <a:lnTo>
                      <a:pt x="36" y="23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" name="Freeform 197"/>
              <p:cNvSpPr>
                <a:spLocks/>
              </p:cNvSpPr>
              <p:nvPr userDrawn="1"/>
            </p:nvSpPr>
            <p:spPr bwMode="auto">
              <a:xfrm>
                <a:off x="4687" y="-552"/>
                <a:ext cx="126" cy="734"/>
              </a:xfrm>
              <a:custGeom>
                <a:avLst/>
                <a:gdLst>
                  <a:gd name="T0" fmla="*/ 50 w 126"/>
                  <a:gd name="T1" fmla="*/ 80 h 734"/>
                  <a:gd name="T2" fmla="*/ 50 w 126"/>
                  <a:gd name="T3" fmla="*/ 80 h 734"/>
                  <a:gd name="T4" fmla="*/ 50 w 126"/>
                  <a:gd name="T5" fmla="*/ 104 h 734"/>
                  <a:gd name="T6" fmla="*/ 46 w 126"/>
                  <a:gd name="T7" fmla="*/ 136 h 734"/>
                  <a:gd name="T8" fmla="*/ 36 w 126"/>
                  <a:gd name="T9" fmla="*/ 220 h 734"/>
                  <a:gd name="T10" fmla="*/ 22 w 126"/>
                  <a:gd name="T11" fmla="*/ 324 h 734"/>
                  <a:gd name="T12" fmla="*/ 10 w 126"/>
                  <a:gd name="T13" fmla="*/ 434 h 734"/>
                  <a:gd name="T14" fmla="*/ 4 w 126"/>
                  <a:gd name="T15" fmla="*/ 488 h 734"/>
                  <a:gd name="T16" fmla="*/ 2 w 126"/>
                  <a:gd name="T17" fmla="*/ 540 h 734"/>
                  <a:gd name="T18" fmla="*/ 0 w 126"/>
                  <a:gd name="T19" fmla="*/ 590 h 734"/>
                  <a:gd name="T20" fmla="*/ 2 w 126"/>
                  <a:gd name="T21" fmla="*/ 634 h 734"/>
                  <a:gd name="T22" fmla="*/ 6 w 126"/>
                  <a:gd name="T23" fmla="*/ 670 h 734"/>
                  <a:gd name="T24" fmla="*/ 10 w 126"/>
                  <a:gd name="T25" fmla="*/ 688 h 734"/>
                  <a:gd name="T26" fmla="*/ 14 w 126"/>
                  <a:gd name="T27" fmla="*/ 702 h 734"/>
                  <a:gd name="T28" fmla="*/ 18 w 126"/>
                  <a:gd name="T29" fmla="*/ 714 h 734"/>
                  <a:gd name="T30" fmla="*/ 26 w 126"/>
                  <a:gd name="T31" fmla="*/ 722 h 734"/>
                  <a:gd name="T32" fmla="*/ 32 w 126"/>
                  <a:gd name="T33" fmla="*/ 730 h 734"/>
                  <a:gd name="T34" fmla="*/ 40 w 126"/>
                  <a:gd name="T35" fmla="*/ 734 h 734"/>
                  <a:gd name="T36" fmla="*/ 40 w 126"/>
                  <a:gd name="T37" fmla="*/ 734 h 734"/>
                  <a:gd name="T38" fmla="*/ 50 w 126"/>
                  <a:gd name="T39" fmla="*/ 710 h 734"/>
                  <a:gd name="T40" fmla="*/ 58 w 126"/>
                  <a:gd name="T41" fmla="*/ 684 h 734"/>
                  <a:gd name="T42" fmla="*/ 70 w 126"/>
                  <a:gd name="T43" fmla="*/ 630 h 734"/>
                  <a:gd name="T44" fmla="*/ 80 w 126"/>
                  <a:gd name="T45" fmla="*/ 574 h 734"/>
                  <a:gd name="T46" fmla="*/ 86 w 126"/>
                  <a:gd name="T47" fmla="*/ 516 h 734"/>
                  <a:gd name="T48" fmla="*/ 96 w 126"/>
                  <a:gd name="T49" fmla="*/ 400 h 734"/>
                  <a:gd name="T50" fmla="*/ 106 w 126"/>
                  <a:gd name="T51" fmla="*/ 292 h 734"/>
                  <a:gd name="T52" fmla="*/ 106 w 126"/>
                  <a:gd name="T53" fmla="*/ 292 h 734"/>
                  <a:gd name="T54" fmla="*/ 112 w 126"/>
                  <a:gd name="T55" fmla="*/ 234 h 734"/>
                  <a:gd name="T56" fmla="*/ 122 w 126"/>
                  <a:gd name="T57" fmla="*/ 174 h 734"/>
                  <a:gd name="T58" fmla="*/ 124 w 126"/>
                  <a:gd name="T59" fmla="*/ 144 h 734"/>
                  <a:gd name="T60" fmla="*/ 126 w 126"/>
                  <a:gd name="T61" fmla="*/ 114 h 734"/>
                  <a:gd name="T62" fmla="*/ 124 w 126"/>
                  <a:gd name="T63" fmla="*/ 86 h 734"/>
                  <a:gd name="T64" fmla="*/ 120 w 126"/>
                  <a:gd name="T65" fmla="*/ 58 h 734"/>
                  <a:gd name="T66" fmla="*/ 120 w 126"/>
                  <a:gd name="T67" fmla="*/ 58 h 734"/>
                  <a:gd name="T68" fmla="*/ 116 w 126"/>
                  <a:gd name="T69" fmla="*/ 40 h 734"/>
                  <a:gd name="T70" fmla="*/ 110 w 126"/>
                  <a:gd name="T71" fmla="*/ 26 h 734"/>
                  <a:gd name="T72" fmla="*/ 104 w 126"/>
                  <a:gd name="T73" fmla="*/ 16 h 734"/>
                  <a:gd name="T74" fmla="*/ 98 w 126"/>
                  <a:gd name="T75" fmla="*/ 8 h 734"/>
                  <a:gd name="T76" fmla="*/ 90 w 126"/>
                  <a:gd name="T77" fmla="*/ 2 h 734"/>
                  <a:gd name="T78" fmla="*/ 82 w 126"/>
                  <a:gd name="T79" fmla="*/ 0 h 734"/>
                  <a:gd name="T80" fmla="*/ 74 w 126"/>
                  <a:gd name="T81" fmla="*/ 2 h 734"/>
                  <a:gd name="T82" fmla="*/ 66 w 126"/>
                  <a:gd name="T83" fmla="*/ 4 h 734"/>
                  <a:gd name="T84" fmla="*/ 60 w 126"/>
                  <a:gd name="T85" fmla="*/ 8 h 734"/>
                  <a:gd name="T86" fmla="*/ 52 w 126"/>
                  <a:gd name="T87" fmla="*/ 16 h 734"/>
                  <a:gd name="T88" fmla="*/ 46 w 126"/>
                  <a:gd name="T89" fmla="*/ 24 h 734"/>
                  <a:gd name="T90" fmla="*/ 42 w 126"/>
                  <a:gd name="T91" fmla="*/ 34 h 734"/>
                  <a:gd name="T92" fmla="*/ 38 w 126"/>
                  <a:gd name="T93" fmla="*/ 46 h 734"/>
                  <a:gd name="T94" fmla="*/ 36 w 126"/>
                  <a:gd name="T95" fmla="*/ 60 h 734"/>
                  <a:gd name="T96" fmla="*/ 34 w 126"/>
                  <a:gd name="T97" fmla="*/ 74 h 734"/>
                  <a:gd name="T98" fmla="*/ 36 w 126"/>
                  <a:gd name="T99" fmla="*/ 88 h 734"/>
                  <a:gd name="T100" fmla="*/ 50 w 126"/>
                  <a:gd name="T101" fmla="*/ 8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6" h="734">
                    <a:moveTo>
                      <a:pt x="50" y="80"/>
                    </a:moveTo>
                    <a:lnTo>
                      <a:pt x="50" y="80"/>
                    </a:lnTo>
                    <a:lnTo>
                      <a:pt x="50" y="104"/>
                    </a:lnTo>
                    <a:lnTo>
                      <a:pt x="46" y="136"/>
                    </a:lnTo>
                    <a:lnTo>
                      <a:pt x="36" y="220"/>
                    </a:lnTo>
                    <a:lnTo>
                      <a:pt x="22" y="324"/>
                    </a:lnTo>
                    <a:lnTo>
                      <a:pt x="10" y="434"/>
                    </a:lnTo>
                    <a:lnTo>
                      <a:pt x="4" y="488"/>
                    </a:lnTo>
                    <a:lnTo>
                      <a:pt x="2" y="540"/>
                    </a:lnTo>
                    <a:lnTo>
                      <a:pt x="0" y="590"/>
                    </a:lnTo>
                    <a:lnTo>
                      <a:pt x="2" y="634"/>
                    </a:lnTo>
                    <a:lnTo>
                      <a:pt x="6" y="670"/>
                    </a:lnTo>
                    <a:lnTo>
                      <a:pt x="10" y="688"/>
                    </a:lnTo>
                    <a:lnTo>
                      <a:pt x="14" y="702"/>
                    </a:lnTo>
                    <a:lnTo>
                      <a:pt x="18" y="714"/>
                    </a:lnTo>
                    <a:lnTo>
                      <a:pt x="26" y="722"/>
                    </a:lnTo>
                    <a:lnTo>
                      <a:pt x="32" y="730"/>
                    </a:lnTo>
                    <a:lnTo>
                      <a:pt x="40" y="734"/>
                    </a:lnTo>
                    <a:lnTo>
                      <a:pt x="40" y="734"/>
                    </a:lnTo>
                    <a:lnTo>
                      <a:pt x="50" y="710"/>
                    </a:lnTo>
                    <a:lnTo>
                      <a:pt x="58" y="684"/>
                    </a:lnTo>
                    <a:lnTo>
                      <a:pt x="70" y="630"/>
                    </a:lnTo>
                    <a:lnTo>
                      <a:pt x="80" y="574"/>
                    </a:lnTo>
                    <a:lnTo>
                      <a:pt x="86" y="516"/>
                    </a:lnTo>
                    <a:lnTo>
                      <a:pt x="96" y="400"/>
                    </a:lnTo>
                    <a:lnTo>
                      <a:pt x="106" y="292"/>
                    </a:lnTo>
                    <a:lnTo>
                      <a:pt x="106" y="292"/>
                    </a:lnTo>
                    <a:lnTo>
                      <a:pt x="112" y="234"/>
                    </a:lnTo>
                    <a:lnTo>
                      <a:pt x="122" y="174"/>
                    </a:lnTo>
                    <a:lnTo>
                      <a:pt x="124" y="144"/>
                    </a:lnTo>
                    <a:lnTo>
                      <a:pt x="126" y="114"/>
                    </a:lnTo>
                    <a:lnTo>
                      <a:pt x="124" y="86"/>
                    </a:lnTo>
                    <a:lnTo>
                      <a:pt x="120" y="58"/>
                    </a:lnTo>
                    <a:lnTo>
                      <a:pt x="120" y="58"/>
                    </a:lnTo>
                    <a:lnTo>
                      <a:pt x="116" y="40"/>
                    </a:lnTo>
                    <a:lnTo>
                      <a:pt x="110" y="26"/>
                    </a:lnTo>
                    <a:lnTo>
                      <a:pt x="104" y="16"/>
                    </a:lnTo>
                    <a:lnTo>
                      <a:pt x="98" y="8"/>
                    </a:lnTo>
                    <a:lnTo>
                      <a:pt x="90" y="2"/>
                    </a:lnTo>
                    <a:lnTo>
                      <a:pt x="82" y="0"/>
                    </a:lnTo>
                    <a:lnTo>
                      <a:pt x="74" y="2"/>
                    </a:lnTo>
                    <a:lnTo>
                      <a:pt x="66" y="4"/>
                    </a:lnTo>
                    <a:lnTo>
                      <a:pt x="60" y="8"/>
                    </a:lnTo>
                    <a:lnTo>
                      <a:pt x="52" y="16"/>
                    </a:lnTo>
                    <a:lnTo>
                      <a:pt x="46" y="24"/>
                    </a:lnTo>
                    <a:lnTo>
                      <a:pt x="42" y="34"/>
                    </a:lnTo>
                    <a:lnTo>
                      <a:pt x="38" y="46"/>
                    </a:lnTo>
                    <a:lnTo>
                      <a:pt x="36" y="60"/>
                    </a:lnTo>
                    <a:lnTo>
                      <a:pt x="34" y="74"/>
                    </a:lnTo>
                    <a:lnTo>
                      <a:pt x="36" y="88"/>
                    </a:lnTo>
                    <a:lnTo>
                      <a:pt x="50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" name="Freeform 198"/>
              <p:cNvSpPr>
                <a:spLocks/>
              </p:cNvSpPr>
              <p:nvPr userDrawn="1"/>
            </p:nvSpPr>
            <p:spPr bwMode="auto">
              <a:xfrm>
                <a:off x="4687" y="-552"/>
                <a:ext cx="126" cy="734"/>
              </a:xfrm>
              <a:custGeom>
                <a:avLst/>
                <a:gdLst>
                  <a:gd name="T0" fmla="*/ 50 w 126"/>
                  <a:gd name="T1" fmla="*/ 80 h 734"/>
                  <a:gd name="T2" fmla="*/ 50 w 126"/>
                  <a:gd name="T3" fmla="*/ 80 h 734"/>
                  <a:gd name="T4" fmla="*/ 50 w 126"/>
                  <a:gd name="T5" fmla="*/ 104 h 734"/>
                  <a:gd name="T6" fmla="*/ 46 w 126"/>
                  <a:gd name="T7" fmla="*/ 136 h 734"/>
                  <a:gd name="T8" fmla="*/ 36 w 126"/>
                  <a:gd name="T9" fmla="*/ 220 h 734"/>
                  <a:gd name="T10" fmla="*/ 22 w 126"/>
                  <a:gd name="T11" fmla="*/ 324 h 734"/>
                  <a:gd name="T12" fmla="*/ 10 w 126"/>
                  <a:gd name="T13" fmla="*/ 434 h 734"/>
                  <a:gd name="T14" fmla="*/ 4 w 126"/>
                  <a:gd name="T15" fmla="*/ 488 h 734"/>
                  <a:gd name="T16" fmla="*/ 2 w 126"/>
                  <a:gd name="T17" fmla="*/ 540 h 734"/>
                  <a:gd name="T18" fmla="*/ 0 w 126"/>
                  <a:gd name="T19" fmla="*/ 590 h 734"/>
                  <a:gd name="T20" fmla="*/ 2 w 126"/>
                  <a:gd name="T21" fmla="*/ 634 h 734"/>
                  <a:gd name="T22" fmla="*/ 6 w 126"/>
                  <a:gd name="T23" fmla="*/ 670 h 734"/>
                  <a:gd name="T24" fmla="*/ 10 w 126"/>
                  <a:gd name="T25" fmla="*/ 688 h 734"/>
                  <a:gd name="T26" fmla="*/ 14 w 126"/>
                  <a:gd name="T27" fmla="*/ 702 h 734"/>
                  <a:gd name="T28" fmla="*/ 18 w 126"/>
                  <a:gd name="T29" fmla="*/ 714 h 734"/>
                  <a:gd name="T30" fmla="*/ 26 w 126"/>
                  <a:gd name="T31" fmla="*/ 722 h 734"/>
                  <a:gd name="T32" fmla="*/ 32 w 126"/>
                  <a:gd name="T33" fmla="*/ 730 h 734"/>
                  <a:gd name="T34" fmla="*/ 40 w 126"/>
                  <a:gd name="T35" fmla="*/ 734 h 734"/>
                  <a:gd name="T36" fmla="*/ 40 w 126"/>
                  <a:gd name="T37" fmla="*/ 734 h 734"/>
                  <a:gd name="T38" fmla="*/ 50 w 126"/>
                  <a:gd name="T39" fmla="*/ 710 h 734"/>
                  <a:gd name="T40" fmla="*/ 58 w 126"/>
                  <a:gd name="T41" fmla="*/ 684 h 734"/>
                  <a:gd name="T42" fmla="*/ 70 w 126"/>
                  <a:gd name="T43" fmla="*/ 630 h 734"/>
                  <a:gd name="T44" fmla="*/ 80 w 126"/>
                  <a:gd name="T45" fmla="*/ 574 h 734"/>
                  <a:gd name="T46" fmla="*/ 86 w 126"/>
                  <a:gd name="T47" fmla="*/ 516 h 734"/>
                  <a:gd name="T48" fmla="*/ 96 w 126"/>
                  <a:gd name="T49" fmla="*/ 400 h 734"/>
                  <a:gd name="T50" fmla="*/ 106 w 126"/>
                  <a:gd name="T51" fmla="*/ 292 h 734"/>
                  <a:gd name="T52" fmla="*/ 106 w 126"/>
                  <a:gd name="T53" fmla="*/ 292 h 734"/>
                  <a:gd name="T54" fmla="*/ 112 w 126"/>
                  <a:gd name="T55" fmla="*/ 234 h 734"/>
                  <a:gd name="T56" fmla="*/ 122 w 126"/>
                  <a:gd name="T57" fmla="*/ 174 h 734"/>
                  <a:gd name="T58" fmla="*/ 124 w 126"/>
                  <a:gd name="T59" fmla="*/ 144 h 734"/>
                  <a:gd name="T60" fmla="*/ 126 w 126"/>
                  <a:gd name="T61" fmla="*/ 114 h 734"/>
                  <a:gd name="T62" fmla="*/ 124 w 126"/>
                  <a:gd name="T63" fmla="*/ 86 h 734"/>
                  <a:gd name="T64" fmla="*/ 120 w 126"/>
                  <a:gd name="T65" fmla="*/ 58 h 734"/>
                  <a:gd name="T66" fmla="*/ 120 w 126"/>
                  <a:gd name="T67" fmla="*/ 58 h 734"/>
                  <a:gd name="T68" fmla="*/ 116 w 126"/>
                  <a:gd name="T69" fmla="*/ 40 h 734"/>
                  <a:gd name="T70" fmla="*/ 110 w 126"/>
                  <a:gd name="T71" fmla="*/ 26 h 734"/>
                  <a:gd name="T72" fmla="*/ 104 w 126"/>
                  <a:gd name="T73" fmla="*/ 16 h 734"/>
                  <a:gd name="T74" fmla="*/ 98 w 126"/>
                  <a:gd name="T75" fmla="*/ 8 h 734"/>
                  <a:gd name="T76" fmla="*/ 90 w 126"/>
                  <a:gd name="T77" fmla="*/ 2 h 734"/>
                  <a:gd name="T78" fmla="*/ 82 w 126"/>
                  <a:gd name="T79" fmla="*/ 0 h 734"/>
                  <a:gd name="T80" fmla="*/ 74 w 126"/>
                  <a:gd name="T81" fmla="*/ 2 h 734"/>
                  <a:gd name="T82" fmla="*/ 66 w 126"/>
                  <a:gd name="T83" fmla="*/ 4 h 734"/>
                  <a:gd name="T84" fmla="*/ 60 w 126"/>
                  <a:gd name="T85" fmla="*/ 8 h 734"/>
                  <a:gd name="T86" fmla="*/ 52 w 126"/>
                  <a:gd name="T87" fmla="*/ 16 h 734"/>
                  <a:gd name="T88" fmla="*/ 46 w 126"/>
                  <a:gd name="T89" fmla="*/ 24 h 734"/>
                  <a:gd name="T90" fmla="*/ 42 w 126"/>
                  <a:gd name="T91" fmla="*/ 34 h 734"/>
                  <a:gd name="T92" fmla="*/ 38 w 126"/>
                  <a:gd name="T93" fmla="*/ 46 h 734"/>
                  <a:gd name="T94" fmla="*/ 36 w 126"/>
                  <a:gd name="T95" fmla="*/ 60 h 734"/>
                  <a:gd name="T96" fmla="*/ 34 w 126"/>
                  <a:gd name="T97" fmla="*/ 74 h 734"/>
                  <a:gd name="T98" fmla="*/ 36 w 126"/>
                  <a:gd name="T99" fmla="*/ 88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6" h="734">
                    <a:moveTo>
                      <a:pt x="50" y="80"/>
                    </a:moveTo>
                    <a:lnTo>
                      <a:pt x="50" y="80"/>
                    </a:lnTo>
                    <a:lnTo>
                      <a:pt x="50" y="104"/>
                    </a:lnTo>
                    <a:lnTo>
                      <a:pt x="46" y="136"/>
                    </a:lnTo>
                    <a:lnTo>
                      <a:pt x="36" y="220"/>
                    </a:lnTo>
                    <a:lnTo>
                      <a:pt x="22" y="324"/>
                    </a:lnTo>
                    <a:lnTo>
                      <a:pt x="10" y="434"/>
                    </a:lnTo>
                    <a:lnTo>
                      <a:pt x="4" y="488"/>
                    </a:lnTo>
                    <a:lnTo>
                      <a:pt x="2" y="540"/>
                    </a:lnTo>
                    <a:lnTo>
                      <a:pt x="0" y="590"/>
                    </a:lnTo>
                    <a:lnTo>
                      <a:pt x="2" y="634"/>
                    </a:lnTo>
                    <a:lnTo>
                      <a:pt x="6" y="670"/>
                    </a:lnTo>
                    <a:lnTo>
                      <a:pt x="10" y="688"/>
                    </a:lnTo>
                    <a:lnTo>
                      <a:pt x="14" y="702"/>
                    </a:lnTo>
                    <a:lnTo>
                      <a:pt x="18" y="714"/>
                    </a:lnTo>
                    <a:lnTo>
                      <a:pt x="26" y="722"/>
                    </a:lnTo>
                    <a:lnTo>
                      <a:pt x="32" y="730"/>
                    </a:lnTo>
                    <a:lnTo>
                      <a:pt x="40" y="734"/>
                    </a:lnTo>
                    <a:lnTo>
                      <a:pt x="40" y="734"/>
                    </a:lnTo>
                    <a:lnTo>
                      <a:pt x="50" y="710"/>
                    </a:lnTo>
                    <a:lnTo>
                      <a:pt x="58" y="684"/>
                    </a:lnTo>
                    <a:lnTo>
                      <a:pt x="70" y="630"/>
                    </a:lnTo>
                    <a:lnTo>
                      <a:pt x="80" y="574"/>
                    </a:lnTo>
                    <a:lnTo>
                      <a:pt x="86" y="516"/>
                    </a:lnTo>
                    <a:lnTo>
                      <a:pt x="96" y="400"/>
                    </a:lnTo>
                    <a:lnTo>
                      <a:pt x="106" y="292"/>
                    </a:lnTo>
                    <a:lnTo>
                      <a:pt x="106" y="292"/>
                    </a:lnTo>
                    <a:lnTo>
                      <a:pt x="112" y="234"/>
                    </a:lnTo>
                    <a:lnTo>
                      <a:pt x="122" y="174"/>
                    </a:lnTo>
                    <a:lnTo>
                      <a:pt x="124" y="144"/>
                    </a:lnTo>
                    <a:lnTo>
                      <a:pt x="126" y="114"/>
                    </a:lnTo>
                    <a:lnTo>
                      <a:pt x="124" y="86"/>
                    </a:lnTo>
                    <a:lnTo>
                      <a:pt x="120" y="58"/>
                    </a:lnTo>
                    <a:lnTo>
                      <a:pt x="120" y="58"/>
                    </a:lnTo>
                    <a:lnTo>
                      <a:pt x="116" y="40"/>
                    </a:lnTo>
                    <a:lnTo>
                      <a:pt x="110" y="26"/>
                    </a:lnTo>
                    <a:lnTo>
                      <a:pt x="104" y="16"/>
                    </a:lnTo>
                    <a:lnTo>
                      <a:pt x="98" y="8"/>
                    </a:lnTo>
                    <a:lnTo>
                      <a:pt x="90" y="2"/>
                    </a:lnTo>
                    <a:lnTo>
                      <a:pt x="82" y="0"/>
                    </a:lnTo>
                    <a:lnTo>
                      <a:pt x="74" y="2"/>
                    </a:lnTo>
                    <a:lnTo>
                      <a:pt x="66" y="4"/>
                    </a:lnTo>
                    <a:lnTo>
                      <a:pt x="60" y="8"/>
                    </a:lnTo>
                    <a:lnTo>
                      <a:pt x="52" y="16"/>
                    </a:lnTo>
                    <a:lnTo>
                      <a:pt x="46" y="24"/>
                    </a:lnTo>
                    <a:lnTo>
                      <a:pt x="42" y="34"/>
                    </a:lnTo>
                    <a:lnTo>
                      <a:pt x="38" y="46"/>
                    </a:lnTo>
                    <a:lnTo>
                      <a:pt x="36" y="60"/>
                    </a:lnTo>
                    <a:lnTo>
                      <a:pt x="34" y="74"/>
                    </a:lnTo>
                    <a:lnTo>
                      <a:pt x="36" y="8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" name="Freeform 199"/>
              <p:cNvSpPr>
                <a:spLocks/>
              </p:cNvSpPr>
              <p:nvPr userDrawn="1"/>
            </p:nvSpPr>
            <p:spPr bwMode="auto">
              <a:xfrm>
                <a:off x="5271" y="-546"/>
                <a:ext cx="94" cy="724"/>
              </a:xfrm>
              <a:custGeom>
                <a:avLst/>
                <a:gdLst>
                  <a:gd name="T0" fmla="*/ 12 w 94"/>
                  <a:gd name="T1" fmla="*/ 122 h 724"/>
                  <a:gd name="T2" fmla="*/ 12 w 94"/>
                  <a:gd name="T3" fmla="*/ 122 h 724"/>
                  <a:gd name="T4" fmla="*/ 4 w 94"/>
                  <a:gd name="T5" fmla="*/ 164 h 724"/>
                  <a:gd name="T6" fmla="*/ 0 w 94"/>
                  <a:gd name="T7" fmla="*/ 206 h 724"/>
                  <a:gd name="T8" fmla="*/ 0 w 94"/>
                  <a:gd name="T9" fmla="*/ 250 h 724"/>
                  <a:gd name="T10" fmla="*/ 0 w 94"/>
                  <a:gd name="T11" fmla="*/ 296 h 724"/>
                  <a:gd name="T12" fmla="*/ 2 w 94"/>
                  <a:gd name="T13" fmla="*/ 384 h 724"/>
                  <a:gd name="T14" fmla="*/ 4 w 94"/>
                  <a:gd name="T15" fmla="*/ 472 h 724"/>
                  <a:gd name="T16" fmla="*/ 4 w 94"/>
                  <a:gd name="T17" fmla="*/ 472 h 724"/>
                  <a:gd name="T18" fmla="*/ 2 w 94"/>
                  <a:gd name="T19" fmla="*/ 544 h 724"/>
                  <a:gd name="T20" fmla="*/ 0 w 94"/>
                  <a:gd name="T21" fmla="*/ 594 h 724"/>
                  <a:gd name="T22" fmla="*/ 2 w 94"/>
                  <a:gd name="T23" fmla="*/ 644 h 724"/>
                  <a:gd name="T24" fmla="*/ 4 w 94"/>
                  <a:gd name="T25" fmla="*/ 666 h 724"/>
                  <a:gd name="T26" fmla="*/ 8 w 94"/>
                  <a:gd name="T27" fmla="*/ 686 h 724"/>
                  <a:gd name="T28" fmla="*/ 12 w 94"/>
                  <a:gd name="T29" fmla="*/ 704 h 724"/>
                  <a:gd name="T30" fmla="*/ 18 w 94"/>
                  <a:gd name="T31" fmla="*/ 716 h 724"/>
                  <a:gd name="T32" fmla="*/ 22 w 94"/>
                  <a:gd name="T33" fmla="*/ 720 h 724"/>
                  <a:gd name="T34" fmla="*/ 28 w 94"/>
                  <a:gd name="T35" fmla="*/ 722 h 724"/>
                  <a:gd name="T36" fmla="*/ 32 w 94"/>
                  <a:gd name="T37" fmla="*/ 724 h 724"/>
                  <a:gd name="T38" fmla="*/ 38 w 94"/>
                  <a:gd name="T39" fmla="*/ 724 h 724"/>
                  <a:gd name="T40" fmla="*/ 44 w 94"/>
                  <a:gd name="T41" fmla="*/ 722 h 724"/>
                  <a:gd name="T42" fmla="*/ 50 w 94"/>
                  <a:gd name="T43" fmla="*/ 718 h 724"/>
                  <a:gd name="T44" fmla="*/ 64 w 94"/>
                  <a:gd name="T45" fmla="*/ 704 h 724"/>
                  <a:gd name="T46" fmla="*/ 64 w 94"/>
                  <a:gd name="T47" fmla="*/ 704 h 724"/>
                  <a:gd name="T48" fmla="*/ 74 w 94"/>
                  <a:gd name="T49" fmla="*/ 692 h 724"/>
                  <a:gd name="T50" fmla="*/ 80 w 94"/>
                  <a:gd name="T51" fmla="*/ 676 h 724"/>
                  <a:gd name="T52" fmla="*/ 86 w 94"/>
                  <a:gd name="T53" fmla="*/ 658 h 724"/>
                  <a:gd name="T54" fmla="*/ 90 w 94"/>
                  <a:gd name="T55" fmla="*/ 638 h 724"/>
                  <a:gd name="T56" fmla="*/ 92 w 94"/>
                  <a:gd name="T57" fmla="*/ 614 h 724"/>
                  <a:gd name="T58" fmla="*/ 92 w 94"/>
                  <a:gd name="T59" fmla="*/ 590 h 724"/>
                  <a:gd name="T60" fmla="*/ 92 w 94"/>
                  <a:gd name="T61" fmla="*/ 540 h 724"/>
                  <a:gd name="T62" fmla="*/ 90 w 94"/>
                  <a:gd name="T63" fmla="*/ 490 h 724"/>
                  <a:gd name="T64" fmla="*/ 86 w 94"/>
                  <a:gd name="T65" fmla="*/ 440 h 724"/>
                  <a:gd name="T66" fmla="*/ 84 w 94"/>
                  <a:gd name="T67" fmla="*/ 398 h 724"/>
                  <a:gd name="T68" fmla="*/ 82 w 94"/>
                  <a:gd name="T69" fmla="*/ 362 h 724"/>
                  <a:gd name="T70" fmla="*/ 82 w 94"/>
                  <a:gd name="T71" fmla="*/ 362 h 724"/>
                  <a:gd name="T72" fmla="*/ 84 w 94"/>
                  <a:gd name="T73" fmla="*/ 322 h 724"/>
                  <a:gd name="T74" fmla="*/ 86 w 94"/>
                  <a:gd name="T75" fmla="*/ 276 h 724"/>
                  <a:gd name="T76" fmla="*/ 90 w 94"/>
                  <a:gd name="T77" fmla="*/ 226 h 724"/>
                  <a:gd name="T78" fmla="*/ 94 w 94"/>
                  <a:gd name="T79" fmla="*/ 174 h 724"/>
                  <a:gd name="T80" fmla="*/ 94 w 94"/>
                  <a:gd name="T81" fmla="*/ 124 h 724"/>
                  <a:gd name="T82" fmla="*/ 92 w 94"/>
                  <a:gd name="T83" fmla="*/ 98 h 724"/>
                  <a:gd name="T84" fmla="*/ 90 w 94"/>
                  <a:gd name="T85" fmla="*/ 76 h 724"/>
                  <a:gd name="T86" fmla="*/ 86 w 94"/>
                  <a:gd name="T87" fmla="*/ 54 h 724"/>
                  <a:gd name="T88" fmla="*/ 80 w 94"/>
                  <a:gd name="T89" fmla="*/ 34 h 724"/>
                  <a:gd name="T90" fmla="*/ 74 w 94"/>
                  <a:gd name="T91" fmla="*/ 16 h 724"/>
                  <a:gd name="T92" fmla="*/ 64 w 94"/>
                  <a:gd name="T93" fmla="*/ 0 h 724"/>
                  <a:gd name="T94" fmla="*/ 64 w 94"/>
                  <a:gd name="T95" fmla="*/ 0 h 724"/>
                  <a:gd name="T96" fmla="*/ 46 w 94"/>
                  <a:gd name="T97" fmla="*/ 32 h 724"/>
                  <a:gd name="T98" fmla="*/ 30 w 94"/>
                  <a:gd name="T99" fmla="*/ 66 h 724"/>
                  <a:gd name="T100" fmla="*/ 18 w 94"/>
                  <a:gd name="T101" fmla="*/ 102 h 724"/>
                  <a:gd name="T102" fmla="*/ 14 w 94"/>
                  <a:gd name="T103" fmla="*/ 120 h 724"/>
                  <a:gd name="T104" fmla="*/ 12 w 94"/>
                  <a:gd name="T105" fmla="*/ 138 h 724"/>
                  <a:gd name="T106" fmla="*/ 12 w 94"/>
                  <a:gd name="T107" fmla="*/ 122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4" h="724">
                    <a:moveTo>
                      <a:pt x="12" y="122"/>
                    </a:moveTo>
                    <a:lnTo>
                      <a:pt x="12" y="122"/>
                    </a:lnTo>
                    <a:lnTo>
                      <a:pt x="4" y="164"/>
                    </a:lnTo>
                    <a:lnTo>
                      <a:pt x="0" y="206"/>
                    </a:lnTo>
                    <a:lnTo>
                      <a:pt x="0" y="250"/>
                    </a:lnTo>
                    <a:lnTo>
                      <a:pt x="0" y="296"/>
                    </a:lnTo>
                    <a:lnTo>
                      <a:pt x="2" y="384"/>
                    </a:lnTo>
                    <a:lnTo>
                      <a:pt x="4" y="472"/>
                    </a:lnTo>
                    <a:lnTo>
                      <a:pt x="4" y="472"/>
                    </a:lnTo>
                    <a:lnTo>
                      <a:pt x="2" y="544"/>
                    </a:lnTo>
                    <a:lnTo>
                      <a:pt x="0" y="594"/>
                    </a:lnTo>
                    <a:lnTo>
                      <a:pt x="2" y="644"/>
                    </a:lnTo>
                    <a:lnTo>
                      <a:pt x="4" y="666"/>
                    </a:lnTo>
                    <a:lnTo>
                      <a:pt x="8" y="686"/>
                    </a:lnTo>
                    <a:lnTo>
                      <a:pt x="12" y="704"/>
                    </a:lnTo>
                    <a:lnTo>
                      <a:pt x="18" y="716"/>
                    </a:lnTo>
                    <a:lnTo>
                      <a:pt x="22" y="720"/>
                    </a:lnTo>
                    <a:lnTo>
                      <a:pt x="28" y="722"/>
                    </a:lnTo>
                    <a:lnTo>
                      <a:pt x="32" y="724"/>
                    </a:lnTo>
                    <a:lnTo>
                      <a:pt x="38" y="724"/>
                    </a:lnTo>
                    <a:lnTo>
                      <a:pt x="44" y="722"/>
                    </a:lnTo>
                    <a:lnTo>
                      <a:pt x="50" y="718"/>
                    </a:lnTo>
                    <a:lnTo>
                      <a:pt x="64" y="704"/>
                    </a:lnTo>
                    <a:lnTo>
                      <a:pt x="64" y="704"/>
                    </a:lnTo>
                    <a:lnTo>
                      <a:pt x="74" y="692"/>
                    </a:lnTo>
                    <a:lnTo>
                      <a:pt x="80" y="676"/>
                    </a:lnTo>
                    <a:lnTo>
                      <a:pt x="86" y="658"/>
                    </a:lnTo>
                    <a:lnTo>
                      <a:pt x="90" y="638"/>
                    </a:lnTo>
                    <a:lnTo>
                      <a:pt x="92" y="614"/>
                    </a:lnTo>
                    <a:lnTo>
                      <a:pt x="92" y="590"/>
                    </a:lnTo>
                    <a:lnTo>
                      <a:pt x="92" y="540"/>
                    </a:lnTo>
                    <a:lnTo>
                      <a:pt x="90" y="490"/>
                    </a:lnTo>
                    <a:lnTo>
                      <a:pt x="86" y="440"/>
                    </a:lnTo>
                    <a:lnTo>
                      <a:pt x="84" y="398"/>
                    </a:lnTo>
                    <a:lnTo>
                      <a:pt x="82" y="362"/>
                    </a:lnTo>
                    <a:lnTo>
                      <a:pt x="82" y="362"/>
                    </a:lnTo>
                    <a:lnTo>
                      <a:pt x="84" y="322"/>
                    </a:lnTo>
                    <a:lnTo>
                      <a:pt x="86" y="276"/>
                    </a:lnTo>
                    <a:lnTo>
                      <a:pt x="90" y="226"/>
                    </a:lnTo>
                    <a:lnTo>
                      <a:pt x="94" y="174"/>
                    </a:lnTo>
                    <a:lnTo>
                      <a:pt x="94" y="124"/>
                    </a:lnTo>
                    <a:lnTo>
                      <a:pt x="92" y="98"/>
                    </a:lnTo>
                    <a:lnTo>
                      <a:pt x="90" y="76"/>
                    </a:lnTo>
                    <a:lnTo>
                      <a:pt x="86" y="54"/>
                    </a:lnTo>
                    <a:lnTo>
                      <a:pt x="80" y="34"/>
                    </a:lnTo>
                    <a:lnTo>
                      <a:pt x="74" y="16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46" y="32"/>
                    </a:lnTo>
                    <a:lnTo>
                      <a:pt x="30" y="66"/>
                    </a:lnTo>
                    <a:lnTo>
                      <a:pt x="18" y="102"/>
                    </a:lnTo>
                    <a:lnTo>
                      <a:pt x="14" y="120"/>
                    </a:lnTo>
                    <a:lnTo>
                      <a:pt x="12" y="138"/>
                    </a:lnTo>
                    <a:lnTo>
                      <a:pt x="12" y="1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" name="Freeform 200"/>
              <p:cNvSpPr>
                <a:spLocks/>
              </p:cNvSpPr>
              <p:nvPr userDrawn="1"/>
            </p:nvSpPr>
            <p:spPr bwMode="auto">
              <a:xfrm>
                <a:off x="5271" y="-546"/>
                <a:ext cx="94" cy="724"/>
              </a:xfrm>
              <a:custGeom>
                <a:avLst/>
                <a:gdLst>
                  <a:gd name="T0" fmla="*/ 12 w 94"/>
                  <a:gd name="T1" fmla="*/ 122 h 724"/>
                  <a:gd name="T2" fmla="*/ 12 w 94"/>
                  <a:gd name="T3" fmla="*/ 122 h 724"/>
                  <a:gd name="T4" fmla="*/ 4 w 94"/>
                  <a:gd name="T5" fmla="*/ 164 h 724"/>
                  <a:gd name="T6" fmla="*/ 0 w 94"/>
                  <a:gd name="T7" fmla="*/ 206 h 724"/>
                  <a:gd name="T8" fmla="*/ 0 w 94"/>
                  <a:gd name="T9" fmla="*/ 250 h 724"/>
                  <a:gd name="T10" fmla="*/ 0 w 94"/>
                  <a:gd name="T11" fmla="*/ 296 h 724"/>
                  <a:gd name="T12" fmla="*/ 2 w 94"/>
                  <a:gd name="T13" fmla="*/ 384 h 724"/>
                  <a:gd name="T14" fmla="*/ 4 w 94"/>
                  <a:gd name="T15" fmla="*/ 472 h 724"/>
                  <a:gd name="T16" fmla="*/ 4 w 94"/>
                  <a:gd name="T17" fmla="*/ 472 h 724"/>
                  <a:gd name="T18" fmla="*/ 2 w 94"/>
                  <a:gd name="T19" fmla="*/ 544 h 724"/>
                  <a:gd name="T20" fmla="*/ 0 w 94"/>
                  <a:gd name="T21" fmla="*/ 594 h 724"/>
                  <a:gd name="T22" fmla="*/ 2 w 94"/>
                  <a:gd name="T23" fmla="*/ 644 h 724"/>
                  <a:gd name="T24" fmla="*/ 4 w 94"/>
                  <a:gd name="T25" fmla="*/ 666 h 724"/>
                  <a:gd name="T26" fmla="*/ 8 w 94"/>
                  <a:gd name="T27" fmla="*/ 686 h 724"/>
                  <a:gd name="T28" fmla="*/ 12 w 94"/>
                  <a:gd name="T29" fmla="*/ 704 h 724"/>
                  <a:gd name="T30" fmla="*/ 18 w 94"/>
                  <a:gd name="T31" fmla="*/ 716 h 724"/>
                  <a:gd name="T32" fmla="*/ 22 w 94"/>
                  <a:gd name="T33" fmla="*/ 720 h 724"/>
                  <a:gd name="T34" fmla="*/ 28 w 94"/>
                  <a:gd name="T35" fmla="*/ 722 h 724"/>
                  <a:gd name="T36" fmla="*/ 32 w 94"/>
                  <a:gd name="T37" fmla="*/ 724 h 724"/>
                  <a:gd name="T38" fmla="*/ 38 w 94"/>
                  <a:gd name="T39" fmla="*/ 724 h 724"/>
                  <a:gd name="T40" fmla="*/ 44 w 94"/>
                  <a:gd name="T41" fmla="*/ 722 h 724"/>
                  <a:gd name="T42" fmla="*/ 50 w 94"/>
                  <a:gd name="T43" fmla="*/ 718 h 724"/>
                  <a:gd name="T44" fmla="*/ 64 w 94"/>
                  <a:gd name="T45" fmla="*/ 704 h 724"/>
                  <a:gd name="T46" fmla="*/ 64 w 94"/>
                  <a:gd name="T47" fmla="*/ 704 h 724"/>
                  <a:gd name="T48" fmla="*/ 74 w 94"/>
                  <a:gd name="T49" fmla="*/ 692 h 724"/>
                  <a:gd name="T50" fmla="*/ 80 w 94"/>
                  <a:gd name="T51" fmla="*/ 676 h 724"/>
                  <a:gd name="T52" fmla="*/ 86 w 94"/>
                  <a:gd name="T53" fmla="*/ 658 h 724"/>
                  <a:gd name="T54" fmla="*/ 90 w 94"/>
                  <a:gd name="T55" fmla="*/ 638 h 724"/>
                  <a:gd name="T56" fmla="*/ 92 w 94"/>
                  <a:gd name="T57" fmla="*/ 614 h 724"/>
                  <a:gd name="T58" fmla="*/ 92 w 94"/>
                  <a:gd name="T59" fmla="*/ 590 h 724"/>
                  <a:gd name="T60" fmla="*/ 92 w 94"/>
                  <a:gd name="T61" fmla="*/ 540 h 724"/>
                  <a:gd name="T62" fmla="*/ 90 w 94"/>
                  <a:gd name="T63" fmla="*/ 490 h 724"/>
                  <a:gd name="T64" fmla="*/ 86 w 94"/>
                  <a:gd name="T65" fmla="*/ 440 h 724"/>
                  <a:gd name="T66" fmla="*/ 84 w 94"/>
                  <a:gd name="T67" fmla="*/ 398 h 724"/>
                  <a:gd name="T68" fmla="*/ 82 w 94"/>
                  <a:gd name="T69" fmla="*/ 362 h 724"/>
                  <a:gd name="T70" fmla="*/ 82 w 94"/>
                  <a:gd name="T71" fmla="*/ 362 h 724"/>
                  <a:gd name="T72" fmla="*/ 84 w 94"/>
                  <a:gd name="T73" fmla="*/ 322 h 724"/>
                  <a:gd name="T74" fmla="*/ 86 w 94"/>
                  <a:gd name="T75" fmla="*/ 276 h 724"/>
                  <a:gd name="T76" fmla="*/ 90 w 94"/>
                  <a:gd name="T77" fmla="*/ 226 h 724"/>
                  <a:gd name="T78" fmla="*/ 94 w 94"/>
                  <a:gd name="T79" fmla="*/ 174 h 724"/>
                  <a:gd name="T80" fmla="*/ 94 w 94"/>
                  <a:gd name="T81" fmla="*/ 124 h 724"/>
                  <a:gd name="T82" fmla="*/ 92 w 94"/>
                  <a:gd name="T83" fmla="*/ 98 h 724"/>
                  <a:gd name="T84" fmla="*/ 90 w 94"/>
                  <a:gd name="T85" fmla="*/ 76 h 724"/>
                  <a:gd name="T86" fmla="*/ 86 w 94"/>
                  <a:gd name="T87" fmla="*/ 54 h 724"/>
                  <a:gd name="T88" fmla="*/ 80 w 94"/>
                  <a:gd name="T89" fmla="*/ 34 h 724"/>
                  <a:gd name="T90" fmla="*/ 74 w 94"/>
                  <a:gd name="T91" fmla="*/ 16 h 724"/>
                  <a:gd name="T92" fmla="*/ 64 w 94"/>
                  <a:gd name="T93" fmla="*/ 0 h 724"/>
                  <a:gd name="T94" fmla="*/ 64 w 94"/>
                  <a:gd name="T95" fmla="*/ 0 h 724"/>
                  <a:gd name="T96" fmla="*/ 46 w 94"/>
                  <a:gd name="T97" fmla="*/ 32 h 724"/>
                  <a:gd name="T98" fmla="*/ 30 w 94"/>
                  <a:gd name="T99" fmla="*/ 66 h 724"/>
                  <a:gd name="T100" fmla="*/ 18 w 94"/>
                  <a:gd name="T101" fmla="*/ 102 h 724"/>
                  <a:gd name="T102" fmla="*/ 14 w 94"/>
                  <a:gd name="T103" fmla="*/ 120 h 724"/>
                  <a:gd name="T104" fmla="*/ 12 w 94"/>
                  <a:gd name="T105" fmla="*/ 138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4" h="724">
                    <a:moveTo>
                      <a:pt x="12" y="122"/>
                    </a:moveTo>
                    <a:lnTo>
                      <a:pt x="12" y="122"/>
                    </a:lnTo>
                    <a:lnTo>
                      <a:pt x="4" y="164"/>
                    </a:lnTo>
                    <a:lnTo>
                      <a:pt x="0" y="206"/>
                    </a:lnTo>
                    <a:lnTo>
                      <a:pt x="0" y="250"/>
                    </a:lnTo>
                    <a:lnTo>
                      <a:pt x="0" y="296"/>
                    </a:lnTo>
                    <a:lnTo>
                      <a:pt x="2" y="384"/>
                    </a:lnTo>
                    <a:lnTo>
                      <a:pt x="4" y="472"/>
                    </a:lnTo>
                    <a:lnTo>
                      <a:pt x="4" y="472"/>
                    </a:lnTo>
                    <a:lnTo>
                      <a:pt x="2" y="544"/>
                    </a:lnTo>
                    <a:lnTo>
                      <a:pt x="0" y="594"/>
                    </a:lnTo>
                    <a:lnTo>
                      <a:pt x="2" y="644"/>
                    </a:lnTo>
                    <a:lnTo>
                      <a:pt x="4" y="666"/>
                    </a:lnTo>
                    <a:lnTo>
                      <a:pt x="8" y="686"/>
                    </a:lnTo>
                    <a:lnTo>
                      <a:pt x="12" y="704"/>
                    </a:lnTo>
                    <a:lnTo>
                      <a:pt x="18" y="716"/>
                    </a:lnTo>
                    <a:lnTo>
                      <a:pt x="22" y="720"/>
                    </a:lnTo>
                    <a:lnTo>
                      <a:pt x="28" y="722"/>
                    </a:lnTo>
                    <a:lnTo>
                      <a:pt x="32" y="724"/>
                    </a:lnTo>
                    <a:lnTo>
                      <a:pt x="38" y="724"/>
                    </a:lnTo>
                    <a:lnTo>
                      <a:pt x="44" y="722"/>
                    </a:lnTo>
                    <a:lnTo>
                      <a:pt x="50" y="718"/>
                    </a:lnTo>
                    <a:lnTo>
                      <a:pt x="64" y="704"/>
                    </a:lnTo>
                    <a:lnTo>
                      <a:pt x="64" y="704"/>
                    </a:lnTo>
                    <a:lnTo>
                      <a:pt x="74" y="692"/>
                    </a:lnTo>
                    <a:lnTo>
                      <a:pt x="80" y="676"/>
                    </a:lnTo>
                    <a:lnTo>
                      <a:pt x="86" y="658"/>
                    </a:lnTo>
                    <a:lnTo>
                      <a:pt x="90" y="638"/>
                    </a:lnTo>
                    <a:lnTo>
                      <a:pt x="92" y="614"/>
                    </a:lnTo>
                    <a:lnTo>
                      <a:pt x="92" y="590"/>
                    </a:lnTo>
                    <a:lnTo>
                      <a:pt x="92" y="540"/>
                    </a:lnTo>
                    <a:lnTo>
                      <a:pt x="90" y="490"/>
                    </a:lnTo>
                    <a:lnTo>
                      <a:pt x="86" y="440"/>
                    </a:lnTo>
                    <a:lnTo>
                      <a:pt x="84" y="398"/>
                    </a:lnTo>
                    <a:lnTo>
                      <a:pt x="82" y="362"/>
                    </a:lnTo>
                    <a:lnTo>
                      <a:pt x="82" y="362"/>
                    </a:lnTo>
                    <a:lnTo>
                      <a:pt x="84" y="322"/>
                    </a:lnTo>
                    <a:lnTo>
                      <a:pt x="86" y="276"/>
                    </a:lnTo>
                    <a:lnTo>
                      <a:pt x="90" y="226"/>
                    </a:lnTo>
                    <a:lnTo>
                      <a:pt x="94" y="174"/>
                    </a:lnTo>
                    <a:lnTo>
                      <a:pt x="94" y="124"/>
                    </a:lnTo>
                    <a:lnTo>
                      <a:pt x="92" y="98"/>
                    </a:lnTo>
                    <a:lnTo>
                      <a:pt x="90" y="76"/>
                    </a:lnTo>
                    <a:lnTo>
                      <a:pt x="86" y="54"/>
                    </a:lnTo>
                    <a:lnTo>
                      <a:pt x="80" y="34"/>
                    </a:lnTo>
                    <a:lnTo>
                      <a:pt x="74" y="16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46" y="32"/>
                    </a:lnTo>
                    <a:lnTo>
                      <a:pt x="30" y="66"/>
                    </a:lnTo>
                    <a:lnTo>
                      <a:pt x="18" y="102"/>
                    </a:lnTo>
                    <a:lnTo>
                      <a:pt x="14" y="120"/>
                    </a:lnTo>
                    <a:lnTo>
                      <a:pt x="12" y="1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" name="Freeform 201"/>
              <p:cNvSpPr>
                <a:spLocks/>
              </p:cNvSpPr>
              <p:nvPr userDrawn="1"/>
            </p:nvSpPr>
            <p:spPr bwMode="auto">
              <a:xfrm>
                <a:off x="5895" y="-502"/>
                <a:ext cx="132" cy="786"/>
              </a:xfrm>
              <a:custGeom>
                <a:avLst/>
                <a:gdLst>
                  <a:gd name="T0" fmla="*/ 12 w 132"/>
                  <a:gd name="T1" fmla="*/ 148 h 786"/>
                  <a:gd name="T2" fmla="*/ 12 w 132"/>
                  <a:gd name="T3" fmla="*/ 148 h 786"/>
                  <a:gd name="T4" fmla="*/ 12 w 132"/>
                  <a:gd name="T5" fmla="*/ 192 h 786"/>
                  <a:gd name="T6" fmla="*/ 16 w 132"/>
                  <a:gd name="T7" fmla="*/ 236 h 786"/>
                  <a:gd name="T8" fmla="*/ 22 w 132"/>
                  <a:gd name="T9" fmla="*/ 280 h 786"/>
                  <a:gd name="T10" fmla="*/ 28 w 132"/>
                  <a:gd name="T11" fmla="*/ 324 h 786"/>
                  <a:gd name="T12" fmla="*/ 40 w 132"/>
                  <a:gd name="T13" fmla="*/ 410 h 786"/>
                  <a:gd name="T14" fmla="*/ 46 w 132"/>
                  <a:gd name="T15" fmla="*/ 454 h 786"/>
                  <a:gd name="T16" fmla="*/ 50 w 132"/>
                  <a:gd name="T17" fmla="*/ 498 h 786"/>
                  <a:gd name="T18" fmla="*/ 50 w 132"/>
                  <a:gd name="T19" fmla="*/ 498 h 786"/>
                  <a:gd name="T20" fmla="*/ 52 w 132"/>
                  <a:gd name="T21" fmla="*/ 534 h 786"/>
                  <a:gd name="T22" fmla="*/ 50 w 132"/>
                  <a:gd name="T23" fmla="*/ 574 h 786"/>
                  <a:gd name="T24" fmla="*/ 48 w 132"/>
                  <a:gd name="T25" fmla="*/ 612 h 786"/>
                  <a:gd name="T26" fmla="*/ 50 w 132"/>
                  <a:gd name="T27" fmla="*/ 652 h 786"/>
                  <a:gd name="T28" fmla="*/ 50 w 132"/>
                  <a:gd name="T29" fmla="*/ 672 h 786"/>
                  <a:gd name="T30" fmla="*/ 52 w 132"/>
                  <a:gd name="T31" fmla="*/ 690 h 786"/>
                  <a:gd name="T32" fmla="*/ 56 w 132"/>
                  <a:gd name="T33" fmla="*/ 708 h 786"/>
                  <a:gd name="T34" fmla="*/ 62 w 132"/>
                  <a:gd name="T35" fmla="*/ 726 h 786"/>
                  <a:gd name="T36" fmla="*/ 68 w 132"/>
                  <a:gd name="T37" fmla="*/ 742 h 786"/>
                  <a:gd name="T38" fmla="*/ 78 w 132"/>
                  <a:gd name="T39" fmla="*/ 758 h 786"/>
                  <a:gd name="T40" fmla="*/ 88 w 132"/>
                  <a:gd name="T41" fmla="*/ 772 h 786"/>
                  <a:gd name="T42" fmla="*/ 102 w 132"/>
                  <a:gd name="T43" fmla="*/ 786 h 786"/>
                  <a:gd name="T44" fmla="*/ 102 w 132"/>
                  <a:gd name="T45" fmla="*/ 786 h 786"/>
                  <a:gd name="T46" fmla="*/ 110 w 132"/>
                  <a:gd name="T47" fmla="*/ 772 h 786"/>
                  <a:gd name="T48" fmla="*/ 116 w 132"/>
                  <a:gd name="T49" fmla="*/ 758 h 786"/>
                  <a:gd name="T50" fmla="*/ 124 w 132"/>
                  <a:gd name="T51" fmla="*/ 728 h 786"/>
                  <a:gd name="T52" fmla="*/ 128 w 132"/>
                  <a:gd name="T53" fmla="*/ 698 h 786"/>
                  <a:gd name="T54" fmla="*/ 130 w 132"/>
                  <a:gd name="T55" fmla="*/ 666 h 786"/>
                  <a:gd name="T56" fmla="*/ 132 w 132"/>
                  <a:gd name="T57" fmla="*/ 634 h 786"/>
                  <a:gd name="T58" fmla="*/ 130 w 132"/>
                  <a:gd name="T59" fmla="*/ 600 h 786"/>
                  <a:gd name="T60" fmla="*/ 126 w 132"/>
                  <a:gd name="T61" fmla="*/ 540 h 786"/>
                  <a:gd name="T62" fmla="*/ 126 w 132"/>
                  <a:gd name="T63" fmla="*/ 540 h 786"/>
                  <a:gd name="T64" fmla="*/ 124 w 132"/>
                  <a:gd name="T65" fmla="*/ 466 h 786"/>
                  <a:gd name="T66" fmla="*/ 124 w 132"/>
                  <a:gd name="T67" fmla="*/ 392 h 786"/>
                  <a:gd name="T68" fmla="*/ 122 w 132"/>
                  <a:gd name="T69" fmla="*/ 316 h 786"/>
                  <a:gd name="T70" fmla="*/ 120 w 132"/>
                  <a:gd name="T71" fmla="*/ 242 h 786"/>
                  <a:gd name="T72" fmla="*/ 120 w 132"/>
                  <a:gd name="T73" fmla="*/ 242 h 786"/>
                  <a:gd name="T74" fmla="*/ 120 w 132"/>
                  <a:gd name="T75" fmla="*/ 186 h 786"/>
                  <a:gd name="T76" fmla="*/ 118 w 132"/>
                  <a:gd name="T77" fmla="*/ 154 h 786"/>
                  <a:gd name="T78" fmla="*/ 116 w 132"/>
                  <a:gd name="T79" fmla="*/ 122 h 786"/>
                  <a:gd name="T80" fmla="*/ 110 w 132"/>
                  <a:gd name="T81" fmla="*/ 88 h 786"/>
                  <a:gd name="T82" fmla="*/ 102 w 132"/>
                  <a:gd name="T83" fmla="*/ 60 h 786"/>
                  <a:gd name="T84" fmla="*/ 96 w 132"/>
                  <a:gd name="T85" fmla="*/ 46 h 786"/>
                  <a:gd name="T86" fmla="*/ 90 w 132"/>
                  <a:gd name="T87" fmla="*/ 34 h 786"/>
                  <a:gd name="T88" fmla="*/ 82 w 132"/>
                  <a:gd name="T89" fmla="*/ 24 h 786"/>
                  <a:gd name="T90" fmla="*/ 74 w 132"/>
                  <a:gd name="T91" fmla="*/ 16 h 786"/>
                  <a:gd name="T92" fmla="*/ 74 w 132"/>
                  <a:gd name="T93" fmla="*/ 16 h 786"/>
                  <a:gd name="T94" fmla="*/ 58 w 132"/>
                  <a:gd name="T95" fmla="*/ 6 h 786"/>
                  <a:gd name="T96" fmla="*/ 46 w 132"/>
                  <a:gd name="T97" fmla="*/ 0 h 786"/>
                  <a:gd name="T98" fmla="*/ 36 w 132"/>
                  <a:gd name="T99" fmla="*/ 0 h 786"/>
                  <a:gd name="T100" fmla="*/ 26 w 132"/>
                  <a:gd name="T101" fmla="*/ 2 h 786"/>
                  <a:gd name="T102" fmla="*/ 18 w 132"/>
                  <a:gd name="T103" fmla="*/ 8 h 786"/>
                  <a:gd name="T104" fmla="*/ 12 w 132"/>
                  <a:gd name="T105" fmla="*/ 16 h 786"/>
                  <a:gd name="T106" fmla="*/ 8 w 132"/>
                  <a:gd name="T107" fmla="*/ 28 h 786"/>
                  <a:gd name="T108" fmla="*/ 4 w 132"/>
                  <a:gd name="T109" fmla="*/ 40 h 786"/>
                  <a:gd name="T110" fmla="*/ 2 w 132"/>
                  <a:gd name="T111" fmla="*/ 54 h 786"/>
                  <a:gd name="T112" fmla="*/ 0 w 132"/>
                  <a:gd name="T113" fmla="*/ 70 h 786"/>
                  <a:gd name="T114" fmla="*/ 0 w 132"/>
                  <a:gd name="T115" fmla="*/ 102 h 786"/>
                  <a:gd name="T116" fmla="*/ 4 w 132"/>
                  <a:gd name="T117" fmla="*/ 132 h 786"/>
                  <a:gd name="T118" fmla="*/ 12 w 132"/>
                  <a:gd name="T119" fmla="*/ 156 h 786"/>
                  <a:gd name="T120" fmla="*/ 12 w 132"/>
                  <a:gd name="T121" fmla="*/ 148 h 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2" h="786">
                    <a:moveTo>
                      <a:pt x="12" y="148"/>
                    </a:moveTo>
                    <a:lnTo>
                      <a:pt x="12" y="148"/>
                    </a:lnTo>
                    <a:lnTo>
                      <a:pt x="12" y="192"/>
                    </a:lnTo>
                    <a:lnTo>
                      <a:pt x="16" y="236"/>
                    </a:lnTo>
                    <a:lnTo>
                      <a:pt x="22" y="280"/>
                    </a:lnTo>
                    <a:lnTo>
                      <a:pt x="28" y="324"/>
                    </a:lnTo>
                    <a:lnTo>
                      <a:pt x="40" y="410"/>
                    </a:lnTo>
                    <a:lnTo>
                      <a:pt x="46" y="454"/>
                    </a:lnTo>
                    <a:lnTo>
                      <a:pt x="50" y="498"/>
                    </a:lnTo>
                    <a:lnTo>
                      <a:pt x="50" y="498"/>
                    </a:lnTo>
                    <a:lnTo>
                      <a:pt x="52" y="534"/>
                    </a:lnTo>
                    <a:lnTo>
                      <a:pt x="50" y="574"/>
                    </a:lnTo>
                    <a:lnTo>
                      <a:pt x="48" y="612"/>
                    </a:lnTo>
                    <a:lnTo>
                      <a:pt x="50" y="652"/>
                    </a:lnTo>
                    <a:lnTo>
                      <a:pt x="50" y="672"/>
                    </a:lnTo>
                    <a:lnTo>
                      <a:pt x="52" y="690"/>
                    </a:lnTo>
                    <a:lnTo>
                      <a:pt x="56" y="708"/>
                    </a:lnTo>
                    <a:lnTo>
                      <a:pt x="62" y="726"/>
                    </a:lnTo>
                    <a:lnTo>
                      <a:pt x="68" y="742"/>
                    </a:lnTo>
                    <a:lnTo>
                      <a:pt x="78" y="758"/>
                    </a:lnTo>
                    <a:lnTo>
                      <a:pt x="88" y="772"/>
                    </a:lnTo>
                    <a:lnTo>
                      <a:pt x="102" y="786"/>
                    </a:lnTo>
                    <a:lnTo>
                      <a:pt x="102" y="786"/>
                    </a:lnTo>
                    <a:lnTo>
                      <a:pt x="110" y="772"/>
                    </a:lnTo>
                    <a:lnTo>
                      <a:pt x="116" y="758"/>
                    </a:lnTo>
                    <a:lnTo>
                      <a:pt x="124" y="728"/>
                    </a:lnTo>
                    <a:lnTo>
                      <a:pt x="128" y="698"/>
                    </a:lnTo>
                    <a:lnTo>
                      <a:pt x="130" y="666"/>
                    </a:lnTo>
                    <a:lnTo>
                      <a:pt x="132" y="634"/>
                    </a:lnTo>
                    <a:lnTo>
                      <a:pt x="130" y="600"/>
                    </a:lnTo>
                    <a:lnTo>
                      <a:pt x="126" y="540"/>
                    </a:lnTo>
                    <a:lnTo>
                      <a:pt x="126" y="540"/>
                    </a:lnTo>
                    <a:lnTo>
                      <a:pt x="124" y="466"/>
                    </a:lnTo>
                    <a:lnTo>
                      <a:pt x="124" y="392"/>
                    </a:lnTo>
                    <a:lnTo>
                      <a:pt x="122" y="316"/>
                    </a:lnTo>
                    <a:lnTo>
                      <a:pt x="120" y="242"/>
                    </a:lnTo>
                    <a:lnTo>
                      <a:pt x="120" y="242"/>
                    </a:lnTo>
                    <a:lnTo>
                      <a:pt x="120" y="186"/>
                    </a:lnTo>
                    <a:lnTo>
                      <a:pt x="118" y="154"/>
                    </a:lnTo>
                    <a:lnTo>
                      <a:pt x="116" y="122"/>
                    </a:lnTo>
                    <a:lnTo>
                      <a:pt x="110" y="88"/>
                    </a:lnTo>
                    <a:lnTo>
                      <a:pt x="102" y="60"/>
                    </a:lnTo>
                    <a:lnTo>
                      <a:pt x="96" y="46"/>
                    </a:lnTo>
                    <a:lnTo>
                      <a:pt x="90" y="34"/>
                    </a:lnTo>
                    <a:lnTo>
                      <a:pt x="82" y="24"/>
                    </a:lnTo>
                    <a:lnTo>
                      <a:pt x="74" y="16"/>
                    </a:lnTo>
                    <a:lnTo>
                      <a:pt x="74" y="16"/>
                    </a:lnTo>
                    <a:lnTo>
                      <a:pt x="58" y="6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8" y="8"/>
                    </a:lnTo>
                    <a:lnTo>
                      <a:pt x="12" y="16"/>
                    </a:lnTo>
                    <a:lnTo>
                      <a:pt x="8" y="28"/>
                    </a:lnTo>
                    <a:lnTo>
                      <a:pt x="4" y="40"/>
                    </a:lnTo>
                    <a:lnTo>
                      <a:pt x="2" y="54"/>
                    </a:lnTo>
                    <a:lnTo>
                      <a:pt x="0" y="70"/>
                    </a:lnTo>
                    <a:lnTo>
                      <a:pt x="0" y="102"/>
                    </a:lnTo>
                    <a:lnTo>
                      <a:pt x="4" y="132"/>
                    </a:lnTo>
                    <a:lnTo>
                      <a:pt x="12" y="156"/>
                    </a:lnTo>
                    <a:lnTo>
                      <a:pt x="12" y="1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" name="Freeform 202"/>
              <p:cNvSpPr>
                <a:spLocks/>
              </p:cNvSpPr>
              <p:nvPr userDrawn="1"/>
            </p:nvSpPr>
            <p:spPr bwMode="auto">
              <a:xfrm>
                <a:off x="5895" y="-502"/>
                <a:ext cx="132" cy="786"/>
              </a:xfrm>
              <a:custGeom>
                <a:avLst/>
                <a:gdLst>
                  <a:gd name="T0" fmla="*/ 12 w 132"/>
                  <a:gd name="T1" fmla="*/ 148 h 786"/>
                  <a:gd name="T2" fmla="*/ 12 w 132"/>
                  <a:gd name="T3" fmla="*/ 148 h 786"/>
                  <a:gd name="T4" fmla="*/ 12 w 132"/>
                  <a:gd name="T5" fmla="*/ 192 h 786"/>
                  <a:gd name="T6" fmla="*/ 16 w 132"/>
                  <a:gd name="T7" fmla="*/ 236 h 786"/>
                  <a:gd name="T8" fmla="*/ 22 w 132"/>
                  <a:gd name="T9" fmla="*/ 280 h 786"/>
                  <a:gd name="T10" fmla="*/ 28 w 132"/>
                  <a:gd name="T11" fmla="*/ 324 h 786"/>
                  <a:gd name="T12" fmla="*/ 40 w 132"/>
                  <a:gd name="T13" fmla="*/ 410 h 786"/>
                  <a:gd name="T14" fmla="*/ 46 w 132"/>
                  <a:gd name="T15" fmla="*/ 454 h 786"/>
                  <a:gd name="T16" fmla="*/ 50 w 132"/>
                  <a:gd name="T17" fmla="*/ 498 h 786"/>
                  <a:gd name="T18" fmla="*/ 50 w 132"/>
                  <a:gd name="T19" fmla="*/ 498 h 786"/>
                  <a:gd name="T20" fmla="*/ 52 w 132"/>
                  <a:gd name="T21" fmla="*/ 534 h 786"/>
                  <a:gd name="T22" fmla="*/ 50 w 132"/>
                  <a:gd name="T23" fmla="*/ 574 h 786"/>
                  <a:gd name="T24" fmla="*/ 48 w 132"/>
                  <a:gd name="T25" fmla="*/ 612 h 786"/>
                  <a:gd name="T26" fmla="*/ 50 w 132"/>
                  <a:gd name="T27" fmla="*/ 652 h 786"/>
                  <a:gd name="T28" fmla="*/ 50 w 132"/>
                  <a:gd name="T29" fmla="*/ 672 h 786"/>
                  <a:gd name="T30" fmla="*/ 52 w 132"/>
                  <a:gd name="T31" fmla="*/ 690 h 786"/>
                  <a:gd name="T32" fmla="*/ 56 w 132"/>
                  <a:gd name="T33" fmla="*/ 708 h 786"/>
                  <a:gd name="T34" fmla="*/ 62 w 132"/>
                  <a:gd name="T35" fmla="*/ 726 h 786"/>
                  <a:gd name="T36" fmla="*/ 68 w 132"/>
                  <a:gd name="T37" fmla="*/ 742 h 786"/>
                  <a:gd name="T38" fmla="*/ 78 w 132"/>
                  <a:gd name="T39" fmla="*/ 758 h 786"/>
                  <a:gd name="T40" fmla="*/ 88 w 132"/>
                  <a:gd name="T41" fmla="*/ 772 h 786"/>
                  <a:gd name="T42" fmla="*/ 102 w 132"/>
                  <a:gd name="T43" fmla="*/ 786 h 786"/>
                  <a:gd name="T44" fmla="*/ 102 w 132"/>
                  <a:gd name="T45" fmla="*/ 786 h 786"/>
                  <a:gd name="T46" fmla="*/ 110 w 132"/>
                  <a:gd name="T47" fmla="*/ 772 h 786"/>
                  <a:gd name="T48" fmla="*/ 116 w 132"/>
                  <a:gd name="T49" fmla="*/ 758 h 786"/>
                  <a:gd name="T50" fmla="*/ 124 w 132"/>
                  <a:gd name="T51" fmla="*/ 728 h 786"/>
                  <a:gd name="T52" fmla="*/ 128 w 132"/>
                  <a:gd name="T53" fmla="*/ 698 h 786"/>
                  <a:gd name="T54" fmla="*/ 130 w 132"/>
                  <a:gd name="T55" fmla="*/ 666 h 786"/>
                  <a:gd name="T56" fmla="*/ 132 w 132"/>
                  <a:gd name="T57" fmla="*/ 634 h 786"/>
                  <a:gd name="T58" fmla="*/ 130 w 132"/>
                  <a:gd name="T59" fmla="*/ 600 h 786"/>
                  <a:gd name="T60" fmla="*/ 126 w 132"/>
                  <a:gd name="T61" fmla="*/ 540 h 786"/>
                  <a:gd name="T62" fmla="*/ 126 w 132"/>
                  <a:gd name="T63" fmla="*/ 540 h 786"/>
                  <a:gd name="T64" fmla="*/ 124 w 132"/>
                  <a:gd name="T65" fmla="*/ 466 h 786"/>
                  <a:gd name="T66" fmla="*/ 124 w 132"/>
                  <a:gd name="T67" fmla="*/ 392 h 786"/>
                  <a:gd name="T68" fmla="*/ 122 w 132"/>
                  <a:gd name="T69" fmla="*/ 316 h 786"/>
                  <a:gd name="T70" fmla="*/ 120 w 132"/>
                  <a:gd name="T71" fmla="*/ 242 h 786"/>
                  <a:gd name="T72" fmla="*/ 120 w 132"/>
                  <a:gd name="T73" fmla="*/ 242 h 786"/>
                  <a:gd name="T74" fmla="*/ 120 w 132"/>
                  <a:gd name="T75" fmla="*/ 186 h 786"/>
                  <a:gd name="T76" fmla="*/ 118 w 132"/>
                  <a:gd name="T77" fmla="*/ 154 h 786"/>
                  <a:gd name="T78" fmla="*/ 116 w 132"/>
                  <a:gd name="T79" fmla="*/ 122 h 786"/>
                  <a:gd name="T80" fmla="*/ 110 w 132"/>
                  <a:gd name="T81" fmla="*/ 88 h 786"/>
                  <a:gd name="T82" fmla="*/ 102 w 132"/>
                  <a:gd name="T83" fmla="*/ 60 h 786"/>
                  <a:gd name="T84" fmla="*/ 96 w 132"/>
                  <a:gd name="T85" fmla="*/ 46 h 786"/>
                  <a:gd name="T86" fmla="*/ 90 w 132"/>
                  <a:gd name="T87" fmla="*/ 34 h 786"/>
                  <a:gd name="T88" fmla="*/ 82 w 132"/>
                  <a:gd name="T89" fmla="*/ 24 h 786"/>
                  <a:gd name="T90" fmla="*/ 74 w 132"/>
                  <a:gd name="T91" fmla="*/ 16 h 786"/>
                  <a:gd name="T92" fmla="*/ 74 w 132"/>
                  <a:gd name="T93" fmla="*/ 16 h 786"/>
                  <a:gd name="T94" fmla="*/ 58 w 132"/>
                  <a:gd name="T95" fmla="*/ 6 h 786"/>
                  <a:gd name="T96" fmla="*/ 46 w 132"/>
                  <a:gd name="T97" fmla="*/ 0 h 786"/>
                  <a:gd name="T98" fmla="*/ 36 w 132"/>
                  <a:gd name="T99" fmla="*/ 0 h 786"/>
                  <a:gd name="T100" fmla="*/ 26 w 132"/>
                  <a:gd name="T101" fmla="*/ 2 h 786"/>
                  <a:gd name="T102" fmla="*/ 18 w 132"/>
                  <a:gd name="T103" fmla="*/ 8 h 786"/>
                  <a:gd name="T104" fmla="*/ 12 w 132"/>
                  <a:gd name="T105" fmla="*/ 16 h 786"/>
                  <a:gd name="T106" fmla="*/ 8 w 132"/>
                  <a:gd name="T107" fmla="*/ 28 h 786"/>
                  <a:gd name="T108" fmla="*/ 4 w 132"/>
                  <a:gd name="T109" fmla="*/ 40 h 786"/>
                  <a:gd name="T110" fmla="*/ 2 w 132"/>
                  <a:gd name="T111" fmla="*/ 54 h 786"/>
                  <a:gd name="T112" fmla="*/ 0 w 132"/>
                  <a:gd name="T113" fmla="*/ 70 h 786"/>
                  <a:gd name="T114" fmla="*/ 0 w 132"/>
                  <a:gd name="T115" fmla="*/ 102 h 786"/>
                  <a:gd name="T116" fmla="*/ 4 w 132"/>
                  <a:gd name="T117" fmla="*/ 132 h 786"/>
                  <a:gd name="T118" fmla="*/ 12 w 132"/>
                  <a:gd name="T119" fmla="*/ 156 h 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2" h="786">
                    <a:moveTo>
                      <a:pt x="12" y="148"/>
                    </a:moveTo>
                    <a:lnTo>
                      <a:pt x="12" y="148"/>
                    </a:lnTo>
                    <a:lnTo>
                      <a:pt x="12" y="192"/>
                    </a:lnTo>
                    <a:lnTo>
                      <a:pt x="16" y="236"/>
                    </a:lnTo>
                    <a:lnTo>
                      <a:pt x="22" y="280"/>
                    </a:lnTo>
                    <a:lnTo>
                      <a:pt x="28" y="324"/>
                    </a:lnTo>
                    <a:lnTo>
                      <a:pt x="40" y="410"/>
                    </a:lnTo>
                    <a:lnTo>
                      <a:pt x="46" y="454"/>
                    </a:lnTo>
                    <a:lnTo>
                      <a:pt x="50" y="498"/>
                    </a:lnTo>
                    <a:lnTo>
                      <a:pt x="50" y="498"/>
                    </a:lnTo>
                    <a:lnTo>
                      <a:pt x="52" y="534"/>
                    </a:lnTo>
                    <a:lnTo>
                      <a:pt x="50" y="574"/>
                    </a:lnTo>
                    <a:lnTo>
                      <a:pt x="48" y="612"/>
                    </a:lnTo>
                    <a:lnTo>
                      <a:pt x="50" y="652"/>
                    </a:lnTo>
                    <a:lnTo>
                      <a:pt x="50" y="672"/>
                    </a:lnTo>
                    <a:lnTo>
                      <a:pt x="52" y="690"/>
                    </a:lnTo>
                    <a:lnTo>
                      <a:pt x="56" y="708"/>
                    </a:lnTo>
                    <a:lnTo>
                      <a:pt x="62" y="726"/>
                    </a:lnTo>
                    <a:lnTo>
                      <a:pt x="68" y="742"/>
                    </a:lnTo>
                    <a:lnTo>
                      <a:pt x="78" y="758"/>
                    </a:lnTo>
                    <a:lnTo>
                      <a:pt x="88" y="772"/>
                    </a:lnTo>
                    <a:lnTo>
                      <a:pt x="102" y="786"/>
                    </a:lnTo>
                    <a:lnTo>
                      <a:pt x="102" y="786"/>
                    </a:lnTo>
                    <a:lnTo>
                      <a:pt x="110" y="772"/>
                    </a:lnTo>
                    <a:lnTo>
                      <a:pt x="116" y="758"/>
                    </a:lnTo>
                    <a:lnTo>
                      <a:pt x="124" y="728"/>
                    </a:lnTo>
                    <a:lnTo>
                      <a:pt x="128" y="698"/>
                    </a:lnTo>
                    <a:lnTo>
                      <a:pt x="130" y="666"/>
                    </a:lnTo>
                    <a:lnTo>
                      <a:pt x="132" y="634"/>
                    </a:lnTo>
                    <a:lnTo>
                      <a:pt x="130" y="600"/>
                    </a:lnTo>
                    <a:lnTo>
                      <a:pt x="126" y="540"/>
                    </a:lnTo>
                    <a:lnTo>
                      <a:pt x="126" y="540"/>
                    </a:lnTo>
                    <a:lnTo>
                      <a:pt x="124" y="466"/>
                    </a:lnTo>
                    <a:lnTo>
                      <a:pt x="124" y="392"/>
                    </a:lnTo>
                    <a:lnTo>
                      <a:pt x="122" y="316"/>
                    </a:lnTo>
                    <a:lnTo>
                      <a:pt x="120" y="242"/>
                    </a:lnTo>
                    <a:lnTo>
                      <a:pt x="120" y="242"/>
                    </a:lnTo>
                    <a:lnTo>
                      <a:pt x="120" y="186"/>
                    </a:lnTo>
                    <a:lnTo>
                      <a:pt x="118" y="154"/>
                    </a:lnTo>
                    <a:lnTo>
                      <a:pt x="116" y="122"/>
                    </a:lnTo>
                    <a:lnTo>
                      <a:pt x="110" y="88"/>
                    </a:lnTo>
                    <a:lnTo>
                      <a:pt x="102" y="60"/>
                    </a:lnTo>
                    <a:lnTo>
                      <a:pt x="96" y="46"/>
                    </a:lnTo>
                    <a:lnTo>
                      <a:pt x="90" y="34"/>
                    </a:lnTo>
                    <a:lnTo>
                      <a:pt x="82" y="24"/>
                    </a:lnTo>
                    <a:lnTo>
                      <a:pt x="74" y="16"/>
                    </a:lnTo>
                    <a:lnTo>
                      <a:pt x="74" y="16"/>
                    </a:lnTo>
                    <a:lnTo>
                      <a:pt x="58" y="6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8" y="8"/>
                    </a:lnTo>
                    <a:lnTo>
                      <a:pt x="12" y="16"/>
                    </a:lnTo>
                    <a:lnTo>
                      <a:pt x="8" y="28"/>
                    </a:lnTo>
                    <a:lnTo>
                      <a:pt x="4" y="40"/>
                    </a:lnTo>
                    <a:lnTo>
                      <a:pt x="2" y="54"/>
                    </a:lnTo>
                    <a:lnTo>
                      <a:pt x="0" y="70"/>
                    </a:lnTo>
                    <a:lnTo>
                      <a:pt x="0" y="102"/>
                    </a:lnTo>
                    <a:lnTo>
                      <a:pt x="4" y="132"/>
                    </a:lnTo>
                    <a:lnTo>
                      <a:pt x="12" y="15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" name="Freeform 203"/>
              <p:cNvSpPr>
                <a:spLocks/>
              </p:cNvSpPr>
              <p:nvPr userDrawn="1"/>
            </p:nvSpPr>
            <p:spPr bwMode="auto">
              <a:xfrm>
                <a:off x="6381" y="-588"/>
                <a:ext cx="242" cy="646"/>
              </a:xfrm>
              <a:custGeom>
                <a:avLst/>
                <a:gdLst>
                  <a:gd name="T0" fmla="*/ 32 w 242"/>
                  <a:gd name="T1" fmla="*/ 116 h 646"/>
                  <a:gd name="T2" fmla="*/ 32 w 242"/>
                  <a:gd name="T3" fmla="*/ 116 h 646"/>
                  <a:gd name="T4" fmla="*/ 48 w 242"/>
                  <a:gd name="T5" fmla="*/ 152 h 646"/>
                  <a:gd name="T6" fmla="*/ 66 w 242"/>
                  <a:gd name="T7" fmla="*/ 186 h 646"/>
                  <a:gd name="T8" fmla="*/ 100 w 242"/>
                  <a:gd name="T9" fmla="*/ 248 h 646"/>
                  <a:gd name="T10" fmla="*/ 116 w 242"/>
                  <a:gd name="T11" fmla="*/ 280 h 646"/>
                  <a:gd name="T12" fmla="*/ 130 w 242"/>
                  <a:gd name="T13" fmla="*/ 314 h 646"/>
                  <a:gd name="T14" fmla="*/ 140 w 242"/>
                  <a:gd name="T15" fmla="*/ 350 h 646"/>
                  <a:gd name="T16" fmla="*/ 148 w 242"/>
                  <a:gd name="T17" fmla="*/ 390 h 646"/>
                  <a:gd name="T18" fmla="*/ 148 w 242"/>
                  <a:gd name="T19" fmla="*/ 390 h 646"/>
                  <a:gd name="T20" fmla="*/ 150 w 242"/>
                  <a:gd name="T21" fmla="*/ 416 h 646"/>
                  <a:gd name="T22" fmla="*/ 152 w 242"/>
                  <a:gd name="T23" fmla="*/ 454 h 646"/>
                  <a:gd name="T24" fmla="*/ 154 w 242"/>
                  <a:gd name="T25" fmla="*/ 498 h 646"/>
                  <a:gd name="T26" fmla="*/ 158 w 242"/>
                  <a:gd name="T27" fmla="*/ 544 h 646"/>
                  <a:gd name="T28" fmla="*/ 160 w 242"/>
                  <a:gd name="T29" fmla="*/ 566 h 646"/>
                  <a:gd name="T30" fmla="*/ 164 w 242"/>
                  <a:gd name="T31" fmla="*/ 586 h 646"/>
                  <a:gd name="T32" fmla="*/ 170 w 242"/>
                  <a:gd name="T33" fmla="*/ 604 h 646"/>
                  <a:gd name="T34" fmla="*/ 176 w 242"/>
                  <a:gd name="T35" fmla="*/ 620 h 646"/>
                  <a:gd name="T36" fmla="*/ 184 w 242"/>
                  <a:gd name="T37" fmla="*/ 632 h 646"/>
                  <a:gd name="T38" fmla="*/ 194 w 242"/>
                  <a:gd name="T39" fmla="*/ 640 h 646"/>
                  <a:gd name="T40" fmla="*/ 198 w 242"/>
                  <a:gd name="T41" fmla="*/ 644 h 646"/>
                  <a:gd name="T42" fmla="*/ 204 w 242"/>
                  <a:gd name="T43" fmla="*/ 646 h 646"/>
                  <a:gd name="T44" fmla="*/ 210 w 242"/>
                  <a:gd name="T45" fmla="*/ 646 h 646"/>
                  <a:gd name="T46" fmla="*/ 218 w 242"/>
                  <a:gd name="T47" fmla="*/ 646 h 646"/>
                  <a:gd name="T48" fmla="*/ 218 w 242"/>
                  <a:gd name="T49" fmla="*/ 646 h 646"/>
                  <a:gd name="T50" fmla="*/ 224 w 242"/>
                  <a:gd name="T51" fmla="*/ 632 h 646"/>
                  <a:gd name="T52" fmla="*/ 230 w 242"/>
                  <a:gd name="T53" fmla="*/ 618 h 646"/>
                  <a:gd name="T54" fmla="*/ 234 w 242"/>
                  <a:gd name="T55" fmla="*/ 602 h 646"/>
                  <a:gd name="T56" fmla="*/ 238 w 242"/>
                  <a:gd name="T57" fmla="*/ 584 h 646"/>
                  <a:gd name="T58" fmla="*/ 242 w 242"/>
                  <a:gd name="T59" fmla="*/ 542 h 646"/>
                  <a:gd name="T60" fmla="*/ 242 w 242"/>
                  <a:gd name="T61" fmla="*/ 496 h 646"/>
                  <a:gd name="T62" fmla="*/ 238 w 242"/>
                  <a:gd name="T63" fmla="*/ 446 h 646"/>
                  <a:gd name="T64" fmla="*/ 230 w 242"/>
                  <a:gd name="T65" fmla="*/ 394 h 646"/>
                  <a:gd name="T66" fmla="*/ 220 w 242"/>
                  <a:gd name="T67" fmla="*/ 340 h 646"/>
                  <a:gd name="T68" fmla="*/ 206 w 242"/>
                  <a:gd name="T69" fmla="*/ 288 h 646"/>
                  <a:gd name="T70" fmla="*/ 190 w 242"/>
                  <a:gd name="T71" fmla="*/ 234 h 646"/>
                  <a:gd name="T72" fmla="*/ 172 w 242"/>
                  <a:gd name="T73" fmla="*/ 184 h 646"/>
                  <a:gd name="T74" fmla="*/ 150 w 242"/>
                  <a:gd name="T75" fmla="*/ 138 h 646"/>
                  <a:gd name="T76" fmla="*/ 128 w 242"/>
                  <a:gd name="T77" fmla="*/ 96 h 646"/>
                  <a:gd name="T78" fmla="*/ 114 w 242"/>
                  <a:gd name="T79" fmla="*/ 78 h 646"/>
                  <a:gd name="T80" fmla="*/ 102 w 242"/>
                  <a:gd name="T81" fmla="*/ 60 h 646"/>
                  <a:gd name="T82" fmla="*/ 88 w 242"/>
                  <a:gd name="T83" fmla="*/ 44 h 646"/>
                  <a:gd name="T84" fmla="*/ 76 w 242"/>
                  <a:gd name="T85" fmla="*/ 32 h 646"/>
                  <a:gd name="T86" fmla="*/ 62 w 242"/>
                  <a:gd name="T87" fmla="*/ 20 h 646"/>
                  <a:gd name="T88" fmla="*/ 48 w 242"/>
                  <a:gd name="T89" fmla="*/ 12 h 646"/>
                  <a:gd name="T90" fmla="*/ 32 w 242"/>
                  <a:gd name="T91" fmla="*/ 4 h 646"/>
                  <a:gd name="T92" fmla="*/ 18 w 242"/>
                  <a:gd name="T93" fmla="*/ 0 h 646"/>
                  <a:gd name="T94" fmla="*/ 18 w 242"/>
                  <a:gd name="T95" fmla="*/ 0 h 646"/>
                  <a:gd name="T96" fmla="*/ 10 w 242"/>
                  <a:gd name="T97" fmla="*/ 16 h 646"/>
                  <a:gd name="T98" fmla="*/ 4 w 242"/>
                  <a:gd name="T99" fmla="*/ 32 h 646"/>
                  <a:gd name="T100" fmla="*/ 2 w 242"/>
                  <a:gd name="T101" fmla="*/ 50 h 646"/>
                  <a:gd name="T102" fmla="*/ 0 w 242"/>
                  <a:gd name="T103" fmla="*/ 66 h 646"/>
                  <a:gd name="T104" fmla="*/ 2 w 242"/>
                  <a:gd name="T105" fmla="*/ 82 h 646"/>
                  <a:gd name="T106" fmla="*/ 2 w 242"/>
                  <a:gd name="T107" fmla="*/ 100 h 646"/>
                  <a:gd name="T108" fmla="*/ 8 w 242"/>
                  <a:gd name="T109" fmla="*/ 132 h 646"/>
                  <a:gd name="T110" fmla="*/ 32 w 242"/>
                  <a:gd name="T111" fmla="*/ 116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42" h="646">
                    <a:moveTo>
                      <a:pt x="32" y="116"/>
                    </a:moveTo>
                    <a:lnTo>
                      <a:pt x="32" y="116"/>
                    </a:lnTo>
                    <a:lnTo>
                      <a:pt x="48" y="152"/>
                    </a:lnTo>
                    <a:lnTo>
                      <a:pt x="66" y="186"/>
                    </a:lnTo>
                    <a:lnTo>
                      <a:pt x="100" y="248"/>
                    </a:lnTo>
                    <a:lnTo>
                      <a:pt x="116" y="280"/>
                    </a:lnTo>
                    <a:lnTo>
                      <a:pt x="130" y="314"/>
                    </a:lnTo>
                    <a:lnTo>
                      <a:pt x="140" y="350"/>
                    </a:lnTo>
                    <a:lnTo>
                      <a:pt x="148" y="390"/>
                    </a:lnTo>
                    <a:lnTo>
                      <a:pt x="148" y="390"/>
                    </a:lnTo>
                    <a:lnTo>
                      <a:pt x="150" y="416"/>
                    </a:lnTo>
                    <a:lnTo>
                      <a:pt x="152" y="454"/>
                    </a:lnTo>
                    <a:lnTo>
                      <a:pt x="154" y="498"/>
                    </a:lnTo>
                    <a:lnTo>
                      <a:pt x="158" y="544"/>
                    </a:lnTo>
                    <a:lnTo>
                      <a:pt x="160" y="566"/>
                    </a:lnTo>
                    <a:lnTo>
                      <a:pt x="164" y="586"/>
                    </a:lnTo>
                    <a:lnTo>
                      <a:pt x="170" y="604"/>
                    </a:lnTo>
                    <a:lnTo>
                      <a:pt x="176" y="620"/>
                    </a:lnTo>
                    <a:lnTo>
                      <a:pt x="184" y="632"/>
                    </a:lnTo>
                    <a:lnTo>
                      <a:pt x="194" y="640"/>
                    </a:lnTo>
                    <a:lnTo>
                      <a:pt x="198" y="644"/>
                    </a:lnTo>
                    <a:lnTo>
                      <a:pt x="204" y="646"/>
                    </a:lnTo>
                    <a:lnTo>
                      <a:pt x="210" y="646"/>
                    </a:lnTo>
                    <a:lnTo>
                      <a:pt x="218" y="646"/>
                    </a:lnTo>
                    <a:lnTo>
                      <a:pt x="218" y="646"/>
                    </a:lnTo>
                    <a:lnTo>
                      <a:pt x="224" y="632"/>
                    </a:lnTo>
                    <a:lnTo>
                      <a:pt x="230" y="618"/>
                    </a:lnTo>
                    <a:lnTo>
                      <a:pt x="234" y="602"/>
                    </a:lnTo>
                    <a:lnTo>
                      <a:pt x="238" y="584"/>
                    </a:lnTo>
                    <a:lnTo>
                      <a:pt x="242" y="542"/>
                    </a:lnTo>
                    <a:lnTo>
                      <a:pt x="242" y="496"/>
                    </a:lnTo>
                    <a:lnTo>
                      <a:pt x="238" y="446"/>
                    </a:lnTo>
                    <a:lnTo>
                      <a:pt x="230" y="394"/>
                    </a:lnTo>
                    <a:lnTo>
                      <a:pt x="220" y="340"/>
                    </a:lnTo>
                    <a:lnTo>
                      <a:pt x="206" y="288"/>
                    </a:lnTo>
                    <a:lnTo>
                      <a:pt x="190" y="234"/>
                    </a:lnTo>
                    <a:lnTo>
                      <a:pt x="172" y="184"/>
                    </a:lnTo>
                    <a:lnTo>
                      <a:pt x="150" y="138"/>
                    </a:lnTo>
                    <a:lnTo>
                      <a:pt x="128" y="96"/>
                    </a:lnTo>
                    <a:lnTo>
                      <a:pt x="114" y="78"/>
                    </a:lnTo>
                    <a:lnTo>
                      <a:pt x="102" y="60"/>
                    </a:lnTo>
                    <a:lnTo>
                      <a:pt x="88" y="44"/>
                    </a:lnTo>
                    <a:lnTo>
                      <a:pt x="76" y="32"/>
                    </a:lnTo>
                    <a:lnTo>
                      <a:pt x="62" y="20"/>
                    </a:lnTo>
                    <a:lnTo>
                      <a:pt x="48" y="12"/>
                    </a:lnTo>
                    <a:lnTo>
                      <a:pt x="32" y="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16"/>
                    </a:lnTo>
                    <a:lnTo>
                      <a:pt x="4" y="32"/>
                    </a:lnTo>
                    <a:lnTo>
                      <a:pt x="2" y="50"/>
                    </a:lnTo>
                    <a:lnTo>
                      <a:pt x="0" y="66"/>
                    </a:lnTo>
                    <a:lnTo>
                      <a:pt x="2" y="82"/>
                    </a:lnTo>
                    <a:lnTo>
                      <a:pt x="2" y="100"/>
                    </a:lnTo>
                    <a:lnTo>
                      <a:pt x="8" y="132"/>
                    </a:lnTo>
                    <a:lnTo>
                      <a:pt x="32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" name="Freeform 204"/>
              <p:cNvSpPr>
                <a:spLocks/>
              </p:cNvSpPr>
              <p:nvPr userDrawn="1"/>
            </p:nvSpPr>
            <p:spPr bwMode="auto">
              <a:xfrm>
                <a:off x="6381" y="-588"/>
                <a:ext cx="242" cy="646"/>
              </a:xfrm>
              <a:custGeom>
                <a:avLst/>
                <a:gdLst>
                  <a:gd name="T0" fmla="*/ 32 w 242"/>
                  <a:gd name="T1" fmla="*/ 116 h 646"/>
                  <a:gd name="T2" fmla="*/ 32 w 242"/>
                  <a:gd name="T3" fmla="*/ 116 h 646"/>
                  <a:gd name="T4" fmla="*/ 48 w 242"/>
                  <a:gd name="T5" fmla="*/ 152 h 646"/>
                  <a:gd name="T6" fmla="*/ 66 w 242"/>
                  <a:gd name="T7" fmla="*/ 186 h 646"/>
                  <a:gd name="T8" fmla="*/ 100 w 242"/>
                  <a:gd name="T9" fmla="*/ 248 h 646"/>
                  <a:gd name="T10" fmla="*/ 116 w 242"/>
                  <a:gd name="T11" fmla="*/ 280 h 646"/>
                  <a:gd name="T12" fmla="*/ 130 w 242"/>
                  <a:gd name="T13" fmla="*/ 314 h 646"/>
                  <a:gd name="T14" fmla="*/ 140 w 242"/>
                  <a:gd name="T15" fmla="*/ 350 h 646"/>
                  <a:gd name="T16" fmla="*/ 148 w 242"/>
                  <a:gd name="T17" fmla="*/ 390 h 646"/>
                  <a:gd name="T18" fmla="*/ 148 w 242"/>
                  <a:gd name="T19" fmla="*/ 390 h 646"/>
                  <a:gd name="T20" fmla="*/ 150 w 242"/>
                  <a:gd name="T21" fmla="*/ 416 h 646"/>
                  <a:gd name="T22" fmla="*/ 152 w 242"/>
                  <a:gd name="T23" fmla="*/ 454 h 646"/>
                  <a:gd name="T24" fmla="*/ 154 w 242"/>
                  <a:gd name="T25" fmla="*/ 498 h 646"/>
                  <a:gd name="T26" fmla="*/ 158 w 242"/>
                  <a:gd name="T27" fmla="*/ 544 h 646"/>
                  <a:gd name="T28" fmla="*/ 160 w 242"/>
                  <a:gd name="T29" fmla="*/ 566 h 646"/>
                  <a:gd name="T30" fmla="*/ 164 w 242"/>
                  <a:gd name="T31" fmla="*/ 586 h 646"/>
                  <a:gd name="T32" fmla="*/ 170 w 242"/>
                  <a:gd name="T33" fmla="*/ 604 h 646"/>
                  <a:gd name="T34" fmla="*/ 176 w 242"/>
                  <a:gd name="T35" fmla="*/ 620 h 646"/>
                  <a:gd name="T36" fmla="*/ 184 w 242"/>
                  <a:gd name="T37" fmla="*/ 632 h 646"/>
                  <a:gd name="T38" fmla="*/ 194 w 242"/>
                  <a:gd name="T39" fmla="*/ 640 h 646"/>
                  <a:gd name="T40" fmla="*/ 198 w 242"/>
                  <a:gd name="T41" fmla="*/ 644 h 646"/>
                  <a:gd name="T42" fmla="*/ 204 w 242"/>
                  <a:gd name="T43" fmla="*/ 646 h 646"/>
                  <a:gd name="T44" fmla="*/ 210 w 242"/>
                  <a:gd name="T45" fmla="*/ 646 h 646"/>
                  <a:gd name="T46" fmla="*/ 218 w 242"/>
                  <a:gd name="T47" fmla="*/ 646 h 646"/>
                  <a:gd name="T48" fmla="*/ 218 w 242"/>
                  <a:gd name="T49" fmla="*/ 646 h 646"/>
                  <a:gd name="T50" fmla="*/ 224 w 242"/>
                  <a:gd name="T51" fmla="*/ 632 h 646"/>
                  <a:gd name="T52" fmla="*/ 230 w 242"/>
                  <a:gd name="T53" fmla="*/ 618 h 646"/>
                  <a:gd name="T54" fmla="*/ 234 w 242"/>
                  <a:gd name="T55" fmla="*/ 602 h 646"/>
                  <a:gd name="T56" fmla="*/ 238 w 242"/>
                  <a:gd name="T57" fmla="*/ 584 h 646"/>
                  <a:gd name="T58" fmla="*/ 242 w 242"/>
                  <a:gd name="T59" fmla="*/ 542 h 646"/>
                  <a:gd name="T60" fmla="*/ 242 w 242"/>
                  <a:gd name="T61" fmla="*/ 496 h 646"/>
                  <a:gd name="T62" fmla="*/ 238 w 242"/>
                  <a:gd name="T63" fmla="*/ 446 h 646"/>
                  <a:gd name="T64" fmla="*/ 230 w 242"/>
                  <a:gd name="T65" fmla="*/ 394 h 646"/>
                  <a:gd name="T66" fmla="*/ 220 w 242"/>
                  <a:gd name="T67" fmla="*/ 340 h 646"/>
                  <a:gd name="T68" fmla="*/ 206 w 242"/>
                  <a:gd name="T69" fmla="*/ 288 h 646"/>
                  <a:gd name="T70" fmla="*/ 190 w 242"/>
                  <a:gd name="T71" fmla="*/ 234 h 646"/>
                  <a:gd name="T72" fmla="*/ 172 w 242"/>
                  <a:gd name="T73" fmla="*/ 184 h 646"/>
                  <a:gd name="T74" fmla="*/ 150 w 242"/>
                  <a:gd name="T75" fmla="*/ 138 h 646"/>
                  <a:gd name="T76" fmla="*/ 128 w 242"/>
                  <a:gd name="T77" fmla="*/ 96 h 646"/>
                  <a:gd name="T78" fmla="*/ 114 w 242"/>
                  <a:gd name="T79" fmla="*/ 78 h 646"/>
                  <a:gd name="T80" fmla="*/ 102 w 242"/>
                  <a:gd name="T81" fmla="*/ 60 h 646"/>
                  <a:gd name="T82" fmla="*/ 88 w 242"/>
                  <a:gd name="T83" fmla="*/ 44 h 646"/>
                  <a:gd name="T84" fmla="*/ 76 w 242"/>
                  <a:gd name="T85" fmla="*/ 32 h 646"/>
                  <a:gd name="T86" fmla="*/ 62 w 242"/>
                  <a:gd name="T87" fmla="*/ 20 h 646"/>
                  <a:gd name="T88" fmla="*/ 48 w 242"/>
                  <a:gd name="T89" fmla="*/ 12 h 646"/>
                  <a:gd name="T90" fmla="*/ 32 w 242"/>
                  <a:gd name="T91" fmla="*/ 4 h 646"/>
                  <a:gd name="T92" fmla="*/ 18 w 242"/>
                  <a:gd name="T93" fmla="*/ 0 h 646"/>
                  <a:gd name="T94" fmla="*/ 18 w 242"/>
                  <a:gd name="T95" fmla="*/ 0 h 646"/>
                  <a:gd name="T96" fmla="*/ 10 w 242"/>
                  <a:gd name="T97" fmla="*/ 16 h 646"/>
                  <a:gd name="T98" fmla="*/ 4 w 242"/>
                  <a:gd name="T99" fmla="*/ 32 h 646"/>
                  <a:gd name="T100" fmla="*/ 2 w 242"/>
                  <a:gd name="T101" fmla="*/ 50 h 646"/>
                  <a:gd name="T102" fmla="*/ 0 w 242"/>
                  <a:gd name="T103" fmla="*/ 66 h 646"/>
                  <a:gd name="T104" fmla="*/ 2 w 242"/>
                  <a:gd name="T105" fmla="*/ 82 h 646"/>
                  <a:gd name="T106" fmla="*/ 2 w 242"/>
                  <a:gd name="T107" fmla="*/ 100 h 646"/>
                  <a:gd name="T108" fmla="*/ 8 w 242"/>
                  <a:gd name="T109" fmla="*/ 132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2" h="646">
                    <a:moveTo>
                      <a:pt x="32" y="116"/>
                    </a:moveTo>
                    <a:lnTo>
                      <a:pt x="32" y="116"/>
                    </a:lnTo>
                    <a:lnTo>
                      <a:pt x="48" y="152"/>
                    </a:lnTo>
                    <a:lnTo>
                      <a:pt x="66" y="186"/>
                    </a:lnTo>
                    <a:lnTo>
                      <a:pt x="100" y="248"/>
                    </a:lnTo>
                    <a:lnTo>
                      <a:pt x="116" y="280"/>
                    </a:lnTo>
                    <a:lnTo>
                      <a:pt x="130" y="314"/>
                    </a:lnTo>
                    <a:lnTo>
                      <a:pt x="140" y="350"/>
                    </a:lnTo>
                    <a:lnTo>
                      <a:pt x="148" y="390"/>
                    </a:lnTo>
                    <a:lnTo>
                      <a:pt x="148" y="390"/>
                    </a:lnTo>
                    <a:lnTo>
                      <a:pt x="150" y="416"/>
                    </a:lnTo>
                    <a:lnTo>
                      <a:pt x="152" y="454"/>
                    </a:lnTo>
                    <a:lnTo>
                      <a:pt x="154" y="498"/>
                    </a:lnTo>
                    <a:lnTo>
                      <a:pt x="158" y="544"/>
                    </a:lnTo>
                    <a:lnTo>
                      <a:pt x="160" y="566"/>
                    </a:lnTo>
                    <a:lnTo>
                      <a:pt x="164" y="586"/>
                    </a:lnTo>
                    <a:lnTo>
                      <a:pt x="170" y="604"/>
                    </a:lnTo>
                    <a:lnTo>
                      <a:pt x="176" y="620"/>
                    </a:lnTo>
                    <a:lnTo>
                      <a:pt x="184" y="632"/>
                    </a:lnTo>
                    <a:lnTo>
                      <a:pt x="194" y="640"/>
                    </a:lnTo>
                    <a:lnTo>
                      <a:pt x="198" y="644"/>
                    </a:lnTo>
                    <a:lnTo>
                      <a:pt x="204" y="646"/>
                    </a:lnTo>
                    <a:lnTo>
                      <a:pt x="210" y="646"/>
                    </a:lnTo>
                    <a:lnTo>
                      <a:pt x="218" y="646"/>
                    </a:lnTo>
                    <a:lnTo>
                      <a:pt x="218" y="646"/>
                    </a:lnTo>
                    <a:lnTo>
                      <a:pt x="224" y="632"/>
                    </a:lnTo>
                    <a:lnTo>
                      <a:pt x="230" y="618"/>
                    </a:lnTo>
                    <a:lnTo>
                      <a:pt x="234" y="602"/>
                    </a:lnTo>
                    <a:lnTo>
                      <a:pt x="238" y="584"/>
                    </a:lnTo>
                    <a:lnTo>
                      <a:pt x="242" y="542"/>
                    </a:lnTo>
                    <a:lnTo>
                      <a:pt x="242" y="496"/>
                    </a:lnTo>
                    <a:lnTo>
                      <a:pt x="238" y="446"/>
                    </a:lnTo>
                    <a:lnTo>
                      <a:pt x="230" y="394"/>
                    </a:lnTo>
                    <a:lnTo>
                      <a:pt x="220" y="340"/>
                    </a:lnTo>
                    <a:lnTo>
                      <a:pt x="206" y="288"/>
                    </a:lnTo>
                    <a:lnTo>
                      <a:pt x="190" y="234"/>
                    </a:lnTo>
                    <a:lnTo>
                      <a:pt x="172" y="184"/>
                    </a:lnTo>
                    <a:lnTo>
                      <a:pt x="150" y="138"/>
                    </a:lnTo>
                    <a:lnTo>
                      <a:pt x="128" y="96"/>
                    </a:lnTo>
                    <a:lnTo>
                      <a:pt x="114" y="78"/>
                    </a:lnTo>
                    <a:lnTo>
                      <a:pt x="102" y="60"/>
                    </a:lnTo>
                    <a:lnTo>
                      <a:pt x="88" y="44"/>
                    </a:lnTo>
                    <a:lnTo>
                      <a:pt x="76" y="32"/>
                    </a:lnTo>
                    <a:lnTo>
                      <a:pt x="62" y="20"/>
                    </a:lnTo>
                    <a:lnTo>
                      <a:pt x="48" y="12"/>
                    </a:lnTo>
                    <a:lnTo>
                      <a:pt x="32" y="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16"/>
                    </a:lnTo>
                    <a:lnTo>
                      <a:pt x="4" y="32"/>
                    </a:lnTo>
                    <a:lnTo>
                      <a:pt x="2" y="50"/>
                    </a:lnTo>
                    <a:lnTo>
                      <a:pt x="0" y="66"/>
                    </a:lnTo>
                    <a:lnTo>
                      <a:pt x="2" y="82"/>
                    </a:lnTo>
                    <a:lnTo>
                      <a:pt x="2" y="100"/>
                    </a:lnTo>
                    <a:lnTo>
                      <a:pt x="8" y="13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" name="Freeform 205"/>
              <p:cNvSpPr>
                <a:spLocks/>
              </p:cNvSpPr>
              <p:nvPr userDrawn="1"/>
            </p:nvSpPr>
            <p:spPr bwMode="auto">
              <a:xfrm>
                <a:off x="6903" y="-712"/>
                <a:ext cx="226" cy="684"/>
              </a:xfrm>
              <a:custGeom>
                <a:avLst/>
                <a:gdLst>
                  <a:gd name="T0" fmla="*/ 16 w 226"/>
                  <a:gd name="T1" fmla="*/ 92 h 684"/>
                  <a:gd name="T2" fmla="*/ 16 w 226"/>
                  <a:gd name="T3" fmla="*/ 92 h 684"/>
                  <a:gd name="T4" fmla="*/ 24 w 226"/>
                  <a:gd name="T5" fmla="*/ 136 h 684"/>
                  <a:gd name="T6" fmla="*/ 32 w 226"/>
                  <a:gd name="T7" fmla="*/ 182 h 684"/>
                  <a:gd name="T8" fmla="*/ 44 w 226"/>
                  <a:gd name="T9" fmla="*/ 226 h 684"/>
                  <a:gd name="T10" fmla="*/ 58 w 226"/>
                  <a:gd name="T11" fmla="*/ 270 h 684"/>
                  <a:gd name="T12" fmla="*/ 86 w 226"/>
                  <a:gd name="T13" fmla="*/ 358 h 684"/>
                  <a:gd name="T14" fmla="*/ 112 w 226"/>
                  <a:gd name="T15" fmla="*/ 444 h 684"/>
                  <a:gd name="T16" fmla="*/ 112 w 226"/>
                  <a:gd name="T17" fmla="*/ 444 h 684"/>
                  <a:gd name="T18" fmla="*/ 116 w 226"/>
                  <a:gd name="T19" fmla="*/ 474 h 684"/>
                  <a:gd name="T20" fmla="*/ 120 w 226"/>
                  <a:gd name="T21" fmla="*/ 508 h 684"/>
                  <a:gd name="T22" fmla="*/ 122 w 226"/>
                  <a:gd name="T23" fmla="*/ 546 h 684"/>
                  <a:gd name="T24" fmla="*/ 126 w 226"/>
                  <a:gd name="T25" fmla="*/ 582 h 684"/>
                  <a:gd name="T26" fmla="*/ 130 w 226"/>
                  <a:gd name="T27" fmla="*/ 600 h 684"/>
                  <a:gd name="T28" fmla="*/ 134 w 226"/>
                  <a:gd name="T29" fmla="*/ 616 h 684"/>
                  <a:gd name="T30" fmla="*/ 138 w 226"/>
                  <a:gd name="T31" fmla="*/ 632 h 684"/>
                  <a:gd name="T32" fmla="*/ 146 w 226"/>
                  <a:gd name="T33" fmla="*/ 646 h 684"/>
                  <a:gd name="T34" fmla="*/ 154 w 226"/>
                  <a:gd name="T35" fmla="*/ 660 h 684"/>
                  <a:gd name="T36" fmla="*/ 166 w 226"/>
                  <a:gd name="T37" fmla="*/ 670 h 684"/>
                  <a:gd name="T38" fmla="*/ 178 w 226"/>
                  <a:gd name="T39" fmla="*/ 678 h 684"/>
                  <a:gd name="T40" fmla="*/ 194 w 226"/>
                  <a:gd name="T41" fmla="*/ 684 h 684"/>
                  <a:gd name="T42" fmla="*/ 194 w 226"/>
                  <a:gd name="T43" fmla="*/ 684 h 684"/>
                  <a:gd name="T44" fmla="*/ 204 w 226"/>
                  <a:gd name="T45" fmla="*/ 666 h 684"/>
                  <a:gd name="T46" fmla="*/ 212 w 226"/>
                  <a:gd name="T47" fmla="*/ 644 h 684"/>
                  <a:gd name="T48" fmla="*/ 218 w 226"/>
                  <a:gd name="T49" fmla="*/ 622 h 684"/>
                  <a:gd name="T50" fmla="*/ 222 w 226"/>
                  <a:gd name="T51" fmla="*/ 598 h 684"/>
                  <a:gd name="T52" fmla="*/ 226 w 226"/>
                  <a:gd name="T53" fmla="*/ 572 h 684"/>
                  <a:gd name="T54" fmla="*/ 226 w 226"/>
                  <a:gd name="T55" fmla="*/ 546 h 684"/>
                  <a:gd name="T56" fmla="*/ 226 w 226"/>
                  <a:gd name="T57" fmla="*/ 520 h 684"/>
                  <a:gd name="T58" fmla="*/ 224 w 226"/>
                  <a:gd name="T59" fmla="*/ 492 h 684"/>
                  <a:gd name="T60" fmla="*/ 218 w 226"/>
                  <a:gd name="T61" fmla="*/ 438 h 684"/>
                  <a:gd name="T62" fmla="*/ 210 w 226"/>
                  <a:gd name="T63" fmla="*/ 386 h 684"/>
                  <a:gd name="T64" fmla="*/ 198 w 226"/>
                  <a:gd name="T65" fmla="*/ 338 h 684"/>
                  <a:gd name="T66" fmla="*/ 188 w 226"/>
                  <a:gd name="T67" fmla="*/ 296 h 684"/>
                  <a:gd name="T68" fmla="*/ 188 w 226"/>
                  <a:gd name="T69" fmla="*/ 296 h 684"/>
                  <a:gd name="T70" fmla="*/ 166 w 226"/>
                  <a:gd name="T71" fmla="*/ 210 h 684"/>
                  <a:gd name="T72" fmla="*/ 152 w 226"/>
                  <a:gd name="T73" fmla="*/ 162 h 684"/>
                  <a:gd name="T74" fmla="*/ 144 w 226"/>
                  <a:gd name="T75" fmla="*/ 138 h 684"/>
                  <a:gd name="T76" fmla="*/ 134 w 226"/>
                  <a:gd name="T77" fmla="*/ 114 h 684"/>
                  <a:gd name="T78" fmla="*/ 124 w 226"/>
                  <a:gd name="T79" fmla="*/ 92 h 684"/>
                  <a:gd name="T80" fmla="*/ 114 w 226"/>
                  <a:gd name="T81" fmla="*/ 70 h 684"/>
                  <a:gd name="T82" fmla="*/ 100 w 226"/>
                  <a:gd name="T83" fmla="*/ 52 h 684"/>
                  <a:gd name="T84" fmla="*/ 86 w 226"/>
                  <a:gd name="T85" fmla="*/ 34 h 684"/>
                  <a:gd name="T86" fmla="*/ 70 w 226"/>
                  <a:gd name="T87" fmla="*/ 20 h 684"/>
                  <a:gd name="T88" fmla="*/ 52 w 226"/>
                  <a:gd name="T89" fmla="*/ 10 h 684"/>
                  <a:gd name="T90" fmla="*/ 32 w 226"/>
                  <a:gd name="T91" fmla="*/ 4 h 684"/>
                  <a:gd name="T92" fmla="*/ 10 w 226"/>
                  <a:gd name="T93" fmla="*/ 0 h 684"/>
                  <a:gd name="T94" fmla="*/ 10 w 226"/>
                  <a:gd name="T95" fmla="*/ 0 h 684"/>
                  <a:gd name="T96" fmla="*/ 4 w 226"/>
                  <a:gd name="T97" fmla="*/ 24 h 684"/>
                  <a:gd name="T98" fmla="*/ 0 w 226"/>
                  <a:gd name="T99" fmla="*/ 48 h 684"/>
                  <a:gd name="T100" fmla="*/ 2 w 226"/>
                  <a:gd name="T101" fmla="*/ 70 h 684"/>
                  <a:gd name="T102" fmla="*/ 4 w 226"/>
                  <a:gd name="T103" fmla="*/ 82 h 684"/>
                  <a:gd name="T104" fmla="*/ 8 w 226"/>
                  <a:gd name="T105" fmla="*/ 92 h 684"/>
                  <a:gd name="T106" fmla="*/ 16 w 226"/>
                  <a:gd name="T107" fmla="*/ 92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6" h="684">
                    <a:moveTo>
                      <a:pt x="16" y="92"/>
                    </a:moveTo>
                    <a:lnTo>
                      <a:pt x="16" y="92"/>
                    </a:lnTo>
                    <a:lnTo>
                      <a:pt x="24" y="136"/>
                    </a:lnTo>
                    <a:lnTo>
                      <a:pt x="32" y="182"/>
                    </a:lnTo>
                    <a:lnTo>
                      <a:pt x="44" y="226"/>
                    </a:lnTo>
                    <a:lnTo>
                      <a:pt x="58" y="270"/>
                    </a:lnTo>
                    <a:lnTo>
                      <a:pt x="86" y="358"/>
                    </a:lnTo>
                    <a:lnTo>
                      <a:pt x="112" y="444"/>
                    </a:lnTo>
                    <a:lnTo>
                      <a:pt x="112" y="444"/>
                    </a:lnTo>
                    <a:lnTo>
                      <a:pt x="116" y="474"/>
                    </a:lnTo>
                    <a:lnTo>
                      <a:pt x="120" y="508"/>
                    </a:lnTo>
                    <a:lnTo>
                      <a:pt x="122" y="546"/>
                    </a:lnTo>
                    <a:lnTo>
                      <a:pt x="126" y="582"/>
                    </a:lnTo>
                    <a:lnTo>
                      <a:pt x="130" y="600"/>
                    </a:lnTo>
                    <a:lnTo>
                      <a:pt x="134" y="616"/>
                    </a:lnTo>
                    <a:lnTo>
                      <a:pt x="138" y="632"/>
                    </a:lnTo>
                    <a:lnTo>
                      <a:pt x="146" y="646"/>
                    </a:lnTo>
                    <a:lnTo>
                      <a:pt x="154" y="660"/>
                    </a:lnTo>
                    <a:lnTo>
                      <a:pt x="166" y="670"/>
                    </a:lnTo>
                    <a:lnTo>
                      <a:pt x="178" y="678"/>
                    </a:lnTo>
                    <a:lnTo>
                      <a:pt x="194" y="684"/>
                    </a:lnTo>
                    <a:lnTo>
                      <a:pt x="194" y="684"/>
                    </a:lnTo>
                    <a:lnTo>
                      <a:pt x="204" y="666"/>
                    </a:lnTo>
                    <a:lnTo>
                      <a:pt x="212" y="644"/>
                    </a:lnTo>
                    <a:lnTo>
                      <a:pt x="218" y="622"/>
                    </a:lnTo>
                    <a:lnTo>
                      <a:pt x="222" y="598"/>
                    </a:lnTo>
                    <a:lnTo>
                      <a:pt x="226" y="572"/>
                    </a:lnTo>
                    <a:lnTo>
                      <a:pt x="226" y="546"/>
                    </a:lnTo>
                    <a:lnTo>
                      <a:pt x="226" y="520"/>
                    </a:lnTo>
                    <a:lnTo>
                      <a:pt x="224" y="492"/>
                    </a:lnTo>
                    <a:lnTo>
                      <a:pt x="218" y="438"/>
                    </a:lnTo>
                    <a:lnTo>
                      <a:pt x="210" y="386"/>
                    </a:lnTo>
                    <a:lnTo>
                      <a:pt x="198" y="338"/>
                    </a:lnTo>
                    <a:lnTo>
                      <a:pt x="188" y="296"/>
                    </a:lnTo>
                    <a:lnTo>
                      <a:pt x="188" y="296"/>
                    </a:lnTo>
                    <a:lnTo>
                      <a:pt x="166" y="210"/>
                    </a:lnTo>
                    <a:lnTo>
                      <a:pt x="152" y="162"/>
                    </a:lnTo>
                    <a:lnTo>
                      <a:pt x="144" y="138"/>
                    </a:lnTo>
                    <a:lnTo>
                      <a:pt x="134" y="114"/>
                    </a:lnTo>
                    <a:lnTo>
                      <a:pt x="124" y="92"/>
                    </a:lnTo>
                    <a:lnTo>
                      <a:pt x="114" y="70"/>
                    </a:lnTo>
                    <a:lnTo>
                      <a:pt x="100" y="52"/>
                    </a:lnTo>
                    <a:lnTo>
                      <a:pt x="86" y="34"/>
                    </a:lnTo>
                    <a:lnTo>
                      <a:pt x="70" y="20"/>
                    </a:lnTo>
                    <a:lnTo>
                      <a:pt x="52" y="10"/>
                    </a:lnTo>
                    <a:lnTo>
                      <a:pt x="32" y="4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4" y="24"/>
                    </a:lnTo>
                    <a:lnTo>
                      <a:pt x="0" y="48"/>
                    </a:lnTo>
                    <a:lnTo>
                      <a:pt x="2" y="70"/>
                    </a:lnTo>
                    <a:lnTo>
                      <a:pt x="4" y="82"/>
                    </a:lnTo>
                    <a:lnTo>
                      <a:pt x="8" y="92"/>
                    </a:lnTo>
                    <a:lnTo>
                      <a:pt x="16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" name="Freeform 206"/>
              <p:cNvSpPr>
                <a:spLocks/>
              </p:cNvSpPr>
              <p:nvPr userDrawn="1"/>
            </p:nvSpPr>
            <p:spPr bwMode="auto">
              <a:xfrm>
                <a:off x="6903" y="-712"/>
                <a:ext cx="226" cy="684"/>
              </a:xfrm>
              <a:custGeom>
                <a:avLst/>
                <a:gdLst>
                  <a:gd name="T0" fmla="*/ 16 w 226"/>
                  <a:gd name="T1" fmla="*/ 92 h 684"/>
                  <a:gd name="T2" fmla="*/ 16 w 226"/>
                  <a:gd name="T3" fmla="*/ 92 h 684"/>
                  <a:gd name="T4" fmla="*/ 24 w 226"/>
                  <a:gd name="T5" fmla="*/ 136 h 684"/>
                  <a:gd name="T6" fmla="*/ 32 w 226"/>
                  <a:gd name="T7" fmla="*/ 182 h 684"/>
                  <a:gd name="T8" fmla="*/ 44 w 226"/>
                  <a:gd name="T9" fmla="*/ 226 h 684"/>
                  <a:gd name="T10" fmla="*/ 58 w 226"/>
                  <a:gd name="T11" fmla="*/ 270 h 684"/>
                  <a:gd name="T12" fmla="*/ 86 w 226"/>
                  <a:gd name="T13" fmla="*/ 358 h 684"/>
                  <a:gd name="T14" fmla="*/ 112 w 226"/>
                  <a:gd name="T15" fmla="*/ 444 h 684"/>
                  <a:gd name="T16" fmla="*/ 112 w 226"/>
                  <a:gd name="T17" fmla="*/ 444 h 684"/>
                  <a:gd name="T18" fmla="*/ 116 w 226"/>
                  <a:gd name="T19" fmla="*/ 474 h 684"/>
                  <a:gd name="T20" fmla="*/ 120 w 226"/>
                  <a:gd name="T21" fmla="*/ 508 h 684"/>
                  <a:gd name="T22" fmla="*/ 122 w 226"/>
                  <a:gd name="T23" fmla="*/ 546 h 684"/>
                  <a:gd name="T24" fmla="*/ 126 w 226"/>
                  <a:gd name="T25" fmla="*/ 582 h 684"/>
                  <a:gd name="T26" fmla="*/ 130 w 226"/>
                  <a:gd name="T27" fmla="*/ 600 h 684"/>
                  <a:gd name="T28" fmla="*/ 134 w 226"/>
                  <a:gd name="T29" fmla="*/ 616 h 684"/>
                  <a:gd name="T30" fmla="*/ 138 w 226"/>
                  <a:gd name="T31" fmla="*/ 632 h 684"/>
                  <a:gd name="T32" fmla="*/ 146 w 226"/>
                  <a:gd name="T33" fmla="*/ 646 h 684"/>
                  <a:gd name="T34" fmla="*/ 154 w 226"/>
                  <a:gd name="T35" fmla="*/ 660 h 684"/>
                  <a:gd name="T36" fmla="*/ 166 w 226"/>
                  <a:gd name="T37" fmla="*/ 670 h 684"/>
                  <a:gd name="T38" fmla="*/ 178 w 226"/>
                  <a:gd name="T39" fmla="*/ 678 h 684"/>
                  <a:gd name="T40" fmla="*/ 194 w 226"/>
                  <a:gd name="T41" fmla="*/ 684 h 684"/>
                  <a:gd name="T42" fmla="*/ 194 w 226"/>
                  <a:gd name="T43" fmla="*/ 684 h 684"/>
                  <a:gd name="T44" fmla="*/ 204 w 226"/>
                  <a:gd name="T45" fmla="*/ 666 h 684"/>
                  <a:gd name="T46" fmla="*/ 212 w 226"/>
                  <a:gd name="T47" fmla="*/ 644 h 684"/>
                  <a:gd name="T48" fmla="*/ 218 w 226"/>
                  <a:gd name="T49" fmla="*/ 622 h 684"/>
                  <a:gd name="T50" fmla="*/ 222 w 226"/>
                  <a:gd name="T51" fmla="*/ 598 h 684"/>
                  <a:gd name="T52" fmla="*/ 226 w 226"/>
                  <a:gd name="T53" fmla="*/ 572 h 684"/>
                  <a:gd name="T54" fmla="*/ 226 w 226"/>
                  <a:gd name="T55" fmla="*/ 546 h 684"/>
                  <a:gd name="T56" fmla="*/ 226 w 226"/>
                  <a:gd name="T57" fmla="*/ 520 h 684"/>
                  <a:gd name="T58" fmla="*/ 224 w 226"/>
                  <a:gd name="T59" fmla="*/ 492 h 684"/>
                  <a:gd name="T60" fmla="*/ 218 w 226"/>
                  <a:gd name="T61" fmla="*/ 438 h 684"/>
                  <a:gd name="T62" fmla="*/ 210 w 226"/>
                  <a:gd name="T63" fmla="*/ 386 h 684"/>
                  <a:gd name="T64" fmla="*/ 198 w 226"/>
                  <a:gd name="T65" fmla="*/ 338 h 684"/>
                  <a:gd name="T66" fmla="*/ 188 w 226"/>
                  <a:gd name="T67" fmla="*/ 296 h 684"/>
                  <a:gd name="T68" fmla="*/ 188 w 226"/>
                  <a:gd name="T69" fmla="*/ 296 h 684"/>
                  <a:gd name="T70" fmla="*/ 166 w 226"/>
                  <a:gd name="T71" fmla="*/ 210 h 684"/>
                  <a:gd name="T72" fmla="*/ 152 w 226"/>
                  <a:gd name="T73" fmla="*/ 162 h 684"/>
                  <a:gd name="T74" fmla="*/ 144 w 226"/>
                  <a:gd name="T75" fmla="*/ 138 h 684"/>
                  <a:gd name="T76" fmla="*/ 134 w 226"/>
                  <a:gd name="T77" fmla="*/ 114 h 684"/>
                  <a:gd name="T78" fmla="*/ 124 w 226"/>
                  <a:gd name="T79" fmla="*/ 92 h 684"/>
                  <a:gd name="T80" fmla="*/ 114 w 226"/>
                  <a:gd name="T81" fmla="*/ 70 h 684"/>
                  <a:gd name="T82" fmla="*/ 100 w 226"/>
                  <a:gd name="T83" fmla="*/ 52 h 684"/>
                  <a:gd name="T84" fmla="*/ 86 w 226"/>
                  <a:gd name="T85" fmla="*/ 34 h 684"/>
                  <a:gd name="T86" fmla="*/ 70 w 226"/>
                  <a:gd name="T87" fmla="*/ 20 h 684"/>
                  <a:gd name="T88" fmla="*/ 52 w 226"/>
                  <a:gd name="T89" fmla="*/ 10 h 684"/>
                  <a:gd name="T90" fmla="*/ 32 w 226"/>
                  <a:gd name="T91" fmla="*/ 4 h 684"/>
                  <a:gd name="T92" fmla="*/ 10 w 226"/>
                  <a:gd name="T93" fmla="*/ 0 h 684"/>
                  <a:gd name="T94" fmla="*/ 10 w 226"/>
                  <a:gd name="T95" fmla="*/ 0 h 684"/>
                  <a:gd name="T96" fmla="*/ 4 w 226"/>
                  <a:gd name="T97" fmla="*/ 24 h 684"/>
                  <a:gd name="T98" fmla="*/ 0 w 226"/>
                  <a:gd name="T99" fmla="*/ 48 h 684"/>
                  <a:gd name="T100" fmla="*/ 2 w 226"/>
                  <a:gd name="T101" fmla="*/ 70 h 684"/>
                  <a:gd name="T102" fmla="*/ 4 w 226"/>
                  <a:gd name="T103" fmla="*/ 82 h 684"/>
                  <a:gd name="T104" fmla="*/ 8 w 226"/>
                  <a:gd name="T105" fmla="*/ 92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6" h="684">
                    <a:moveTo>
                      <a:pt x="16" y="92"/>
                    </a:moveTo>
                    <a:lnTo>
                      <a:pt x="16" y="92"/>
                    </a:lnTo>
                    <a:lnTo>
                      <a:pt x="24" y="136"/>
                    </a:lnTo>
                    <a:lnTo>
                      <a:pt x="32" y="182"/>
                    </a:lnTo>
                    <a:lnTo>
                      <a:pt x="44" y="226"/>
                    </a:lnTo>
                    <a:lnTo>
                      <a:pt x="58" y="270"/>
                    </a:lnTo>
                    <a:lnTo>
                      <a:pt x="86" y="358"/>
                    </a:lnTo>
                    <a:lnTo>
                      <a:pt x="112" y="444"/>
                    </a:lnTo>
                    <a:lnTo>
                      <a:pt x="112" y="444"/>
                    </a:lnTo>
                    <a:lnTo>
                      <a:pt x="116" y="474"/>
                    </a:lnTo>
                    <a:lnTo>
                      <a:pt x="120" y="508"/>
                    </a:lnTo>
                    <a:lnTo>
                      <a:pt x="122" y="546"/>
                    </a:lnTo>
                    <a:lnTo>
                      <a:pt x="126" y="582"/>
                    </a:lnTo>
                    <a:lnTo>
                      <a:pt x="130" y="600"/>
                    </a:lnTo>
                    <a:lnTo>
                      <a:pt x="134" y="616"/>
                    </a:lnTo>
                    <a:lnTo>
                      <a:pt x="138" y="632"/>
                    </a:lnTo>
                    <a:lnTo>
                      <a:pt x="146" y="646"/>
                    </a:lnTo>
                    <a:lnTo>
                      <a:pt x="154" y="660"/>
                    </a:lnTo>
                    <a:lnTo>
                      <a:pt x="166" y="670"/>
                    </a:lnTo>
                    <a:lnTo>
                      <a:pt x="178" y="678"/>
                    </a:lnTo>
                    <a:lnTo>
                      <a:pt x="194" y="684"/>
                    </a:lnTo>
                    <a:lnTo>
                      <a:pt x="194" y="684"/>
                    </a:lnTo>
                    <a:lnTo>
                      <a:pt x="204" y="666"/>
                    </a:lnTo>
                    <a:lnTo>
                      <a:pt x="212" y="644"/>
                    </a:lnTo>
                    <a:lnTo>
                      <a:pt x="218" y="622"/>
                    </a:lnTo>
                    <a:lnTo>
                      <a:pt x="222" y="598"/>
                    </a:lnTo>
                    <a:lnTo>
                      <a:pt x="226" y="572"/>
                    </a:lnTo>
                    <a:lnTo>
                      <a:pt x="226" y="546"/>
                    </a:lnTo>
                    <a:lnTo>
                      <a:pt x="226" y="520"/>
                    </a:lnTo>
                    <a:lnTo>
                      <a:pt x="224" y="492"/>
                    </a:lnTo>
                    <a:lnTo>
                      <a:pt x="218" y="438"/>
                    </a:lnTo>
                    <a:lnTo>
                      <a:pt x="210" y="386"/>
                    </a:lnTo>
                    <a:lnTo>
                      <a:pt x="198" y="338"/>
                    </a:lnTo>
                    <a:lnTo>
                      <a:pt x="188" y="296"/>
                    </a:lnTo>
                    <a:lnTo>
                      <a:pt x="188" y="296"/>
                    </a:lnTo>
                    <a:lnTo>
                      <a:pt x="166" y="210"/>
                    </a:lnTo>
                    <a:lnTo>
                      <a:pt x="152" y="162"/>
                    </a:lnTo>
                    <a:lnTo>
                      <a:pt x="144" y="138"/>
                    </a:lnTo>
                    <a:lnTo>
                      <a:pt x="134" y="114"/>
                    </a:lnTo>
                    <a:lnTo>
                      <a:pt x="124" y="92"/>
                    </a:lnTo>
                    <a:lnTo>
                      <a:pt x="114" y="70"/>
                    </a:lnTo>
                    <a:lnTo>
                      <a:pt x="100" y="52"/>
                    </a:lnTo>
                    <a:lnTo>
                      <a:pt x="86" y="34"/>
                    </a:lnTo>
                    <a:lnTo>
                      <a:pt x="70" y="20"/>
                    </a:lnTo>
                    <a:lnTo>
                      <a:pt x="52" y="10"/>
                    </a:lnTo>
                    <a:lnTo>
                      <a:pt x="32" y="4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4" y="24"/>
                    </a:lnTo>
                    <a:lnTo>
                      <a:pt x="0" y="48"/>
                    </a:lnTo>
                    <a:lnTo>
                      <a:pt x="2" y="70"/>
                    </a:lnTo>
                    <a:lnTo>
                      <a:pt x="4" y="82"/>
                    </a:lnTo>
                    <a:lnTo>
                      <a:pt x="8" y="9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" name="Freeform 207"/>
              <p:cNvSpPr>
                <a:spLocks/>
              </p:cNvSpPr>
              <p:nvPr userDrawn="1"/>
            </p:nvSpPr>
            <p:spPr bwMode="auto">
              <a:xfrm>
                <a:off x="4191" y="-622"/>
                <a:ext cx="142" cy="658"/>
              </a:xfrm>
              <a:custGeom>
                <a:avLst/>
                <a:gdLst>
                  <a:gd name="T0" fmla="*/ 16 w 142"/>
                  <a:gd name="T1" fmla="*/ 80 h 658"/>
                  <a:gd name="T2" fmla="*/ 16 w 142"/>
                  <a:gd name="T3" fmla="*/ 80 h 658"/>
                  <a:gd name="T4" fmla="*/ 12 w 142"/>
                  <a:gd name="T5" fmla="*/ 100 h 658"/>
                  <a:gd name="T6" fmla="*/ 8 w 142"/>
                  <a:gd name="T7" fmla="*/ 118 h 658"/>
                  <a:gd name="T8" fmla="*/ 2 w 142"/>
                  <a:gd name="T9" fmla="*/ 160 h 658"/>
                  <a:gd name="T10" fmla="*/ 0 w 142"/>
                  <a:gd name="T11" fmla="*/ 202 h 658"/>
                  <a:gd name="T12" fmla="*/ 0 w 142"/>
                  <a:gd name="T13" fmla="*/ 246 h 658"/>
                  <a:gd name="T14" fmla="*/ 6 w 142"/>
                  <a:gd name="T15" fmla="*/ 334 h 658"/>
                  <a:gd name="T16" fmla="*/ 8 w 142"/>
                  <a:gd name="T17" fmla="*/ 376 h 658"/>
                  <a:gd name="T18" fmla="*/ 10 w 142"/>
                  <a:gd name="T19" fmla="*/ 416 h 658"/>
                  <a:gd name="T20" fmla="*/ 10 w 142"/>
                  <a:gd name="T21" fmla="*/ 416 h 658"/>
                  <a:gd name="T22" fmla="*/ 6 w 142"/>
                  <a:gd name="T23" fmla="*/ 482 h 658"/>
                  <a:gd name="T24" fmla="*/ 4 w 142"/>
                  <a:gd name="T25" fmla="*/ 530 h 658"/>
                  <a:gd name="T26" fmla="*/ 6 w 142"/>
                  <a:gd name="T27" fmla="*/ 576 h 658"/>
                  <a:gd name="T28" fmla="*/ 8 w 142"/>
                  <a:gd name="T29" fmla="*/ 598 h 658"/>
                  <a:gd name="T30" fmla="*/ 12 w 142"/>
                  <a:gd name="T31" fmla="*/ 618 h 658"/>
                  <a:gd name="T32" fmla="*/ 18 w 142"/>
                  <a:gd name="T33" fmla="*/ 634 h 658"/>
                  <a:gd name="T34" fmla="*/ 24 w 142"/>
                  <a:gd name="T35" fmla="*/ 646 h 658"/>
                  <a:gd name="T36" fmla="*/ 28 w 142"/>
                  <a:gd name="T37" fmla="*/ 652 h 658"/>
                  <a:gd name="T38" fmla="*/ 34 w 142"/>
                  <a:gd name="T39" fmla="*/ 654 h 658"/>
                  <a:gd name="T40" fmla="*/ 38 w 142"/>
                  <a:gd name="T41" fmla="*/ 658 h 658"/>
                  <a:gd name="T42" fmla="*/ 44 w 142"/>
                  <a:gd name="T43" fmla="*/ 658 h 658"/>
                  <a:gd name="T44" fmla="*/ 50 w 142"/>
                  <a:gd name="T45" fmla="*/ 656 h 658"/>
                  <a:gd name="T46" fmla="*/ 58 w 142"/>
                  <a:gd name="T47" fmla="*/ 654 h 658"/>
                  <a:gd name="T48" fmla="*/ 74 w 142"/>
                  <a:gd name="T49" fmla="*/ 644 h 658"/>
                  <a:gd name="T50" fmla="*/ 74 w 142"/>
                  <a:gd name="T51" fmla="*/ 644 h 658"/>
                  <a:gd name="T52" fmla="*/ 82 w 142"/>
                  <a:gd name="T53" fmla="*/ 634 h 658"/>
                  <a:gd name="T54" fmla="*/ 88 w 142"/>
                  <a:gd name="T55" fmla="*/ 622 h 658"/>
                  <a:gd name="T56" fmla="*/ 94 w 142"/>
                  <a:gd name="T57" fmla="*/ 606 h 658"/>
                  <a:gd name="T58" fmla="*/ 100 w 142"/>
                  <a:gd name="T59" fmla="*/ 588 h 658"/>
                  <a:gd name="T60" fmla="*/ 108 w 142"/>
                  <a:gd name="T61" fmla="*/ 544 h 658"/>
                  <a:gd name="T62" fmla="*/ 114 w 142"/>
                  <a:gd name="T63" fmla="*/ 494 h 658"/>
                  <a:gd name="T64" fmla="*/ 120 w 142"/>
                  <a:gd name="T65" fmla="*/ 396 h 658"/>
                  <a:gd name="T66" fmla="*/ 124 w 142"/>
                  <a:gd name="T67" fmla="*/ 356 h 658"/>
                  <a:gd name="T68" fmla="*/ 126 w 142"/>
                  <a:gd name="T69" fmla="*/ 328 h 658"/>
                  <a:gd name="T70" fmla="*/ 126 w 142"/>
                  <a:gd name="T71" fmla="*/ 328 h 658"/>
                  <a:gd name="T72" fmla="*/ 134 w 142"/>
                  <a:gd name="T73" fmla="*/ 248 h 658"/>
                  <a:gd name="T74" fmla="*/ 140 w 142"/>
                  <a:gd name="T75" fmla="*/ 168 h 658"/>
                  <a:gd name="T76" fmla="*/ 142 w 142"/>
                  <a:gd name="T77" fmla="*/ 86 h 658"/>
                  <a:gd name="T78" fmla="*/ 140 w 142"/>
                  <a:gd name="T79" fmla="*/ 4 h 658"/>
                  <a:gd name="T80" fmla="*/ 140 w 142"/>
                  <a:gd name="T81" fmla="*/ 4 h 658"/>
                  <a:gd name="T82" fmla="*/ 126 w 142"/>
                  <a:gd name="T83" fmla="*/ 2 h 658"/>
                  <a:gd name="T84" fmla="*/ 114 w 142"/>
                  <a:gd name="T85" fmla="*/ 0 h 658"/>
                  <a:gd name="T86" fmla="*/ 102 w 142"/>
                  <a:gd name="T87" fmla="*/ 2 h 658"/>
                  <a:gd name="T88" fmla="*/ 92 w 142"/>
                  <a:gd name="T89" fmla="*/ 4 h 658"/>
                  <a:gd name="T90" fmla="*/ 82 w 142"/>
                  <a:gd name="T91" fmla="*/ 8 h 658"/>
                  <a:gd name="T92" fmla="*/ 72 w 142"/>
                  <a:gd name="T93" fmla="*/ 14 h 658"/>
                  <a:gd name="T94" fmla="*/ 64 w 142"/>
                  <a:gd name="T95" fmla="*/ 20 h 658"/>
                  <a:gd name="T96" fmla="*/ 58 w 142"/>
                  <a:gd name="T97" fmla="*/ 28 h 658"/>
                  <a:gd name="T98" fmla="*/ 44 w 142"/>
                  <a:gd name="T99" fmla="*/ 46 h 658"/>
                  <a:gd name="T100" fmla="*/ 34 w 142"/>
                  <a:gd name="T101" fmla="*/ 64 h 658"/>
                  <a:gd name="T102" fmla="*/ 16 w 142"/>
                  <a:gd name="T103" fmla="*/ 104 h 658"/>
                  <a:gd name="T104" fmla="*/ 16 w 142"/>
                  <a:gd name="T105" fmla="*/ 8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2" h="658">
                    <a:moveTo>
                      <a:pt x="16" y="80"/>
                    </a:moveTo>
                    <a:lnTo>
                      <a:pt x="16" y="80"/>
                    </a:lnTo>
                    <a:lnTo>
                      <a:pt x="12" y="100"/>
                    </a:lnTo>
                    <a:lnTo>
                      <a:pt x="8" y="118"/>
                    </a:lnTo>
                    <a:lnTo>
                      <a:pt x="2" y="160"/>
                    </a:lnTo>
                    <a:lnTo>
                      <a:pt x="0" y="202"/>
                    </a:lnTo>
                    <a:lnTo>
                      <a:pt x="0" y="246"/>
                    </a:lnTo>
                    <a:lnTo>
                      <a:pt x="6" y="334"/>
                    </a:lnTo>
                    <a:lnTo>
                      <a:pt x="8" y="376"/>
                    </a:lnTo>
                    <a:lnTo>
                      <a:pt x="10" y="416"/>
                    </a:lnTo>
                    <a:lnTo>
                      <a:pt x="10" y="416"/>
                    </a:lnTo>
                    <a:lnTo>
                      <a:pt x="6" y="482"/>
                    </a:lnTo>
                    <a:lnTo>
                      <a:pt x="4" y="530"/>
                    </a:lnTo>
                    <a:lnTo>
                      <a:pt x="6" y="576"/>
                    </a:lnTo>
                    <a:lnTo>
                      <a:pt x="8" y="598"/>
                    </a:lnTo>
                    <a:lnTo>
                      <a:pt x="12" y="618"/>
                    </a:lnTo>
                    <a:lnTo>
                      <a:pt x="18" y="634"/>
                    </a:lnTo>
                    <a:lnTo>
                      <a:pt x="24" y="646"/>
                    </a:lnTo>
                    <a:lnTo>
                      <a:pt x="28" y="652"/>
                    </a:lnTo>
                    <a:lnTo>
                      <a:pt x="34" y="654"/>
                    </a:lnTo>
                    <a:lnTo>
                      <a:pt x="38" y="658"/>
                    </a:lnTo>
                    <a:lnTo>
                      <a:pt x="44" y="658"/>
                    </a:lnTo>
                    <a:lnTo>
                      <a:pt x="50" y="656"/>
                    </a:lnTo>
                    <a:lnTo>
                      <a:pt x="58" y="654"/>
                    </a:lnTo>
                    <a:lnTo>
                      <a:pt x="74" y="644"/>
                    </a:lnTo>
                    <a:lnTo>
                      <a:pt x="74" y="644"/>
                    </a:lnTo>
                    <a:lnTo>
                      <a:pt x="82" y="634"/>
                    </a:lnTo>
                    <a:lnTo>
                      <a:pt x="88" y="622"/>
                    </a:lnTo>
                    <a:lnTo>
                      <a:pt x="94" y="606"/>
                    </a:lnTo>
                    <a:lnTo>
                      <a:pt x="100" y="588"/>
                    </a:lnTo>
                    <a:lnTo>
                      <a:pt x="108" y="544"/>
                    </a:lnTo>
                    <a:lnTo>
                      <a:pt x="114" y="494"/>
                    </a:lnTo>
                    <a:lnTo>
                      <a:pt x="120" y="396"/>
                    </a:lnTo>
                    <a:lnTo>
                      <a:pt x="124" y="356"/>
                    </a:lnTo>
                    <a:lnTo>
                      <a:pt x="126" y="328"/>
                    </a:lnTo>
                    <a:lnTo>
                      <a:pt x="126" y="328"/>
                    </a:lnTo>
                    <a:lnTo>
                      <a:pt x="134" y="248"/>
                    </a:lnTo>
                    <a:lnTo>
                      <a:pt x="140" y="168"/>
                    </a:lnTo>
                    <a:lnTo>
                      <a:pt x="142" y="86"/>
                    </a:lnTo>
                    <a:lnTo>
                      <a:pt x="140" y="4"/>
                    </a:lnTo>
                    <a:lnTo>
                      <a:pt x="140" y="4"/>
                    </a:lnTo>
                    <a:lnTo>
                      <a:pt x="126" y="2"/>
                    </a:lnTo>
                    <a:lnTo>
                      <a:pt x="114" y="0"/>
                    </a:lnTo>
                    <a:lnTo>
                      <a:pt x="102" y="2"/>
                    </a:lnTo>
                    <a:lnTo>
                      <a:pt x="92" y="4"/>
                    </a:lnTo>
                    <a:lnTo>
                      <a:pt x="82" y="8"/>
                    </a:lnTo>
                    <a:lnTo>
                      <a:pt x="72" y="14"/>
                    </a:lnTo>
                    <a:lnTo>
                      <a:pt x="64" y="20"/>
                    </a:lnTo>
                    <a:lnTo>
                      <a:pt x="58" y="28"/>
                    </a:lnTo>
                    <a:lnTo>
                      <a:pt x="44" y="46"/>
                    </a:lnTo>
                    <a:lnTo>
                      <a:pt x="34" y="64"/>
                    </a:lnTo>
                    <a:lnTo>
                      <a:pt x="16" y="104"/>
                    </a:lnTo>
                    <a:lnTo>
                      <a:pt x="16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" name="Freeform 208"/>
              <p:cNvSpPr>
                <a:spLocks/>
              </p:cNvSpPr>
              <p:nvPr userDrawn="1"/>
            </p:nvSpPr>
            <p:spPr bwMode="auto">
              <a:xfrm>
                <a:off x="4191" y="-622"/>
                <a:ext cx="142" cy="658"/>
              </a:xfrm>
              <a:custGeom>
                <a:avLst/>
                <a:gdLst>
                  <a:gd name="T0" fmla="*/ 16 w 142"/>
                  <a:gd name="T1" fmla="*/ 80 h 658"/>
                  <a:gd name="T2" fmla="*/ 16 w 142"/>
                  <a:gd name="T3" fmla="*/ 80 h 658"/>
                  <a:gd name="T4" fmla="*/ 12 w 142"/>
                  <a:gd name="T5" fmla="*/ 100 h 658"/>
                  <a:gd name="T6" fmla="*/ 8 w 142"/>
                  <a:gd name="T7" fmla="*/ 118 h 658"/>
                  <a:gd name="T8" fmla="*/ 2 w 142"/>
                  <a:gd name="T9" fmla="*/ 160 h 658"/>
                  <a:gd name="T10" fmla="*/ 0 w 142"/>
                  <a:gd name="T11" fmla="*/ 202 h 658"/>
                  <a:gd name="T12" fmla="*/ 0 w 142"/>
                  <a:gd name="T13" fmla="*/ 246 h 658"/>
                  <a:gd name="T14" fmla="*/ 6 w 142"/>
                  <a:gd name="T15" fmla="*/ 334 h 658"/>
                  <a:gd name="T16" fmla="*/ 8 w 142"/>
                  <a:gd name="T17" fmla="*/ 376 h 658"/>
                  <a:gd name="T18" fmla="*/ 10 w 142"/>
                  <a:gd name="T19" fmla="*/ 416 h 658"/>
                  <a:gd name="T20" fmla="*/ 10 w 142"/>
                  <a:gd name="T21" fmla="*/ 416 h 658"/>
                  <a:gd name="T22" fmla="*/ 6 w 142"/>
                  <a:gd name="T23" fmla="*/ 482 h 658"/>
                  <a:gd name="T24" fmla="*/ 4 w 142"/>
                  <a:gd name="T25" fmla="*/ 530 h 658"/>
                  <a:gd name="T26" fmla="*/ 6 w 142"/>
                  <a:gd name="T27" fmla="*/ 576 h 658"/>
                  <a:gd name="T28" fmla="*/ 8 w 142"/>
                  <a:gd name="T29" fmla="*/ 598 h 658"/>
                  <a:gd name="T30" fmla="*/ 12 w 142"/>
                  <a:gd name="T31" fmla="*/ 618 h 658"/>
                  <a:gd name="T32" fmla="*/ 18 w 142"/>
                  <a:gd name="T33" fmla="*/ 634 h 658"/>
                  <a:gd name="T34" fmla="*/ 24 w 142"/>
                  <a:gd name="T35" fmla="*/ 646 h 658"/>
                  <a:gd name="T36" fmla="*/ 28 w 142"/>
                  <a:gd name="T37" fmla="*/ 652 h 658"/>
                  <a:gd name="T38" fmla="*/ 34 w 142"/>
                  <a:gd name="T39" fmla="*/ 654 h 658"/>
                  <a:gd name="T40" fmla="*/ 38 w 142"/>
                  <a:gd name="T41" fmla="*/ 658 h 658"/>
                  <a:gd name="T42" fmla="*/ 44 w 142"/>
                  <a:gd name="T43" fmla="*/ 658 h 658"/>
                  <a:gd name="T44" fmla="*/ 50 w 142"/>
                  <a:gd name="T45" fmla="*/ 656 h 658"/>
                  <a:gd name="T46" fmla="*/ 58 w 142"/>
                  <a:gd name="T47" fmla="*/ 654 h 658"/>
                  <a:gd name="T48" fmla="*/ 74 w 142"/>
                  <a:gd name="T49" fmla="*/ 644 h 658"/>
                  <a:gd name="T50" fmla="*/ 74 w 142"/>
                  <a:gd name="T51" fmla="*/ 644 h 658"/>
                  <a:gd name="T52" fmla="*/ 82 w 142"/>
                  <a:gd name="T53" fmla="*/ 634 h 658"/>
                  <a:gd name="T54" fmla="*/ 88 w 142"/>
                  <a:gd name="T55" fmla="*/ 622 h 658"/>
                  <a:gd name="T56" fmla="*/ 94 w 142"/>
                  <a:gd name="T57" fmla="*/ 606 h 658"/>
                  <a:gd name="T58" fmla="*/ 100 w 142"/>
                  <a:gd name="T59" fmla="*/ 588 h 658"/>
                  <a:gd name="T60" fmla="*/ 108 w 142"/>
                  <a:gd name="T61" fmla="*/ 544 h 658"/>
                  <a:gd name="T62" fmla="*/ 114 w 142"/>
                  <a:gd name="T63" fmla="*/ 494 h 658"/>
                  <a:gd name="T64" fmla="*/ 120 w 142"/>
                  <a:gd name="T65" fmla="*/ 396 h 658"/>
                  <a:gd name="T66" fmla="*/ 124 w 142"/>
                  <a:gd name="T67" fmla="*/ 356 h 658"/>
                  <a:gd name="T68" fmla="*/ 126 w 142"/>
                  <a:gd name="T69" fmla="*/ 328 h 658"/>
                  <a:gd name="T70" fmla="*/ 126 w 142"/>
                  <a:gd name="T71" fmla="*/ 328 h 658"/>
                  <a:gd name="T72" fmla="*/ 134 w 142"/>
                  <a:gd name="T73" fmla="*/ 248 h 658"/>
                  <a:gd name="T74" fmla="*/ 140 w 142"/>
                  <a:gd name="T75" fmla="*/ 168 h 658"/>
                  <a:gd name="T76" fmla="*/ 142 w 142"/>
                  <a:gd name="T77" fmla="*/ 86 h 658"/>
                  <a:gd name="T78" fmla="*/ 140 w 142"/>
                  <a:gd name="T79" fmla="*/ 4 h 658"/>
                  <a:gd name="T80" fmla="*/ 140 w 142"/>
                  <a:gd name="T81" fmla="*/ 4 h 658"/>
                  <a:gd name="T82" fmla="*/ 126 w 142"/>
                  <a:gd name="T83" fmla="*/ 2 h 658"/>
                  <a:gd name="T84" fmla="*/ 114 w 142"/>
                  <a:gd name="T85" fmla="*/ 0 h 658"/>
                  <a:gd name="T86" fmla="*/ 102 w 142"/>
                  <a:gd name="T87" fmla="*/ 2 h 658"/>
                  <a:gd name="T88" fmla="*/ 92 w 142"/>
                  <a:gd name="T89" fmla="*/ 4 h 658"/>
                  <a:gd name="T90" fmla="*/ 82 w 142"/>
                  <a:gd name="T91" fmla="*/ 8 h 658"/>
                  <a:gd name="T92" fmla="*/ 72 w 142"/>
                  <a:gd name="T93" fmla="*/ 14 h 658"/>
                  <a:gd name="T94" fmla="*/ 64 w 142"/>
                  <a:gd name="T95" fmla="*/ 20 h 658"/>
                  <a:gd name="T96" fmla="*/ 58 w 142"/>
                  <a:gd name="T97" fmla="*/ 28 h 658"/>
                  <a:gd name="T98" fmla="*/ 44 w 142"/>
                  <a:gd name="T99" fmla="*/ 46 h 658"/>
                  <a:gd name="T100" fmla="*/ 34 w 142"/>
                  <a:gd name="T101" fmla="*/ 64 h 658"/>
                  <a:gd name="T102" fmla="*/ 16 w 142"/>
                  <a:gd name="T103" fmla="*/ 104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2" h="658">
                    <a:moveTo>
                      <a:pt x="16" y="80"/>
                    </a:moveTo>
                    <a:lnTo>
                      <a:pt x="16" y="80"/>
                    </a:lnTo>
                    <a:lnTo>
                      <a:pt x="12" y="100"/>
                    </a:lnTo>
                    <a:lnTo>
                      <a:pt x="8" y="118"/>
                    </a:lnTo>
                    <a:lnTo>
                      <a:pt x="2" y="160"/>
                    </a:lnTo>
                    <a:lnTo>
                      <a:pt x="0" y="202"/>
                    </a:lnTo>
                    <a:lnTo>
                      <a:pt x="0" y="246"/>
                    </a:lnTo>
                    <a:lnTo>
                      <a:pt x="6" y="334"/>
                    </a:lnTo>
                    <a:lnTo>
                      <a:pt x="8" y="376"/>
                    </a:lnTo>
                    <a:lnTo>
                      <a:pt x="10" y="416"/>
                    </a:lnTo>
                    <a:lnTo>
                      <a:pt x="10" y="416"/>
                    </a:lnTo>
                    <a:lnTo>
                      <a:pt x="6" y="482"/>
                    </a:lnTo>
                    <a:lnTo>
                      <a:pt x="4" y="530"/>
                    </a:lnTo>
                    <a:lnTo>
                      <a:pt x="6" y="576"/>
                    </a:lnTo>
                    <a:lnTo>
                      <a:pt x="8" y="598"/>
                    </a:lnTo>
                    <a:lnTo>
                      <a:pt x="12" y="618"/>
                    </a:lnTo>
                    <a:lnTo>
                      <a:pt x="18" y="634"/>
                    </a:lnTo>
                    <a:lnTo>
                      <a:pt x="24" y="646"/>
                    </a:lnTo>
                    <a:lnTo>
                      <a:pt x="28" y="652"/>
                    </a:lnTo>
                    <a:lnTo>
                      <a:pt x="34" y="654"/>
                    </a:lnTo>
                    <a:lnTo>
                      <a:pt x="38" y="658"/>
                    </a:lnTo>
                    <a:lnTo>
                      <a:pt x="44" y="658"/>
                    </a:lnTo>
                    <a:lnTo>
                      <a:pt x="50" y="656"/>
                    </a:lnTo>
                    <a:lnTo>
                      <a:pt x="58" y="654"/>
                    </a:lnTo>
                    <a:lnTo>
                      <a:pt x="74" y="644"/>
                    </a:lnTo>
                    <a:lnTo>
                      <a:pt x="74" y="644"/>
                    </a:lnTo>
                    <a:lnTo>
                      <a:pt x="82" y="634"/>
                    </a:lnTo>
                    <a:lnTo>
                      <a:pt x="88" y="622"/>
                    </a:lnTo>
                    <a:lnTo>
                      <a:pt x="94" y="606"/>
                    </a:lnTo>
                    <a:lnTo>
                      <a:pt x="100" y="588"/>
                    </a:lnTo>
                    <a:lnTo>
                      <a:pt x="108" y="544"/>
                    </a:lnTo>
                    <a:lnTo>
                      <a:pt x="114" y="494"/>
                    </a:lnTo>
                    <a:lnTo>
                      <a:pt x="120" y="396"/>
                    </a:lnTo>
                    <a:lnTo>
                      <a:pt x="124" y="356"/>
                    </a:lnTo>
                    <a:lnTo>
                      <a:pt x="126" y="328"/>
                    </a:lnTo>
                    <a:lnTo>
                      <a:pt x="126" y="328"/>
                    </a:lnTo>
                    <a:lnTo>
                      <a:pt x="134" y="248"/>
                    </a:lnTo>
                    <a:lnTo>
                      <a:pt x="140" y="168"/>
                    </a:lnTo>
                    <a:lnTo>
                      <a:pt x="142" y="86"/>
                    </a:lnTo>
                    <a:lnTo>
                      <a:pt x="140" y="4"/>
                    </a:lnTo>
                    <a:lnTo>
                      <a:pt x="140" y="4"/>
                    </a:lnTo>
                    <a:lnTo>
                      <a:pt x="126" y="2"/>
                    </a:lnTo>
                    <a:lnTo>
                      <a:pt x="114" y="0"/>
                    </a:lnTo>
                    <a:lnTo>
                      <a:pt x="102" y="2"/>
                    </a:lnTo>
                    <a:lnTo>
                      <a:pt x="92" y="4"/>
                    </a:lnTo>
                    <a:lnTo>
                      <a:pt x="82" y="8"/>
                    </a:lnTo>
                    <a:lnTo>
                      <a:pt x="72" y="14"/>
                    </a:lnTo>
                    <a:lnTo>
                      <a:pt x="64" y="20"/>
                    </a:lnTo>
                    <a:lnTo>
                      <a:pt x="58" y="28"/>
                    </a:lnTo>
                    <a:lnTo>
                      <a:pt x="44" y="46"/>
                    </a:lnTo>
                    <a:lnTo>
                      <a:pt x="34" y="64"/>
                    </a:lnTo>
                    <a:lnTo>
                      <a:pt x="16" y="10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6" name="Freeform 210"/>
            <p:cNvSpPr>
              <a:spLocks/>
            </p:cNvSpPr>
            <p:nvPr userDrawn="1"/>
          </p:nvSpPr>
          <p:spPr bwMode="auto">
            <a:xfrm>
              <a:off x="6435" y="1954"/>
              <a:ext cx="188" cy="224"/>
            </a:xfrm>
            <a:custGeom>
              <a:avLst/>
              <a:gdLst>
                <a:gd name="T0" fmla="*/ 0 w 188"/>
                <a:gd name="T1" fmla="*/ 98 h 224"/>
                <a:gd name="T2" fmla="*/ 0 w 188"/>
                <a:gd name="T3" fmla="*/ 98 h 224"/>
                <a:gd name="T4" fmla="*/ 20 w 188"/>
                <a:gd name="T5" fmla="*/ 70 h 224"/>
                <a:gd name="T6" fmla="*/ 30 w 188"/>
                <a:gd name="T7" fmla="*/ 60 h 224"/>
                <a:gd name="T8" fmla="*/ 40 w 188"/>
                <a:gd name="T9" fmla="*/ 50 h 224"/>
                <a:gd name="T10" fmla="*/ 48 w 188"/>
                <a:gd name="T11" fmla="*/ 42 h 224"/>
                <a:gd name="T12" fmla="*/ 60 w 188"/>
                <a:gd name="T13" fmla="*/ 36 h 224"/>
                <a:gd name="T14" fmla="*/ 80 w 188"/>
                <a:gd name="T15" fmla="*/ 26 h 224"/>
                <a:gd name="T16" fmla="*/ 102 w 188"/>
                <a:gd name="T17" fmla="*/ 18 h 224"/>
                <a:gd name="T18" fmla="*/ 128 w 188"/>
                <a:gd name="T19" fmla="*/ 14 h 224"/>
                <a:gd name="T20" fmla="*/ 156 w 188"/>
                <a:gd name="T21" fmla="*/ 8 h 224"/>
                <a:gd name="T22" fmla="*/ 188 w 188"/>
                <a:gd name="T23" fmla="*/ 0 h 224"/>
                <a:gd name="T24" fmla="*/ 188 w 188"/>
                <a:gd name="T25" fmla="*/ 0 h 224"/>
                <a:gd name="T26" fmla="*/ 136 w 188"/>
                <a:gd name="T27" fmla="*/ 112 h 224"/>
                <a:gd name="T28" fmla="*/ 110 w 188"/>
                <a:gd name="T29" fmla="*/ 168 h 224"/>
                <a:gd name="T30" fmla="*/ 86 w 188"/>
                <a:gd name="T31" fmla="*/ 224 h 224"/>
                <a:gd name="T32" fmla="*/ 0 w 188"/>
                <a:gd name="T33" fmla="*/ 9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8" h="224">
                  <a:moveTo>
                    <a:pt x="0" y="98"/>
                  </a:moveTo>
                  <a:lnTo>
                    <a:pt x="0" y="98"/>
                  </a:lnTo>
                  <a:lnTo>
                    <a:pt x="20" y="70"/>
                  </a:lnTo>
                  <a:lnTo>
                    <a:pt x="30" y="60"/>
                  </a:lnTo>
                  <a:lnTo>
                    <a:pt x="40" y="50"/>
                  </a:lnTo>
                  <a:lnTo>
                    <a:pt x="48" y="42"/>
                  </a:lnTo>
                  <a:lnTo>
                    <a:pt x="60" y="36"/>
                  </a:lnTo>
                  <a:lnTo>
                    <a:pt x="80" y="26"/>
                  </a:lnTo>
                  <a:lnTo>
                    <a:pt x="102" y="18"/>
                  </a:lnTo>
                  <a:lnTo>
                    <a:pt x="128" y="14"/>
                  </a:lnTo>
                  <a:lnTo>
                    <a:pt x="156" y="8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36" y="112"/>
                  </a:lnTo>
                  <a:lnTo>
                    <a:pt x="110" y="168"/>
                  </a:lnTo>
                  <a:lnTo>
                    <a:pt x="86" y="224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211"/>
            <p:cNvSpPr>
              <a:spLocks/>
            </p:cNvSpPr>
            <p:nvPr userDrawn="1"/>
          </p:nvSpPr>
          <p:spPr bwMode="auto">
            <a:xfrm>
              <a:off x="6435" y="1954"/>
              <a:ext cx="188" cy="224"/>
            </a:xfrm>
            <a:custGeom>
              <a:avLst/>
              <a:gdLst>
                <a:gd name="T0" fmla="*/ 0 w 188"/>
                <a:gd name="T1" fmla="*/ 98 h 224"/>
                <a:gd name="T2" fmla="*/ 0 w 188"/>
                <a:gd name="T3" fmla="*/ 98 h 224"/>
                <a:gd name="T4" fmla="*/ 20 w 188"/>
                <a:gd name="T5" fmla="*/ 70 h 224"/>
                <a:gd name="T6" fmla="*/ 30 w 188"/>
                <a:gd name="T7" fmla="*/ 60 h 224"/>
                <a:gd name="T8" fmla="*/ 40 w 188"/>
                <a:gd name="T9" fmla="*/ 50 h 224"/>
                <a:gd name="T10" fmla="*/ 48 w 188"/>
                <a:gd name="T11" fmla="*/ 42 h 224"/>
                <a:gd name="T12" fmla="*/ 60 w 188"/>
                <a:gd name="T13" fmla="*/ 36 h 224"/>
                <a:gd name="T14" fmla="*/ 80 w 188"/>
                <a:gd name="T15" fmla="*/ 26 h 224"/>
                <a:gd name="T16" fmla="*/ 102 w 188"/>
                <a:gd name="T17" fmla="*/ 18 h 224"/>
                <a:gd name="T18" fmla="*/ 128 w 188"/>
                <a:gd name="T19" fmla="*/ 14 h 224"/>
                <a:gd name="T20" fmla="*/ 156 w 188"/>
                <a:gd name="T21" fmla="*/ 8 h 224"/>
                <a:gd name="T22" fmla="*/ 188 w 188"/>
                <a:gd name="T23" fmla="*/ 0 h 224"/>
                <a:gd name="T24" fmla="*/ 188 w 188"/>
                <a:gd name="T25" fmla="*/ 0 h 224"/>
                <a:gd name="T26" fmla="*/ 136 w 188"/>
                <a:gd name="T27" fmla="*/ 112 h 224"/>
                <a:gd name="T28" fmla="*/ 110 w 188"/>
                <a:gd name="T29" fmla="*/ 168 h 224"/>
                <a:gd name="T30" fmla="*/ 86 w 188"/>
                <a:gd name="T31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8" h="224">
                  <a:moveTo>
                    <a:pt x="0" y="98"/>
                  </a:moveTo>
                  <a:lnTo>
                    <a:pt x="0" y="98"/>
                  </a:lnTo>
                  <a:lnTo>
                    <a:pt x="20" y="70"/>
                  </a:lnTo>
                  <a:lnTo>
                    <a:pt x="30" y="60"/>
                  </a:lnTo>
                  <a:lnTo>
                    <a:pt x="40" y="50"/>
                  </a:lnTo>
                  <a:lnTo>
                    <a:pt x="48" y="42"/>
                  </a:lnTo>
                  <a:lnTo>
                    <a:pt x="60" y="36"/>
                  </a:lnTo>
                  <a:lnTo>
                    <a:pt x="80" y="26"/>
                  </a:lnTo>
                  <a:lnTo>
                    <a:pt x="102" y="18"/>
                  </a:lnTo>
                  <a:lnTo>
                    <a:pt x="128" y="14"/>
                  </a:lnTo>
                  <a:lnTo>
                    <a:pt x="156" y="8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36" y="112"/>
                  </a:lnTo>
                  <a:lnTo>
                    <a:pt x="110" y="168"/>
                  </a:lnTo>
                  <a:lnTo>
                    <a:pt x="86" y="2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212"/>
            <p:cNvSpPr>
              <a:spLocks/>
            </p:cNvSpPr>
            <p:nvPr userDrawn="1"/>
          </p:nvSpPr>
          <p:spPr bwMode="auto">
            <a:xfrm>
              <a:off x="5407" y="2086"/>
              <a:ext cx="44" cy="356"/>
            </a:xfrm>
            <a:custGeom>
              <a:avLst/>
              <a:gdLst>
                <a:gd name="T0" fmla="*/ 0 w 44"/>
                <a:gd name="T1" fmla="*/ 334 h 356"/>
                <a:gd name="T2" fmla="*/ 0 w 44"/>
                <a:gd name="T3" fmla="*/ 334 h 356"/>
                <a:gd name="T4" fmla="*/ 2 w 44"/>
                <a:gd name="T5" fmla="*/ 248 h 356"/>
                <a:gd name="T6" fmla="*/ 2 w 44"/>
                <a:gd name="T7" fmla="*/ 206 h 356"/>
                <a:gd name="T8" fmla="*/ 6 w 44"/>
                <a:gd name="T9" fmla="*/ 164 h 356"/>
                <a:gd name="T10" fmla="*/ 10 w 44"/>
                <a:gd name="T11" fmla="*/ 122 h 356"/>
                <a:gd name="T12" fmla="*/ 18 w 44"/>
                <a:gd name="T13" fmla="*/ 80 h 356"/>
                <a:gd name="T14" fmla="*/ 28 w 44"/>
                <a:gd name="T15" fmla="*/ 40 h 356"/>
                <a:gd name="T16" fmla="*/ 40 w 44"/>
                <a:gd name="T17" fmla="*/ 0 h 356"/>
                <a:gd name="T18" fmla="*/ 40 w 44"/>
                <a:gd name="T19" fmla="*/ 0 h 356"/>
                <a:gd name="T20" fmla="*/ 42 w 44"/>
                <a:gd name="T21" fmla="*/ 84 h 356"/>
                <a:gd name="T22" fmla="*/ 44 w 44"/>
                <a:gd name="T23" fmla="*/ 184 h 356"/>
                <a:gd name="T24" fmla="*/ 44 w 44"/>
                <a:gd name="T25" fmla="*/ 234 h 356"/>
                <a:gd name="T26" fmla="*/ 40 w 44"/>
                <a:gd name="T27" fmla="*/ 280 h 356"/>
                <a:gd name="T28" fmla="*/ 34 w 44"/>
                <a:gd name="T29" fmla="*/ 322 h 356"/>
                <a:gd name="T30" fmla="*/ 30 w 44"/>
                <a:gd name="T31" fmla="*/ 340 h 356"/>
                <a:gd name="T32" fmla="*/ 24 w 44"/>
                <a:gd name="T33" fmla="*/ 356 h 356"/>
                <a:gd name="T34" fmla="*/ 0 w 44"/>
                <a:gd name="T35" fmla="*/ 33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356">
                  <a:moveTo>
                    <a:pt x="0" y="334"/>
                  </a:moveTo>
                  <a:lnTo>
                    <a:pt x="0" y="334"/>
                  </a:lnTo>
                  <a:lnTo>
                    <a:pt x="2" y="248"/>
                  </a:lnTo>
                  <a:lnTo>
                    <a:pt x="2" y="206"/>
                  </a:lnTo>
                  <a:lnTo>
                    <a:pt x="6" y="164"/>
                  </a:lnTo>
                  <a:lnTo>
                    <a:pt x="10" y="122"/>
                  </a:lnTo>
                  <a:lnTo>
                    <a:pt x="18" y="80"/>
                  </a:lnTo>
                  <a:lnTo>
                    <a:pt x="28" y="4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2" y="84"/>
                  </a:lnTo>
                  <a:lnTo>
                    <a:pt x="44" y="184"/>
                  </a:lnTo>
                  <a:lnTo>
                    <a:pt x="44" y="234"/>
                  </a:lnTo>
                  <a:lnTo>
                    <a:pt x="40" y="280"/>
                  </a:lnTo>
                  <a:lnTo>
                    <a:pt x="34" y="322"/>
                  </a:lnTo>
                  <a:lnTo>
                    <a:pt x="30" y="340"/>
                  </a:lnTo>
                  <a:lnTo>
                    <a:pt x="24" y="356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213"/>
            <p:cNvSpPr>
              <a:spLocks/>
            </p:cNvSpPr>
            <p:nvPr userDrawn="1"/>
          </p:nvSpPr>
          <p:spPr bwMode="auto">
            <a:xfrm>
              <a:off x="5407" y="2086"/>
              <a:ext cx="44" cy="356"/>
            </a:xfrm>
            <a:custGeom>
              <a:avLst/>
              <a:gdLst>
                <a:gd name="T0" fmla="*/ 0 w 44"/>
                <a:gd name="T1" fmla="*/ 334 h 356"/>
                <a:gd name="T2" fmla="*/ 0 w 44"/>
                <a:gd name="T3" fmla="*/ 334 h 356"/>
                <a:gd name="T4" fmla="*/ 2 w 44"/>
                <a:gd name="T5" fmla="*/ 248 h 356"/>
                <a:gd name="T6" fmla="*/ 2 w 44"/>
                <a:gd name="T7" fmla="*/ 206 h 356"/>
                <a:gd name="T8" fmla="*/ 6 w 44"/>
                <a:gd name="T9" fmla="*/ 164 h 356"/>
                <a:gd name="T10" fmla="*/ 10 w 44"/>
                <a:gd name="T11" fmla="*/ 122 h 356"/>
                <a:gd name="T12" fmla="*/ 18 w 44"/>
                <a:gd name="T13" fmla="*/ 80 h 356"/>
                <a:gd name="T14" fmla="*/ 28 w 44"/>
                <a:gd name="T15" fmla="*/ 40 h 356"/>
                <a:gd name="T16" fmla="*/ 40 w 44"/>
                <a:gd name="T17" fmla="*/ 0 h 356"/>
                <a:gd name="T18" fmla="*/ 40 w 44"/>
                <a:gd name="T19" fmla="*/ 0 h 356"/>
                <a:gd name="T20" fmla="*/ 42 w 44"/>
                <a:gd name="T21" fmla="*/ 84 h 356"/>
                <a:gd name="T22" fmla="*/ 44 w 44"/>
                <a:gd name="T23" fmla="*/ 184 h 356"/>
                <a:gd name="T24" fmla="*/ 44 w 44"/>
                <a:gd name="T25" fmla="*/ 234 h 356"/>
                <a:gd name="T26" fmla="*/ 40 w 44"/>
                <a:gd name="T27" fmla="*/ 280 h 356"/>
                <a:gd name="T28" fmla="*/ 34 w 44"/>
                <a:gd name="T29" fmla="*/ 322 h 356"/>
                <a:gd name="T30" fmla="*/ 30 w 44"/>
                <a:gd name="T31" fmla="*/ 340 h 356"/>
                <a:gd name="T32" fmla="*/ 24 w 44"/>
                <a:gd name="T33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356">
                  <a:moveTo>
                    <a:pt x="0" y="334"/>
                  </a:moveTo>
                  <a:lnTo>
                    <a:pt x="0" y="334"/>
                  </a:lnTo>
                  <a:lnTo>
                    <a:pt x="2" y="248"/>
                  </a:lnTo>
                  <a:lnTo>
                    <a:pt x="2" y="206"/>
                  </a:lnTo>
                  <a:lnTo>
                    <a:pt x="6" y="164"/>
                  </a:lnTo>
                  <a:lnTo>
                    <a:pt x="10" y="122"/>
                  </a:lnTo>
                  <a:lnTo>
                    <a:pt x="18" y="80"/>
                  </a:lnTo>
                  <a:lnTo>
                    <a:pt x="28" y="4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2" y="84"/>
                  </a:lnTo>
                  <a:lnTo>
                    <a:pt x="44" y="184"/>
                  </a:lnTo>
                  <a:lnTo>
                    <a:pt x="44" y="234"/>
                  </a:lnTo>
                  <a:lnTo>
                    <a:pt x="40" y="280"/>
                  </a:lnTo>
                  <a:lnTo>
                    <a:pt x="34" y="322"/>
                  </a:lnTo>
                  <a:lnTo>
                    <a:pt x="30" y="340"/>
                  </a:lnTo>
                  <a:lnTo>
                    <a:pt x="24" y="3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214"/>
            <p:cNvSpPr>
              <a:spLocks/>
            </p:cNvSpPr>
            <p:nvPr userDrawn="1"/>
          </p:nvSpPr>
          <p:spPr bwMode="auto">
            <a:xfrm>
              <a:off x="5315" y="1898"/>
              <a:ext cx="168" cy="178"/>
            </a:xfrm>
            <a:custGeom>
              <a:avLst/>
              <a:gdLst>
                <a:gd name="T0" fmla="*/ 22 w 168"/>
                <a:gd name="T1" fmla="*/ 154 h 178"/>
                <a:gd name="T2" fmla="*/ 22 w 168"/>
                <a:gd name="T3" fmla="*/ 154 h 178"/>
                <a:gd name="T4" fmla="*/ 24 w 168"/>
                <a:gd name="T5" fmla="*/ 140 h 178"/>
                <a:gd name="T6" fmla="*/ 22 w 168"/>
                <a:gd name="T7" fmla="*/ 124 h 178"/>
                <a:gd name="T8" fmla="*/ 18 w 168"/>
                <a:gd name="T9" fmla="*/ 94 h 178"/>
                <a:gd name="T10" fmla="*/ 10 w 168"/>
                <a:gd name="T11" fmla="*/ 66 h 178"/>
                <a:gd name="T12" fmla="*/ 0 w 168"/>
                <a:gd name="T13" fmla="*/ 40 h 178"/>
                <a:gd name="T14" fmla="*/ 0 w 168"/>
                <a:gd name="T15" fmla="*/ 40 h 178"/>
                <a:gd name="T16" fmla="*/ 20 w 168"/>
                <a:gd name="T17" fmla="*/ 32 h 178"/>
                <a:gd name="T18" fmla="*/ 42 w 168"/>
                <a:gd name="T19" fmla="*/ 26 h 178"/>
                <a:gd name="T20" fmla="*/ 64 w 168"/>
                <a:gd name="T21" fmla="*/ 24 h 178"/>
                <a:gd name="T22" fmla="*/ 86 w 168"/>
                <a:gd name="T23" fmla="*/ 22 h 178"/>
                <a:gd name="T24" fmla="*/ 108 w 168"/>
                <a:gd name="T25" fmla="*/ 20 h 178"/>
                <a:gd name="T26" fmla="*/ 128 w 168"/>
                <a:gd name="T27" fmla="*/ 16 h 178"/>
                <a:gd name="T28" fmla="*/ 150 w 168"/>
                <a:gd name="T29" fmla="*/ 10 h 178"/>
                <a:gd name="T30" fmla="*/ 168 w 168"/>
                <a:gd name="T31" fmla="*/ 0 h 178"/>
                <a:gd name="T32" fmla="*/ 168 w 168"/>
                <a:gd name="T33" fmla="*/ 0 h 178"/>
                <a:gd name="T34" fmla="*/ 168 w 168"/>
                <a:gd name="T35" fmla="*/ 22 h 178"/>
                <a:gd name="T36" fmla="*/ 164 w 168"/>
                <a:gd name="T37" fmla="*/ 44 h 178"/>
                <a:gd name="T38" fmla="*/ 158 w 168"/>
                <a:gd name="T39" fmla="*/ 66 h 178"/>
                <a:gd name="T40" fmla="*/ 150 w 168"/>
                <a:gd name="T41" fmla="*/ 88 h 178"/>
                <a:gd name="T42" fmla="*/ 138 w 168"/>
                <a:gd name="T43" fmla="*/ 132 h 178"/>
                <a:gd name="T44" fmla="*/ 132 w 168"/>
                <a:gd name="T45" fmla="*/ 154 h 178"/>
                <a:gd name="T46" fmla="*/ 130 w 168"/>
                <a:gd name="T47" fmla="*/ 178 h 178"/>
                <a:gd name="T48" fmla="*/ 130 w 168"/>
                <a:gd name="T49" fmla="*/ 178 h 178"/>
                <a:gd name="T50" fmla="*/ 92 w 168"/>
                <a:gd name="T51" fmla="*/ 174 h 178"/>
                <a:gd name="T52" fmla="*/ 54 w 168"/>
                <a:gd name="T53" fmla="*/ 170 h 178"/>
                <a:gd name="T54" fmla="*/ 22 w 168"/>
                <a:gd name="T55" fmla="*/ 15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8" h="178">
                  <a:moveTo>
                    <a:pt x="22" y="154"/>
                  </a:moveTo>
                  <a:lnTo>
                    <a:pt x="22" y="154"/>
                  </a:lnTo>
                  <a:lnTo>
                    <a:pt x="24" y="140"/>
                  </a:lnTo>
                  <a:lnTo>
                    <a:pt x="22" y="124"/>
                  </a:lnTo>
                  <a:lnTo>
                    <a:pt x="18" y="94"/>
                  </a:lnTo>
                  <a:lnTo>
                    <a:pt x="10" y="66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0" y="32"/>
                  </a:lnTo>
                  <a:lnTo>
                    <a:pt x="42" y="26"/>
                  </a:lnTo>
                  <a:lnTo>
                    <a:pt x="64" y="24"/>
                  </a:lnTo>
                  <a:lnTo>
                    <a:pt x="86" y="22"/>
                  </a:lnTo>
                  <a:lnTo>
                    <a:pt x="108" y="20"/>
                  </a:lnTo>
                  <a:lnTo>
                    <a:pt x="128" y="16"/>
                  </a:lnTo>
                  <a:lnTo>
                    <a:pt x="150" y="1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22"/>
                  </a:lnTo>
                  <a:lnTo>
                    <a:pt x="164" y="44"/>
                  </a:lnTo>
                  <a:lnTo>
                    <a:pt x="158" y="66"/>
                  </a:lnTo>
                  <a:lnTo>
                    <a:pt x="150" y="88"/>
                  </a:lnTo>
                  <a:lnTo>
                    <a:pt x="138" y="132"/>
                  </a:lnTo>
                  <a:lnTo>
                    <a:pt x="132" y="154"/>
                  </a:lnTo>
                  <a:lnTo>
                    <a:pt x="130" y="178"/>
                  </a:lnTo>
                  <a:lnTo>
                    <a:pt x="130" y="178"/>
                  </a:lnTo>
                  <a:lnTo>
                    <a:pt x="92" y="174"/>
                  </a:lnTo>
                  <a:lnTo>
                    <a:pt x="54" y="170"/>
                  </a:lnTo>
                  <a:lnTo>
                    <a:pt x="22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215"/>
            <p:cNvSpPr>
              <a:spLocks/>
            </p:cNvSpPr>
            <p:nvPr userDrawn="1"/>
          </p:nvSpPr>
          <p:spPr bwMode="auto">
            <a:xfrm>
              <a:off x="5315" y="1898"/>
              <a:ext cx="168" cy="178"/>
            </a:xfrm>
            <a:custGeom>
              <a:avLst/>
              <a:gdLst>
                <a:gd name="T0" fmla="*/ 22 w 168"/>
                <a:gd name="T1" fmla="*/ 154 h 178"/>
                <a:gd name="T2" fmla="*/ 22 w 168"/>
                <a:gd name="T3" fmla="*/ 154 h 178"/>
                <a:gd name="T4" fmla="*/ 24 w 168"/>
                <a:gd name="T5" fmla="*/ 140 h 178"/>
                <a:gd name="T6" fmla="*/ 22 w 168"/>
                <a:gd name="T7" fmla="*/ 124 h 178"/>
                <a:gd name="T8" fmla="*/ 18 w 168"/>
                <a:gd name="T9" fmla="*/ 94 h 178"/>
                <a:gd name="T10" fmla="*/ 10 w 168"/>
                <a:gd name="T11" fmla="*/ 66 h 178"/>
                <a:gd name="T12" fmla="*/ 0 w 168"/>
                <a:gd name="T13" fmla="*/ 40 h 178"/>
                <a:gd name="T14" fmla="*/ 0 w 168"/>
                <a:gd name="T15" fmla="*/ 40 h 178"/>
                <a:gd name="T16" fmla="*/ 20 w 168"/>
                <a:gd name="T17" fmla="*/ 32 h 178"/>
                <a:gd name="T18" fmla="*/ 42 w 168"/>
                <a:gd name="T19" fmla="*/ 26 h 178"/>
                <a:gd name="T20" fmla="*/ 64 w 168"/>
                <a:gd name="T21" fmla="*/ 24 h 178"/>
                <a:gd name="T22" fmla="*/ 86 w 168"/>
                <a:gd name="T23" fmla="*/ 22 h 178"/>
                <a:gd name="T24" fmla="*/ 108 w 168"/>
                <a:gd name="T25" fmla="*/ 20 h 178"/>
                <a:gd name="T26" fmla="*/ 128 w 168"/>
                <a:gd name="T27" fmla="*/ 16 h 178"/>
                <a:gd name="T28" fmla="*/ 150 w 168"/>
                <a:gd name="T29" fmla="*/ 10 h 178"/>
                <a:gd name="T30" fmla="*/ 168 w 168"/>
                <a:gd name="T31" fmla="*/ 0 h 178"/>
                <a:gd name="T32" fmla="*/ 168 w 168"/>
                <a:gd name="T33" fmla="*/ 0 h 178"/>
                <a:gd name="T34" fmla="*/ 168 w 168"/>
                <a:gd name="T35" fmla="*/ 22 h 178"/>
                <a:gd name="T36" fmla="*/ 164 w 168"/>
                <a:gd name="T37" fmla="*/ 44 h 178"/>
                <a:gd name="T38" fmla="*/ 158 w 168"/>
                <a:gd name="T39" fmla="*/ 66 h 178"/>
                <a:gd name="T40" fmla="*/ 150 w 168"/>
                <a:gd name="T41" fmla="*/ 88 h 178"/>
                <a:gd name="T42" fmla="*/ 138 w 168"/>
                <a:gd name="T43" fmla="*/ 132 h 178"/>
                <a:gd name="T44" fmla="*/ 132 w 168"/>
                <a:gd name="T45" fmla="*/ 154 h 178"/>
                <a:gd name="T46" fmla="*/ 130 w 168"/>
                <a:gd name="T47" fmla="*/ 178 h 178"/>
                <a:gd name="T48" fmla="*/ 130 w 168"/>
                <a:gd name="T49" fmla="*/ 178 h 178"/>
                <a:gd name="T50" fmla="*/ 92 w 168"/>
                <a:gd name="T51" fmla="*/ 174 h 178"/>
                <a:gd name="T52" fmla="*/ 54 w 168"/>
                <a:gd name="T53" fmla="*/ 17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8" h="178">
                  <a:moveTo>
                    <a:pt x="22" y="154"/>
                  </a:moveTo>
                  <a:lnTo>
                    <a:pt x="22" y="154"/>
                  </a:lnTo>
                  <a:lnTo>
                    <a:pt x="24" y="140"/>
                  </a:lnTo>
                  <a:lnTo>
                    <a:pt x="22" y="124"/>
                  </a:lnTo>
                  <a:lnTo>
                    <a:pt x="18" y="94"/>
                  </a:lnTo>
                  <a:lnTo>
                    <a:pt x="10" y="66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0" y="32"/>
                  </a:lnTo>
                  <a:lnTo>
                    <a:pt x="42" y="26"/>
                  </a:lnTo>
                  <a:lnTo>
                    <a:pt x="64" y="24"/>
                  </a:lnTo>
                  <a:lnTo>
                    <a:pt x="86" y="22"/>
                  </a:lnTo>
                  <a:lnTo>
                    <a:pt x="108" y="20"/>
                  </a:lnTo>
                  <a:lnTo>
                    <a:pt x="128" y="16"/>
                  </a:lnTo>
                  <a:lnTo>
                    <a:pt x="150" y="1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22"/>
                  </a:lnTo>
                  <a:lnTo>
                    <a:pt x="164" y="44"/>
                  </a:lnTo>
                  <a:lnTo>
                    <a:pt x="158" y="66"/>
                  </a:lnTo>
                  <a:lnTo>
                    <a:pt x="150" y="88"/>
                  </a:lnTo>
                  <a:lnTo>
                    <a:pt x="138" y="132"/>
                  </a:lnTo>
                  <a:lnTo>
                    <a:pt x="132" y="154"/>
                  </a:lnTo>
                  <a:lnTo>
                    <a:pt x="130" y="178"/>
                  </a:lnTo>
                  <a:lnTo>
                    <a:pt x="130" y="178"/>
                  </a:lnTo>
                  <a:lnTo>
                    <a:pt x="92" y="174"/>
                  </a:lnTo>
                  <a:lnTo>
                    <a:pt x="54" y="1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16"/>
            <p:cNvSpPr>
              <a:spLocks/>
            </p:cNvSpPr>
            <p:nvPr userDrawn="1"/>
          </p:nvSpPr>
          <p:spPr bwMode="auto">
            <a:xfrm>
              <a:off x="3191" y="-4194"/>
              <a:ext cx="152" cy="176"/>
            </a:xfrm>
            <a:custGeom>
              <a:avLst/>
              <a:gdLst>
                <a:gd name="T0" fmla="*/ 152 w 152"/>
                <a:gd name="T1" fmla="*/ 14 h 176"/>
                <a:gd name="T2" fmla="*/ 152 w 152"/>
                <a:gd name="T3" fmla="*/ 14 h 176"/>
                <a:gd name="T4" fmla="*/ 120 w 152"/>
                <a:gd name="T5" fmla="*/ 52 h 176"/>
                <a:gd name="T6" fmla="*/ 92 w 152"/>
                <a:gd name="T7" fmla="*/ 90 h 176"/>
                <a:gd name="T8" fmla="*/ 80 w 152"/>
                <a:gd name="T9" fmla="*/ 110 h 176"/>
                <a:gd name="T10" fmla="*/ 68 w 152"/>
                <a:gd name="T11" fmla="*/ 132 h 176"/>
                <a:gd name="T12" fmla="*/ 58 w 152"/>
                <a:gd name="T13" fmla="*/ 152 h 176"/>
                <a:gd name="T14" fmla="*/ 50 w 152"/>
                <a:gd name="T15" fmla="*/ 176 h 176"/>
                <a:gd name="T16" fmla="*/ 50 w 152"/>
                <a:gd name="T17" fmla="*/ 176 h 176"/>
                <a:gd name="T18" fmla="*/ 32 w 152"/>
                <a:gd name="T19" fmla="*/ 148 h 176"/>
                <a:gd name="T20" fmla="*/ 12 w 152"/>
                <a:gd name="T21" fmla="*/ 118 h 176"/>
                <a:gd name="T22" fmla="*/ 6 w 152"/>
                <a:gd name="T23" fmla="*/ 102 h 176"/>
                <a:gd name="T24" fmla="*/ 0 w 152"/>
                <a:gd name="T25" fmla="*/ 88 h 176"/>
                <a:gd name="T26" fmla="*/ 0 w 152"/>
                <a:gd name="T27" fmla="*/ 74 h 176"/>
                <a:gd name="T28" fmla="*/ 0 w 152"/>
                <a:gd name="T29" fmla="*/ 66 h 176"/>
                <a:gd name="T30" fmla="*/ 4 w 152"/>
                <a:gd name="T31" fmla="*/ 60 h 176"/>
                <a:gd name="T32" fmla="*/ 4 w 152"/>
                <a:gd name="T33" fmla="*/ 60 h 176"/>
                <a:gd name="T34" fmla="*/ 6 w 152"/>
                <a:gd name="T35" fmla="*/ 54 h 176"/>
                <a:gd name="T36" fmla="*/ 12 w 152"/>
                <a:gd name="T37" fmla="*/ 50 h 176"/>
                <a:gd name="T38" fmla="*/ 26 w 152"/>
                <a:gd name="T39" fmla="*/ 40 h 176"/>
                <a:gd name="T40" fmla="*/ 42 w 152"/>
                <a:gd name="T41" fmla="*/ 30 h 176"/>
                <a:gd name="T42" fmla="*/ 60 w 152"/>
                <a:gd name="T43" fmla="*/ 22 h 176"/>
                <a:gd name="T44" fmla="*/ 98 w 152"/>
                <a:gd name="T45" fmla="*/ 8 h 176"/>
                <a:gd name="T46" fmla="*/ 128 w 152"/>
                <a:gd name="T47" fmla="*/ 0 h 176"/>
                <a:gd name="T48" fmla="*/ 128 w 152"/>
                <a:gd name="T49" fmla="*/ 0 h 176"/>
                <a:gd name="T50" fmla="*/ 144 w 152"/>
                <a:gd name="T51" fmla="*/ 30 h 176"/>
                <a:gd name="T52" fmla="*/ 152 w 152"/>
                <a:gd name="T53" fmla="*/ 1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2" h="176">
                  <a:moveTo>
                    <a:pt x="152" y="14"/>
                  </a:moveTo>
                  <a:lnTo>
                    <a:pt x="152" y="14"/>
                  </a:lnTo>
                  <a:lnTo>
                    <a:pt x="120" y="52"/>
                  </a:lnTo>
                  <a:lnTo>
                    <a:pt x="92" y="90"/>
                  </a:lnTo>
                  <a:lnTo>
                    <a:pt x="80" y="110"/>
                  </a:lnTo>
                  <a:lnTo>
                    <a:pt x="68" y="132"/>
                  </a:lnTo>
                  <a:lnTo>
                    <a:pt x="58" y="152"/>
                  </a:lnTo>
                  <a:lnTo>
                    <a:pt x="50" y="176"/>
                  </a:lnTo>
                  <a:lnTo>
                    <a:pt x="50" y="176"/>
                  </a:lnTo>
                  <a:lnTo>
                    <a:pt x="32" y="148"/>
                  </a:lnTo>
                  <a:lnTo>
                    <a:pt x="12" y="118"/>
                  </a:lnTo>
                  <a:lnTo>
                    <a:pt x="6" y="102"/>
                  </a:lnTo>
                  <a:lnTo>
                    <a:pt x="0" y="88"/>
                  </a:lnTo>
                  <a:lnTo>
                    <a:pt x="0" y="74"/>
                  </a:lnTo>
                  <a:lnTo>
                    <a:pt x="0" y="6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6" y="54"/>
                  </a:lnTo>
                  <a:lnTo>
                    <a:pt x="12" y="50"/>
                  </a:lnTo>
                  <a:lnTo>
                    <a:pt x="26" y="40"/>
                  </a:lnTo>
                  <a:lnTo>
                    <a:pt x="42" y="30"/>
                  </a:lnTo>
                  <a:lnTo>
                    <a:pt x="60" y="22"/>
                  </a:lnTo>
                  <a:lnTo>
                    <a:pt x="98" y="8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4" y="30"/>
                  </a:lnTo>
                  <a:lnTo>
                    <a:pt x="15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17"/>
            <p:cNvSpPr>
              <a:spLocks/>
            </p:cNvSpPr>
            <p:nvPr userDrawn="1"/>
          </p:nvSpPr>
          <p:spPr bwMode="auto">
            <a:xfrm>
              <a:off x="3191" y="-4194"/>
              <a:ext cx="152" cy="176"/>
            </a:xfrm>
            <a:custGeom>
              <a:avLst/>
              <a:gdLst>
                <a:gd name="T0" fmla="*/ 152 w 152"/>
                <a:gd name="T1" fmla="*/ 14 h 176"/>
                <a:gd name="T2" fmla="*/ 152 w 152"/>
                <a:gd name="T3" fmla="*/ 14 h 176"/>
                <a:gd name="T4" fmla="*/ 120 w 152"/>
                <a:gd name="T5" fmla="*/ 52 h 176"/>
                <a:gd name="T6" fmla="*/ 92 w 152"/>
                <a:gd name="T7" fmla="*/ 90 h 176"/>
                <a:gd name="T8" fmla="*/ 80 w 152"/>
                <a:gd name="T9" fmla="*/ 110 h 176"/>
                <a:gd name="T10" fmla="*/ 68 w 152"/>
                <a:gd name="T11" fmla="*/ 132 h 176"/>
                <a:gd name="T12" fmla="*/ 58 w 152"/>
                <a:gd name="T13" fmla="*/ 152 h 176"/>
                <a:gd name="T14" fmla="*/ 50 w 152"/>
                <a:gd name="T15" fmla="*/ 176 h 176"/>
                <a:gd name="T16" fmla="*/ 50 w 152"/>
                <a:gd name="T17" fmla="*/ 176 h 176"/>
                <a:gd name="T18" fmla="*/ 32 w 152"/>
                <a:gd name="T19" fmla="*/ 148 h 176"/>
                <a:gd name="T20" fmla="*/ 12 w 152"/>
                <a:gd name="T21" fmla="*/ 118 h 176"/>
                <a:gd name="T22" fmla="*/ 6 w 152"/>
                <a:gd name="T23" fmla="*/ 102 h 176"/>
                <a:gd name="T24" fmla="*/ 0 w 152"/>
                <a:gd name="T25" fmla="*/ 88 h 176"/>
                <a:gd name="T26" fmla="*/ 0 w 152"/>
                <a:gd name="T27" fmla="*/ 74 h 176"/>
                <a:gd name="T28" fmla="*/ 0 w 152"/>
                <a:gd name="T29" fmla="*/ 66 h 176"/>
                <a:gd name="T30" fmla="*/ 4 w 152"/>
                <a:gd name="T31" fmla="*/ 60 h 176"/>
                <a:gd name="T32" fmla="*/ 4 w 152"/>
                <a:gd name="T33" fmla="*/ 60 h 176"/>
                <a:gd name="T34" fmla="*/ 6 w 152"/>
                <a:gd name="T35" fmla="*/ 54 h 176"/>
                <a:gd name="T36" fmla="*/ 12 w 152"/>
                <a:gd name="T37" fmla="*/ 50 h 176"/>
                <a:gd name="T38" fmla="*/ 26 w 152"/>
                <a:gd name="T39" fmla="*/ 40 h 176"/>
                <a:gd name="T40" fmla="*/ 42 w 152"/>
                <a:gd name="T41" fmla="*/ 30 h 176"/>
                <a:gd name="T42" fmla="*/ 60 w 152"/>
                <a:gd name="T43" fmla="*/ 22 h 176"/>
                <a:gd name="T44" fmla="*/ 98 w 152"/>
                <a:gd name="T45" fmla="*/ 8 h 176"/>
                <a:gd name="T46" fmla="*/ 128 w 152"/>
                <a:gd name="T47" fmla="*/ 0 h 176"/>
                <a:gd name="T48" fmla="*/ 128 w 152"/>
                <a:gd name="T49" fmla="*/ 0 h 176"/>
                <a:gd name="T50" fmla="*/ 144 w 152"/>
                <a:gd name="T51" fmla="*/ 3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2" h="176">
                  <a:moveTo>
                    <a:pt x="152" y="14"/>
                  </a:moveTo>
                  <a:lnTo>
                    <a:pt x="152" y="14"/>
                  </a:lnTo>
                  <a:lnTo>
                    <a:pt x="120" y="52"/>
                  </a:lnTo>
                  <a:lnTo>
                    <a:pt x="92" y="90"/>
                  </a:lnTo>
                  <a:lnTo>
                    <a:pt x="80" y="110"/>
                  </a:lnTo>
                  <a:lnTo>
                    <a:pt x="68" y="132"/>
                  </a:lnTo>
                  <a:lnTo>
                    <a:pt x="58" y="152"/>
                  </a:lnTo>
                  <a:lnTo>
                    <a:pt x="50" y="176"/>
                  </a:lnTo>
                  <a:lnTo>
                    <a:pt x="50" y="176"/>
                  </a:lnTo>
                  <a:lnTo>
                    <a:pt x="32" y="148"/>
                  </a:lnTo>
                  <a:lnTo>
                    <a:pt x="12" y="118"/>
                  </a:lnTo>
                  <a:lnTo>
                    <a:pt x="6" y="102"/>
                  </a:lnTo>
                  <a:lnTo>
                    <a:pt x="0" y="88"/>
                  </a:lnTo>
                  <a:lnTo>
                    <a:pt x="0" y="74"/>
                  </a:lnTo>
                  <a:lnTo>
                    <a:pt x="0" y="6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6" y="54"/>
                  </a:lnTo>
                  <a:lnTo>
                    <a:pt x="12" y="50"/>
                  </a:lnTo>
                  <a:lnTo>
                    <a:pt x="26" y="40"/>
                  </a:lnTo>
                  <a:lnTo>
                    <a:pt x="42" y="30"/>
                  </a:lnTo>
                  <a:lnTo>
                    <a:pt x="60" y="22"/>
                  </a:lnTo>
                  <a:lnTo>
                    <a:pt x="98" y="8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4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18"/>
            <p:cNvSpPr>
              <a:spLocks/>
            </p:cNvSpPr>
            <p:nvPr userDrawn="1"/>
          </p:nvSpPr>
          <p:spPr bwMode="auto">
            <a:xfrm>
              <a:off x="4245" y="-2334"/>
              <a:ext cx="2730" cy="1338"/>
            </a:xfrm>
            <a:custGeom>
              <a:avLst/>
              <a:gdLst>
                <a:gd name="T0" fmla="*/ 32 w 2730"/>
                <a:gd name="T1" fmla="*/ 442 h 1338"/>
                <a:gd name="T2" fmla="*/ 6 w 2730"/>
                <a:gd name="T3" fmla="*/ 742 h 1338"/>
                <a:gd name="T4" fmla="*/ 142 w 2730"/>
                <a:gd name="T5" fmla="*/ 1020 h 1338"/>
                <a:gd name="T6" fmla="*/ 198 w 2730"/>
                <a:gd name="T7" fmla="*/ 1082 h 1338"/>
                <a:gd name="T8" fmla="*/ 368 w 2730"/>
                <a:gd name="T9" fmla="*/ 944 h 1338"/>
                <a:gd name="T10" fmla="*/ 468 w 2730"/>
                <a:gd name="T11" fmla="*/ 1172 h 1338"/>
                <a:gd name="T12" fmla="*/ 612 w 2730"/>
                <a:gd name="T13" fmla="*/ 1274 h 1338"/>
                <a:gd name="T14" fmla="*/ 826 w 2730"/>
                <a:gd name="T15" fmla="*/ 1166 h 1338"/>
                <a:gd name="T16" fmla="*/ 964 w 2730"/>
                <a:gd name="T17" fmla="*/ 1282 h 1338"/>
                <a:gd name="T18" fmla="*/ 1108 w 2730"/>
                <a:gd name="T19" fmla="*/ 1338 h 1338"/>
                <a:gd name="T20" fmla="*/ 1302 w 2730"/>
                <a:gd name="T21" fmla="*/ 1208 h 1338"/>
                <a:gd name="T22" fmla="*/ 1476 w 2730"/>
                <a:gd name="T23" fmla="*/ 1238 h 1338"/>
                <a:gd name="T24" fmla="*/ 1654 w 2730"/>
                <a:gd name="T25" fmla="*/ 1308 h 1338"/>
                <a:gd name="T26" fmla="*/ 1810 w 2730"/>
                <a:gd name="T27" fmla="*/ 1208 h 1338"/>
                <a:gd name="T28" fmla="*/ 1942 w 2730"/>
                <a:gd name="T29" fmla="*/ 1186 h 1338"/>
                <a:gd name="T30" fmla="*/ 2110 w 2730"/>
                <a:gd name="T31" fmla="*/ 1248 h 1338"/>
                <a:gd name="T32" fmla="*/ 2268 w 2730"/>
                <a:gd name="T33" fmla="*/ 1130 h 1338"/>
                <a:gd name="T34" fmla="*/ 2374 w 2730"/>
                <a:gd name="T35" fmla="*/ 940 h 1338"/>
                <a:gd name="T36" fmla="*/ 2514 w 2730"/>
                <a:gd name="T37" fmla="*/ 1010 h 1338"/>
                <a:gd name="T38" fmla="*/ 2638 w 2730"/>
                <a:gd name="T39" fmla="*/ 922 h 1338"/>
                <a:gd name="T40" fmla="*/ 2720 w 2730"/>
                <a:gd name="T41" fmla="*/ 640 h 1338"/>
                <a:gd name="T42" fmla="*/ 2706 w 2730"/>
                <a:gd name="T43" fmla="*/ 382 h 1338"/>
                <a:gd name="T44" fmla="*/ 2472 w 2730"/>
                <a:gd name="T45" fmla="*/ 0 h 1338"/>
                <a:gd name="T46" fmla="*/ 2568 w 2730"/>
                <a:gd name="T47" fmla="*/ 278 h 1338"/>
                <a:gd name="T48" fmla="*/ 2632 w 2730"/>
                <a:gd name="T49" fmla="*/ 512 h 1338"/>
                <a:gd name="T50" fmla="*/ 2576 w 2730"/>
                <a:gd name="T51" fmla="*/ 820 h 1338"/>
                <a:gd name="T52" fmla="*/ 2448 w 2730"/>
                <a:gd name="T53" fmla="*/ 850 h 1338"/>
                <a:gd name="T54" fmla="*/ 2348 w 2730"/>
                <a:gd name="T55" fmla="*/ 736 h 1338"/>
                <a:gd name="T56" fmla="*/ 2314 w 2730"/>
                <a:gd name="T57" fmla="*/ 488 h 1338"/>
                <a:gd name="T58" fmla="*/ 2244 w 2730"/>
                <a:gd name="T59" fmla="*/ 640 h 1338"/>
                <a:gd name="T60" fmla="*/ 2202 w 2730"/>
                <a:gd name="T61" fmla="*/ 966 h 1338"/>
                <a:gd name="T62" fmla="*/ 2110 w 2730"/>
                <a:gd name="T63" fmla="*/ 1076 h 1338"/>
                <a:gd name="T64" fmla="*/ 1974 w 2730"/>
                <a:gd name="T65" fmla="*/ 1010 h 1338"/>
                <a:gd name="T66" fmla="*/ 1890 w 2730"/>
                <a:gd name="T67" fmla="*/ 824 h 1338"/>
                <a:gd name="T68" fmla="*/ 1762 w 2730"/>
                <a:gd name="T69" fmla="*/ 492 h 1338"/>
                <a:gd name="T70" fmla="*/ 1778 w 2730"/>
                <a:gd name="T71" fmla="*/ 858 h 1338"/>
                <a:gd name="T72" fmla="*/ 1714 w 2730"/>
                <a:gd name="T73" fmla="*/ 1084 h 1338"/>
                <a:gd name="T74" fmla="*/ 1608 w 2730"/>
                <a:gd name="T75" fmla="*/ 1148 h 1338"/>
                <a:gd name="T76" fmla="*/ 1482 w 2730"/>
                <a:gd name="T77" fmla="*/ 1086 h 1338"/>
                <a:gd name="T78" fmla="*/ 1430 w 2730"/>
                <a:gd name="T79" fmla="*/ 918 h 1338"/>
                <a:gd name="T80" fmla="*/ 1318 w 2730"/>
                <a:gd name="T81" fmla="*/ 756 h 1338"/>
                <a:gd name="T82" fmla="*/ 1236 w 2730"/>
                <a:gd name="T83" fmla="*/ 1128 h 1338"/>
                <a:gd name="T84" fmla="*/ 1140 w 2730"/>
                <a:gd name="T85" fmla="*/ 1184 h 1338"/>
                <a:gd name="T86" fmla="*/ 1032 w 2730"/>
                <a:gd name="T87" fmla="*/ 1142 h 1338"/>
                <a:gd name="T88" fmla="*/ 958 w 2730"/>
                <a:gd name="T89" fmla="*/ 1006 h 1338"/>
                <a:gd name="T90" fmla="*/ 948 w 2730"/>
                <a:gd name="T91" fmla="*/ 698 h 1338"/>
                <a:gd name="T92" fmla="*/ 850 w 2730"/>
                <a:gd name="T93" fmla="*/ 660 h 1338"/>
                <a:gd name="T94" fmla="*/ 788 w 2730"/>
                <a:gd name="T95" fmla="*/ 1010 h 1338"/>
                <a:gd name="T96" fmla="*/ 664 w 2730"/>
                <a:gd name="T97" fmla="*/ 1122 h 1338"/>
                <a:gd name="T98" fmla="*/ 554 w 2730"/>
                <a:gd name="T99" fmla="*/ 1080 h 1338"/>
                <a:gd name="T100" fmla="*/ 494 w 2730"/>
                <a:gd name="T101" fmla="*/ 932 h 1338"/>
                <a:gd name="T102" fmla="*/ 508 w 2730"/>
                <a:gd name="T103" fmla="*/ 634 h 1338"/>
                <a:gd name="T104" fmla="*/ 540 w 2730"/>
                <a:gd name="T105" fmla="*/ 452 h 1338"/>
                <a:gd name="T106" fmla="*/ 356 w 2730"/>
                <a:gd name="T107" fmla="*/ 738 h 1338"/>
                <a:gd name="T108" fmla="*/ 268 w 2730"/>
                <a:gd name="T109" fmla="*/ 892 h 1338"/>
                <a:gd name="T110" fmla="*/ 180 w 2730"/>
                <a:gd name="T111" fmla="*/ 878 h 1338"/>
                <a:gd name="T112" fmla="*/ 108 w 2730"/>
                <a:gd name="T113" fmla="*/ 722 h 1338"/>
                <a:gd name="T114" fmla="*/ 132 w 2730"/>
                <a:gd name="T115" fmla="*/ 472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30" h="1338">
                  <a:moveTo>
                    <a:pt x="134" y="212"/>
                  </a:moveTo>
                  <a:lnTo>
                    <a:pt x="134" y="212"/>
                  </a:lnTo>
                  <a:lnTo>
                    <a:pt x="120" y="234"/>
                  </a:lnTo>
                  <a:lnTo>
                    <a:pt x="106" y="260"/>
                  </a:lnTo>
                  <a:lnTo>
                    <a:pt x="88" y="294"/>
                  </a:lnTo>
                  <a:lnTo>
                    <a:pt x="70" y="338"/>
                  </a:lnTo>
                  <a:lnTo>
                    <a:pt x="50" y="388"/>
                  </a:lnTo>
                  <a:lnTo>
                    <a:pt x="32" y="442"/>
                  </a:lnTo>
                  <a:lnTo>
                    <a:pt x="16" y="504"/>
                  </a:lnTo>
                  <a:lnTo>
                    <a:pt x="10" y="536"/>
                  </a:lnTo>
                  <a:lnTo>
                    <a:pt x="6" y="568"/>
                  </a:lnTo>
                  <a:lnTo>
                    <a:pt x="2" y="602"/>
                  </a:lnTo>
                  <a:lnTo>
                    <a:pt x="0" y="636"/>
                  </a:lnTo>
                  <a:lnTo>
                    <a:pt x="0" y="670"/>
                  </a:lnTo>
                  <a:lnTo>
                    <a:pt x="2" y="706"/>
                  </a:lnTo>
                  <a:lnTo>
                    <a:pt x="6" y="742"/>
                  </a:lnTo>
                  <a:lnTo>
                    <a:pt x="12" y="776"/>
                  </a:lnTo>
                  <a:lnTo>
                    <a:pt x="22" y="812"/>
                  </a:lnTo>
                  <a:lnTo>
                    <a:pt x="34" y="848"/>
                  </a:lnTo>
                  <a:lnTo>
                    <a:pt x="48" y="884"/>
                  </a:lnTo>
                  <a:lnTo>
                    <a:pt x="66" y="918"/>
                  </a:lnTo>
                  <a:lnTo>
                    <a:pt x="88" y="952"/>
                  </a:lnTo>
                  <a:lnTo>
                    <a:pt x="112" y="986"/>
                  </a:lnTo>
                  <a:lnTo>
                    <a:pt x="142" y="1020"/>
                  </a:lnTo>
                  <a:lnTo>
                    <a:pt x="174" y="1052"/>
                  </a:lnTo>
                  <a:lnTo>
                    <a:pt x="174" y="1052"/>
                  </a:lnTo>
                  <a:lnTo>
                    <a:pt x="174" y="1058"/>
                  </a:lnTo>
                  <a:lnTo>
                    <a:pt x="176" y="1068"/>
                  </a:lnTo>
                  <a:lnTo>
                    <a:pt x="180" y="1072"/>
                  </a:lnTo>
                  <a:lnTo>
                    <a:pt x="184" y="1078"/>
                  </a:lnTo>
                  <a:lnTo>
                    <a:pt x="190" y="1082"/>
                  </a:lnTo>
                  <a:lnTo>
                    <a:pt x="198" y="1082"/>
                  </a:lnTo>
                  <a:lnTo>
                    <a:pt x="208" y="1082"/>
                  </a:lnTo>
                  <a:lnTo>
                    <a:pt x="220" y="1078"/>
                  </a:lnTo>
                  <a:lnTo>
                    <a:pt x="236" y="1068"/>
                  </a:lnTo>
                  <a:lnTo>
                    <a:pt x="256" y="1056"/>
                  </a:lnTo>
                  <a:lnTo>
                    <a:pt x="278" y="1038"/>
                  </a:lnTo>
                  <a:lnTo>
                    <a:pt x="304" y="1014"/>
                  </a:lnTo>
                  <a:lnTo>
                    <a:pt x="334" y="982"/>
                  </a:lnTo>
                  <a:lnTo>
                    <a:pt x="368" y="944"/>
                  </a:lnTo>
                  <a:lnTo>
                    <a:pt x="368" y="944"/>
                  </a:lnTo>
                  <a:lnTo>
                    <a:pt x="374" y="968"/>
                  </a:lnTo>
                  <a:lnTo>
                    <a:pt x="384" y="996"/>
                  </a:lnTo>
                  <a:lnTo>
                    <a:pt x="396" y="1030"/>
                  </a:lnTo>
                  <a:lnTo>
                    <a:pt x="412" y="1070"/>
                  </a:lnTo>
                  <a:lnTo>
                    <a:pt x="430" y="1112"/>
                  </a:lnTo>
                  <a:lnTo>
                    <a:pt x="454" y="1152"/>
                  </a:lnTo>
                  <a:lnTo>
                    <a:pt x="468" y="1172"/>
                  </a:lnTo>
                  <a:lnTo>
                    <a:pt x="482" y="1192"/>
                  </a:lnTo>
                  <a:lnTo>
                    <a:pt x="498" y="1210"/>
                  </a:lnTo>
                  <a:lnTo>
                    <a:pt x="514" y="1226"/>
                  </a:lnTo>
                  <a:lnTo>
                    <a:pt x="530" y="1240"/>
                  </a:lnTo>
                  <a:lnTo>
                    <a:pt x="550" y="1252"/>
                  </a:lnTo>
                  <a:lnTo>
                    <a:pt x="568" y="1262"/>
                  </a:lnTo>
                  <a:lnTo>
                    <a:pt x="590" y="1270"/>
                  </a:lnTo>
                  <a:lnTo>
                    <a:pt x="612" y="1274"/>
                  </a:lnTo>
                  <a:lnTo>
                    <a:pt x="634" y="1276"/>
                  </a:lnTo>
                  <a:lnTo>
                    <a:pt x="658" y="1274"/>
                  </a:lnTo>
                  <a:lnTo>
                    <a:pt x="684" y="1266"/>
                  </a:lnTo>
                  <a:lnTo>
                    <a:pt x="710" y="1256"/>
                  </a:lnTo>
                  <a:lnTo>
                    <a:pt x="736" y="1242"/>
                  </a:lnTo>
                  <a:lnTo>
                    <a:pt x="766" y="1222"/>
                  </a:lnTo>
                  <a:lnTo>
                    <a:pt x="796" y="1196"/>
                  </a:lnTo>
                  <a:lnTo>
                    <a:pt x="826" y="1166"/>
                  </a:lnTo>
                  <a:lnTo>
                    <a:pt x="858" y="1130"/>
                  </a:lnTo>
                  <a:lnTo>
                    <a:pt x="858" y="1130"/>
                  </a:lnTo>
                  <a:lnTo>
                    <a:pt x="868" y="1150"/>
                  </a:lnTo>
                  <a:lnTo>
                    <a:pt x="878" y="1170"/>
                  </a:lnTo>
                  <a:lnTo>
                    <a:pt x="894" y="1196"/>
                  </a:lnTo>
                  <a:lnTo>
                    <a:pt x="914" y="1224"/>
                  </a:lnTo>
                  <a:lnTo>
                    <a:pt x="936" y="1254"/>
                  </a:lnTo>
                  <a:lnTo>
                    <a:pt x="964" y="1282"/>
                  </a:lnTo>
                  <a:lnTo>
                    <a:pt x="978" y="1294"/>
                  </a:lnTo>
                  <a:lnTo>
                    <a:pt x="994" y="1306"/>
                  </a:lnTo>
                  <a:lnTo>
                    <a:pt x="1010" y="1316"/>
                  </a:lnTo>
                  <a:lnTo>
                    <a:pt x="1028" y="1324"/>
                  </a:lnTo>
                  <a:lnTo>
                    <a:pt x="1046" y="1332"/>
                  </a:lnTo>
                  <a:lnTo>
                    <a:pt x="1066" y="1336"/>
                  </a:lnTo>
                  <a:lnTo>
                    <a:pt x="1086" y="1338"/>
                  </a:lnTo>
                  <a:lnTo>
                    <a:pt x="1108" y="1338"/>
                  </a:lnTo>
                  <a:lnTo>
                    <a:pt x="1128" y="1334"/>
                  </a:lnTo>
                  <a:lnTo>
                    <a:pt x="1152" y="1328"/>
                  </a:lnTo>
                  <a:lnTo>
                    <a:pt x="1174" y="1318"/>
                  </a:lnTo>
                  <a:lnTo>
                    <a:pt x="1198" y="1304"/>
                  </a:lnTo>
                  <a:lnTo>
                    <a:pt x="1224" y="1286"/>
                  </a:lnTo>
                  <a:lnTo>
                    <a:pt x="1248" y="1264"/>
                  </a:lnTo>
                  <a:lnTo>
                    <a:pt x="1274" y="1238"/>
                  </a:lnTo>
                  <a:lnTo>
                    <a:pt x="1302" y="1208"/>
                  </a:lnTo>
                  <a:lnTo>
                    <a:pt x="1330" y="1172"/>
                  </a:lnTo>
                  <a:lnTo>
                    <a:pt x="1358" y="1130"/>
                  </a:lnTo>
                  <a:lnTo>
                    <a:pt x="1358" y="1130"/>
                  </a:lnTo>
                  <a:lnTo>
                    <a:pt x="1372" y="1148"/>
                  </a:lnTo>
                  <a:lnTo>
                    <a:pt x="1390" y="1166"/>
                  </a:lnTo>
                  <a:lnTo>
                    <a:pt x="1414" y="1188"/>
                  </a:lnTo>
                  <a:lnTo>
                    <a:pt x="1444" y="1214"/>
                  </a:lnTo>
                  <a:lnTo>
                    <a:pt x="1476" y="1238"/>
                  </a:lnTo>
                  <a:lnTo>
                    <a:pt x="1512" y="1262"/>
                  </a:lnTo>
                  <a:lnTo>
                    <a:pt x="1532" y="1272"/>
                  </a:lnTo>
                  <a:lnTo>
                    <a:pt x="1552" y="1282"/>
                  </a:lnTo>
                  <a:lnTo>
                    <a:pt x="1572" y="1290"/>
                  </a:lnTo>
                  <a:lnTo>
                    <a:pt x="1592" y="1298"/>
                  </a:lnTo>
                  <a:lnTo>
                    <a:pt x="1612" y="1304"/>
                  </a:lnTo>
                  <a:lnTo>
                    <a:pt x="1634" y="1306"/>
                  </a:lnTo>
                  <a:lnTo>
                    <a:pt x="1654" y="1308"/>
                  </a:lnTo>
                  <a:lnTo>
                    <a:pt x="1674" y="1306"/>
                  </a:lnTo>
                  <a:lnTo>
                    <a:pt x="1696" y="1302"/>
                  </a:lnTo>
                  <a:lnTo>
                    <a:pt x="1716" y="1294"/>
                  </a:lnTo>
                  <a:lnTo>
                    <a:pt x="1736" y="1284"/>
                  </a:lnTo>
                  <a:lnTo>
                    <a:pt x="1754" y="1272"/>
                  </a:lnTo>
                  <a:lnTo>
                    <a:pt x="1774" y="1254"/>
                  </a:lnTo>
                  <a:lnTo>
                    <a:pt x="1792" y="1234"/>
                  </a:lnTo>
                  <a:lnTo>
                    <a:pt x="1810" y="1208"/>
                  </a:lnTo>
                  <a:lnTo>
                    <a:pt x="1826" y="1180"/>
                  </a:lnTo>
                  <a:lnTo>
                    <a:pt x="1842" y="1146"/>
                  </a:lnTo>
                  <a:lnTo>
                    <a:pt x="1856" y="1108"/>
                  </a:lnTo>
                  <a:lnTo>
                    <a:pt x="1856" y="1108"/>
                  </a:lnTo>
                  <a:lnTo>
                    <a:pt x="1872" y="1124"/>
                  </a:lnTo>
                  <a:lnTo>
                    <a:pt x="1890" y="1142"/>
                  </a:lnTo>
                  <a:lnTo>
                    <a:pt x="1912" y="1164"/>
                  </a:lnTo>
                  <a:lnTo>
                    <a:pt x="1942" y="1186"/>
                  </a:lnTo>
                  <a:lnTo>
                    <a:pt x="1974" y="1208"/>
                  </a:lnTo>
                  <a:lnTo>
                    <a:pt x="1992" y="1218"/>
                  </a:lnTo>
                  <a:lnTo>
                    <a:pt x="2010" y="1226"/>
                  </a:lnTo>
                  <a:lnTo>
                    <a:pt x="2030" y="1234"/>
                  </a:lnTo>
                  <a:lnTo>
                    <a:pt x="2048" y="1240"/>
                  </a:lnTo>
                  <a:lnTo>
                    <a:pt x="2068" y="1244"/>
                  </a:lnTo>
                  <a:lnTo>
                    <a:pt x="2088" y="1248"/>
                  </a:lnTo>
                  <a:lnTo>
                    <a:pt x="2110" y="1248"/>
                  </a:lnTo>
                  <a:lnTo>
                    <a:pt x="2130" y="1244"/>
                  </a:lnTo>
                  <a:lnTo>
                    <a:pt x="2150" y="1238"/>
                  </a:lnTo>
                  <a:lnTo>
                    <a:pt x="2170" y="1230"/>
                  </a:lnTo>
                  <a:lnTo>
                    <a:pt x="2192" y="1218"/>
                  </a:lnTo>
                  <a:lnTo>
                    <a:pt x="2210" y="1202"/>
                  </a:lnTo>
                  <a:lnTo>
                    <a:pt x="2230" y="1182"/>
                  </a:lnTo>
                  <a:lnTo>
                    <a:pt x="2250" y="1158"/>
                  </a:lnTo>
                  <a:lnTo>
                    <a:pt x="2268" y="1130"/>
                  </a:lnTo>
                  <a:lnTo>
                    <a:pt x="2286" y="1098"/>
                  </a:lnTo>
                  <a:lnTo>
                    <a:pt x="2302" y="1060"/>
                  </a:lnTo>
                  <a:lnTo>
                    <a:pt x="2318" y="1016"/>
                  </a:lnTo>
                  <a:lnTo>
                    <a:pt x="2332" y="968"/>
                  </a:lnTo>
                  <a:lnTo>
                    <a:pt x="2346" y="912"/>
                  </a:lnTo>
                  <a:lnTo>
                    <a:pt x="2346" y="912"/>
                  </a:lnTo>
                  <a:lnTo>
                    <a:pt x="2358" y="926"/>
                  </a:lnTo>
                  <a:lnTo>
                    <a:pt x="2374" y="940"/>
                  </a:lnTo>
                  <a:lnTo>
                    <a:pt x="2392" y="958"/>
                  </a:lnTo>
                  <a:lnTo>
                    <a:pt x="2414" y="974"/>
                  </a:lnTo>
                  <a:lnTo>
                    <a:pt x="2440" y="990"/>
                  </a:lnTo>
                  <a:lnTo>
                    <a:pt x="2454" y="998"/>
                  </a:lnTo>
                  <a:lnTo>
                    <a:pt x="2468" y="1002"/>
                  </a:lnTo>
                  <a:lnTo>
                    <a:pt x="2484" y="1006"/>
                  </a:lnTo>
                  <a:lnTo>
                    <a:pt x="2498" y="1010"/>
                  </a:lnTo>
                  <a:lnTo>
                    <a:pt x="2514" y="1010"/>
                  </a:lnTo>
                  <a:lnTo>
                    <a:pt x="2530" y="1010"/>
                  </a:lnTo>
                  <a:lnTo>
                    <a:pt x="2546" y="1006"/>
                  </a:lnTo>
                  <a:lnTo>
                    <a:pt x="2562" y="1000"/>
                  </a:lnTo>
                  <a:lnTo>
                    <a:pt x="2576" y="990"/>
                  </a:lnTo>
                  <a:lnTo>
                    <a:pt x="2592" y="980"/>
                  </a:lnTo>
                  <a:lnTo>
                    <a:pt x="2608" y="964"/>
                  </a:lnTo>
                  <a:lnTo>
                    <a:pt x="2622" y="946"/>
                  </a:lnTo>
                  <a:lnTo>
                    <a:pt x="2638" y="922"/>
                  </a:lnTo>
                  <a:lnTo>
                    <a:pt x="2652" y="896"/>
                  </a:lnTo>
                  <a:lnTo>
                    <a:pt x="2664" y="866"/>
                  </a:lnTo>
                  <a:lnTo>
                    <a:pt x="2678" y="830"/>
                  </a:lnTo>
                  <a:lnTo>
                    <a:pt x="2690" y="790"/>
                  </a:lnTo>
                  <a:lnTo>
                    <a:pt x="2702" y="746"/>
                  </a:lnTo>
                  <a:lnTo>
                    <a:pt x="2712" y="696"/>
                  </a:lnTo>
                  <a:lnTo>
                    <a:pt x="2720" y="640"/>
                  </a:lnTo>
                  <a:lnTo>
                    <a:pt x="2720" y="640"/>
                  </a:lnTo>
                  <a:lnTo>
                    <a:pt x="2724" y="628"/>
                  </a:lnTo>
                  <a:lnTo>
                    <a:pt x="2728" y="594"/>
                  </a:lnTo>
                  <a:lnTo>
                    <a:pt x="2730" y="570"/>
                  </a:lnTo>
                  <a:lnTo>
                    <a:pt x="2730" y="540"/>
                  </a:lnTo>
                  <a:lnTo>
                    <a:pt x="2728" y="508"/>
                  </a:lnTo>
                  <a:lnTo>
                    <a:pt x="2724" y="470"/>
                  </a:lnTo>
                  <a:lnTo>
                    <a:pt x="2716" y="428"/>
                  </a:lnTo>
                  <a:lnTo>
                    <a:pt x="2706" y="382"/>
                  </a:lnTo>
                  <a:lnTo>
                    <a:pt x="2692" y="334"/>
                  </a:lnTo>
                  <a:lnTo>
                    <a:pt x="2672" y="282"/>
                  </a:lnTo>
                  <a:lnTo>
                    <a:pt x="2646" y="226"/>
                  </a:lnTo>
                  <a:lnTo>
                    <a:pt x="2616" y="170"/>
                  </a:lnTo>
                  <a:lnTo>
                    <a:pt x="2578" y="110"/>
                  </a:lnTo>
                  <a:lnTo>
                    <a:pt x="2556" y="78"/>
                  </a:lnTo>
                  <a:lnTo>
                    <a:pt x="2534" y="48"/>
                  </a:lnTo>
                  <a:lnTo>
                    <a:pt x="2472" y="0"/>
                  </a:lnTo>
                  <a:lnTo>
                    <a:pt x="2456" y="142"/>
                  </a:lnTo>
                  <a:lnTo>
                    <a:pt x="2456" y="142"/>
                  </a:lnTo>
                  <a:lnTo>
                    <a:pt x="2470" y="152"/>
                  </a:lnTo>
                  <a:lnTo>
                    <a:pt x="2484" y="166"/>
                  </a:lnTo>
                  <a:lnTo>
                    <a:pt x="2502" y="186"/>
                  </a:lnTo>
                  <a:lnTo>
                    <a:pt x="2524" y="210"/>
                  </a:lnTo>
                  <a:lnTo>
                    <a:pt x="2546" y="240"/>
                  </a:lnTo>
                  <a:lnTo>
                    <a:pt x="2568" y="278"/>
                  </a:lnTo>
                  <a:lnTo>
                    <a:pt x="2588" y="320"/>
                  </a:lnTo>
                  <a:lnTo>
                    <a:pt x="2598" y="342"/>
                  </a:lnTo>
                  <a:lnTo>
                    <a:pt x="2606" y="368"/>
                  </a:lnTo>
                  <a:lnTo>
                    <a:pt x="2614" y="394"/>
                  </a:lnTo>
                  <a:lnTo>
                    <a:pt x="2620" y="420"/>
                  </a:lnTo>
                  <a:lnTo>
                    <a:pt x="2626" y="450"/>
                  </a:lnTo>
                  <a:lnTo>
                    <a:pt x="2630" y="480"/>
                  </a:lnTo>
                  <a:lnTo>
                    <a:pt x="2632" y="512"/>
                  </a:lnTo>
                  <a:lnTo>
                    <a:pt x="2634" y="546"/>
                  </a:lnTo>
                  <a:lnTo>
                    <a:pt x="2632" y="580"/>
                  </a:lnTo>
                  <a:lnTo>
                    <a:pt x="2628" y="616"/>
                  </a:lnTo>
                  <a:lnTo>
                    <a:pt x="2624" y="654"/>
                  </a:lnTo>
                  <a:lnTo>
                    <a:pt x="2616" y="694"/>
                  </a:lnTo>
                  <a:lnTo>
                    <a:pt x="2606" y="734"/>
                  </a:lnTo>
                  <a:lnTo>
                    <a:pt x="2592" y="776"/>
                  </a:lnTo>
                  <a:lnTo>
                    <a:pt x="2576" y="820"/>
                  </a:lnTo>
                  <a:lnTo>
                    <a:pt x="2558" y="866"/>
                  </a:lnTo>
                  <a:lnTo>
                    <a:pt x="2558" y="866"/>
                  </a:lnTo>
                  <a:lnTo>
                    <a:pt x="2546" y="868"/>
                  </a:lnTo>
                  <a:lnTo>
                    <a:pt x="2532" y="868"/>
                  </a:lnTo>
                  <a:lnTo>
                    <a:pt x="2516" y="868"/>
                  </a:lnTo>
                  <a:lnTo>
                    <a:pt x="2494" y="866"/>
                  </a:lnTo>
                  <a:lnTo>
                    <a:pt x="2472" y="860"/>
                  </a:lnTo>
                  <a:lnTo>
                    <a:pt x="2448" y="850"/>
                  </a:lnTo>
                  <a:lnTo>
                    <a:pt x="2424" y="836"/>
                  </a:lnTo>
                  <a:lnTo>
                    <a:pt x="2412" y="828"/>
                  </a:lnTo>
                  <a:lnTo>
                    <a:pt x="2400" y="816"/>
                  </a:lnTo>
                  <a:lnTo>
                    <a:pt x="2390" y="804"/>
                  </a:lnTo>
                  <a:lnTo>
                    <a:pt x="2378" y="790"/>
                  </a:lnTo>
                  <a:lnTo>
                    <a:pt x="2368" y="774"/>
                  </a:lnTo>
                  <a:lnTo>
                    <a:pt x="2358" y="756"/>
                  </a:lnTo>
                  <a:lnTo>
                    <a:pt x="2348" y="736"/>
                  </a:lnTo>
                  <a:lnTo>
                    <a:pt x="2340" y="714"/>
                  </a:lnTo>
                  <a:lnTo>
                    <a:pt x="2332" y="690"/>
                  </a:lnTo>
                  <a:lnTo>
                    <a:pt x="2326" y="664"/>
                  </a:lnTo>
                  <a:lnTo>
                    <a:pt x="2322" y="634"/>
                  </a:lnTo>
                  <a:lnTo>
                    <a:pt x="2318" y="602"/>
                  </a:lnTo>
                  <a:lnTo>
                    <a:pt x="2314" y="566"/>
                  </a:lnTo>
                  <a:lnTo>
                    <a:pt x="2314" y="530"/>
                  </a:lnTo>
                  <a:lnTo>
                    <a:pt x="2314" y="488"/>
                  </a:lnTo>
                  <a:lnTo>
                    <a:pt x="2316" y="444"/>
                  </a:lnTo>
                  <a:lnTo>
                    <a:pt x="2222" y="414"/>
                  </a:lnTo>
                  <a:lnTo>
                    <a:pt x="2222" y="414"/>
                  </a:lnTo>
                  <a:lnTo>
                    <a:pt x="2226" y="436"/>
                  </a:lnTo>
                  <a:lnTo>
                    <a:pt x="2234" y="498"/>
                  </a:lnTo>
                  <a:lnTo>
                    <a:pt x="2238" y="540"/>
                  </a:lnTo>
                  <a:lnTo>
                    <a:pt x="2242" y="588"/>
                  </a:lnTo>
                  <a:lnTo>
                    <a:pt x="2244" y="640"/>
                  </a:lnTo>
                  <a:lnTo>
                    <a:pt x="2244" y="696"/>
                  </a:lnTo>
                  <a:lnTo>
                    <a:pt x="2242" y="752"/>
                  </a:lnTo>
                  <a:lnTo>
                    <a:pt x="2238" y="808"/>
                  </a:lnTo>
                  <a:lnTo>
                    <a:pt x="2230" y="864"/>
                  </a:lnTo>
                  <a:lnTo>
                    <a:pt x="2226" y="890"/>
                  </a:lnTo>
                  <a:lnTo>
                    <a:pt x="2218" y="916"/>
                  </a:lnTo>
                  <a:lnTo>
                    <a:pt x="2212" y="942"/>
                  </a:lnTo>
                  <a:lnTo>
                    <a:pt x="2202" y="966"/>
                  </a:lnTo>
                  <a:lnTo>
                    <a:pt x="2192" y="988"/>
                  </a:lnTo>
                  <a:lnTo>
                    <a:pt x="2182" y="1010"/>
                  </a:lnTo>
                  <a:lnTo>
                    <a:pt x="2168" y="1030"/>
                  </a:lnTo>
                  <a:lnTo>
                    <a:pt x="2154" y="1046"/>
                  </a:lnTo>
                  <a:lnTo>
                    <a:pt x="2138" y="1062"/>
                  </a:lnTo>
                  <a:lnTo>
                    <a:pt x="2120" y="1076"/>
                  </a:lnTo>
                  <a:lnTo>
                    <a:pt x="2120" y="1076"/>
                  </a:lnTo>
                  <a:lnTo>
                    <a:pt x="2110" y="1076"/>
                  </a:lnTo>
                  <a:lnTo>
                    <a:pt x="2096" y="1076"/>
                  </a:lnTo>
                  <a:lnTo>
                    <a:pt x="2078" y="1074"/>
                  </a:lnTo>
                  <a:lnTo>
                    <a:pt x="2058" y="1068"/>
                  </a:lnTo>
                  <a:lnTo>
                    <a:pt x="2036" y="1058"/>
                  </a:lnTo>
                  <a:lnTo>
                    <a:pt x="2012" y="1044"/>
                  </a:lnTo>
                  <a:lnTo>
                    <a:pt x="1998" y="1034"/>
                  </a:lnTo>
                  <a:lnTo>
                    <a:pt x="1986" y="1022"/>
                  </a:lnTo>
                  <a:lnTo>
                    <a:pt x="1974" y="1010"/>
                  </a:lnTo>
                  <a:lnTo>
                    <a:pt x="1962" y="994"/>
                  </a:lnTo>
                  <a:lnTo>
                    <a:pt x="1950" y="976"/>
                  </a:lnTo>
                  <a:lnTo>
                    <a:pt x="1938" y="958"/>
                  </a:lnTo>
                  <a:lnTo>
                    <a:pt x="1928" y="936"/>
                  </a:lnTo>
                  <a:lnTo>
                    <a:pt x="1916" y="912"/>
                  </a:lnTo>
                  <a:lnTo>
                    <a:pt x="1906" y="886"/>
                  </a:lnTo>
                  <a:lnTo>
                    <a:pt x="1898" y="856"/>
                  </a:lnTo>
                  <a:lnTo>
                    <a:pt x="1890" y="824"/>
                  </a:lnTo>
                  <a:lnTo>
                    <a:pt x="1882" y="788"/>
                  </a:lnTo>
                  <a:lnTo>
                    <a:pt x="1876" y="750"/>
                  </a:lnTo>
                  <a:lnTo>
                    <a:pt x="1870" y="708"/>
                  </a:lnTo>
                  <a:lnTo>
                    <a:pt x="1866" y="664"/>
                  </a:lnTo>
                  <a:lnTo>
                    <a:pt x="1864" y="616"/>
                  </a:lnTo>
                  <a:lnTo>
                    <a:pt x="1864" y="564"/>
                  </a:lnTo>
                  <a:lnTo>
                    <a:pt x="1864" y="508"/>
                  </a:lnTo>
                  <a:lnTo>
                    <a:pt x="1762" y="492"/>
                  </a:lnTo>
                  <a:lnTo>
                    <a:pt x="1762" y="492"/>
                  </a:lnTo>
                  <a:lnTo>
                    <a:pt x="1766" y="518"/>
                  </a:lnTo>
                  <a:lnTo>
                    <a:pt x="1774" y="586"/>
                  </a:lnTo>
                  <a:lnTo>
                    <a:pt x="1778" y="632"/>
                  </a:lnTo>
                  <a:lnTo>
                    <a:pt x="1780" y="684"/>
                  </a:lnTo>
                  <a:lnTo>
                    <a:pt x="1782" y="740"/>
                  </a:lnTo>
                  <a:lnTo>
                    <a:pt x="1780" y="798"/>
                  </a:lnTo>
                  <a:lnTo>
                    <a:pt x="1778" y="858"/>
                  </a:lnTo>
                  <a:lnTo>
                    <a:pt x="1772" y="916"/>
                  </a:lnTo>
                  <a:lnTo>
                    <a:pt x="1766" y="944"/>
                  </a:lnTo>
                  <a:lnTo>
                    <a:pt x="1760" y="970"/>
                  </a:lnTo>
                  <a:lnTo>
                    <a:pt x="1754" y="996"/>
                  </a:lnTo>
                  <a:lnTo>
                    <a:pt x="1746" y="1020"/>
                  </a:lnTo>
                  <a:lnTo>
                    <a:pt x="1736" y="1044"/>
                  </a:lnTo>
                  <a:lnTo>
                    <a:pt x="1726" y="1066"/>
                  </a:lnTo>
                  <a:lnTo>
                    <a:pt x="1714" y="1084"/>
                  </a:lnTo>
                  <a:lnTo>
                    <a:pt x="1700" y="1102"/>
                  </a:lnTo>
                  <a:lnTo>
                    <a:pt x="1686" y="1118"/>
                  </a:lnTo>
                  <a:lnTo>
                    <a:pt x="1668" y="1130"/>
                  </a:lnTo>
                  <a:lnTo>
                    <a:pt x="1650" y="1140"/>
                  </a:lnTo>
                  <a:lnTo>
                    <a:pt x="1630" y="1146"/>
                  </a:lnTo>
                  <a:lnTo>
                    <a:pt x="1630" y="1146"/>
                  </a:lnTo>
                  <a:lnTo>
                    <a:pt x="1620" y="1148"/>
                  </a:lnTo>
                  <a:lnTo>
                    <a:pt x="1608" y="1148"/>
                  </a:lnTo>
                  <a:lnTo>
                    <a:pt x="1592" y="1148"/>
                  </a:lnTo>
                  <a:lnTo>
                    <a:pt x="1574" y="1146"/>
                  </a:lnTo>
                  <a:lnTo>
                    <a:pt x="1554" y="1140"/>
                  </a:lnTo>
                  <a:lnTo>
                    <a:pt x="1534" y="1132"/>
                  </a:lnTo>
                  <a:lnTo>
                    <a:pt x="1512" y="1118"/>
                  </a:lnTo>
                  <a:lnTo>
                    <a:pt x="1502" y="1108"/>
                  </a:lnTo>
                  <a:lnTo>
                    <a:pt x="1492" y="1098"/>
                  </a:lnTo>
                  <a:lnTo>
                    <a:pt x="1482" y="1086"/>
                  </a:lnTo>
                  <a:lnTo>
                    <a:pt x="1472" y="1072"/>
                  </a:lnTo>
                  <a:lnTo>
                    <a:pt x="1464" y="1058"/>
                  </a:lnTo>
                  <a:lnTo>
                    <a:pt x="1456" y="1040"/>
                  </a:lnTo>
                  <a:lnTo>
                    <a:pt x="1448" y="1020"/>
                  </a:lnTo>
                  <a:lnTo>
                    <a:pt x="1442" y="998"/>
                  </a:lnTo>
                  <a:lnTo>
                    <a:pt x="1438" y="974"/>
                  </a:lnTo>
                  <a:lnTo>
                    <a:pt x="1432" y="948"/>
                  </a:lnTo>
                  <a:lnTo>
                    <a:pt x="1430" y="918"/>
                  </a:lnTo>
                  <a:lnTo>
                    <a:pt x="1428" y="888"/>
                  </a:lnTo>
                  <a:lnTo>
                    <a:pt x="1428" y="854"/>
                  </a:lnTo>
                  <a:lnTo>
                    <a:pt x="1428" y="816"/>
                  </a:lnTo>
                  <a:lnTo>
                    <a:pt x="1430" y="776"/>
                  </a:lnTo>
                  <a:lnTo>
                    <a:pt x="1436" y="734"/>
                  </a:lnTo>
                  <a:lnTo>
                    <a:pt x="1318" y="734"/>
                  </a:lnTo>
                  <a:lnTo>
                    <a:pt x="1318" y="734"/>
                  </a:lnTo>
                  <a:lnTo>
                    <a:pt x="1318" y="756"/>
                  </a:lnTo>
                  <a:lnTo>
                    <a:pt x="1312" y="814"/>
                  </a:lnTo>
                  <a:lnTo>
                    <a:pt x="1302" y="896"/>
                  </a:lnTo>
                  <a:lnTo>
                    <a:pt x="1294" y="942"/>
                  </a:lnTo>
                  <a:lnTo>
                    <a:pt x="1286" y="988"/>
                  </a:lnTo>
                  <a:lnTo>
                    <a:pt x="1274" y="1032"/>
                  </a:lnTo>
                  <a:lnTo>
                    <a:pt x="1260" y="1074"/>
                  </a:lnTo>
                  <a:lnTo>
                    <a:pt x="1244" y="1112"/>
                  </a:lnTo>
                  <a:lnTo>
                    <a:pt x="1236" y="1128"/>
                  </a:lnTo>
                  <a:lnTo>
                    <a:pt x="1226" y="1144"/>
                  </a:lnTo>
                  <a:lnTo>
                    <a:pt x="1216" y="1158"/>
                  </a:lnTo>
                  <a:lnTo>
                    <a:pt x="1206" y="1168"/>
                  </a:lnTo>
                  <a:lnTo>
                    <a:pt x="1194" y="1176"/>
                  </a:lnTo>
                  <a:lnTo>
                    <a:pt x="1182" y="1182"/>
                  </a:lnTo>
                  <a:lnTo>
                    <a:pt x="1168" y="1186"/>
                  </a:lnTo>
                  <a:lnTo>
                    <a:pt x="1154" y="1186"/>
                  </a:lnTo>
                  <a:lnTo>
                    <a:pt x="1140" y="1184"/>
                  </a:lnTo>
                  <a:lnTo>
                    <a:pt x="1124" y="1178"/>
                  </a:lnTo>
                  <a:lnTo>
                    <a:pt x="1124" y="1178"/>
                  </a:lnTo>
                  <a:lnTo>
                    <a:pt x="1112" y="1178"/>
                  </a:lnTo>
                  <a:lnTo>
                    <a:pt x="1098" y="1176"/>
                  </a:lnTo>
                  <a:lnTo>
                    <a:pt x="1082" y="1172"/>
                  </a:lnTo>
                  <a:lnTo>
                    <a:pt x="1062" y="1164"/>
                  </a:lnTo>
                  <a:lnTo>
                    <a:pt x="1042" y="1150"/>
                  </a:lnTo>
                  <a:lnTo>
                    <a:pt x="1032" y="1142"/>
                  </a:lnTo>
                  <a:lnTo>
                    <a:pt x="1020" y="1132"/>
                  </a:lnTo>
                  <a:lnTo>
                    <a:pt x="1010" y="1120"/>
                  </a:lnTo>
                  <a:lnTo>
                    <a:pt x="1000" y="1108"/>
                  </a:lnTo>
                  <a:lnTo>
                    <a:pt x="990" y="1092"/>
                  </a:lnTo>
                  <a:lnTo>
                    <a:pt x="980" y="1074"/>
                  </a:lnTo>
                  <a:lnTo>
                    <a:pt x="972" y="1054"/>
                  </a:lnTo>
                  <a:lnTo>
                    <a:pt x="964" y="1032"/>
                  </a:lnTo>
                  <a:lnTo>
                    <a:pt x="958" y="1006"/>
                  </a:lnTo>
                  <a:lnTo>
                    <a:pt x="952" y="978"/>
                  </a:lnTo>
                  <a:lnTo>
                    <a:pt x="946" y="948"/>
                  </a:lnTo>
                  <a:lnTo>
                    <a:pt x="942" y="914"/>
                  </a:lnTo>
                  <a:lnTo>
                    <a:pt x="940" y="878"/>
                  </a:lnTo>
                  <a:lnTo>
                    <a:pt x="940" y="838"/>
                  </a:lnTo>
                  <a:lnTo>
                    <a:pt x="942" y="794"/>
                  </a:lnTo>
                  <a:lnTo>
                    <a:pt x="944" y="748"/>
                  </a:lnTo>
                  <a:lnTo>
                    <a:pt x="948" y="698"/>
                  </a:lnTo>
                  <a:lnTo>
                    <a:pt x="956" y="644"/>
                  </a:lnTo>
                  <a:lnTo>
                    <a:pt x="964" y="584"/>
                  </a:lnTo>
                  <a:lnTo>
                    <a:pt x="976" y="522"/>
                  </a:lnTo>
                  <a:lnTo>
                    <a:pt x="852" y="500"/>
                  </a:lnTo>
                  <a:lnTo>
                    <a:pt x="852" y="500"/>
                  </a:lnTo>
                  <a:lnTo>
                    <a:pt x="852" y="530"/>
                  </a:lnTo>
                  <a:lnTo>
                    <a:pt x="852" y="608"/>
                  </a:lnTo>
                  <a:lnTo>
                    <a:pt x="850" y="660"/>
                  </a:lnTo>
                  <a:lnTo>
                    <a:pt x="846" y="716"/>
                  </a:lnTo>
                  <a:lnTo>
                    <a:pt x="842" y="778"/>
                  </a:lnTo>
                  <a:lnTo>
                    <a:pt x="834" y="840"/>
                  </a:lnTo>
                  <a:lnTo>
                    <a:pt x="822" y="900"/>
                  </a:lnTo>
                  <a:lnTo>
                    <a:pt x="816" y="930"/>
                  </a:lnTo>
                  <a:lnTo>
                    <a:pt x="808" y="958"/>
                  </a:lnTo>
                  <a:lnTo>
                    <a:pt x="798" y="984"/>
                  </a:lnTo>
                  <a:lnTo>
                    <a:pt x="788" y="1010"/>
                  </a:lnTo>
                  <a:lnTo>
                    <a:pt x="778" y="1034"/>
                  </a:lnTo>
                  <a:lnTo>
                    <a:pt x="766" y="1054"/>
                  </a:lnTo>
                  <a:lnTo>
                    <a:pt x="752" y="1074"/>
                  </a:lnTo>
                  <a:lnTo>
                    <a:pt x="738" y="1090"/>
                  </a:lnTo>
                  <a:lnTo>
                    <a:pt x="720" y="1104"/>
                  </a:lnTo>
                  <a:lnTo>
                    <a:pt x="704" y="1114"/>
                  </a:lnTo>
                  <a:lnTo>
                    <a:pt x="684" y="1120"/>
                  </a:lnTo>
                  <a:lnTo>
                    <a:pt x="664" y="1122"/>
                  </a:lnTo>
                  <a:lnTo>
                    <a:pt x="642" y="1120"/>
                  </a:lnTo>
                  <a:lnTo>
                    <a:pt x="618" y="1114"/>
                  </a:lnTo>
                  <a:lnTo>
                    <a:pt x="618" y="1114"/>
                  </a:lnTo>
                  <a:lnTo>
                    <a:pt x="608" y="1114"/>
                  </a:lnTo>
                  <a:lnTo>
                    <a:pt x="598" y="1110"/>
                  </a:lnTo>
                  <a:lnTo>
                    <a:pt x="584" y="1104"/>
                  </a:lnTo>
                  <a:lnTo>
                    <a:pt x="570" y="1096"/>
                  </a:lnTo>
                  <a:lnTo>
                    <a:pt x="554" y="1080"/>
                  </a:lnTo>
                  <a:lnTo>
                    <a:pt x="538" y="1060"/>
                  </a:lnTo>
                  <a:lnTo>
                    <a:pt x="530" y="1048"/>
                  </a:lnTo>
                  <a:lnTo>
                    <a:pt x="522" y="1034"/>
                  </a:lnTo>
                  <a:lnTo>
                    <a:pt x="516" y="1018"/>
                  </a:lnTo>
                  <a:lnTo>
                    <a:pt x="510" y="1000"/>
                  </a:lnTo>
                  <a:lnTo>
                    <a:pt x="504" y="980"/>
                  </a:lnTo>
                  <a:lnTo>
                    <a:pt x="498" y="958"/>
                  </a:lnTo>
                  <a:lnTo>
                    <a:pt x="494" y="932"/>
                  </a:lnTo>
                  <a:lnTo>
                    <a:pt x="492" y="904"/>
                  </a:lnTo>
                  <a:lnTo>
                    <a:pt x="490" y="874"/>
                  </a:lnTo>
                  <a:lnTo>
                    <a:pt x="490" y="842"/>
                  </a:lnTo>
                  <a:lnTo>
                    <a:pt x="490" y="806"/>
                  </a:lnTo>
                  <a:lnTo>
                    <a:pt x="492" y="768"/>
                  </a:lnTo>
                  <a:lnTo>
                    <a:pt x="496" y="726"/>
                  </a:lnTo>
                  <a:lnTo>
                    <a:pt x="500" y="682"/>
                  </a:lnTo>
                  <a:lnTo>
                    <a:pt x="508" y="634"/>
                  </a:lnTo>
                  <a:lnTo>
                    <a:pt x="516" y="582"/>
                  </a:lnTo>
                  <a:lnTo>
                    <a:pt x="526" y="528"/>
                  </a:lnTo>
                  <a:lnTo>
                    <a:pt x="540" y="468"/>
                  </a:lnTo>
                  <a:lnTo>
                    <a:pt x="540" y="468"/>
                  </a:lnTo>
                  <a:lnTo>
                    <a:pt x="602" y="194"/>
                  </a:lnTo>
                  <a:lnTo>
                    <a:pt x="604" y="180"/>
                  </a:lnTo>
                  <a:lnTo>
                    <a:pt x="594" y="218"/>
                  </a:lnTo>
                  <a:lnTo>
                    <a:pt x="540" y="452"/>
                  </a:lnTo>
                  <a:lnTo>
                    <a:pt x="400" y="460"/>
                  </a:lnTo>
                  <a:lnTo>
                    <a:pt x="400" y="460"/>
                  </a:lnTo>
                  <a:lnTo>
                    <a:pt x="398" y="482"/>
                  </a:lnTo>
                  <a:lnTo>
                    <a:pt x="394" y="536"/>
                  </a:lnTo>
                  <a:lnTo>
                    <a:pt x="384" y="610"/>
                  </a:lnTo>
                  <a:lnTo>
                    <a:pt x="376" y="654"/>
                  </a:lnTo>
                  <a:lnTo>
                    <a:pt x="368" y="696"/>
                  </a:lnTo>
                  <a:lnTo>
                    <a:pt x="356" y="738"/>
                  </a:lnTo>
                  <a:lnTo>
                    <a:pt x="344" y="780"/>
                  </a:lnTo>
                  <a:lnTo>
                    <a:pt x="328" y="816"/>
                  </a:lnTo>
                  <a:lnTo>
                    <a:pt x="320" y="834"/>
                  </a:lnTo>
                  <a:lnTo>
                    <a:pt x="310" y="848"/>
                  </a:lnTo>
                  <a:lnTo>
                    <a:pt x="300" y="862"/>
                  </a:lnTo>
                  <a:lnTo>
                    <a:pt x="290" y="874"/>
                  </a:lnTo>
                  <a:lnTo>
                    <a:pt x="280" y="884"/>
                  </a:lnTo>
                  <a:lnTo>
                    <a:pt x="268" y="892"/>
                  </a:lnTo>
                  <a:lnTo>
                    <a:pt x="254" y="896"/>
                  </a:lnTo>
                  <a:lnTo>
                    <a:pt x="242" y="900"/>
                  </a:lnTo>
                  <a:lnTo>
                    <a:pt x="228" y="900"/>
                  </a:lnTo>
                  <a:lnTo>
                    <a:pt x="212" y="896"/>
                  </a:lnTo>
                  <a:lnTo>
                    <a:pt x="212" y="896"/>
                  </a:lnTo>
                  <a:lnTo>
                    <a:pt x="202" y="894"/>
                  </a:lnTo>
                  <a:lnTo>
                    <a:pt x="192" y="888"/>
                  </a:lnTo>
                  <a:lnTo>
                    <a:pt x="180" y="878"/>
                  </a:lnTo>
                  <a:lnTo>
                    <a:pt x="166" y="866"/>
                  </a:lnTo>
                  <a:lnTo>
                    <a:pt x="152" y="848"/>
                  </a:lnTo>
                  <a:lnTo>
                    <a:pt x="138" y="826"/>
                  </a:lnTo>
                  <a:lnTo>
                    <a:pt x="124" y="798"/>
                  </a:lnTo>
                  <a:lnTo>
                    <a:pt x="118" y="780"/>
                  </a:lnTo>
                  <a:lnTo>
                    <a:pt x="114" y="762"/>
                  </a:lnTo>
                  <a:lnTo>
                    <a:pt x="110" y="742"/>
                  </a:lnTo>
                  <a:lnTo>
                    <a:pt x="108" y="722"/>
                  </a:lnTo>
                  <a:lnTo>
                    <a:pt x="106" y="698"/>
                  </a:lnTo>
                  <a:lnTo>
                    <a:pt x="104" y="672"/>
                  </a:lnTo>
                  <a:lnTo>
                    <a:pt x="106" y="644"/>
                  </a:lnTo>
                  <a:lnTo>
                    <a:pt x="108" y="614"/>
                  </a:lnTo>
                  <a:lnTo>
                    <a:pt x="110" y="582"/>
                  </a:lnTo>
                  <a:lnTo>
                    <a:pt x="116" y="548"/>
                  </a:lnTo>
                  <a:lnTo>
                    <a:pt x="122" y="510"/>
                  </a:lnTo>
                  <a:lnTo>
                    <a:pt x="132" y="472"/>
                  </a:lnTo>
                  <a:lnTo>
                    <a:pt x="142" y="430"/>
                  </a:lnTo>
                  <a:lnTo>
                    <a:pt x="156" y="386"/>
                  </a:lnTo>
                  <a:lnTo>
                    <a:pt x="172" y="338"/>
                  </a:lnTo>
                  <a:lnTo>
                    <a:pt x="188" y="290"/>
                  </a:lnTo>
                  <a:lnTo>
                    <a:pt x="134" y="2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19"/>
            <p:cNvSpPr>
              <a:spLocks/>
            </p:cNvSpPr>
            <p:nvPr userDrawn="1"/>
          </p:nvSpPr>
          <p:spPr bwMode="auto">
            <a:xfrm>
              <a:off x="4397" y="-2860"/>
              <a:ext cx="2366" cy="1306"/>
            </a:xfrm>
            <a:custGeom>
              <a:avLst/>
              <a:gdLst>
                <a:gd name="T0" fmla="*/ 8 w 2366"/>
                <a:gd name="T1" fmla="*/ 562 h 1306"/>
                <a:gd name="T2" fmla="*/ 14 w 2366"/>
                <a:gd name="T3" fmla="*/ 790 h 1306"/>
                <a:gd name="T4" fmla="*/ 88 w 2366"/>
                <a:gd name="T5" fmla="*/ 944 h 1306"/>
                <a:gd name="T6" fmla="*/ 254 w 2366"/>
                <a:gd name="T7" fmla="*/ 1060 h 1306"/>
                <a:gd name="T8" fmla="*/ 310 w 2366"/>
                <a:gd name="T9" fmla="*/ 1086 h 1306"/>
                <a:gd name="T10" fmla="*/ 382 w 2366"/>
                <a:gd name="T11" fmla="*/ 1030 h 1306"/>
                <a:gd name="T12" fmla="*/ 492 w 2366"/>
                <a:gd name="T13" fmla="*/ 896 h 1306"/>
                <a:gd name="T14" fmla="*/ 638 w 2366"/>
                <a:gd name="T15" fmla="*/ 1068 h 1306"/>
                <a:gd name="T16" fmla="*/ 736 w 2366"/>
                <a:gd name="T17" fmla="*/ 1100 h 1306"/>
                <a:gd name="T18" fmla="*/ 838 w 2366"/>
                <a:gd name="T19" fmla="*/ 1034 h 1306"/>
                <a:gd name="T20" fmla="*/ 914 w 2366"/>
                <a:gd name="T21" fmla="*/ 1012 h 1306"/>
                <a:gd name="T22" fmla="*/ 1050 w 2366"/>
                <a:gd name="T23" fmla="*/ 1220 h 1306"/>
                <a:gd name="T24" fmla="*/ 1188 w 2366"/>
                <a:gd name="T25" fmla="*/ 1302 h 1306"/>
                <a:gd name="T26" fmla="*/ 1352 w 2366"/>
                <a:gd name="T27" fmla="*/ 1242 h 1306"/>
                <a:gd name="T28" fmla="*/ 1502 w 2366"/>
                <a:gd name="T29" fmla="*/ 1018 h 1306"/>
                <a:gd name="T30" fmla="*/ 1602 w 2366"/>
                <a:gd name="T31" fmla="*/ 1096 h 1306"/>
                <a:gd name="T32" fmla="*/ 1698 w 2366"/>
                <a:gd name="T33" fmla="*/ 1102 h 1306"/>
                <a:gd name="T34" fmla="*/ 1816 w 2366"/>
                <a:gd name="T35" fmla="*/ 1038 h 1306"/>
                <a:gd name="T36" fmla="*/ 1954 w 2366"/>
                <a:gd name="T37" fmla="*/ 862 h 1306"/>
                <a:gd name="T38" fmla="*/ 2030 w 2366"/>
                <a:gd name="T39" fmla="*/ 960 h 1306"/>
                <a:gd name="T40" fmla="*/ 2112 w 2366"/>
                <a:gd name="T41" fmla="*/ 1000 h 1306"/>
                <a:gd name="T42" fmla="*/ 2206 w 2366"/>
                <a:gd name="T43" fmla="*/ 958 h 1306"/>
                <a:gd name="T44" fmla="*/ 2304 w 2366"/>
                <a:gd name="T45" fmla="*/ 776 h 1306"/>
                <a:gd name="T46" fmla="*/ 2282 w 2366"/>
                <a:gd name="T47" fmla="*/ 486 h 1306"/>
                <a:gd name="T48" fmla="*/ 2216 w 2366"/>
                <a:gd name="T49" fmla="*/ 758 h 1306"/>
                <a:gd name="T50" fmla="*/ 2158 w 2366"/>
                <a:gd name="T51" fmla="*/ 828 h 1306"/>
                <a:gd name="T52" fmla="*/ 2072 w 2366"/>
                <a:gd name="T53" fmla="*/ 814 h 1306"/>
                <a:gd name="T54" fmla="*/ 1992 w 2366"/>
                <a:gd name="T55" fmla="*/ 632 h 1306"/>
                <a:gd name="T56" fmla="*/ 1976 w 2366"/>
                <a:gd name="T57" fmla="*/ 200 h 1306"/>
                <a:gd name="T58" fmla="*/ 1892 w 2366"/>
                <a:gd name="T59" fmla="*/ 268 h 1306"/>
                <a:gd name="T60" fmla="*/ 1880 w 2366"/>
                <a:gd name="T61" fmla="*/ 642 h 1306"/>
                <a:gd name="T62" fmla="*/ 1824 w 2366"/>
                <a:gd name="T63" fmla="*/ 846 h 1306"/>
                <a:gd name="T64" fmla="*/ 1726 w 2366"/>
                <a:gd name="T65" fmla="*/ 948 h 1306"/>
                <a:gd name="T66" fmla="*/ 1628 w 2366"/>
                <a:gd name="T67" fmla="*/ 950 h 1306"/>
                <a:gd name="T68" fmla="*/ 1560 w 2366"/>
                <a:gd name="T69" fmla="*/ 866 h 1306"/>
                <a:gd name="T70" fmla="*/ 1534 w 2366"/>
                <a:gd name="T71" fmla="*/ 634 h 1306"/>
                <a:gd name="T72" fmla="*/ 1432 w 2366"/>
                <a:gd name="T73" fmla="*/ 612 h 1306"/>
                <a:gd name="T74" fmla="*/ 1398 w 2366"/>
                <a:gd name="T75" fmla="*/ 924 h 1306"/>
                <a:gd name="T76" fmla="*/ 1332 w 2366"/>
                <a:gd name="T77" fmla="*/ 1104 h 1306"/>
                <a:gd name="T78" fmla="*/ 1276 w 2366"/>
                <a:gd name="T79" fmla="*/ 1142 h 1306"/>
                <a:gd name="T80" fmla="*/ 1250 w 2366"/>
                <a:gd name="T81" fmla="*/ 1130 h 1306"/>
                <a:gd name="T82" fmla="*/ 1242 w 2366"/>
                <a:gd name="T83" fmla="*/ 966 h 1306"/>
                <a:gd name="T84" fmla="*/ 1164 w 2366"/>
                <a:gd name="T85" fmla="*/ 790 h 1306"/>
                <a:gd name="T86" fmla="*/ 1162 w 2366"/>
                <a:gd name="T87" fmla="*/ 1014 h 1306"/>
                <a:gd name="T88" fmla="*/ 1120 w 2366"/>
                <a:gd name="T89" fmla="*/ 1104 h 1306"/>
                <a:gd name="T90" fmla="*/ 1074 w 2366"/>
                <a:gd name="T91" fmla="*/ 1090 h 1306"/>
                <a:gd name="T92" fmla="*/ 1010 w 2366"/>
                <a:gd name="T93" fmla="*/ 902 h 1306"/>
                <a:gd name="T94" fmla="*/ 890 w 2366"/>
                <a:gd name="T95" fmla="*/ 576 h 1306"/>
                <a:gd name="T96" fmla="*/ 834 w 2366"/>
                <a:gd name="T97" fmla="*/ 876 h 1306"/>
                <a:gd name="T98" fmla="*/ 770 w 2366"/>
                <a:gd name="T99" fmla="*/ 964 h 1306"/>
                <a:gd name="T100" fmla="*/ 716 w 2366"/>
                <a:gd name="T101" fmla="*/ 966 h 1306"/>
                <a:gd name="T102" fmla="*/ 644 w 2366"/>
                <a:gd name="T103" fmla="*/ 910 h 1306"/>
                <a:gd name="T104" fmla="*/ 554 w 2366"/>
                <a:gd name="T105" fmla="*/ 644 h 1306"/>
                <a:gd name="T106" fmla="*/ 442 w 2366"/>
                <a:gd name="T107" fmla="*/ 224 h 1306"/>
                <a:gd name="T108" fmla="*/ 424 w 2366"/>
                <a:gd name="T109" fmla="*/ 636 h 1306"/>
                <a:gd name="T110" fmla="*/ 368 w 2366"/>
                <a:gd name="T111" fmla="*/ 852 h 1306"/>
                <a:gd name="T112" fmla="*/ 286 w 2366"/>
                <a:gd name="T113" fmla="*/ 908 h 1306"/>
                <a:gd name="T114" fmla="*/ 216 w 2366"/>
                <a:gd name="T115" fmla="*/ 872 h 1306"/>
                <a:gd name="T116" fmla="*/ 156 w 2366"/>
                <a:gd name="T117" fmla="*/ 752 h 1306"/>
                <a:gd name="T118" fmla="*/ 122 w 2366"/>
                <a:gd name="T119" fmla="*/ 454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6" h="1306">
                  <a:moveTo>
                    <a:pt x="36" y="442"/>
                  </a:moveTo>
                  <a:lnTo>
                    <a:pt x="36" y="442"/>
                  </a:lnTo>
                  <a:lnTo>
                    <a:pt x="30" y="464"/>
                  </a:lnTo>
                  <a:lnTo>
                    <a:pt x="24" y="488"/>
                  </a:lnTo>
                  <a:lnTo>
                    <a:pt x="16" y="522"/>
                  </a:lnTo>
                  <a:lnTo>
                    <a:pt x="8" y="562"/>
                  </a:lnTo>
                  <a:lnTo>
                    <a:pt x="4" y="608"/>
                  </a:lnTo>
                  <a:lnTo>
                    <a:pt x="0" y="658"/>
                  </a:lnTo>
                  <a:lnTo>
                    <a:pt x="2" y="710"/>
                  </a:lnTo>
                  <a:lnTo>
                    <a:pt x="4" y="736"/>
                  </a:lnTo>
                  <a:lnTo>
                    <a:pt x="8" y="764"/>
                  </a:lnTo>
                  <a:lnTo>
                    <a:pt x="14" y="790"/>
                  </a:lnTo>
                  <a:lnTo>
                    <a:pt x="20" y="818"/>
                  </a:lnTo>
                  <a:lnTo>
                    <a:pt x="30" y="844"/>
                  </a:lnTo>
                  <a:lnTo>
                    <a:pt x="40" y="870"/>
                  </a:lnTo>
                  <a:lnTo>
                    <a:pt x="54" y="896"/>
                  </a:lnTo>
                  <a:lnTo>
                    <a:pt x="70" y="922"/>
                  </a:lnTo>
                  <a:lnTo>
                    <a:pt x="88" y="944"/>
                  </a:lnTo>
                  <a:lnTo>
                    <a:pt x="108" y="968"/>
                  </a:lnTo>
                  <a:lnTo>
                    <a:pt x="132" y="990"/>
                  </a:lnTo>
                  <a:lnTo>
                    <a:pt x="158" y="1010"/>
                  </a:lnTo>
                  <a:lnTo>
                    <a:pt x="186" y="1028"/>
                  </a:lnTo>
                  <a:lnTo>
                    <a:pt x="220" y="1044"/>
                  </a:lnTo>
                  <a:lnTo>
                    <a:pt x="254" y="1060"/>
                  </a:lnTo>
                  <a:lnTo>
                    <a:pt x="294" y="1072"/>
                  </a:lnTo>
                  <a:lnTo>
                    <a:pt x="294" y="1072"/>
                  </a:lnTo>
                  <a:lnTo>
                    <a:pt x="296" y="1076"/>
                  </a:lnTo>
                  <a:lnTo>
                    <a:pt x="300" y="1082"/>
                  </a:lnTo>
                  <a:lnTo>
                    <a:pt x="304" y="1086"/>
                  </a:lnTo>
                  <a:lnTo>
                    <a:pt x="310" y="1086"/>
                  </a:lnTo>
                  <a:lnTo>
                    <a:pt x="318" y="1086"/>
                  </a:lnTo>
                  <a:lnTo>
                    <a:pt x="326" y="1082"/>
                  </a:lnTo>
                  <a:lnTo>
                    <a:pt x="336" y="1076"/>
                  </a:lnTo>
                  <a:lnTo>
                    <a:pt x="350" y="1066"/>
                  </a:lnTo>
                  <a:lnTo>
                    <a:pt x="366" y="1050"/>
                  </a:lnTo>
                  <a:lnTo>
                    <a:pt x="382" y="1030"/>
                  </a:lnTo>
                  <a:lnTo>
                    <a:pt x="402" y="1002"/>
                  </a:lnTo>
                  <a:lnTo>
                    <a:pt x="426" y="968"/>
                  </a:lnTo>
                  <a:lnTo>
                    <a:pt x="452" y="928"/>
                  </a:lnTo>
                  <a:lnTo>
                    <a:pt x="480" y="878"/>
                  </a:lnTo>
                  <a:lnTo>
                    <a:pt x="480" y="878"/>
                  </a:lnTo>
                  <a:lnTo>
                    <a:pt x="492" y="896"/>
                  </a:lnTo>
                  <a:lnTo>
                    <a:pt x="522" y="942"/>
                  </a:lnTo>
                  <a:lnTo>
                    <a:pt x="542" y="970"/>
                  </a:lnTo>
                  <a:lnTo>
                    <a:pt x="566" y="1000"/>
                  </a:lnTo>
                  <a:lnTo>
                    <a:pt x="592" y="1030"/>
                  </a:lnTo>
                  <a:lnTo>
                    <a:pt x="622" y="1056"/>
                  </a:lnTo>
                  <a:lnTo>
                    <a:pt x="638" y="1068"/>
                  </a:lnTo>
                  <a:lnTo>
                    <a:pt x="654" y="1078"/>
                  </a:lnTo>
                  <a:lnTo>
                    <a:pt x="670" y="1086"/>
                  </a:lnTo>
                  <a:lnTo>
                    <a:pt x="686" y="1094"/>
                  </a:lnTo>
                  <a:lnTo>
                    <a:pt x="702" y="1098"/>
                  </a:lnTo>
                  <a:lnTo>
                    <a:pt x="720" y="1100"/>
                  </a:lnTo>
                  <a:lnTo>
                    <a:pt x="736" y="1100"/>
                  </a:lnTo>
                  <a:lnTo>
                    <a:pt x="754" y="1098"/>
                  </a:lnTo>
                  <a:lnTo>
                    <a:pt x="770" y="1092"/>
                  </a:lnTo>
                  <a:lnTo>
                    <a:pt x="788" y="1082"/>
                  </a:lnTo>
                  <a:lnTo>
                    <a:pt x="804" y="1070"/>
                  </a:lnTo>
                  <a:lnTo>
                    <a:pt x="822" y="1054"/>
                  </a:lnTo>
                  <a:lnTo>
                    <a:pt x="838" y="1034"/>
                  </a:lnTo>
                  <a:lnTo>
                    <a:pt x="854" y="1010"/>
                  </a:lnTo>
                  <a:lnTo>
                    <a:pt x="870" y="980"/>
                  </a:lnTo>
                  <a:lnTo>
                    <a:pt x="886" y="948"/>
                  </a:lnTo>
                  <a:lnTo>
                    <a:pt x="886" y="948"/>
                  </a:lnTo>
                  <a:lnTo>
                    <a:pt x="898" y="978"/>
                  </a:lnTo>
                  <a:lnTo>
                    <a:pt x="914" y="1012"/>
                  </a:lnTo>
                  <a:lnTo>
                    <a:pt x="936" y="1054"/>
                  </a:lnTo>
                  <a:lnTo>
                    <a:pt x="962" y="1102"/>
                  </a:lnTo>
                  <a:lnTo>
                    <a:pt x="994" y="1150"/>
                  </a:lnTo>
                  <a:lnTo>
                    <a:pt x="1012" y="1174"/>
                  </a:lnTo>
                  <a:lnTo>
                    <a:pt x="1030" y="1198"/>
                  </a:lnTo>
                  <a:lnTo>
                    <a:pt x="1050" y="1220"/>
                  </a:lnTo>
                  <a:lnTo>
                    <a:pt x="1070" y="1240"/>
                  </a:lnTo>
                  <a:lnTo>
                    <a:pt x="1092" y="1258"/>
                  </a:lnTo>
                  <a:lnTo>
                    <a:pt x="1116" y="1274"/>
                  </a:lnTo>
                  <a:lnTo>
                    <a:pt x="1138" y="1286"/>
                  </a:lnTo>
                  <a:lnTo>
                    <a:pt x="1162" y="1296"/>
                  </a:lnTo>
                  <a:lnTo>
                    <a:pt x="1188" y="1302"/>
                  </a:lnTo>
                  <a:lnTo>
                    <a:pt x="1214" y="1306"/>
                  </a:lnTo>
                  <a:lnTo>
                    <a:pt x="1240" y="1302"/>
                  </a:lnTo>
                  <a:lnTo>
                    <a:pt x="1268" y="1296"/>
                  </a:lnTo>
                  <a:lnTo>
                    <a:pt x="1294" y="1284"/>
                  </a:lnTo>
                  <a:lnTo>
                    <a:pt x="1324" y="1266"/>
                  </a:lnTo>
                  <a:lnTo>
                    <a:pt x="1352" y="1242"/>
                  </a:lnTo>
                  <a:lnTo>
                    <a:pt x="1382" y="1212"/>
                  </a:lnTo>
                  <a:lnTo>
                    <a:pt x="1410" y="1174"/>
                  </a:lnTo>
                  <a:lnTo>
                    <a:pt x="1440" y="1130"/>
                  </a:lnTo>
                  <a:lnTo>
                    <a:pt x="1470" y="1078"/>
                  </a:lnTo>
                  <a:lnTo>
                    <a:pt x="1502" y="1018"/>
                  </a:lnTo>
                  <a:lnTo>
                    <a:pt x="1502" y="1018"/>
                  </a:lnTo>
                  <a:lnTo>
                    <a:pt x="1510" y="1028"/>
                  </a:lnTo>
                  <a:lnTo>
                    <a:pt x="1522" y="1040"/>
                  </a:lnTo>
                  <a:lnTo>
                    <a:pt x="1536" y="1054"/>
                  </a:lnTo>
                  <a:lnTo>
                    <a:pt x="1554" y="1070"/>
                  </a:lnTo>
                  <a:lnTo>
                    <a:pt x="1576" y="1084"/>
                  </a:lnTo>
                  <a:lnTo>
                    <a:pt x="1602" y="1096"/>
                  </a:lnTo>
                  <a:lnTo>
                    <a:pt x="1616" y="1100"/>
                  </a:lnTo>
                  <a:lnTo>
                    <a:pt x="1630" y="1104"/>
                  </a:lnTo>
                  <a:lnTo>
                    <a:pt x="1646" y="1106"/>
                  </a:lnTo>
                  <a:lnTo>
                    <a:pt x="1662" y="1106"/>
                  </a:lnTo>
                  <a:lnTo>
                    <a:pt x="1680" y="1106"/>
                  </a:lnTo>
                  <a:lnTo>
                    <a:pt x="1698" y="1102"/>
                  </a:lnTo>
                  <a:lnTo>
                    <a:pt x="1716" y="1098"/>
                  </a:lnTo>
                  <a:lnTo>
                    <a:pt x="1734" y="1092"/>
                  </a:lnTo>
                  <a:lnTo>
                    <a:pt x="1754" y="1082"/>
                  </a:lnTo>
                  <a:lnTo>
                    <a:pt x="1774" y="1070"/>
                  </a:lnTo>
                  <a:lnTo>
                    <a:pt x="1794" y="1056"/>
                  </a:lnTo>
                  <a:lnTo>
                    <a:pt x="1816" y="1038"/>
                  </a:lnTo>
                  <a:lnTo>
                    <a:pt x="1838" y="1018"/>
                  </a:lnTo>
                  <a:lnTo>
                    <a:pt x="1860" y="994"/>
                  </a:lnTo>
                  <a:lnTo>
                    <a:pt x="1882" y="966"/>
                  </a:lnTo>
                  <a:lnTo>
                    <a:pt x="1906" y="936"/>
                  </a:lnTo>
                  <a:lnTo>
                    <a:pt x="1930" y="900"/>
                  </a:lnTo>
                  <a:lnTo>
                    <a:pt x="1954" y="862"/>
                  </a:lnTo>
                  <a:lnTo>
                    <a:pt x="1954" y="862"/>
                  </a:lnTo>
                  <a:lnTo>
                    <a:pt x="1962" y="878"/>
                  </a:lnTo>
                  <a:lnTo>
                    <a:pt x="1974" y="896"/>
                  </a:lnTo>
                  <a:lnTo>
                    <a:pt x="1990" y="916"/>
                  </a:lnTo>
                  <a:lnTo>
                    <a:pt x="2008" y="940"/>
                  </a:lnTo>
                  <a:lnTo>
                    <a:pt x="2030" y="960"/>
                  </a:lnTo>
                  <a:lnTo>
                    <a:pt x="2042" y="970"/>
                  </a:lnTo>
                  <a:lnTo>
                    <a:pt x="2056" y="980"/>
                  </a:lnTo>
                  <a:lnTo>
                    <a:pt x="2068" y="988"/>
                  </a:lnTo>
                  <a:lnTo>
                    <a:pt x="2082" y="994"/>
                  </a:lnTo>
                  <a:lnTo>
                    <a:pt x="2098" y="998"/>
                  </a:lnTo>
                  <a:lnTo>
                    <a:pt x="2112" y="1000"/>
                  </a:lnTo>
                  <a:lnTo>
                    <a:pt x="2126" y="1000"/>
                  </a:lnTo>
                  <a:lnTo>
                    <a:pt x="2142" y="998"/>
                  </a:lnTo>
                  <a:lnTo>
                    <a:pt x="2158" y="992"/>
                  </a:lnTo>
                  <a:lnTo>
                    <a:pt x="2174" y="984"/>
                  </a:lnTo>
                  <a:lnTo>
                    <a:pt x="2190" y="972"/>
                  </a:lnTo>
                  <a:lnTo>
                    <a:pt x="2206" y="958"/>
                  </a:lnTo>
                  <a:lnTo>
                    <a:pt x="2222" y="938"/>
                  </a:lnTo>
                  <a:lnTo>
                    <a:pt x="2240" y="914"/>
                  </a:lnTo>
                  <a:lnTo>
                    <a:pt x="2256" y="888"/>
                  </a:lnTo>
                  <a:lnTo>
                    <a:pt x="2272" y="856"/>
                  </a:lnTo>
                  <a:lnTo>
                    <a:pt x="2288" y="818"/>
                  </a:lnTo>
                  <a:lnTo>
                    <a:pt x="2304" y="776"/>
                  </a:lnTo>
                  <a:lnTo>
                    <a:pt x="2320" y="728"/>
                  </a:lnTo>
                  <a:lnTo>
                    <a:pt x="2336" y="674"/>
                  </a:lnTo>
                  <a:lnTo>
                    <a:pt x="2366" y="434"/>
                  </a:lnTo>
                  <a:lnTo>
                    <a:pt x="2288" y="426"/>
                  </a:lnTo>
                  <a:lnTo>
                    <a:pt x="2288" y="426"/>
                  </a:lnTo>
                  <a:lnTo>
                    <a:pt x="2282" y="486"/>
                  </a:lnTo>
                  <a:lnTo>
                    <a:pt x="2272" y="548"/>
                  </a:lnTo>
                  <a:lnTo>
                    <a:pt x="2260" y="620"/>
                  </a:lnTo>
                  <a:lnTo>
                    <a:pt x="2250" y="656"/>
                  </a:lnTo>
                  <a:lnTo>
                    <a:pt x="2240" y="692"/>
                  </a:lnTo>
                  <a:lnTo>
                    <a:pt x="2228" y="726"/>
                  </a:lnTo>
                  <a:lnTo>
                    <a:pt x="2216" y="758"/>
                  </a:lnTo>
                  <a:lnTo>
                    <a:pt x="2202" y="784"/>
                  </a:lnTo>
                  <a:lnTo>
                    <a:pt x="2194" y="796"/>
                  </a:lnTo>
                  <a:lnTo>
                    <a:pt x="2186" y="806"/>
                  </a:lnTo>
                  <a:lnTo>
                    <a:pt x="2176" y="816"/>
                  </a:lnTo>
                  <a:lnTo>
                    <a:pt x="2168" y="822"/>
                  </a:lnTo>
                  <a:lnTo>
                    <a:pt x="2158" y="828"/>
                  </a:lnTo>
                  <a:lnTo>
                    <a:pt x="2148" y="830"/>
                  </a:lnTo>
                  <a:lnTo>
                    <a:pt x="2148" y="830"/>
                  </a:lnTo>
                  <a:lnTo>
                    <a:pt x="2128" y="834"/>
                  </a:lnTo>
                  <a:lnTo>
                    <a:pt x="2108" y="832"/>
                  </a:lnTo>
                  <a:lnTo>
                    <a:pt x="2090" y="826"/>
                  </a:lnTo>
                  <a:lnTo>
                    <a:pt x="2072" y="814"/>
                  </a:lnTo>
                  <a:lnTo>
                    <a:pt x="2056" y="798"/>
                  </a:lnTo>
                  <a:lnTo>
                    <a:pt x="2040" y="776"/>
                  </a:lnTo>
                  <a:lnTo>
                    <a:pt x="2026" y="750"/>
                  </a:lnTo>
                  <a:lnTo>
                    <a:pt x="2012" y="716"/>
                  </a:lnTo>
                  <a:lnTo>
                    <a:pt x="2002" y="678"/>
                  </a:lnTo>
                  <a:lnTo>
                    <a:pt x="1992" y="632"/>
                  </a:lnTo>
                  <a:lnTo>
                    <a:pt x="1984" y="578"/>
                  </a:lnTo>
                  <a:lnTo>
                    <a:pt x="1978" y="518"/>
                  </a:lnTo>
                  <a:lnTo>
                    <a:pt x="1974" y="450"/>
                  </a:lnTo>
                  <a:lnTo>
                    <a:pt x="1972" y="376"/>
                  </a:lnTo>
                  <a:lnTo>
                    <a:pt x="1974" y="292"/>
                  </a:lnTo>
                  <a:lnTo>
                    <a:pt x="1976" y="200"/>
                  </a:lnTo>
                  <a:lnTo>
                    <a:pt x="1976" y="200"/>
                  </a:lnTo>
                  <a:lnTo>
                    <a:pt x="1986" y="0"/>
                  </a:lnTo>
                  <a:lnTo>
                    <a:pt x="1976" y="184"/>
                  </a:lnTo>
                  <a:lnTo>
                    <a:pt x="1890" y="238"/>
                  </a:lnTo>
                  <a:lnTo>
                    <a:pt x="1890" y="238"/>
                  </a:lnTo>
                  <a:lnTo>
                    <a:pt x="1892" y="268"/>
                  </a:lnTo>
                  <a:lnTo>
                    <a:pt x="1896" y="344"/>
                  </a:lnTo>
                  <a:lnTo>
                    <a:pt x="1896" y="394"/>
                  </a:lnTo>
                  <a:lnTo>
                    <a:pt x="1896" y="452"/>
                  </a:lnTo>
                  <a:lnTo>
                    <a:pt x="1892" y="512"/>
                  </a:lnTo>
                  <a:lnTo>
                    <a:pt x="1888" y="576"/>
                  </a:lnTo>
                  <a:lnTo>
                    <a:pt x="1880" y="642"/>
                  </a:lnTo>
                  <a:lnTo>
                    <a:pt x="1870" y="704"/>
                  </a:lnTo>
                  <a:lnTo>
                    <a:pt x="1862" y="736"/>
                  </a:lnTo>
                  <a:lnTo>
                    <a:pt x="1854" y="764"/>
                  </a:lnTo>
                  <a:lnTo>
                    <a:pt x="1846" y="794"/>
                  </a:lnTo>
                  <a:lnTo>
                    <a:pt x="1836" y="820"/>
                  </a:lnTo>
                  <a:lnTo>
                    <a:pt x="1824" y="846"/>
                  </a:lnTo>
                  <a:lnTo>
                    <a:pt x="1810" y="868"/>
                  </a:lnTo>
                  <a:lnTo>
                    <a:pt x="1796" y="890"/>
                  </a:lnTo>
                  <a:lnTo>
                    <a:pt x="1782" y="908"/>
                  </a:lnTo>
                  <a:lnTo>
                    <a:pt x="1764" y="926"/>
                  </a:lnTo>
                  <a:lnTo>
                    <a:pt x="1746" y="938"/>
                  </a:lnTo>
                  <a:lnTo>
                    <a:pt x="1726" y="948"/>
                  </a:lnTo>
                  <a:lnTo>
                    <a:pt x="1704" y="956"/>
                  </a:lnTo>
                  <a:lnTo>
                    <a:pt x="1704" y="956"/>
                  </a:lnTo>
                  <a:lnTo>
                    <a:pt x="1682" y="958"/>
                  </a:lnTo>
                  <a:lnTo>
                    <a:pt x="1662" y="958"/>
                  </a:lnTo>
                  <a:lnTo>
                    <a:pt x="1644" y="956"/>
                  </a:lnTo>
                  <a:lnTo>
                    <a:pt x="1628" y="950"/>
                  </a:lnTo>
                  <a:lnTo>
                    <a:pt x="1614" y="942"/>
                  </a:lnTo>
                  <a:lnTo>
                    <a:pt x="1600" y="930"/>
                  </a:lnTo>
                  <a:lnTo>
                    <a:pt x="1588" y="918"/>
                  </a:lnTo>
                  <a:lnTo>
                    <a:pt x="1578" y="902"/>
                  </a:lnTo>
                  <a:lnTo>
                    <a:pt x="1568" y="884"/>
                  </a:lnTo>
                  <a:lnTo>
                    <a:pt x="1560" y="866"/>
                  </a:lnTo>
                  <a:lnTo>
                    <a:pt x="1554" y="846"/>
                  </a:lnTo>
                  <a:lnTo>
                    <a:pt x="1548" y="824"/>
                  </a:lnTo>
                  <a:lnTo>
                    <a:pt x="1540" y="778"/>
                  </a:lnTo>
                  <a:lnTo>
                    <a:pt x="1536" y="730"/>
                  </a:lnTo>
                  <a:lnTo>
                    <a:pt x="1534" y="682"/>
                  </a:lnTo>
                  <a:lnTo>
                    <a:pt x="1534" y="634"/>
                  </a:lnTo>
                  <a:lnTo>
                    <a:pt x="1536" y="590"/>
                  </a:lnTo>
                  <a:lnTo>
                    <a:pt x="1538" y="548"/>
                  </a:lnTo>
                  <a:lnTo>
                    <a:pt x="1544" y="488"/>
                  </a:lnTo>
                  <a:lnTo>
                    <a:pt x="1548" y="464"/>
                  </a:lnTo>
                  <a:lnTo>
                    <a:pt x="1432" y="612"/>
                  </a:lnTo>
                  <a:lnTo>
                    <a:pt x="1432" y="612"/>
                  </a:lnTo>
                  <a:lnTo>
                    <a:pt x="1430" y="636"/>
                  </a:lnTo>
                  <a:lnTo>
                    <a:pt x="1426" y="694"/>
                  </a:lnTo>
                  <a:lnTo>
                    <a:pt x="1418" y="778"/>
                  </a:lnTo>
                  <a:lnTo>
                    <a:pt x="1414" y="826"/>
                  </a:lnTo>
                  <a:lnTo>
                    <a:pt x="1406" y="874"/>
                  </a:lnTo>
                  <a:lnTo>
                    <a:pt x="1398" y="924"/>
                  </a:lnTo>
                  <a:lnTo>
                    <a:pt x="1386" y="972"/>
                  </a:lnTo>
                  <a:lnTo>
                    <a:pt x="1374" y="1016"/>
                  </a:lnTo>
                  <a:lnTo>
                    <a:pt x="1358" y="1056"/>
                  </a:lnTo>
                  <a:lnTo>
                    <a:pt x="1350" y="1074"/>
                  </a:lnTo>
                  <a:lnTo>
                    <a:pt x="1342" y="1090"/>
                  </a:lnTo>
                  <a:lnTo>
                    <a:pt x="1332" y="1104"/>
                  </a:lnTo>
                  <a:lnTo>
                    <a:pt x="1322" y="1118"/>
                  </a:lnTo>
                  <a:lnTo>
                    <a:pt x="1312" y="1128"/>
                  </a:lnTo>
                  <a:lnTo>
                    <a:pt x="1300" y="1136"/>
                  </a:lnTo>
                  <a:lnTo>
                    <a:pt x="1288" y="1140"/>
                  </a:lnTo>
                  <a:lnTo>
                    <a:pt x="1276" y="1142"/>
                  </a:lnTo>
                  <a:lnTo>
                    <a:pt x="1276" y="1142"/>
                  </a:lnTo>
                  <a:lnTo>
                    <a:pt x="1272" y="1144"/>
                  </a:lnTo>
                  <a:lnTo>
                    <a:pt x="1268" y="1144"/>
                  </a:lnTo>
                  <a:lnTo>
                    <a:pt x="1264" y="1144"/>
                  </a:lnTo>
                  <a:lnTo>
                    <a:pt x="1260" y="1142"/>
                  </a:lnTo>
                  <a:lnTo>
                    <a:pt x="1254" y="1138"/>
                  </a:lnTo>
                  <a:lnTo>
                    <a:pt x="1250" y="1130"/>
                  </a:lnTo>
                  <a:lnTo>
                    <a:pt x="1246" y="1116"/>
                  </a:lnTo>
                  <a:lnTo>
                    <a:pt x="1242" y="1100"/>
                  </a:lnTo>
                  <a:lnTo>
                    <a:pt x="1240" y="1076"/>
                  </a:lnTo>
                  <a:lnTo>
                    <a:pt x="1238" y="1048"/>
                  </a:lnTo>
                  <a:lnTo>
                    <a:pt x="1240" y="1010"/>
                  </a:lnTo>
                  <a:lnTo>
                    <a:pt x="1242" y="966"/>
                  </a:lnTo>
                  <a:lnTo>
                    <a:pt x="1248" y="912"/>
                  </a:lnTo>
                  <a:lnTo>
                    <a:pt x="1256" y="850"/>
                  </a:lnTo>
                  <a:lnTo>
                    <a:pt x="1268" y="776"/>
                  </a:lnTo>
                  <a:lnTo>
                    <a:pt x="1158" y="746"/>
                  </a:lnTo>
                  <a:lnTo>
                    <a:pt x="1158" y="746"/>
                  </a:lnTo>
                  <a:lnTo>
                    <a:pt x="1164" y="790"/>
                  </a:lnTo>
                  <a:lnTo>
                    <a:pt x="1168" y="838"/>
                  </a:lnTo>
                  <a:lnTo>
                    <a:pt x="1172" y="896"/>
                  </a:lnTo>
                  <a:lnTo>
                    <a:pt x="1172" y="926"/>
                  </a:lnTo>
                  <a:lnTo>
                    <a:pt x="1170" y="956"/>
                  </a:lnTo>
                  <a:lnTo>
                    <a:pt x="1166" y="986"/>
                  </a:lnTo>
                  <a:lnTo>
                    <a:pt x="1162" y="1014"/>
                  </a:lnTo>
                  <a:lnTo>
                    <a:pt x="1156" y="1042"/>
                  </a:lnTo>
                  <a:lnTo>
                    <a:pt x="1146" y="1066"/>
                  </a:lnTo>
                  <a:lnTo>
                    <a:pt x="1134" y="1086"/>
                  </a:lnTo>
                  <a:lnTo>
                    <a:pt x="1128" y="1096"/>
                  </a:lnTo>
                  <a:lnTo>
                    <a:pt x="1120" y="1104"/>
                  </a:lnTo>
                  <a:lnTo>
                    <a:pt x="1120" y="1104"/>
                  </a:lnTo>
                  <a:lnTo>
                    <a:pt x="1112" y="1108"/>
                  </a:lnTo>
                  <a:lnTo>
                    <a:pt x="1104" y="1112"/>
                  </a:lnTo>
                  <a:lnTo>
                    <a:pt x="1096" y="1110"/>
                  </a:lnTo>
                  <a:lnTo>
                    <a:pt x="1088" y="1106"/>
                  </a:lnTo>
                  <a:lnTo>
                    <a:pt x="1080" y="1100"/>
                  </a:lnTo>
                  <a:lnTo>
                    <a:pt x="1074" y="1090"/>
                  </a:lnTo>
                  <a:lnTo>
                    <a:pt x="1066" y="1078"/>
                  </a:lnTo>
                  <a:lnTo>
                    <a:pt x="1060" y="1064"/>
                  </a:lnTo>
                  <a:lnTo>
                    <a:pt x="1046" y="1032"/>
                  </a:lnTo>
                  <a:lnTo>
                    <a:pt x="1032" y="992"/>
                  </a:lnTo>
                  <a:lnTo>
                    <a:pt x="1020" y="948"/>
                  </a:lnTo>
                  <a:lnTo>
                    <a:pt x="1010" y="902"/>
                  </a:lnTo>
                  <a:lnTo>
                    <a:pt x="990" y="810"/>
                  </a:lnTo>
                  <a:lnTo>
                    <a:pt x="976" y="726"/>
                  </a:lnTo>
                  <a:lnTo>
                    <a:pt x="964" y="644"/>
                  </a:lnTo>
                  <a:lnTo>
                    <a:pt x="894" y="512"/>
                  </a:lnTo>
                  <a:lnTo>
                    <a:pt x="894" y="512"/>
                  </a:lnTo>
                  <a:lnTo>
                    <a:pt x="890" y="576"/>
                  </a:lnTo>
                  <a:lnTo>
                    <a:pt x="884" y="644"/>
                  </a:lnTo>
                  <a:lnTo>
                    <a:pt x="872" y="722"/>
                  </a:lnTo>
                  <a:lnTo>
                    <a:pt x="866" y="764"/>
                  </a:lnTo>
                  <a:lnTo>
                    <a:pt x="856" y="804"/>
                  </a:lnTo>
                  <a:lnTo>
                    <a:pt x="846" y="842"/>
                  </a:lnTo>
                  <a:lnTo>
                    <a:pt x="834" y="876"/>
                  </a:lnTo>
                  <a:lnTo>
                    <a:pt x="822" y="908"/>
                  </a:lnTo>
                  <a:lnTo>
                    <a:pt x="806" y="932"/>
                  </a:lnTo>
                  <a:lnTo>
                    <a:pt x="798" y="944"/>
                  </a:lnTo>
                  <a:lnTo>
                    <a:pt x="788" y="952"/>
                  </a:lnTo>
                  <a:lnTo>
                    <a:pt x="780" y="958"/>
                  </a:lnTo>
                  <a:lnTo>
                    <a:pt x="770" y="964"/>
                  </a:lnTo>
                  <a:lnTo>
                    <a:pt x="770" y="964"/>
                  </a:lnTo>
                  <a:lnTo>
                    <a:pt x="758" y="966"/>
                  </a:lnTo>
                  <a:lnTo>
                    <a:pt x="748" y="968"/>
                  </a:lnTo>
                  <a:lnTo>
                    <a:pt x="738" y="968"/>
                  </a:lnTo>
                  <a:lnTo>
                    <a:pt x="728" y="968"/>
                  </a:lnTo>
                  <a:lnTo>
                    <a:pt x="716" y="966"/>
                  </a:lnTo>
                  <a:lnTo>
                    <a:pt x="706" y="962"/>
                  </a:lnTo>
                  <a:lnTo>
                    <a:pt x="696" y="956"/>
                  </a:lnTo>
                  <a:lnTo>
                    <a:pt x="684" y="950"/>
                  </a:lnTo>
                  <a:lnTo>
                    <a:pt x="674" y="942"/>
                  </a:lnTo>
                  <a:lnTo>
                    <a:pt x="664" y="932"/>
                  </a:lnTo>
                  <a:lnTo>
                    <a:pt x="644" y="910"/>
                  </a:lnTo>
                  <a:lnTo>
                    <a:pt x="624" y="882"/>
                  </a:lnTo>
                  <a:lnTo>
                    <a:pt x="606" y="846"/>
                  </a:lnTo>
                  <a:lnTo>
                    <a:pt x="590" y="806"/>
                  </a:lnTo>
                  <a:lnTo>
                    <a:pt x="576" y="758"/>
                  </a:lnTo>
                  <a:lnTo>
                    <a:pt x="564" y="704"/>
                  </a:lnTo>
                  <a:lnTo>
                    <a:pt x="554" y="644"/>
                  </a:lnTo>
                  <a:lnTo>
                    <a:pt x="546" y="576"/>
                  </a:lnTo>
                  <a:lnTo>
                    <a:pt x="542" y="502"/>
                  </a:lnTo>
                  <a:lnTo>
                    <a:pt x="540" y="420"/>
                  </a:lnTo>
                  <a:lnTo>
                    <a:pt x="544" y="332"/>
                  </a:lnTo>
                  <a:lnTo>
                    <a:pt x="442" y="224"/>
                  </a:lnTo>
                  <a:lnTo>
                    <a:pt x="442" y="224"/>
                  </a:lnTo>
                  <a:lnTo>
                    <a:pt x="442" y="254"/>
                  </a:lnTo>
                  <a:lnTo>
                    <a:pt x="442" y="332"/>
                  </a:lnTo>
                  <a:lnTo>
                    <a:pt x="440" y="444"/>
                  </a:lnTo>
                  <a:lnTo>
                    <a:pt x="436" y="506"/>
                  </a:lnTo>
                  <a:lnTo>
                    <a:pt x="432" y="572"/>
                  </a:lnTo>
                  <a:lnTo>
                    <a:pt x="424" y="636"/>
                  </a:lnTo>
                  <a:lnTo>
                    <a:pt x="414" y="698"/>
                  </a:lnTo>
                  <a:lnTo>
                    <a:pt x="402" y="756"/>
                  </a:lnTo>
                  <a:lnTo>
                    <a:pt x="394" y="784"/>
                  </a:lnTo>
                  <a:lnTo>
                    <a:pt x="386" y="808"/>
                  </a:lnTo>
                  <a:lnTo>
                    <a:pt x="376" y="830"/>
                  </a:lnTo>
                  <a:lnTo>
                    <a:pt x="368" y="852"/>
                  </a:lnTo>
                  <a:lnTo>
                    <a:pt x="356" y="868"/>
                  </a:lnTo>
                  <a:lnTo>
                    <a:pt x="344" y="884"/>
                  </a:lnTo>
                  <a:lnTo>
                    <a:pt x="332" y="896"/>
                  </a:lnTo>
                  <a:lnTo>
                    <a:pt x="318" y="904"/>
                  </a:lnTo>
                  <a:lnTo>
                    <a:pt x="302" y="908"/>
                  </a:lnTo>
                  <a:lnTo>
                    <a:pt x="286" y="908"/>
                  </a:lnTo>
                  <a:lnTo>
                    <a:pt x="286" y="908"/>
                  </a:lnTo>
                  <a:lnTo>
                    <a:pt x="270" y="906"/>
                  </a:lnTo>
                  <a:lnTo>
                    <a:pt x="254" y="900"/>
                  </a:lnTo>
                  <a:lnTo>
                    <a:pt x="240" y="894"/>
                  </a:lnTo>
                  <a:lnTo>
                    <a:pt x="228" y="884"/>
                  </a:lnTo>
                  <a:lnTo>
                    <a:pt x="216" y="872"/>
                  </a:lnTo>
                  <a:lnTo>
                    <a:pt x="204" y="860"/>
                  </a:lnTo>
                  <a:lnTo>
                    <a:pt x="194" y="844"/>
                  </a:lnTo>
                  <a:lnTo>
                    <a:pt x="186" y="828"/>
                  </a:lnTo>
                  <a:lnTo>
                    <a:pt x="176" y="810"/>
                  </a:lnTo>
                  <a:lnTo>
                    <a:pt x="168" y="792"/>
                  </a:lnTo>
                  <a:lnTo>
                    <a:pt x="156" y="752"/>
                  </a:lnTo>
                  <a:lnTo>
                    <a:pt x="146" y="708"/>
                  </a:lnTo>
                  <a:lnTo>
                    <a:pt x="138" y="666"/>
                  </a:lnTo>
                  <a:lnTo>
                    <a:pt x="132" y="622"/>
                  </a:lnTo>
                  <a:lnTo>
                    <a:pt x="128" y="580"/>
                  </a:lnTo>
                  <a:lnTo>
                    <a:pt x="122" y="506"/>
                  </a:lnTo>
                  <a:lnTo>
                    <a:pt x="122" y="454"/>
                  </a:lnTo>
                  <a:lnTo>
                    <a:pt x="122" y="434"/>
                  </a:lnTo>
                  <a:lnTo>
                    <a:pt x="36" y="4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20"/>
            <p:cNvSpPr>
              <a:spLocks/>
            </p:cNvSpPr>
            <p:nvPr userDrawn="1"/>
          </p:nvSpPr>
          <p:spPr bwMode="auto">
            <a:xfrm>
              <a:off x="4495" y="-1344"/>
              <a:ext cx="216" cy="616"/>
            </a:xfrm>
            <a:custGeom>
              <a:avLst/>
              <a:gdLst>
                <a:gd name="T0" fmla="*/ 134 w 216"/>
                <a:gd name="T1" fmla="*/ 0 h 616"/>
                <a:gd name="T2" fmla="*/ 134 w 216"/>
                <a:gd name="T3" fmla="*/ 0 h 616"/>
                <a:gd name="T4" fmla="*/ 130 w 216"/>
                <a:gd name="T5" fmla="*/ 38 h 616"/>
                <a:gd name="T6" fmla="*/ 122 w 216"/>
                <a:gd name="T7" fmla="*/ 78 h 616"/>
                <a:gd name="T8" fmla="*/ 112 w 216"/>
                <a:gd name="T9" fmla="*/ 118 h 616"/>
                <a:gd name="T10" fmla="*/ 100 w 216"/>
                <a:gd name="T11" fmla="*/ 158 h 616"/>
                <a:gd name="T12" fmla="*/ 72 w 216"/>
                <a:gd name="T13" fmla="*/ 236 h 616"/>
                <a:gd name="T14" fmla="*/ 48 w 216"/>
                <a:gd name="T15" fmla="*/ 310 h 616"/>
                <a:gd name="T16" fmla="*/ 48 w 216"/>
                <a:gd name="T17" fmla="*/ 310 h 616"/>
                <a:gd name="T18" fmla="*/ 26 w 216"/>
                <a:gd name="T19" fmla="*/ 382 h 616"/>
                <a:gd name="T20" fmla="*/ 14 w 216"/>
                <a:gd name="T21" fmla="*/ 424 h 616"/>
                <a:gd name="T22" fmla="*/ 6 w 216"/>
                <a:gd name="T23" fmla="*/ 468 h 616"/>
                <a:gd name="T24" fmla="*/ 0 w 216"/>
                <a:gd name="T25" fmla="*/ 510 h 616"/>
                <a:gd name="T26" fmla="*/ 0 w 216"/>
                <a:gd name="T27" fmla="*/ 530 h 616"/>
                <a:gd name="T28" fmla="*/ 0 w 216"/>
                <a:gd name="T29" fmla="*/ 550 h 616"/>
                <a:gd name="T30" fmla="*/ 4 w 216"/>
                <a:gd name="T31" fmla="*/ 570 h 616"/>
                <a:gd name="T32" fmla="*/ 8 w 216"/>
                <a:gd name="T33" fmla="*/ 586 h 616"/>
                <a:gd name="T34" fmla="*/ 14 w 216"/>
                <a:gd name="T35" fmla="*/ 602 h 616"/>
                <a:gd name="T36" fmla="*/ 24 w 216"/>
                <a:gd name="T37" fmla="*/ 616 h 616"/>
                <a:gd name="T38" fmla="*/ 24 w 216"/>
                <a:gd name="T39" fmla="*/ 616 h 616"/>
                <a:gd name="T40" fmla="*/ 36 w 216"/>
                <a:gd name="T41" fmla="*/ 608 h 616"/>
                <a:gd name="T42" fmla="*/ 48 w 216"/>
                <a:gd name="T43" fmla="*/ 594 h 616"/>
                <a:gd name="T44" fmla="*/ 60 w 216"/>
                <a:gd name="T45" fmla="*/ 580 h 616"/>
                <a:gd name="T46" fmla="*/ 70 w 216"/>
                <a:gd name="T47" fmla="*/ 562 h 616"/>
                <a:gd name="T48" fmla="*/ 78 w 216"/>
                <a:gd name="T49" fmla="*/ 542 h 616"/>
                <a:gd name="T50" fmla="*/ 88 w 216"/>
                <a:gd name="T51" fmla="*/ 520 h 616"/>
                <a:gd name="T52" fmla="*/ 104 w 216"/>
                <a:gd name="T53" fmla="*/ 474 h 616"/>
                <a:gd name="T54" fmla="*/ 132 w 216"/>
                <a:gd name="T55" fmla="*/ 380 h 616"/>
                <a:gd name="T56" fmla="*/ 146 w 216"/>
                <a:gd name="T57" fmla="*/ 338 h 616"/>
                <a:gd name="T58" fmla="*/ 160 w 216"/>
                <a:gd name="T59" fmla="*/ 304 h 616"/>
                <a:gd name="T60" fmla="*/ 160 w 216"/>
                <a:gd name="T61" fmla="*/ 304 h 616"/>
                <a:gd name="T62" fmla="*/ 172 w 216"/>
                <a:gd name="T63" fmla="*/ 274 h 616"/>
                <a:gd name="T64" fmla="*/ 188 w 216"/>
                <a:gd name="T65" fmla="*/ 232 h 616"/>
                <a:gd name="T66" fmla="*/ 202 w 216"/>
                <a:gd name="T67" fmla="*/ 184 h 616"/>
                <a:gd name="T68" fmla="*/ 208 w 216"/>
                <a:gd name="T69" fmla="*/ 160 h 616"/>
                <a:gd name="T70" fmla="*/ 212 w 216"/>
                <a:gd name="T71" fmla="*/ 136 h 616"/>
                <a:gd name="T72" fmla="*/ 214 w 216"/>
                <a:gd name="T73" fmla="*/ 110 h 616"/>
                <a:gd name="T74" fmla="*/ 216 w 216"/>
                <a:gd name="T75" fmla="*/ 88 h 616"/>
                <a:gd name="T76" fmla="*/ 212 w 216"/>
                <a:gd name="T77" fmla="*/ 66 h 616"/>
                <a:gd name="T78" fmla="*/ 208 w 216"/>
                <a:gd name="T79" fmla="*/ 48 h 616"/>
                <a:gd name="T80" fmla="*/ 204 w 216"/>
                <a:gd name="T81" fmla="*/ 40 h 616"/>
                <a:gd name="T82" fmla="*/ 200 w 216"/>
                <a:gd name="T83" fmla="*/ 32 h 616"/>
                <a:gd name="T84" fmla="*/ 194 w 216"/>
                <a:gd name="T85" fmla="*/ 26 h 616"/>
                <a:gd name="T86" fmla="*/ 186 w 216"/>
                <a:gd name="T87" fmla="*/ 20 h 616"/>
                <a:gd name="T88" fmla="*/ 180 w 216"/>
                <a:gd name="T89" fmla="*/ 14 h 616"/>
                <a:gd name="T90" fmla="*/ 170 w 216"/>
                <a:gd name="T91" fmla="*/ 12 h 616"/>
                <a:gd name="T92" fmla="*/ 160 w 216"/>
                <a:gd name="T93" fmla="*/ 10 h 616"/>
                <a:gd name="T94" fmla="*/ 150 w 216"/>
                <a:gd name="T95" fmla="*/ 8 h 616"/>
                <a:gd name="T96" fmla="*/ 134 w 216"/>
                <a:gd name="T97" fmla="*/ 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6" h="616">
                  <a:moveTo>
                    <a:pt x="134" y="0"/>
                  </a:moveTo>
                  <a:lnTo>
                    <a:pt x="134" y="0"/>
                  </a:lnTo>
                  <a:lnTo>
                    <a:pt x="130" y="38"/>
                  </a:lnTo>
                  <a:lnTo>
                    <a:pt x="122" y="78"/>
                  </a:lnTo>
                  <a:lnTo>
                    <a:pt x="112" y="118"/>
                  </a:lnTo>
                  <a:lnTo>
                    <a:pt x="100" y="158"/>
                  </a:lnTo>
                  <a:lnTo>
                    <a:pt x="72" y="236"/>
                  </a:lnTo>
                  <a:lnTo>
                    <a:pt x="48" y="310"/>
                  </a:lnTo>
                  <a:lnTo>
                    <a:pt x="48" y="310"/>
                  </a:lnTo>
                  <a:lnTo>
                    <a:pt x="26" y="382"/>
                  </a:lnTo>
                  <a:lnTo>
                    <a:pt x="14" y="424"/>
                  </a:lnTo>
                  <a:lnTo>
                    <a:pt x="6" y="468"/>
                  </a:lnTo>
                  <a:lnTo>
                    <a:pt x="0" y="510"/>
                  </a:lnTo>
                  <a:lnTo>
                    <a:pt x="0" y="530"/>
                  </a:lnTo>
                  <a:lnTo>
                    <a:pt x="0" y="550"/>
                  </a:lnTo>
                  <a:lnTo>
                    <a:pt x="4" y="570"/>
                  </a:lnTo>
                  <a:lnTo>
                    <a:pt x="8" y="586"/>
                  </a:lnTo>
                  <a:lnTo>
                    <a:pt x="14" y="602"/>
                  </a:lnTo>
                  <a:lnTo>
                    <a:pt x="24" y="616"/>
                  </a:lnTo>
                  <a:lnTo>
                    <a:pt x="24" y="616"/>
                  </a:lnTo>
                  <a:lnTo>
                    <a:pt x="36" y="608"/>
                  </a:lnTo>
                  <a:lnTo>
                    <a:pt x="48" y="594"/>
                  </a:lnTo>
                  <a:lnTo>
                    <a:pt x="60" y="580"/>
                  </a:lnTo>
                  <a:lnTo>
                    <a:pt x="70" y="562"/>
                  </a:lnTo>
                  <a:lnTo>
                    <a:pt x="78" y="542"/>
                  </a:lnTo>
                  <a:lnTo>
                    <a:pt x="88" y="520"/>
                  </a:lnTo>
                  <a:lnTo>
                    <a:pt x="104" y="474"/>
                  </a:lnTo>
                  <a:lnTo>
                    <a:pt x="132" y="380"/>
                  </a:lnTo>
                  <a:lnTo>
                    <a:pt x="146" y="338"/>
                  </a:lnTo>
                  <a:lnTo>
                    <a:pt x="160" y="304"/>
                  </a:lnTo>
                  <a:lnTo>
                    <a:pt x="160" y="304"/>
                  </a:lnTo>
                  <a:lnTo>
                    <a:pt x="172" y="274"/>
                  </a:lnTo>
                  <a:lnTo>
                    <a:pt x="188" y="232"/>
                  </a:lnTo>
                  <a:lnTo>
                    <a:pt x="202" y="184"/>
                  </a:lnTo>
                  <a:lnTo>
                    <a:pt x="208" y="160"/>
                  </a:lnTo>
                  <a:lnTo>
                    <a:pt x="212" y="136"/>
                  </a:lnTo>
                  <a:lnTo>
                    <a:pt x="214" y="110"/>
                  </a:lnTo>
                  <a:lnTo>
                    <a:pt x="216" y="88"/>
                  </a:lnTo>
                  <a:lnTo>
                    <a:pt x="212" y="66"/>
                  </a:lnTo>
                  <a:lnTo>
                    <a:pt x="208" y="48"/>
                  </a:lnTo>
                  <a:lnTo>
                    <a:pt x="204" y="40"/>
                  </a:lnTo>
                  <a:lnTo>
                    <a:pt x="200" y="32"/>
                  </a:lnTo>
                  <a:lnTo>
                    <a:pt x="194" y="26"/>
                  </a:lnTo>
                  <a:lnTo>
                    <a:pt x="186" y="20"/>
                  </a:lnTo>
                  <a:lnTo>
                    <a:pt x="180" y="14"/>
                  </a:lnTo>
                  <a:lnTo>
                    <a:pt x="170" y="12"/>
                  </a:lnTo>
                  <a:lnTo>
                    <a:pt x="160" y="10"/>
                  </a:lnTo>
                  <a:lnTo>
                    <a:pt x="150" y="8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21"/>
            <p:cNvSpPr>
              <a:spLocks/>
            </p:cNvSpPr>
            <p:nvPr userDrawn="1"/>
          </p:nvSpPr>
          <p:spPr bwMode="auto">
            <a:xfrm>
              <a:off x="4495" y="-1344"/>
              <a:ext cx="216" cy="616"/>
            </a:xfrm>
            <a:custGeom>
              <a:avLst/>
              <a:gdLst>
                <a:gd name="T0" fmla="*/ 134 w 216"/>
                <a:gd name="T1" fmla="*/ 0 h 616"/>
                <a:gd name="T2" fmla="*/ 134 w 216"/>
                <a:gd name="T3" fmla="*/ 0 h 616"/>
                <a:gd name="T4" fmla="*/ 130 w 216"/>
                <a:gd name="T5" fmla="*/ 38 h 616"/>
                <a:gd name="T6" fmla="*/ 122 w 216"/>
                <a:gd name="T7" fmla="*/ 78 h 616"/>
                <a:gd name="T8" fmla="*/ 112 w 216"/>
                <a:gd name="T9" fmla="*/ 118 h 616"/>
                <a:gd name="T10" fmla="*/ 100 w 216"/>
                <a:gd name="T11" fmla="*/ 158 h 616"/>
                <a:gd name="T12" fmla="*/ 72 w 216"/>
                <a:gd name="T13" fmla="*/ 236 h 616"/>
                <a:gd name="T14" fmla="*/ 48 w 216"/>
                <a:gd name="T15" fmla="*/ 310 h 616"/>
                <a:gd name="T16" fmla="*/ 48 w 216"/>
                <a:gd name="T17" fmla="*/ 310 h 616"/>
                <a:gd name="T18" fmla="*/ 26 w 216"/>
                <a:gd name="T19" fmla="*/ 382 h 616"/>
                <a:gd name="T20" fmla="*/ 14 w 216"/>
                <a:gd name="T21" fmla="*/ 424 h 616"/>
                <a:gd name="T22" fmla="*/ 6 w 216"/>
                <a:gd name="T23" fmla="*/ 468 h 616"/>
                <a:gd name="T24" fmla="*/ 0 w 216"/>
                <a:gd name="T25" fmla="*/ 510 h 616"/>
                <a:gd name="T26" fmla="*/ 0 w 216"/>
                <a:gd name="T27" fmla="*/ 530 h 616"/>
                <a:gd name="T28" fmla="*/ 0 w 216"/>
                <a:gd name="T29" fmla="*/ 550 h 616"/>
                <a:gd name="T30" fmla="*/ 4 w 216"/>
                <a:gd name="T31" fmla="*/ 570 h 616"/>
                <a:gd name="T32" fmla="*/ 8 w 216"/>
                <a:gd name="T33" fmla="*/ 586 h 616"/>
                <a:gd name="T34" fmla="*/ 14 w 216"/>
                <a:gd name="T35" fmla="*/ 602 h 616"/>
                <a:gd name="T36" fmla="*/ 24 w 216"/>
                <a:gd name="T37" fmla="*/ 616 h 616"/>
                <a:gd name="T38" fmla="*/ 24 w 216"/>
                <a:gd name="T39" fmla="*/ 616 h 616"/>
                <a:gd name="T40" fmla="*/ 36 w 216"/>
                <a:gd name="T41" fmla="*/ 608 h 616"/>
                <a:gd name="T42" fmla="*/ 48 w 216"/>
                <a:gd name="T43" fmla="*/ 594 h 616"/>
                <a:gd name="T44" fmla="*/ 60 w 216"/>
                <a:gd name="T45" fmla="*/ 580 h 616"/>
                <a:gd name="T46" fmla="*/ 70 w 216"/>
                <a:gd name="T47" fmla="*/ 562 h 616"/>
                <a:gd name="T48" fmla="*/ 78 w 216"/>
                <a:gd name="T49" fmla="*/ 542 h 616"/>
                <a:gd name="T50" fmla="*/ 88 w 216"/>
                <a:gd name="T51" fmla="*/ 520 h 616"/>
                <a:gd name="T52" fmla="*/ 104 w 216"/>
                <a:gd name="T53" fmla="*/ 474 h 616"/>
                <a:gd name="T54" fmla="*/ 132 w 216"/>
                <a:gd name="T55" fmla="*/ 380 h 616"/>
                <a:gd name="T56" fmla="*/ 146 w 216"/>
                <a:gd name="T57" fmla="*/ 338 h 616"/>
                <a:gd name="T58" fmla="*/ 160 w 216"/>
                <a:gd name="T59" fmla="*/ 304 h 616"/>
                <a:gd name="T60" fmla="*/ 160 w 216"/>
                <a:gd name="T61" fmla="*/ 304 h 616"/>
                <a:gd name="T62" fmla="*/ 172 w 216"/>
                <a:gd name="T63" fmla="*/ 274 h 616"/>
                <a:gd name="T64" fmla="*/ 188 w 216"/>
                <a:gd name="T65" fmla="*/ 232 h 616"/>
                <a:gd name="T66" fmla="*/ 202 w 216"/>
                <a:gd name="T67" fmla="*/ 184 h 616"/>
                <a:gd name="T68" fmla="*/ 208 w 216"/>
                <a:gd name="T69" fmla="*/ 160 h 616"/>
                <a:gd name="T70" fmla="*/ 212 w 216"/>
                <a:gd name="T71" fmla="*/ 136 h 616"/>
                <a:gd name="T72" fmla="*/ 214 w 216"/>
                <a:gd name="T73" fmla="*/ 110 h 616"/>
                <a:gd name="T74" fmla="*/ 216 w 216"/>
                <a:gd name="T75" fmla="*/ 88 h 616"/>
                <a:gd name="T76" fmla="*/ 212 w 216"/>
                <a:gd name="T77" fmla="*/ 66 h 616"/>
                <a:gd name="T78" fmla="*/ 208 w 216"/>
                <a:gd name="T79" fmla="*/ 48 h 616"/>
                <a:gd name="T80" fmla="*/ 204 w 216"/>
                <a:gd name="T81" fmla="*/ 40 h 616"/>
                <a:gd name="T82" fmla="*/ 200 w 216"/>
                <a:gd name="T83" fmla="*/ 32 h 616"/>
                <a:gd name="T84" fmla="*/ 194 w 216"/>
                <a:gd name="T85" fmla="*/ 26 h 616"/>
                <a:gd name="T86" fmla="*/ 186 w 216"/>
                <a:gd name="T87" fmla="*/ 20 h 616"/>
                <a:gd name="T88" fmla="*/ 180 w 216"/>
                <a:gd name="T89" fmla="*/ 14 h 616"/>
                <a:gd name="T90" fmla="*/ 170 w 216"/>
                <a:gd name="T91" fmla="*/ 12 h 616"/>
                <a:gd name="T92" fmla="*/ 160 w 216"/>
                <a:gd name="T93" fmla="*/ 10 h 616"/>
                <a:gd name="T94" fmla="*/ 150 w 216"/>
                <a:gd name="T95" fmla="*/ 8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6" h="616">
                  <a:moveTo>
                    <a:pt x="134" y="0"/>
                  </a:moveTo>
                  <a:lnTo>
                    <a:pt x="134" y="0"/>
                  </a:lnTo>
                  <a:lnTo>
                    <a:pt x="130" y="38"/>
                  </a:lnTo>
                  <a:lnTo>
                    <a:pt x="122" y="78"/>
                  </a:lnTo>
                  <a:lnTo>
                    <a:pt x="112" y="118"/>
                  </a:lnTo>
                  <a:lnTo>
                    <a:pt x="100" y="158"/>
                  </a:lnTo>
                  <a:lnTo>
                    <a:pt x="72" y="236"/>
                  </a:lnTo>
                  <a:lnTo>
                    <a:pt x="48" y="310"/>
                  </a:lnTo>
                  <a:lnTo>
                    <a:pt x="48" y="310"/>
                  </a:lnTo>
                  <a:lnTo>
                    <a:pt x="26" y="382"/>
                  </a:lnTo>
                  <a:lnTo>
                    <a:pt x="14" y="424"/>
                  </a:lnTo>
                  <a:lnTo>
                    <a:pt x="6" y="468"/>
                  </a:lnTo>
                  <a:lnTo>
                    <a:pt x="0" y="510"/>
                  </a:lnTo>
                  <a:lnTo>
                    <a:pt x="0" y="530"/>
                  </a:lnTo>
                  <a:lnTo>
                    <a:pt x="0" y="550"/>
                  </a:lnTo>
                  <a:lnTo>
                    <a:pt x="4" y="570"/>
                  </a:lnTo>
                  <a:lnTo>
                    <a:pt x="8" y="586"/>
                  </a:lnTo>
                  <a:lnTo>
                    <a:pt x="14" y="602"/>
                  </a:lnTo>
                  <a:lnTo>
                    <a:pt x="24" y="616"/>
                  </a:lnTo>
                  <a:lnTo>
                    <a:pt x="24" y="616"/>
                  </a:lnTo>
                  <a:lnTo>
                    <a:pt x="36" y="608"/>
                  </a:lnTo>
                  <a:lnTo>
                    <a:pt x="48" y="594"/>
                  </a:lnTo>
                  <a:lnTo>
                    <a:pt x="60" y="580"/>
                  </a:lnTo>
                  <a:lnTo>
                    <a:pt x="70" y="562"/>
                  </a:lnTo>
                  <a:lnTo>
                    <a:pt x="78" y="542"/>
                  </a:lnTo>
                  <a:lnTo>
                    <a:pt x="88" y="520"/>
                  </a:lnTo>
                  <a:lnTo>
                    <a:pt x="104" y="474"/>
                  </a:lnTo>
                  <a:lnTo>
                    <a:pt x="132" y="380"/>
                  </a:lnTo>
                  <a:lnTo>
                    <a:pt x="146" y="338"/>
                  </a:lnTo>
                  <a:lnTo>
                    <a:pt x="160" y="304"/>
                  </a:lnTo>
                  <a:lnTo>
                    <a:pt x="160" y="304"/>
                  </a:lnTo>
                  <a:lnTo>
                    <a:pt x="172" y="274"/>
                  </a:lnTo>
                  <a:lnTo>
                    <a:pt x="188" y="232"/>
                  </a:lnTo>
                  <a:lnTo>
                    <a:pt x="202" y="184"/>
                  </a:lnTo>
                  <a:lnTo>
                    <a:pt x="208" y="160"/>
                  </a:lnTo>
                  <a:lnTo>
                    <a:pt x="212" y="136"/>
                  </a:lnTo>
                  <a:lnTo>
                    <a:pt x="214" y="110"/>
                  </a:lnTo>
                  <a:lnTo>
                    <a:pt x="216" y="88"/>
                  </a:lnTo>
                  <a:lnTo>
                    <a:pt x="212" y="66"/>
                  </a:lnTo>
                  <a:lnTo>
                    <a:pt x="208" y="48"/>
                  </a:lnTo>
                  <a:lnTo>
                    <a:pt x="204" y="40"/>
                  </a:lnTo>
                  <a:lnTo>
                    <a:pt x="200" y="32"/>
                  </a:lnTo>
                  <a:lnTo>
                    <a:pt x="194" y="26"/>
                  </a:lnTo>
                  <a:lnTo>
                    <a:pt x="186" y="20"/>
                  </a:lnTo>
                  <a:lnTo>
                    <a:pt x="180" y="14"/>
                  </a:lnTo>
                  <a:lnTo>
                    <a:pt x="170" y="12"/>
                  </a:lnTo>
                  <a:lnTo>
                    <a:pt x="160" y="10"/>
                  </a:lnTo>
                  <a:lnTo>
                    <a:pt x="15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22"/>
            <p:cNvSpPr>
              <a:spLocks/>
            </p:cNvSpPr>
            <p:nvPr userDrawn="1"/>
          </p:nvSpPr>
          <p:spPr bwMode="auto">
            <a:xfrm>
              <a:off x="5035" y="-1300"/>
              <a:ext cx="164" cy="718"/>
            </a:xfrm>
            <a:custGeom>
              <a:avLst/>
              <a:gdLst>
                <a:gd name="T0" fmla="*/ 22 w 164"/>
                <a:gd name="T1" fmla="*/ 104 h 718"/>
                <a:gd name="T2" fmla="*/ 22 w 164"/>
                <a:gd name="T3" fmla="*/ 104 h 718"/>
                <a:gd name="T4" fmla="*/ 24 w 164"/>
                <a:gd name="T5" fmla="*/ 316 h 718"/>
                <a:gd name="T6" fmla="*/ 22 w 164"/>
                <a:gd name="T7" fmla="*/ 420 h 718"/>
                <a:gd name="T8" fmla="*/ 18 w 164"/>
                <a:gd name="T9" fmla="*/ 472 h 718"/>
                <a:gd name="T10" fmla="*/ 14 w 164"/>
                <a:gd name="T11" fmla="*/ 524 h 718"/>
                <a:gd name="T12" fmla="*/ 14 w 164"/>
                <a:gd name="T13" fmla="*/ 524 h 718"/>
                <a:gd name="T14" fmla="*/ 8 w 164"/>
                <a:gd name="T15" fmla="*/ 564 h 718"/>
                <a:gd name="T16" fmla="*/ 2 w 164"/>
                <a:gd name="T17" fmla="*/ 620 h 718"/>
                <a:gd name="T18" fmla="*/ 0 w 164"/>
                <a:gd name="T19" fmla="*/ 648 h 718"/>
                <a:gd name="T20" fmla="*/ 0 w 164"/>
                <a:gd name="T21" fmla="*/ 672 h 718"/>
                <a:gd name="T22" fmla="*/ 2 w 164"/>
                <a:gd name="T23" fmla="*/ 684 h 718"/>
                <a:gd name="T24" fmla="*/ 4 w 164"/>
                <a:gd name="T25" fmla="*/ 694 h 718"/>
                <a:gd name="T26" fmla="*/ 8 w 164"/>
                <a:gd name="T27" fmla="*/ 700 h 718"/>
                <a:gd name="T28" fmla="*/ 12 w 164"/>
                <a:gd name="T29" fmla="*/ 706 h 718"/>
                <a:gd name="T30" fmla="*/ 12 w 164"/>
                <a:gd name="T31" fmla="*/ 706 h 718"/>
                <a:gd name="T32" fmla="*/ 24 w 164"/>
                <a:gd name="T33" fmla="*/ 714 h 718"/>
                <a:gd name="T34" fmla="*/ 34 w 164"/>
                <a:gd name="T35" fmla="*/ 718 h 718"/>
                <a:gd name="T36" fmla="*/ 44 w 164"/>
                <a:gd name="T37" fmla="*/ 718 h 718"/>
                <a:gd name="T38" fmla="*/ 52 w 164"/>
                <a:gd name="T39" fmla="*/ 714 h 718"/>
                <a:gd name="T40" fmla="*/ 60 w 164"/>
                <a:gd name="T41" fmla="*/ 706 h 718"/>
                <a:gd name="T42" fmla="*/ 66 w 164"/>
                <a:gd name="T43" fmla="*/ 698 h 718"/>
                <a:gd name="T44" fmla="*/ 72 w 164"/>
                <a:gd name="T45" fmla="*/ 686 h 718"/>
                <a:gd name="T46" fmla="*/ 78 w 164"/>
                <a:gd name="T47" fmla="*/ 672 h 718"/>
                <a:gd name="T48" fmla="*/ 86 w 164"/>
                <a:gd name="T49" fmla="*/ 644 h 718"/>
                <a:gd name="T50" fmla="*/ 94 w 164"/>
                <a:gd name="T51" fmla="*/ 614 h 718"/>
                <a:gd name="T52" fmla="*/ 100 w 164"/>
                <a:gd name="T53" fmla="*/ 570 h 718"/>
                <a:gd name="T54" fmla="*/ 100 w 164"/>
                <a:gd name="T55" fmla="*/ 570 h 718"/>
                <a:gd name="T56" fmla="*/ 110 w 164"/>
                <a:gd name="T57" fmla="*/ 514 h 718"/>
                <a:gd name="T58" fmla="*/ 122 w 164"/>
                <a:gd name="T59" fmla="*/ 460 h 718"/>
                <a:gd name="T60" fmla="*/ 146 w 164"/>
                <a:gd name="T61" fmla="*/ 354 h 718"/>
                <a:gd name="T62" fmla="*/ 154 w 164"/>
                <a:gd name="T63" fmla="*/ 302 h 718"/>
                <a:gd name="T64" fmla="*/ 162 w 164"/>
                <a:gd name="T65" fmla="*/ 248 h 718"/>
                <a:gd name="T66" fmla="*/ 164 w 164"/>
                <a:gd name="T67" fmla="*/ 220 h 718"/>
                <a:gd name="T68" fmla="*/ 164 w 164"/>
                <a:gd name="T69" fmla="*/ 192 h 718"/>
                <a:gd name="T70" fmla="*/ 164 w 164"/>
                <a:gd name="T71" fmla="*/ 164 h 718"/>
                <a:gd name="T72" fmla="*/ 162 w 164"/>
                <a:gd name="T73" fmla="*/ 136 h 718"/>
                <a:gd name="T74" fmla="*/ 162 w 164"/>
                <a:gd name="T75" fmla="*/ 136 h 718"/>
                <a:gd name="T76" fmla="*/ 158 w 164"/>
                <a:gd name="T77" fmla="*/ 94 h 718"/>
                <a:gd name="T78" fmla="*/ 156 w 164"/>
                <a:gd name="T79" fmla="*/ 74 h 718"/>
                <a:gd name="T80" fmla="*/ 150 w 164"/>
                <a:gd name="T81" fmla="*/ 54 h 718"/>
                <a:gd name="T82" fmla="*/ 142 w 164"/>
                <a:gd name="T83" fmla="*/ 38 h 718"/>
                <a:gd name="T84" fmla="*/ 138 w 164"/>
                <a:gd name="T85" fmla="*/ 30 h 718"/>
                <a:gd name="T86" fmla="*/ 132 w 164"/>
                <a:gd name="T87" fmla="*/ 24 h 718"/>
                <a:gd name="T88" fmla="*/ 124 w 164"/>
                <a:gd name="T89" fmla="*/ 16 h 718"/>
                <a:gd name="T90" fmla="*/ 114 w 164"/>
                <a:gd name="T91" fmla="*/ 12 h 718"/>
                <a:gd name="T92" fmla="*/ 104 w 164"/>
                <a:gd name="T93" fmla="*/ 6 h 718"/>
                <a:gd name="T94" fmla="*/ 92 w 164"/>
                <a:gd name="T95" fmla="*/ 4 h 718"/>
                <a:gd name="T96" fmla="*/ 92 w 164"/>
                <a:gd name="T97" fmla="*/ 4 h 718"/>
                <a:gd name="T98" fmla="*/ 78 w 164"/>
                <a:gd name="T99" fmla="*/ 0 h 718"/>
                <a:gd name="T100" fmla="*/ 66 w 164"/>
                <a:gd name="T101" fmla="*/ 0 h 718"/>
                <a:gd name="T102" fmla="*/ 54 w 164"/>
                <a:gd name="T103" fmla="*/ 0 h 718"/>
                <a:gd name="T104" fmla="*/ 44 w 164"/>
                <a:gd name="T105" fmla="*/ 4 h 718"/>
                <a:gd name="T106" fmla="*/ 36 w 164"/>
                <a:gd name="T107" fmla="*/ 8 h 718"/>
                <a:gd name="T108" fmla="*/ 30 w 164"/>
                <a:gd name="T109" fmla="*/ 12 h 718"/>
                <a:gd name="T110" fmla="*/ 26 w 164"/>
                <a:gd name="T111" fmla="*/ 20 h 718"/>
                <a:gd name="T112" fmla="*/ 22 w 164"/>
                <a:gd name="T113" fmla="*/ 28 h 718"/>
                <a:gd name="T114" fmla="*/ 20 w 164"/>
                <a:gd name="T115" fmla="*/ 36 h 718"/>
                <a:gd name="T116" fmla="*/ 18 w 164"/>
                <a:gd name="T117" fmla="*/ 46 h 718"/>
                <a:gd name="T118" fmla="*/ 18 w 164"/>
                <a:gd name="T119" fmla="*/ 66 h 718"/>
                <a:gd name="T120" fmla="*/ 22 w 164"/>
                <a:gd name="T121" fmla="*/ 90 h 718"/>
                <a:gd name="T122" fmla="*/ 30 w 164"/>
                <a:gd name="T123" fmla="*/ 112 h 718"/>
                <a:gd name="T124" fmla="*/ 22 w 164"/>
                <a:gd name="T125" fmla="*/ 104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4" h="718">
                  <a:moveTo>
                    <a:pt x="22" y="104"/>
                  </a:moveTo>
                  <a:lnTo>
                    <a:pt x="22" y="104"/>
                  </a:lnTo>
                  <a:lnTo>
                    <a:pt x="24" y="316"/>
                  </a:lnTo>
                  <a:lnTo>
                    <a:pt x="22" y="420"/>
                  </a:lnTo>
                  <a:lnTo>
                    <a:pt x="18" y="472"/>
                  </a:lnTo>
                  <a:lnTo>
                    <a:pt x="14" y="524"/>
                  </a:lnTo>
                  <a:lnTo>
                    <a:pt x="14" y="524"/>
                  </a:lnTo>
                  <a:lnTo>
                    <a:pt x="8" y="564"/>
                  </a:lnTo>
                  <a:lnTo>
                    <a:pt x="2" y="620"/>
                  </a:lnTo>
                  <a:lnTo>
                    <a:pt x="0" y="648"/>
                  </a:lnTo>
                  <a:lnTo>
                    <a:pt x="0" y="672"/>
                  </a:lnTo>
                  <a:lnTo>
                    <a:pt x="2" y="684"/>
                  </a:lnTo>
                  <a:lnTo>
                    <a:pt x="4" y="694"/>
                  </a:lnTo>
                  <a:lnTo>
                    <a:pt x="8" y="700"/>
                  </a:lnTo>
                  <a:lnTo>
                    <a:pt x="12" y="706"/>
                  </a:lnTo>
                  <a:lnTo>
                    <a:pt x="12" y="706"/>
                  </a:lnTo>
                  <a:lnTo>
                    <a:pt x="24" y="714"/>
                  </a:lnTo>
                  <a:lnTo>
                    <a:pt x="34" y="718"/>
                  </a:lnTo>
                  <a:lnTo>
                    <a:pt x="44" y="718"/>
                  </a:lnTo>
                  <a:lnTo>
                    <a:pt x="52" y="714"/>
                  </a:lnTo>
                  <a:lnTo>
                    <a:pt x="60" y="706"/>
                  </a:lnTo>
                  <a:lnTo>
                    <a:pt x="66" y="698"/>
                  </a:lnTo>
                  <a:lnTo>
                    <a:pt x="72" y="686"/>
                  </a:lnTo>
                  <a:lnTo>
                    <a:pt x="78" y="672"/>
                  </a:lnTo>
                  <a:lnTo>
                    <a:pt x="86" y="644"/>
                  </a:lnTo>
                  <a:lnTo>
                    <a:pt x="94" y="614"/>
                  </a:lnTo>
                  <a:lnTo>
                    <a:pt x="100" y="570"/>
                  </a:lnTo>
                  <a:lnTo>
                    <a:pt x="100" y="570"/>
                  </a:lnTo>
                  <a:lnTo>
                    <a:pt x="110" y="514"/>
                  </a:lnTo>
                  <a:lnTo>
                    <a:pt x="122" y="460"/>
                  </a:lnTo>
                  <a:lnTo>
                    <a:pt x="146" y="354"/>
                  </a:lnTo>
                  <a:lnTo>
                    <a:pt x="154" y="302"/>
                  </a:lnTo>
                  <a:lnTo>
                    <a:pt x="162" y="248"/>
                  </a:lnTo>
                  <a:lnTo>
                    <a:pt x="164" y="220"/>
                  </a:lnTo>
                  <a:lnTo>
                    <a:pt x="164" y="192"/>
                  </a:lnTo>
                  <a:lnTo>
                    <a:pt x="164" y="164"/>
                  </a:lnTo>
                  <a:lnTo>
                    <a:pt x="162" y="136"/>
                  </a:lnTo>
                  <a:lnTo>
                    <a:pt x="162" y="136"/>
                  </a:lnTo>
                  <a:lnTo>
                    <a:pt x="158" y="94"/>
                  </a:lnTo>
                  <a:lnTo>
                    <a:pt x="156" y="74"/>
                  </a:lnTo>
                  <a:lnTo>
                    <a:pt x="150" y="54"/>
                  </a:lnTo>
                  <a:lnTo>
                    <a:pt x="142" y="38"/>
                  </a:lnTo>
                  <a:lnTo>
                    <a:pt x="138" y="30"/>
                  </a:lnTo>
                  <a:lnTo>
                    <a:pt x="132" y="24"/>
                  </a:lnTo>
                  <a:lnTo>
                    <a:pt x="124" y="16"/>
                  </a:lnTo>
                  <a:lnTo>
                    <a:pt x="114" y="12"/>
                  </a:lnTo>
                  <a:lnTo>
                    <a:pt x="104" y="6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54" y="0"/>
                  </a:lnTo>
                  <a:lnTo>
                    <a:pt x="44" y="4"/>
                  </a:lnTo>
                  <a:lnTo>
                    <a:pt x="36" y="8"/>
                  </a:lnTo>
                  <a:lnTo>
                    <a:pt x="30" y="12"/>
                  </a:lnTo>
                  <a:lnTo>
                    <a:pt x="26" y="20"/>
                  </a:lnTo>
                  <a:lnTo>
                    <a:pt x="22" y="28"/>
                  </a:lnTo>
                  <a:lnTo>
                    <a:pt x="20" y="36"/>
                  </a:lnTo>
                  <a:lnTo>
                    <a:pt x="18" y="46"/>
                  </a:lnTo>
                  <a:lnTo>
                    <a:pt x="18" y="66"/>
                  </a:lnTo>
                  <a:lnTo>
                    <a:pt x="22" y="90"/>
                  </a:lnTo>
                  <a:lnTo>
                    <a:pt x="30" y="112"/>
                  </a:lnTo>
                  <a:lnTo>
                    <a:pt x="22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23"/>
            <p:cNvSpPr>
              <a:spLocks/>
            </p:cNvSpPr>
            <p:nvPr userDrawn="1"/>
          </p:nvSpPr>
          <p:spPr bwMode="auto">
            <a:xfrm>
              <a:off x="5035" y="-1300"/>
              <a:ext cx="164" cy="718"/>
            </a:xfrm>
            <a:custGeom>
              <a:avLst/>
              <a:gdLst>
                <a:gd name="T0" fmla="*/ 22 w 164"/>
                <a:gd name="T1" fmla="*/ 104 h 718"/>
                <a:gd name="T2" fmla="*/ 22 w 164"/>
                <a:gd name="T3" fmla="*/ 104 h 718"/>
                <a:gd name="T4" fmla="*/ 24 w 164"/>
                <a:gd name="T5" fmla="*/ 316 h 718"/>
                <a:gd name="T6" fmla="*/ 22 w 164"/>
                <a:gd name="T7" fmla="*/ 420 h 718"/>
                <a:gd name="T8" fmla="*/ 18 w 164"/>
                <a:gd name="T9" fmla="*/ 472 h 718"/>
                <a:gd name="T10" fmla="*/ 14 w 164"/>
                <a:gd name="T11" fmla="*/ 524 h 718"/>
                <a:gd name="T12" fmla="*/ 14 w 164"/>
                <a:gd name="T13" fmla="*/ 524 h 718"/>
                <a:gd name="T14" fmla="*/ 8 w 164"/>
                <a:gd name="T15" fmla="*/ 564 h 718"/>
                <a:gd name="T16" fmla="*/ 2 w 164"/>
                <a:gd name="T17" fmla="*/ 620 h 718"/>
                <a:gd name="T18" fmla="*/ 0 w 164"/>
                <a:gd name="T19" fmla="*/ 648 h 718"/>
                <a:gd name="T20" fmla="*/ 0 w 164"/>
                <a:gd name="T21" fmla="*/ 672 h 718"/>
                <a:gd name="T22" fmla="*/ 2 w 164"/>
                <a:gd name="T23" fmla="*/ 684 h 718"/>
                <a:gd name="T24" fmla="*/ 4 w 164"/>
                <a:gd name="T25" fmla="*/ 694 h 718"/>
                <a:gd name="T26" fmla="*/ 8 w 164"/>
                <a:gd name="T27" fmla="*/ 700 h 718"/>
                <a:gd name="T28" fmla="*/ 12 w 164"/>
                <a:gd name="T29" fmla="*/ 706 h 718"/>
                <a:gd name="T30" fmla="*/ 12 w 164"/>
                <a:gd name="T31" fmla="*/ 706 h 718"/>
                <a:gd name="T32" fmla="*/ 24 w 164"/>
                <a:gd name="T33" fmla="*/ 714 h 718"/>
                <a:gd name="T34" fmla="*/ 34 w 164"/>
                <a:gd name="T35" fmla="*/ 718 h 718"/>
                <a:gd name="T36" fmla="*/ 44 w 164"/>
                <a:gd name="T37" fmla="*/ 718 h 718"/>
                <a:gd name="T38" fmla="*/ 52 w 164"/>
                <a:gd name="T39" fmla="*/ 714 h 718"/>
                <a:gd name="T40" fmla="*/ 60 w 164"/>
                <a:gd name="T41" fmla="*/ 706 h 718"/>
                <a:gd name="T42" fmla="*/ 66 w 164"/>
                <a:gd name="T43" fmla="*/ 698 h 718"/>
                <a:gd name="T44" fmla="*/ 72 w 164"/>
                <a:gd name="T45" fmla="*/ 686 h 718"/>
                <a:gd name="T46" fmla="*/ 78 w 164"/>
                <a:gd name="T47" fmla="*/ 672 h 718"/>
                <a:gd name="T48" fmla="*/ 86 w 164"/>
                <a:gd name="T49" fmla="*/ 644 h 718"/>
                <a:gd name="T50" fmla="*/ 94 w 164"/>
                <a:gd name="T51" fmla="*/ 614 h 718"/>
                <a:gd name="T52" fmla="*/ 100 w 164"/>
                <a:gd name="T53" fmla="*/ 570 h 718"/>
                <a:gd name="T54" fmla="*/ 100 w 164"/>
                <a:gd name="T55" fmla="*/ 570 h 718"/>
                <a:gd name="T56" fmla="*/ 110 w 164"/>
                <a:gd name="T57" fmla="*/ 514 h 718"/>
                <a:gd name="T58" fmla="*/ 122 w 164"/>
                <a:gd name="T59" fmla="*/ 460 h 718"/>
                <a:gd name="T60" fmla="*/ 146 w 164"/>
                <a:gd name="T61" fmla="*/ 354 h 718"/>
                <a:gd name="T62" fmla="*/ 154 w 164"/>
                <a:gd name="T63" fmla="*/ 302 h 718"/>
                <a:gd name="T64" fmla="*/ 162 w 164"/>
                <a:gd name="T65" fmla="*/ 248 h 718"/>
                <a:gd name="T66" fmla="*/ 164 w 164"/>
                <a:gd name="T67" fmla="*/ 220 h 718"/>
                <a:gd name="T68" fmla="*/ 164 w 164"/>
                <a:gd name="T69" fmla="*/ 192 h 718"/>
                <a:gd name="T70" fmla="*/ 164 w 164"/>
                <a:gd name="T71" fmla="*/ 164 h 718"/>
                <a:gd name="T72" fmla="*/ 162 w 164"/>
                <a:gd name="T73" fmla="*/ 136 h 718"/>
                <a:gd name="T74" fmla="*/ 162 w 164"/>
                <a:gd name="T75" fmla="*/ 136 h 718"/>
                <a:gd name="T76" fmla="*/ 158 w 164"/>
                <a:gd name="T77" fmla="*/ 94 h 718"/>
                <a:gd name="T78" fmla="*/ 156 w 164"/>
                <a:gd name="T79" fmla="*/ 74 h 718"/>
                <a:gd name="T80" fmla="*/ 150 w 164"/>
                <a:gd name="T81" fmla="*/ 54 h 718"/>
                <a:gd name="T82" fmla="*/ 142 w 164"/>
                <a:gd name="T83" fmla="*/ 38 h 718"/>
                <a:gd name="T84" fmla="*/ 138 w 164"/>
                <a:gd name="T85" fmla="*/ 30 h 718"/>
                <a:gd name="T86" fmla="*/ 132 w 164"/>
                <a:gd name="T87" fmla="*/ 24 h 718"/>
                <a:gd name="T88" fmla="*/ 124 w 164"/>
                <a:gd name="T89" fmla="*/ 16 h 718"/>
                <a:gd name="T90" fmla="*/ 114 w 164"/>
                <a:gd name="T91" fmla="*/ 12 h 718"/>
                <a:gd name="T92" fmla="*/ 104 w 164"/>
                <a:gd name="T93" fmla="*/ 6 h 718"/>
                <a:gd name="T94" fmla="*/ 92 w 164"/>
                <a:gd name="T95" fmla="*/ 4 h 718"/>
                <a:gd name="T96" fmla="*/ 92 w 164"/>
                <a:gd name="T97" fmla="*/ 4 h 718"/>
                <a:gd name="T98" fmla="*/ 78 w 164"/>
                <a:gd name="T99" fmla="*/ 0 h 718"/>
                <a:gd name="T100" fmla="*/ 66 w 164"/>
                <a:gd name="T101" fmla="*/ 0 h 718"/>
                <a:gd name="T102" fmla="*/ 54 w 164"/>
                <a:gd name="T103" fmla="*/ 0 h 718"/>
                <a:gd name="T104" fmla="*/ 44 w 164"/>
                <a:gd name="T105" fmla="*/ 4 h 718"/>
                <a:gd name="T106" fmla="*/ 36 w 164"/>
                <a:gd name="T107" fmla="*/ 8 h 718"/>
                <a:gd name="T108" fmla="*/ 30 w 164"/>
                <a:gd name="T109" fmla="*/ 12 h 718"/>
                <a:gd name="T110" fmla="*/ 26 w 164"/>
                <a:gd name="T111" fmla="*/ 20 h 718"/>
                <a:gd name="T112" fmla="*/ 22 w 164"/>
                <a:gd name="T113" fmla="*/ 28 h 718"/>
                <a:gd name="T114" fmla="*/ 20 w 164"/>
                <a:gd name="T115" fmla="*/ 36 h 718"/>
                <a:gd name="T116" fmla="*/ 18 w 164"/>
                <a:gd name="T117" fmla="*/ 46 h 718"/>
                <a:gd name="T118" fmla="*/ 18 w 164"/>
                <a:gd name="T119" fmla="*/ 66 h 718"/>
                <a:gd name="T120" fmla="*/ 22 w 164"/>
                <a:gd name="T121" fmla="*/ 90 h 718"/>
                <a:gd name="T122" fmla="*/ 30 w 164"/>
                <a:gd name="T123" fmla="*/ 112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4" h="718">
                  <a:moveTo>
                    <a:pt x="22" y="104"/>
                  </a:moveTo>
                  <a:lnTo>
                    <a:pt x="22" y="104"/>
                  </a:lnTo>
                  <a:lnTo>
                    <a:pt x="24" y="316"/>
                  </a:lnTo>
                  <a:lnTo>
                    <a:pt x="22" y="420"/>
                  </a:lnTo>
                  <a:lnTo>
                    <a:pt x="18" y="472"/>
                  </a:lnTo>
                  <a:lnTo>
                    <a:pt x="14" y="524"/>
                  </a:lnTo>
                  <a:lnTo>
                    <a:pt x="14" y="524"/>
                  </a:lnTo>
                  <a:lnTo>
                    <a:pt x="8" y="564"/>
                  </a:lnTo>
                  <a:lnTo>
                    <a:pt x="2" y="620"/>
                  </a:lnTo>
                  <a:lnTo>
                    <a:pt x="0" y="648"/>
                  </a:lnTo>
                  <a:lnTo>
                    <a:pt x="0" y="672"/>
                  </a:lnTo>
                  <a:lnTo>
                    <a:pt x="2" y="684"/>
                  </a:lnTo>
                  <a:lnTo>
                    <a:pt x="4" y="694"/>
                  </a:lnTo>
                  <a:lnTo>
                    <a:pt x="8" y="700"/>
                  </a:lnTo>
                  <a:lnTo>
                    <a:pt x="12" y="706"/>
                  </a:lnTo>
                  <a:lnTo>
                    <a:pt x="12" y="706"/>
                  </a:lnTo>
                  <a:lnTo>
                    <a:pt x="24" y="714"/>
                  </a:lnTo>
                  <a:lnTo>
                    <a:pt x="34" y="718"/>
                  </a:lnTo>
                  <a:lnTo>
                    <a:pt x="44" y="718"/>
                  </a:lnTo>
                  <a:lnTo>
                    <a:pt x="52" y="714"/>
                  </a:lnTo>
                  <a:lnTo>
                    <a:pt x="60" y="706"/>
                  </a:lnTo>
                  <a:lnTo>
                    <a:pt x="66" y="698"/>
                  </a:lnTo>
                  <a:lnTo>
                    <a:pt x="72" y="686"/>
                  </a:lnTo>
                  <a:lnTo>
                    <a:pt x="78" y="672"/>
                  </a:lnTo>
                  <a:lnTo>
                    <a:pt x="86" y="644"/>
                  </a:lnTo>
                  <a:lnTo>
                    <a:pt x="94" y="614"/>
                  </a:lnTo>
                  <a:lnTo>
                    <a:pt x="100" y="570"/>
                  </a:lnTo>
                  <a:lnTo>
                    <a:pt x="100" y="570"/>
                  </a:lnTo>
                  <a:lnTo>
                    <a:pt x="110" y="514"/>
                  </a:lnTo>
                  <a:lnTo>
                    <a:pt x="122" y="460"/>
                  </a:lnTo>
                  <a:lnTo>
                    <a:pt x="146" y="354"/>
                  </a:lnTo>
                  <a:lnTo>
                    <a:pt x="154" y="302"/>
                  </a:lnTo>
                  <a:lnTo>
                    <a:pt x="162" y="248"/>
                  </a:lnTo>
                  <a:lnTo>
                    <a:pt x="164" y="220"/>
                  </a:lnTo>
                  <a:lnTo>
                    <a:pt x="164" y="192"/>
                  </a:lnTo>
                  <a:lnTo>
                    <a:pt x="164" y="164"/>
                  </a:lnTo>
                  <a:lnTo>
                    <a:pt x="162" y="136"/>
                  </a:lnTo>
                  <a:lnTo>
                    <a:pt x="162" y="136"/>
                  </a:lnTo>
                  <a:lnTo>
                    <a:pt x="158" y="94"/>
                  </a:lnTo>
                  <a:lnTo>
                    <a:pt x="156" y="74"/>
                  </a:lnTo>
                  <a:lnTo>
                    <a:pt x="150" y="54"/>
                  </a:lnTo>
                  <a:lnTo>
                    <a:pt x="142" y="38"/>
                  </a:lnTo>
                  <a:lnTo>
                    <a:pt x="138" y="30"/>
                  </a:lnTo>
                  <a:lnTo>
                    <a:pt x="132" y="24"/>
                  </a:lnTo>
                  <a:lnTo>
                    <a:pt x="124" y="16"/>
                  </a:lnTo>
                  <a:lnTo>
                    <a:pt x="114" y="12"/>
                  </a:lnTo>
                  <a:lnTo>
                    <a:pt x="104" y="6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54" y="0"/>
                  </a:lnTo>
                  <a:lnTo>
                    <a:pt x="44" y="4"/>
                  </a:lnTo>
                  <a:lnTo>
                    <a:pt x="36" y="8"/>
                  </a:lnTo>
                  <a:lnTo>
                    <a:pt x="30" y="12"/>
                  </a:lnTo>
                  <a:lnTo>
                    <a:pt x="26" y="20"/>
                  </a:lnTo>
                  <a:lnTo>
                    <a:pt x="22" y="28"/>
                  </a:lnTo>
                  <a:lnTo>
                    <a:pt x="20" y="36"/>
                  </a:lnTo>
                  <a:lnTo>
                    <a:pt x="18" y="46"/>
                  </a:lnTo>
                  <a:lnTo>
                    <a:pt x="18" y="66"/>
                  </a:lnTo>
                  <a:lnTo>
                    <a:pt x="22" y="90"/>
                  </a:lnTo>
                  <a:lnTo>
                    <a:pt x="3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24"/>
            <p:cNvSpPr>
              <a:spLocks/>
            </p:cNvSpPr>
            <p:nvPr userDrawn="1"/>
          </p:nvSpPr>
          <p:spPr bwMode="auto">
            <a:xfrm>
              <a:off x="5541" y="-1294"/>
              <a:ext cx="156" cy="872"/>
            </a:xfrm>
            <a:custGeom>
              <a:avLst/>
              <a:gdLst>
                <a:gd name="T0" fmla="*/ 14 w 156"/>
                <a:gd name="T1" fmla="*/ 130 h 872"/>
                <a:gd name="T2" fmla="*/ 14 w 156"/>
                <a:gd name="T3" fmla="*/ 574 h 872"/>
                <a:gd name="T4" fmla="*/ 14 w 156"/>
                <a:gd name="T5" fmla="*/ 574 h 872"/>
                <a:gd name="T6" fmla="*/ 12 w 156"/>
                <a:gd name="T7" fmla="*/ 654 h 872"/>
                <a:gd name="T8" fmla="*/ 12 w 156"/>
                <a:gd name="T9" fmla="*/ 712 h 872"/>
                <a:gd name="T10" fmla="*/ 14 w 156"/>
                <a:gd name="T11" fmla="*/ 770 h 872"/>
                <a:gd name="T12" fmla="*/ 18 w 156"/>
                <a:gd name="T13" fmla="*/ 796 h 872"/>
                <a:gd name="T14" fmla="*/ 22 w 156"/>
                <a:gd name="T15" fmla="*/ 820 h 872"/>
                <a:gd name="T16" fmla="*/ 28 w 156"/>
                <a:gd name="T17" fmla="*/ 840 h 872"/>
                <a:gd name="T18" fmla="*/ 36 w 156"/>
                <a:gd name="T19" fmla="*/ 856 h 872"/>
                <a:gd name="T20" fmla="*/ 42 w 156"/>
                <a:gd name="T21" fmla="*/ 862 h 872"/>
                <a:gd name="T22" fmla="*/ 48 w 156"/>
                <a:gd name="T23" fmla="*/ 868 h 872"/>
                <a:gd name="T24" fmla="*/ 54 w 156"/>
                <a:gd name="T25" fmla="*/ 870 h 872"/>
                <a:gd name="T26" fmla="*/ 60 w 156"/>
                <a:gd name="T27" fmla="*/ 872 h 872"/>
                <a:gd name="T28" fmla="*/ 68 w 156"/>
                <a:gd name="T29" fmla="*/ 870 h 872"/>
                <a:gd name="T30" fmla="*/ 76 w 156"/>
                <a:gd name="T31" fmla="*/ 868 h 872"/>
                <a:gd name="T32" fmla="*/ 84 w 156"/>
                <a:gd name="T33" fmla="*/ 864 h 872"/>
                <a:gd name="T34" fmla="*/ 94 w 156"/>
                <a:gd name="T35" fmla="*/ 856 h 872"/>
                <a:gd name="T36" fmla="*/ 94 w 156"/>
                <a:gd name="T37" fmla="*/ 856 h 872"/>
                <a:gd name="T38" fmla="*/ 102 w 156"/>
                <a:gd name="T39" fmla="*/ 848 h 872"/>
                <a:gd name="T40" fmla="*/ 110 w 156"/>
                <a:gd name="T41" fmla="*/ 840 h 872"/>
                <a:gd name="T42" fmla="*/ 114 w 156"/>
                <a:gd name="T43" fmla="*/ 830 h 872"/>
                <a:gd name="T44" fmla="*/ 120 w 156"/>
                <a:gd name="T45" fmla="*/ 818 h 872"/>
                <a:gd name="T46" fmla="*/ 124 w 156"/>
                <a:gd name="T47" fmla="*/ 794 h 872"/>
                <a:gd name="T48" fmla="*/ 126 w 156"/>
                <a:gd name="T49" fmla="*/ 768 h 872"/>
                <a:gd name="T50" fmla="*/ 126 w 156"/>
                <a:gd name="T51" fmla="*/ 740 h 872"/>
                <a:gd name="T52" fmla="*/ 126 w 156"/>
                <a:gd name="T53" fmla="*/ 714 h 872"/>
                <a:gd name="T54" fmla="*/ 124 w 156"/>
                <a:gd name="T55" fmla="*/ 688 h 872"/>
                <a:gd name="T56" fmla="*/ 124 w 156"/>
                <a:gd name="T57" fmla="*/ 666 h 872"/>
                <a:gd name="T58" fmla="*/ 124 w 156"/>
                <a:gd name="T59" fmla="*/ 666 h 872"/>
                <a:gd name="T60" fmla="*/ 128 w 156"/>
                <a:gd name="T61" fmla="*/ 600 h 872"/>
                <a:gd name="T62" fmla="*/ 134 w 156"/>
                <a:gd name="T63" fmla="*/ 532 h 872"/>
                <a:gd name="T64" fmla="*/ 142 w 156"/>
                <a:gd name="T65" fmla="*/ 466 h 872"/>
                <a:gd name="T66" fmla="*/ 148 w 156"/>
                <a:gd name="T67" fmla="*/ 400 h 872"/>
                <a:gd name="T68" fmla="*/ 148 w 156"/>
                <a:gd name="T69" fmla="*/ 400 h 872"/>
                <a:gd name="T70" fmla="*/ 154 w 156"/>
                <a:gd name="T71" fmla="*/ 302 h 872"/>
                <a:gd name="T72" fmla="*/ 156 w 156"/>
                <a:gd name="T73" fmla="*/ 246 h 872"/>
                <a:gd name="T74" fmla="*/ 156 w 156"/>
                <a:gd name="T75" fmla="*/ 190 h 872"/>
                <a:gd name="T76" fmla="*/ 154 w 156"/>
                <a:gd name="T77" fmla="*/ 162 h 872"/>
                <a:gd name="T78" fmla="*/ 150 w 156"/>
                <a:gd name="T79" fmla="*/ 136 h 872"/>
                <a:gd name="T80" fmla="*/ 144 w 156"/>
                <a:gd name="T81" fmla="*/ 110 h 872"/>
                <a:gd name="T82" fmla="*/ 138 w 156"/>
                <a:gd name="T83" fmla="*/ 86 h 872"/>
                <a:gd name="T84" fmla="*/ 128 w 156"/>
                <a:gd name="T85" fmla="*/ 66 h 872"/>
                <a:gd name="T86" fmla="*/ 116 w 156"/>
                <a:gd name="T87" fmla="*/ 48 h 872"/>
                <a:gd name="T88" fmla="*/ 102 w 156"/>
                <a:gd name="T89" fmla="*/ 32 h 872"/>
                <a:gd name="T90" fmla="*/ 94 w 156"/>
                <a:gd name="T91" fmla="*/ 26 h 872"/>
                <a:gd name="T92" fmla="*/ 86 w 156"/>
                <a:gd name="T93" fmla="*/ 20 h 872"/>
                <a:gd name="T94" fmla="*/ 86 w 156"/>
                <a:gd name="T95" fmla="*/ 20 h 872"/>
                <a:gd name="T96" fmla="*/ 66 w 156"/>
                <a:gd name="T97" fmla="*/ 12 h 872"/>
                <a:gd name="T98" fmla="*/ 44 w 156"/>
                <a:gd name="T99" fmla="*/ 8 h 872"/>
                <a:gd name="T100" fmla="*/ 0 w 156"/>
                <a:gd name="T101" fmla="*/ 0 h 872"/>
                <a:gd name="T102" fmla="*/ 0 w 156"/>
                <a:gd name="T103" fmla="*/ 0 h 872"/>
                <a:gd name="T104" fmla="*/ 0 w 156"/>
                <a:gd name="T105" fmla="*/ 16 h 872"/>
                <a:gd name="T106" fmla="*/ 2 w 156"/>
                <a:gd name="T107" fmla="*/ 32 h 872"/>
                <a:gd name="T108" fmla="*/ 4 w 156"/>
                <a:gd name="T109" fmla="*/ 48 h 872"/>
                <a:gd name="T110" fmla="*/ 10 w 156"/>
                <a:gd name="T111" fmla="*/ 66 h 872"/>
                <a:gd name="T112" fmla="*/ 18 w 156"/>
                <a:gd name="T113" fmla="*/ 96 h 872"/>
                <a:gd name="T114" fmla="*/ 22 w 156"/>
                <a:gd name="T115" fmla="*/ 110 h 872"/>
                <a:gd name="T116" fmla="*/ 22 w 156"/>
                <a:gd name="T117" fmla="*/ 122 h 872"/>
                <a:gd name="T118" fmla="*/ 14 w 156"/>
                <a:gd name="T119" fmla="*/ 13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6" h="872">
                  <a:moveTo>
                    <a:pt x="14" y="130"/>
                  </a:moveTo>
                  <a:lnTo>
                    <a:pt x="14" y="574"/>
                  </a:lnTo>
                  <a:lnTo>
                    <a:pt x="14" y="574"/>
                  </a:lnTo>
                  <a:lnTo>
                    <a:pt x="12" y="654"/>
                  </a:lnTo>
                  <a:lnTo>
                    <a:pt x="12" y="712"/>
                  </a:lnTo>
                  <a:lnTo>
                    <a:pt x="14" y="770"/>
                  </a:lnTo>
                  <a:lnTo>
                    <a:pt x="18" y="796"/>
                  </a:lnTo>
                  <a:lnTo>
                    <a:pt x="22" y="820"/>
                  </a:lnTo>
                  <a:lnTo>
                    <a:pt x="28" y="840"/>
                  </a:lnTo>
                  <a:lnTo>
                    <a:pt x="36" y="856"/>
                  </a:lnTo>
                  <a:lnTo>
                    <a:pt x="42" y="862"/>
                  </a:lnTo>
                  <a:lnTo>
                    <a:pt x="48" y="868"/>
                  </a:lnTo>
                  <a:lnTo>
                    <a:pt x="54" y="870"/>
                  </a:lnTo>
                  <a:lnTo>
                    <a:pt x="60" y="872"/>
                  </a:lnTo>
                  <a:lnTo>
                    <a:pt x="68" y="870"/>
                  </a:lnTo>
                  <a:lnTo>
                    <a:pt x="76" y="868"/>
                  </a:lnTo>
                  <a:lnTo>
                    <a:pt x="84" y="864"/>
                  </a:lnTo>
                  <a:lnTo>
                    <a:pt x="94" y="856"/>
                  </a:lnTo>
                  <a:lnTo>
                    <a:pt x="94" y="856"/>
                  </a:lnTo>
                  <a:lnTo>
                    <a:pt x="102" y="848"/>
                  </a:lnTo>
                  <a:lnTo>
                    <a:pt x="110" y="840"/>
                  </a:lnTo>
                  <a:lnTo>
                    <a:pt x="114" y="830"/>
                  </a:lnTo>
                  <a:lnTo>
                    <a:pt x="120" y="818"/>
                  </a:lnTo>
                  <a:lnTo>
                    <a:pt x="124" y="794"/>
                  </a:lnTo>
                  <a:lnTo>
                    <a:pt x="126" y="768"/>
                  </a:lnTo>
                  <a:lnTo>
                    <a:pt x="126" y="740"/>
                  </a:lnTo>
                  <a:lnTo>
                    <a:pt x="126" y="714"/>
                  </a:lnTo>
                  <a:lnTo>
                    <a:pt x="124" y="688"/>
                  </a:lnTo>
                  <a:lnTo>
                    <a:pt x="124" y="666"/>
                  </a:lnTo>
                  <a:lnTo>
                    <a:pt x="124" y="666"/>
                  </a:lnTo>
                  <a:lnTo>
                    <a:pt x="128" y="600"/>
                  </a:lnTo>
                  <a:lnTo>
                    <a:pt x="134" y="532"/>
                  </a:lnTo>
                  <a:lnTo>
                    <a:pt x="142" y="466"/>
                  </a:lnTo>
                  <a:lnTo>
                    <a:pt x="148" y="400"/>
                  </a:lnTo>
                  <a:lnTo>
                    <a:pt x="148" y="400"/>
                  </a:lnTo>
                  <a:lnTo>
                    <a:pt x="154" y="302"/>
                  </a:lnTo>
                  <a:lnTo>
                    <a:pt x="156" y="246"/>
                  </a:lnTo>
                  <a:lnTo>
                    <a:pt x="156" y="190"/>
                  </a:lnTo>
                  <a:lnTo>
                    <a:pt x="154" y="162"/>
                  </a:lnTo>
                  <a:lnTo>
                    <a:pt x="150" y="136"/>
                  </a:lnTo>
                  <a:lnTo>
                    <a:pt x="144" y="110"/>
                  </a:lnTo>
                  <a:lnTo>
                    <a:pt x="138" y="86"/>
                  </a:lnTo>
                  <a:lnTo>
                    <a:pt x="128" y="66"/>
                  </a:lnTo>
                  <a:lnTo>
                    <a:pt x="116" y="48"/>
                  </a:lnTo>
                  <a:lnTo>
                    <a:pt x="102" y="32"/>
                  </a:lnTo>
                  <a:lnTo>
                    <a:pt x="94" y="26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66" y="12"/>
                  </a:lnTo>
                  <a:lnTo>
                    <a:pt x="44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2" y="32"/>
                  </a:lnTo>
                  <a:lnTo>
                    <a:pt x="4" y="48"/>
                  </a:lnTo>
                  <a:lnTo>
                    <a:pt x="10" y="66"/>
                  </a:lnTo>
                  <a:lnTo>
                    <a:pt x="18" y="96"/>
                  </a:lnTo>
                  <a:lnTo>
                    <a:pt x="22" y="110"/>
                  </a:lnTo>
                  <a:lnTo>
                    <a:pt x="22" y="122"/>
                  </a:lnTo>
                  <a:lnTo>
                    <a:pt x="14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25"/>
            <p:cNvSpPr>
              <a:spLocks/>
            </p:cNvSpPr>
            <p:nvPr userDrawn="1"/>
          </p:nvSpPr>
          <p:spPr bwMode="auto">
            <a:xfrm>
              <a:off x="5541" y="-1294"/>
              <a:ext cx="156" cy="872"/>
            </a:xfrm>
            <a:custGeom>
              <a:avLst/>
              <a:gdLst>
                <a:gd name="T0" fmla="*/ 14 w 156"/>
                <a:gd name="T1" fmla="*/ 130 h 872"/>
                <a:gd name="T2" fmla="*/ 14 w 156"/>
                <a:gd name="T3" fmla="*/ 574 h 872"/>
                <a:gd name="T4" fmla="*/ 14 w 156"/>
                <a:gd name="T5" fmla="*/ 574 h 872"/>
                <a:gd name="T6" fmla="*/ 12 w 156"/>
                <a:gd name="T7" fmla="*/ 654 h 872"/>
                <a:gd name="T8" fmla="*/ 12 w 156"/>
                <a:gd name="T9" fmla="*/ 712 h 872"/>
                <a:gd name="T10" fmla="*/ 14 w 156"/>
                <a:gd name="T11" fmla="*/ 770 h 872"/>
                <a:gd name="T12" fmla="*/ 18 w 156"/>
                <a:gd name="T13" fmla="*/ 796 h 872"/>
                <a:gd name="T14" fmla="*/ 22 w 156"/>
                <a:gd name="T15" fmla="*/ 820 h 872"/>
                <a:gd name="T16" fmla="*/ 28 w 156"/>
                <a:gd name="T17" fmla="*/ 840 h 872"/>
                <a:gd name="T18" fmla="*/ 36 w 156"/>
                <a:gd name="T19" fmla="*/ 856 h 872"/>
                <a:gd name="T20" fmla="*/ 42 w 156"/>
                <a:gd name="T21" fmla="*/ 862 h 872"/>
                <a:gd name="T22" fmla="*/ 48 w 156"/>
                <a:gd name="T23" fmla="*/ 868 h 872"/>
                <a:gd name="T24" fmla="*/ 54 w 156"/>
                <a:gd name="T25" fmla="*/ 870 h 872"/>
                <a:gd name="T26" fmla="*/ 60 w 156"/>
                <a:gd name="T27" fmla="*/ 872 h 872"/>
                <a:gd name="T28" fmla="*/ 68 w 156"/>
                <a:gd name="T29" fmla="*/ 870 h 872"/>
                <a:gd name="T30" fmla="*/ 76 w 156"/>
                <a:gd name="T31" fmla="*/ 868 h 872"/>
                <a:gd name="T32" fmla="*/ 84 w 156"/>
                <a:gd name="T33" fmla="*/ 864 h 872"/>
                <a:gd name="T34" fmla="*/ 94 w 156"/>
                <a:gd name="T35" fmla="*/ 856 h 872"/>
                <a:gd name="T36" fmla="*/ 94 w 156"/>
                <a:gd name="T37" fmla="*/ 856 h 872"/>
                <a:gd name="T38" fmla="*/ 102 w 156"/>
                <a:gd name="T39" fmla="*/ 848 h 872"/>
                <a:gd name="T40" fmla="*/ 110 w 156"/>
                <a:gd name="T41" fmla="*/ 840 h 872"/>
                <a:gd name="T42" fmla="*/ 114 w 156"/>
                <a:gd name="T43" fmla="*/ 830 h 872"/>
                <a:gd name="T44" fmla="*/ 120 w 156"/>
                <a:gd name="T45" fmla="*/ 818 h 872"/>
                <a:gd name="T46" fmla="*/ 124 w 156"/>
                <a:gd name="T47" fmla="*/ 794 h 872"/>
                <a:gd name="T48" fmla="*/ 126 w 156"/>
                <a:gd name="T49" fmla="*/ 768 h 872"/>
                <a:gd name="T50" fmla="*/ 126 w 156"/>
                <a:gd name="T51" fmla="*/ 740 h 872"/>
                <a:gd name="T52" fmla="*/ 126 w 156"/>
                <a:gd name="T53" fmla="*/ 714 h 872"/>
                <a:gd name="T54" fmla="*/ 124 w 156"/>
                <a:gd name="T55" fmla="*/ 688 h 872"/>
                <a:gd name="T56" fmla="*/ 124 w 156"/>
                <a:gd name="T57" fmla="*/ 666 h 872"/>
                <a:gd name="T58" fmla="*/ 124 w 156"/>
                <a:gd name="T59" fmla="*/ 666 h 872"/>
                <a:gd name="T60" fmla="*/ 128 w 156"/>
                <a:gd name="T61" fmla="*/ 600 h 872"/>
                <a:gd name="T62" fmla="*/ 134 w 156"/>
                <a:gd name="T63" fmla="*/ 532 h 872"/>
                <a:gd name="T64" fmla="*/ 142 w 156"/>
                <a:gd name="T65" fmla="*/ 466 h 872"/>
                <a:gd name="T66" fmla="*/ 148 w 156"/>
                <a:gd name="T67" fmla="*/ 400 h 872"/>
                <a:gd name="T68" fmla="*/ 148 w 156"/>
                <a:gd name="T69" fmla="*/ 400 h 872"/>
                <a:gd name="T70" fmla="*/ 154 w 156"/>
                <a:gd name="T71" fmla="*/ 302 h 872"/>
                <a:gd name="T72" fmla="*/ 156 w 156"/>
                <a:gd name="T73" fmla="*/ 246 h 872"/>
                <a:gd name="T74" fmla="*/ 156 w 156"/>
                <a:gd name="T75" fmla="*/ 190 h 872"/>
                <a:gd name="T76" fmla="*/ 154 w 156"/>
                <a:gd name="T77" fmla="*/ 162 h 872"/>
                <a:gd name="T78" fmla="*/ 150 w 156"/>
                <a:gd name="T79" fmla="*/ 136 h 872"/>
                <a:gd name="T80" fmla="*/ 144 w 156"/>
                <a:gd name="T81" fmla="*/ 110 h 872"/>
                <a:gd name="T82" fmla="*/ 138 w 156"/>
                <a:gd name="T83" fmla="*/ 86 h 872"/>
                <a:gd name="T84" fmla="*/ 128 w 156"/>
                <a:gd name="T85" fmla="*/ 66 h 872"/>
                <a:gd name="T86" fmla="*/ 116 w 156"/>
                <a:gd name="T87" fmla="*/ 48 h 872"/>
                <a:gd name="T88" fmla="*/ 102 w 156"/>
                <a:gd name="T89" fmla="*/ 32 h 872"/>
                <a:gd name="T90" fmla="*/ 94 w 156"/>
                <a:gd name="T91" fmla="*/ 26 h 872"/>
                <a:gd name="T92" fmla="*/ 86 w 156"/>
                <a:gd name="T93" fmla="*/ 20 h 872"/>
                <a:gd name="T94" fmla="*/ 86 w 156"/>
                <a:gd name="T95" fmla="*/ 20 h 872"/>
                <a:gd name="T96" fmla="*/ 66 w 156"/>
                <a:gd name="T97" fmla="*/ 12 h 872"/>
                <a:gd name="T98" fmla="*/ 44 w 156"/>
                <a:gd name="T99" fmla="*/ 8 h 872"/>
                <a:gd name="T100" fmla="*/ 0 w 156"/>
                <a:gd name="T101" fmla="*/ 0 h 872"/>
                <a:gd name="T102" fmla="*/ 0 w 156"/>
                <a:gd name="T103" fmla="*/ 0 h 872"/>
                <a:gd name="T104" fmla="*/ 0 w 156"/>
                <a:gd name="T105" fmla="*/ 16 h 872"/>
                <a:gd name="T106" fmla="*/ 2 w 156"/>
                <a:gd name="T107" fmla="*/ 32 h 872"/>
                <a:gd name="T108" fmla="*/ 4 w 156"/>
                <a:gd name="T109" fmla="*/ 48 h 872"/>
                <a:gd name="T110" fmla="*/ 10 w 156"/>
                <a:gd name="T111" fmla="*/ 66 h 872"/>
                <a:gd name="T112" fmla="*/ 18 w 156"/>
                <a:gd name="T113" fmla="*/ 96 h 872"/>
                <a:gd name="T114" fmla="*/ 22 w 156"/>
                <a:gd name="T115" fmla="*/ 110 h 872"/>
                <a:gd name="T116" fmla="*/ 22 w 156"/>
                <a:gd name="T117" fmla="*/ 12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872">
                  <a:moveTo>
                    <a:pt x="14" y="130"/>
                  </a:moveTo>
                  <a:lnTo>
                    <a:pt x="14" y="574"/>
                  </a:lnTo>
                  <a:lnTo>
                    <a:pt x="14" y="574"/>
                  </a:lnTo>
                  <a:lnTo>
                    <a:pt x="12" y="654"/>
                  </a:lnTo>
                  <a:lnTo>
                    <a:pt x="12" y="712"/>
                  </a:lnTo>
                  <a:lnTo>
                    <a:pt x="14" y="770"/>
                  </a:lnTo>
                  <a:lnTo>
                    <a:pt x="18" y="796"/>
                  </a:lnTo>
                  <a:lnTo>
                    <a:pt x="22" y="820"/>
                  </a:lnTo>
                  <a:lnTo>
                    <a:pt x="28" y="840"/>
                  </a:lnTo>
                  <a:lnTo>
                    <a:pt x="36" y="856"/>
                  </a:lnTo>
                  <a:lnTo>
                    <a:pt x="42" y="862"/>
                  </a:lnTo>
                  <a:lnTo>
                    <a:pt x="48" y="868"/>
                  </a:lnTo>
                  <a:lnTo>
                    <a:pt x="54" y="870"/>
                  </a:lnTo>
                  <a:lnTo>
                    <a:pt x="60" y="872"/>
                  </a:lnTo>
                  <a:lnTo>
                    <a:pt x="68" y="870"/>
                  </a:lnTo>
                  <a:lnTo>
                    <a:pt x="76" y="868"/>
                  </a:lnTo>
                  <a:lnTo>
                    <a:pt x="84" y="864"/>
                  </a:lnTo>
                  <a:lnTo>
                    <a:pt x="94" y="856"/>
                  </a:lnTo>
                  <a:lnTo>
                    <a:pt x="94" y="856"/>
                  </a:lnTo>
                  <a:lnTo>
                    <a:pt x="102" y="848"/>
                  </a:lnTo>
                  <a:lnTo>
                    <a:pt x="110" y="840"/>
                  </a:lnTo>
                  <a:lnTo>
                    <a:pt x="114" y="830"/>
                  </a:lnTo>
                  <a:lnTo>
                    <a:pt x="120" y="818"/>
                  </a:lnTo>
                  <a:lnTo>
                    <a:pt x="124" y="794"/>
                  </a:lnTo>
                  <a:lnTo>
                    <a:pt x="126" y="768"/>
                  </a:lnTo>
                  <a:lnTo>
                    <a:pt x="126" y="740"/>
                  </a:lnTo>
                  <a:lnTo>
                    <a:pt x="126" y="714"/>
                  </a:lnTo>
                  <a:lnTo>
                    <a:pt x="124" y="688"/>
                  </a:lnTo>
                  <a:lnTo>
                    <a:pt x="124" y="666"/>
                  </a:lnTo>
                  <a:lnTo>
                    <a:pt x="124" y="666"/>
                  </a:lnTo>
                  <a:lnTo>
                    <a:pt x="128" y="600"/>
                  </a:lnTo>
                  <a:lnTo>
                    <a:pt x="134" y="532"/>
                  </a:lnTo>
                  <a:lnTo>
                    <a:pt x="142" y="466"/>
                  </a:lnTo>
                  <a:lnTo>
                    <a:pt x="148" y="400"/>
                  </a:lnTo>
                  <a:lnTo>
                    <a:pt x="148" y="400"/>
                  </a:lnTo>
                  <a:lnTo>
                    <a:pt x="154" y="302"/>
                  </a:lnTo>
                  <a:lnTo>
                    <a:pt x="156" y="246"/>
                  </a:lnTo>
                  <a:lnTo>
                    <a:pt x="156" y="190"/>
                  </a:lnTo>
                  <a:lnTo>
                    <a:pt x="154" y="162"/>
                  </a:lnTo>
                  <a:lnTo>
                    <a:pt x="150" y="136"/>
                  </a:lnTo>
                  <a:lnTo>
                    <a:pt x="144" y="110"/>
                  </a:lnTo>
                  <a:lnTo>
                    <a:pt x="138" y="86"/>
                  </a:lnTo>
                  <a:lnTo>
                    <a:pt x="128" y="66"/>
                  </a:lnTo>
                  <a:lnTo>
                    <a:pt x="116" y="48"/>
                  </a:lnTo>
                  <a:lnTo>
                    <a:pt x="102" y="32"/>
                  </a:lnTo>
                  <a:lnTo>
                    <a:pt x="94" y="26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66" y="12"/>
                  </a:lnTo>
                  <a:lnTo>
                    <a:pt x="44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2" y="32"/>
                  </a:lnTo>
                  <a:lnTo>
                    <a:pt x="4" y="48"/>
                  </a:lnTo>
                  <a:lnTo>
                    <a:pt x="10" y="66"/>
                  </a:lnTo>
                  <a:lnTo>
                    <a:pt x="18" y="96"/>
                  </a:lnTo>
                  <a:lnTo>
                    <a:pt x="22" y="110"/>
                  </a:lnTo>
                  <a:lnTo>
                    <a:pt x="22" y="1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226"/>
            <p:cNvSpPr>
              <a:spLocks/>
            </p:cNvSpPr>
            <p:nvPr userDrawn="1"/>
          </p:nvSpPr>
          <p:spPr bwMode="auto">
            <a:xfrm>
              <a:off x="6065" y="-1304"/>
              <a:ext cx="132" cy="644"/>
            </a:xfrm>
            <a:custGeom>
              <a:avLst/>
              <a:gdLst>
                <a:gd name="T0" fmla="*/ 4 w 132"/>
                <a:gd name="T1" fmla="*/ 92 h 644"/>
                <a:gd name="T2" fmla="*/ 4 w 132"/>
                <a:gd name="T3" fmla="*/ 92 h 644"/>
                <a:gd name="T4" fmla="*/ 2 w 132"/>
                <a:gd name="T5" fmla="*/ 220 h 644"/>
                <a:gd name="T6" fmla="*/ 0 w 132"/>
                <a:gd name="T7" fmla="*/ 308 h 644"/>
                <a:gd name="T8" fmla="*/ 0 w 132"/>
                <a:gd name="T9" fmla="*/ 354 h 644"/>
                <a:gd name="T10" fmla="*/ 2 w 132"/>
                <a:gd name="T11" fmla="*/ 400 h 644"/>
                <a:gd name="T12" fmla="*/ 6 w 132"/>
                <a:gd name="T13" fmla="*/ 446 h 644"/>
                <a:gd name="T14" fmla="*/ 12 w 132"/>
                <a:gd name="T15" fmla="*/ 490 h 644"/>
                <a:gd name="T16" fmla="*/ 18 w 132"/>
                <a:gd name="T17" fmla="*/ 530 h 644"/>
                <a:gd name="T18" fmla="*/ 28 w 132"/>
                <a:gd name="T19" fmla="*/ 566 h 644"/>
                <a:gd name="T20" fmla="*/ 34 w 132"/>
                <a:gd name="T21" fmla="*/ 582 h 644"/>
                <a:gd name="T22" fmla="*/ 40 w 132"/>
                <a:gd name="T23" fmla="*/ 596 h 644"/>
                <a:gd name="T24" fmla="*/ 48 w 132"/>
                <a:gd name="T25" fmla="*/ 610 h 644"/>
                <a:gd name="T26" fmla="*/ 56 w 132"/>
                <a:gd name="T27" fmla="*/ 620 h 644"/>
                <a:gd name="T28" fmla="*/ 64 w 132"/>
                <a:gd name="T29" fmla="*/ 630 h 644"/>
                <a:gd name="T30" fmla="*/ 74 w 132"/>
                <a:gd name="T31" fmla="*/ 636 h 644"/>
                <a:gd name="T32" fmla="*/ 86 w 132"/>
                <a:gd name="T33" fmla="*/ 642 h 644"/>
                <a:gd name="T34" fmla="*/ 96 w 132"/>
                <a:gd name="T35" fmla="*/ 644 h 644"/>
                <a:gd name="T36" fmla="*/ 96 w 132"/>
                <a:gd name="T37" fmla="*/ 644 h 644"/>
                <a:gd name="T38" fmla="*/ 106 w 132"/>
                <a:gd name="T39" fmla="*/ 628 h 644"/>
                <a:gd name="T40" fmla="*/ 114 w 132"/>
                <a:gd name="T41" fmla="*/ 612 h 644"/>
                <a:gd name="T42" fmla="*/ 120 w 132"/>
                <a:gd name="T43" fmla="*/ 594 h 644"/>
                <a:gd name="T44" fmla="*/ 126 w 132"/>
                <a:gd name="T45" fmla="*/ 576 h 644"/>
                <a:gd name="T46" fmla="*/ 128 w 132"/>
                <a:gd name="T47" fmla="*/ 556 h 644"/>
                <a:gd name="T48" fmla="*/ 130 w 132"/>
                <a:gd name="T49" fmla="*/ 536 h 644"/>
                <a:gd name="T50" fmla="*/ 132 w 132"/>
                <a:gd name="T51" fmla="*/ 496 h 644"/>
                <a:gd name="T52" fmla="*/ 132 w 132"/>
                <a:gd name="T53" fmla="*/ 454 h 644"/>
                <a:gd name="T54" fmla="*/ 130 w 132"/>
                <a:gd name="T55" fmla="*/ 412 h 644"/>
                <a:gd name="T56" fmla="*/ 128 w 132"/>
                <a:gd name="T57" fmla="*/ 372 h 644"/>
                <a:gd name="T58" fmla="*/ 130 w 132"/>
                <a:gd name="T59" fmla="*/ 334 h 644"/>
                <a:gd name="T60" fmla="*/ 130 w 132"/>
                <a:gd name="T61" fmla="*/ 334 h 644"/>
                <a:gd name="T62" fmla="*/ 132 w 132"/>
                <a:gd name="T63" fmla="*/ 248 h 644"/>
                <a:gd name="T64" fmla="*/ 132 w 132"/>
                <a:gd name="T65" fmla="*/ 206 h 644"/>
                <a:gd name="T66" fmla="*/ 132 w 132"/>
                <a:gd name="T67" fmla="*/ 166 h 644"/>
                <a:gd name="T68" fmla="*/ 130 w 132"/>
                <a:gd name="T69" fmla="*/ 124 h 644"/>
                <a:gd name="T70" fmla="*/ 126 w 132"/>
                <a:gd name="T71" fmla="*/ 84 h 644"/>
                <a:gd name="T72" fmla="*/ 120 w 132"/>
                <a:gd name="T73" fmla="*/ 42 h 644"/>
                <a:gd name="T74" fmla="*/ 112 w 132"/>
                <a:gd name="T75" fmla="*/ 0 h 644"/>
                <a:gd name="T76" fmla="*/ 112 w 132"/>
                <a:gd name="T77" fmla="*/ 0 h 644"/>
                <a:gd name="T78" fmla="*/ 68 w 132"/>
                <a:gd name="T79" fmla="*/ 0 h 644"/>
                <a:gd name="T80" fmla="*/ 22 w 132"/>
                <a:gd name="T81" fmla="*/ 0 h 644"/>
                <a:gd name="T82" fmla="*/ 22 w 132"/>
                <a:gd name="T83" fmla="*/ 0 h 644"/>
                <a:gd name="T84" fmla="*/ 14 w 132"/>
                <a:gd name="T85" fmla="*/ 28 h 644"/>
                <a:gd name="T86" fmla="*/ 6 w 132"/>
                <a:gd name="T87" fmla="*/ 56 h 644"/>
                <a:gd name="T88" fmla="*/ 4 w 132"/>
                <a:gd name="T89" fmla="*/ 86 h 644"/>
                <a:gd name="T90" fmla="*/ 4 w 132"/>
                <a:gd name="T91" fmla="*/ 100 h 644"/>
                <a:gd name="T92" fmla="*/ 4 w 132"/>
                <a:gd name="T93" fmla="*/ 116 h 644"/>
                <a:gd name="T94" fmla="*/ 4 w 132"/>
                <a:gd name="T95" fmla="*/ 92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2" h="644">
                  <a:moveTo>
                    <a:pt x="4" y="92"/>
                  </a:moveTo>
                  <a:lnTo>
                    <a:pt x="4" y="92"/>
                  </a:lnTo>
                  <a:lnTo>
                    <a:pt x="2" y="220"/>
                  </a:lnTo>
                  <a:lnTo>
                    <a:pt x="0" y="308"/>
                  </a:lnTo>
                  <a:lnTo>
                    <a:pt x="0" y="354"/>
                  </a:lnTo>
                  <a:lnTo>
                    <a:pt x="2" y="400"/>
                  </a:lnTo>
                  <a:lnTo>
                    <a:pt x="6" y="446"/>
                  </a:lnTo>
                  <a:lnTo>
                    <a:pt x="12" y="490"/>
                  </a:lnTo>
                  <a:lnTo>
                    <a:pt x="18" y="530"/>
                  </a:lnTo>
                  <a:lnTo>
                    <a:pt x="28" y="566"/>
                  </a:lnTo>
                  <a:lnTo>
                    <a:pt x="34" y="582"/>
                  </a:lnTo>
                  <a:lnTo>
                    <a:pt x="40" y="596"/>
                  </a:lnTo>
                  <a:lnTo>
                    <a:pt x="48" y="610"/>
                  </a:lnTo>
                  <a:lnTo>
                    <a:pt x="56" y="620"/>
                  </a:lnTo>
                  <a:lnTo>
                    <a:pt x="64" y="630"/>
                  </a:lnTo>
                  <a:lnTo>
                    <a:pt x="74" y="636"/>
                  </a:lnTo>
                  <a:lnTo>
                    <a:pt x="86" y="642"/>
                  </a:lnTo>
                  <a:lnTo>
                    <a:pt x="96" y="644"/>
                  </a:lnTo>
                  <a:lnTo>
                    <a:pt x="96" y="644"/>
                  </a:lnTo>
                  <a:lnTo>
                    <a:pt x="106" y="628"/>
                  </a:lnTo>
                  <a:lnTo>
                    <a:pt x="114" y="612"/>
                  </a:lnTo>
                  <a:lnTo>
                    <a:pt x="120" y="594"/>
                  </a:lnTo>
                  <a:lnTo>
                    <a:pt x="126" y="576"/>
                  </a:lnTo>
                  <a:lnTo>
                    <a:pt x="128" y="556"/>
                  </a:lnTo>
                  <a:lnTo>
                    <a:pt x="130" y="536"/>
                  </a:lnTo>
                  <a:lnTo>
                    <a:pt x="132" y="496"/>
                  </a:lnTo>
                  <a:lnTo>
                    <a:pt x="132" y="454"/>
                  </a:lnTo>
                  <a:lnTo>
                    <a:pt x="130" y="412"/>
                  </a:lnTo>
                  <a:lnTo>
                    <a:pt x="128" y="372"/>
                  </a:lnTo>
                  <a:lnTo>
                    <a:pt x="130" y="334"/>
                  </a:lnTo>
                  <a:lnTo>
                    <a:pt x="130" y="334"/>
                  </a:lnTo>
                  <a:lnTo>
                    <a:pt x="132" y="248"/>
                  </a:lnTo>
                  <a:lnTo>
                    <a:pt x="132" y="206"/>
                  </a:lnTo>
                  <a:lnTo>
                    <a:pt x="132" y="166"/>
                  </a:lnTo>
                  <a:lnTo>
                    <a:pt x="130" y="124"/>
                  </a:lnTo>
                  <a:lnTo>
                    <a:pt x="126" y="84"/>
                  </a:lnTo>
                  <a:lnTo>
                    <a:pt x="120" y="42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6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28"/>
                  </a:lnTo>
                  <a:lnTo>
                    <a:pt x="6" y="56"/>
                  </a:lnTo>
                  <a:lnTo>
                    <a:pt x="4" y="86"/>
                  </a:lnTo>
                  <a:lnTo>
                    <a:pt x="4" y="100"/>
                  </a:lnTo>
                  <a:lnTo>
                    <a:pt x="4" y="116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227"/>
            <p:cNvSpPr>
              <a:spLocks/>
            </p:cNvSpPr>
            <p:nvPr userDrawn="1"/>
          </p:nvSpPr>
          <p:spPr bwMode="auto">
            <a:xfrm>
              <a:off x="6065" y="-1304"/>
              <a:ext cx="132" cy="644"/>
            </a:xfrm>
            <a:custGeom>
              <a:avLst/>
              <a:gdLst>
                <a:gd name="T0" fmla="*/ 4 w 132"/>
                <a:gd name="T1" fmla="*/ 92 h 644"/>
                <a:gd name="T2" fmla="*/ 4 w 132"/>
                <a:gd name="T3" fmla="*/ 92 h 644"/>
                <a:gd name="T4" fmla="*/ 2 w 132"/>
                <a:gd name="T5" fmla="*/ 220 h 644"/>
                <a:gd name="T6" fmla="*/ 0 w 132"/>
                <a:gd name="T7" fmla="*/ 308 h 644"/>
                <a:gd name="T8" fmla="*/ 0 w 132"/>
                <a:gd name="T9" fmla="*/ 354 h 644"/>
                <a:gd name="T10" fmla="*/ 2 w 132"/>
                <a:gd name="T11" fmla="*/ 400 h 644"/>
                <a:gd name="T12" fmla="*/ 6 w 132"/>
                <a:gd name="T13" fmla="*/ 446 h 644"/>
                <a:gd name="T14" fmla="*/ 12 w 132"/>
                <a:gd name="T15" fmla="*/ 490 h 644"/>
                <a:gd name="T16" fmla="*/ 18 w 132"/>
                <a:gd name="T17" fmla="*/ 530 h 644"/>
                <a:gd name="T18" fmla="*/ 28 w 132"/>
                <a:gd name="T19" fmla="*/ 566 h 644"/>
                <a:gd name="T20" fmla="*/ 34 w 132"/>
                <a:gd name="T21" fmla="*/ 582 h 644"/>
                <a:gd name="T22" fmla="*/ 40 w 132"/>
                <a:gd name="T23" fmla="*/ 596 h 644"/>
                <a:gd name="T24" fmla="*/ 48 w 132"/>
                <a:gd name="T25" fmla="*/ 610 h 644"/>
                <a:gd name="T26" fmla="*/ 56 w 132"/>
                <a:gd name="T27" fmla="*/ 620 h 644"/>
                <a:gd name="T28" fmla="*/ 64 w 132"/>
                <a:gd name="T29" fmla="*/ 630 h 644"/>
                <a:gd name="T30" fmla="*/ 74 w 132"/>
                <a:gd name="T31" fmla="*/ 636 h 644"/>
                <a:gd name="T32" fmla="*/ 86 w 132"/>
                <a:gd name="T33" fmla="*/ 642 h 644"/>
                <a:gd name="T34" fmla="*/ 96 w 132"/>
                <a:gd name="T35" fmla="*/ 644 h 644"/>
                <a:gd name="T36" fmla="*/ 96 w 132"/>
                <a:gd name="T37" fmla="*/ 644 h 644"/>
                <a:gd name="T38" fmla="*/ 106 w 132"/>
                <a:gd name="T39" fmla="*/ 628 h 644"/>
                <a:gd name="T40" fmla="*/ 114 w 132"/>
                <a:gd name="T41" fmla="*/ 612 h 644"/>
                <a:gd name="T42" fmla="*/ 120 w 132"/>
                <a:gd name="T43" fmla="*/ 594 h 644"/>
                <a:gd name="T44" fmla="*/ 126 w 132"/>
                <a:gd name="T45" fmla="*/ 576 h 644"/>
                <a:gd name="T46" fmla="*/ 128 w 132"/>
                <a:gd name="T47" fmla="*/ 556 h 644"/>
                <a:gd name="T48" fmla="*/ 130 w 132"/>
                <a:gd name="T49" fmla="*/ 536 h 644"/>
                <a:gd name="T50" fmla="*/ 132 w 132"/>
                <a:gd name="T51" fmla="*/ 496 h 644"/>
                <a:gd name="T52" fmla="*/ 132 w 132"/>
                <a:gd name="T53" fmla="*/ 454 h 644"/>
                <a:gd name="T54" fmla="*/ 130 w 132"/>
                <a:gd name="T55" fmla="*/ 412 h 644"/>
                <a:gd name="T56" fmla="*/ 128 w 132"/>
                <a:gd name="T57" fmla="*/ 372 h 644"/>
                <a:gd name="T58" fmla="*/ 130 w 132"/>
                <a:gd name="T59" fmla="*/ 334 h 644"/>
                <a:gd name="T60" fmla="*/ 130 w 132"/>
                <a:gd name="T61" fmla="*/ 334 h 644"/>
                <a:gd name="T62" fmla="*/ 132 w 132"/>
                <a:gd name="T63" fmla="*/ 248 h 644"/>
                <a:gd name="T64" fmla="*/ 132 w 132"/>
                <a:gd name="T65" fmla="*/ 206 h 644"/>
                <a:gd name="T66" fmla="*/ 132 w 132"/>
                <a:gd name="T67" fmla="*/ 166 h 644"/>
                <a:gd name="T68" fmla="*/ 130 w 132"/>
                <a:gd name="T69" fmla="*/ 124 h 644"/>
                <a:gd name="T70" fmla="*/ 126 w 132"/>
                <a:gd name="T71" fmla="*/ 84 h 644"/>
                <a:gd name="T72" fmla="*/ 120 w 132"/>
                <a:gd name="T73" fmla="*/ 42 h 644"/>
                <a:gd name="T74" fmla="*/ 112 w 132"/>
                <a:gd name="T75" fmla="*/ 0 h 644"/>
                <a:gd name="T76" fmla="*/ 112 w 132"/>
                <a:gd name="T77" fmla="*/ 0 h 644"/>
                <a:gd name="T78" fmla="*/ 68 w 132"/>
                <a:gd name="T79" fmla="*/ 0 h 644"/>
                <a:gd name="T80" fmla="*/ 22 w 132"/>
                <a:gd name="T81" fmla="*/ 0 h 644"/>
                <a:gd name="T82" fmla="*/ 22 w 132"/>
                <a:gd name="T83" fmla="*/ 0 h 644"/>
                <a:gd name="T84" fmla="*/ 14 w 132"/>
                <a:gd name="T85" fmla="*/ 28 h 644"/>
                <a:gd name="T86" fmla="*/ 6 w 132"/>
                <a:gd name="T87" fmla="*/ 56 h 644"/>
                <a:gd name="T88" fmla="*/ 4 w 132"/>
                <a:gd name="T89" fmla="*/ 86 h 644"/>
                <a:gd name="T90" fmla="*/ 4 w 132"/>
                <a:gd name="T91" fmla="*/ 100 h 644"/>
                <a:gd name="T92" fmla="*/ 4 w 132"/>
                <a:gd name="T93" fmla="*/ 116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2" h="644">
                  <a:moveTo>
                    <a:pt x="4" y="92"/>
                  </a:moveTo>
                  <a:lnTo>
                    <a:pt x="4" y="92"/>
                  </a:lnTo>
                  <a:lnTo>
                    <a:pt x="2" y="220"/>
                  </a:lnTo>
                  <a:lnTo>
                    <a:pt x="0" y="308"/>
                  </a:lnTo>
                  <a:lnTo>
                    <a:pt x="0" y="354"/>
                  </a:lnTo>
                  <a:lnTo>
                    <a:pt x="2" y="400"/>
                  </a:lnTo>
                  <a:lnTo>
                    <a:pt x="6" y="446"/>
                  </a:lnTo>
                  <a:lnTo>
                    <a:pt x="12" y="490"/>
                  </a:lnTo>
                  <a:lnTo>
                    <a:pt x="18" y="530"/>
                  </a:lnTo>
                  <a:lnTo>
                    <a:pt x="28" y="566"/>
                  </a:lnTo>
                  <a:lnTo>
                    <a:pt x="34" y="582"/>
                  </a:lnTo>
                  <a:lnTo>
                    <a:pt x="40" y="596"/>
                  </a:lnTo>
                  <a:lnTo>
                    <a:pt x="48" y="610"/>
                  </a:lnTo>
                  <a:lnTo>
                    <a:pt x="56" y="620"/>
                  </a:lnTo>
                  <a:lnTo>
                    <a:pt x="64" y="630"/>
                  </a:lnTo>
                  <a:lnTo>
                    <a:pt x="74" y="636"/>
                  </a:lnTo>
                  <a:lnTo>
                    <a:pt x="86" y="642"/>
                  </a:lnTo>
                  <a:lnTo>
                    <a:pt x="96" y="644"/>
                  </a:lnTo>
                  <a:lnTo>
                    <a:pt x="96" y="644"/>
                  </a:lnTo>
                  <a:lnTo>
                    <a:pt x="106" y="628"/>
                  </a:lnTo>
                  <a:lnTo>
                    <a:pt x="114" y="612"/>
                  </a:lnTo>
                  <a:lnTo>
                    <a:pt x="120" y="594"/>
                  </a:lnTo>
                  <a:lnTo>
                    <a:pt x="126" y="576"/>
                  </a:lnTo>
                  <a:lnTo>
                    <a:pt x="128" y="556"/>
                  </a:lnTo>
                  <a:lnTo>
                    <a:pt x="130" y="536"/>
                  </a:lnTo>
                  <a:lnTo>
                    <a:pt x="132" y="496"/>
                  </a:lnTo>
                  <a:lnTo>
                    <a:pt x="132" y="454"/>
                  </a:lnTo>
                  <a:lnTo>
                    <a:pt x="130" y="412"/>
                  </a:lnTo>
                  <a:lnTo>
                    <a:pt x="128" y="372"/>
                  </a:lnTo>
                  <a:lnTo>
                    <a:pt x="130" y="334"/>
                  </a:lnTo>
                  <a:lnTo>
                    <a:pt x="130" y="334"/>
                  </a:lnTo>
                  <a:lnTo>
                    <a:pt x="132" y="248"/>
                  </a:lnTo>
                  <a:lnTo>
                    <a:pt x="132" y="206"/>
                  </a:lnTo>
                  <a:lnTo>
                    <a:pt x="132" y="166"/>
                  </a:lnTo>
                  <a:lnTo>
                    <a:pt x="130" y="124"/>
                  </a:lnTo>
                  <a:lnTo>
                    <a:pt x="126" y="84"/>
                  </a:lnTo>
                  <a:lnTo>
                    <a:pt x="120" y="42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6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28"/>
                  </a:lnTo>
                  <a:lnTo>
                    <a:pt x="6" y="56"/>
                  </a:lnTo>
                  <a:lnTo>
                    <a:pt x="4" y="86"/>
                  </a:lnTo>
                  <a:lnTo>
                    <a:pt x="4" y="100"/>
                  </a:lnTo>
                  <a:lnTo>
                    <a:pt x="4" y="1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228"/>
            <p:cNvSpPr>
              <a:spLocks/>
            </p:cNvSpPr>
            <p:nvPr userDrawn="1"/>
          </p:nvSpPr>
          <p:spPr bwMode="auto">
            <a:xfrm>
              <a:off x="6501" y="-1468"/>
              <a:ext cx="240" cy="704"/>
            </a:xfrm>
            <a:custGeom>
              <a:avLst/>
              <a:gdLst>
                <a:gd name="T0" fmla="*/ 12 w 240"/>
                <a:gd name="T1" fmla="*/ 226 h 704"/>
                <a:gd name="T2" fmla="*/ 12 w 240"/>
                <a:gd name="T3" fmla="*/ 226 h 704"/>
                <a:gd name="T4" fmla="*/ 42 w 240"/>
                <a:gd name="T5" fmla="*/ 308 h 704"/>
                <a:gd name="T6" fmla="*/ 74 w 240"/>
                <a:gd name="T7" fmla="*/ 388 h 704"/>
                <a:gd name="T8" fmla="*/ 104 w 240"/>
                <a:gd name="T9" fmla="*/ 470 h 704"/>
                <a:gd name="T10" fmla="*/ 118 w 240"/>
                <a:gd name="T11" fmla="*/ 512 h 704"/>
                <a:gd name="T12" fmla="*/ 130 w 240"/>
                <a:gd name="T13" fmla="*/ 552 h 704"/>
                <a:gd name="T14" fmla="*/ 130 w 240"/>
                <a:gd name="T15" fmla="*/ 552 h 704"/>
                <a:gd name="T16" fmla="*/ 138 w 240"/>
                <a:gd name="T17" fmla="*/ 580 h 704"/>
                <a:gd name="T18" fmla="*/ 150 w 240"/>
                <a:gd name="T19" fmla="*/ 614 h 704"/>
                <a:gd name="T20" fmla="*/ 166 w 240"/>
                <a:gd name="T21" fmla="*/ 650 h 704"/>
                <a:gd name="T22" fmla="*/ 184 w 240"/>
                <a:gd name="T23" fmla="*/ 680 h 704"/>
                <a:gd name="T24" fmla="*/ 192 w 240"/>
                <a:gd name="T25" fmla="*/ 692 h 704"/>
                <a:gd name="T26" fmla="*/ 200 w 240"/>
                <a:gd name="T27" fmla="*/ 700 h 704"/>
                <a:gd name="T28" fmla="*/ 208 w 240"/>
                <a:gd name="T29" fmla="*/ 704 h 704"/>
                <a:gd name="T30" fmla="*/ 212 w 240"/>
                <a:gd name="T31" fmla="*/ 704 h 704"/>
                <a:gd name="T32" fmla="*/ 216 w 240"/>
                <a:gd name="T33" fmla="*/ 704 h 704"/>
                <a:gd name="T34" fmla="*/ 220 w 240"/>
                <a:gd name="T35" fmla="*/ 702 h 704"/>
                <a:gd name="T36" fmla="*/ 224 w 240"/>
                <a:gd name="T37" fmla="*/ 698 h 704"/>
                <a:gd name="T38" fmla="*/ 230 w 240"/>
                <a:gd name="T39" fmla="*/ 686 h 704"/>
                <a:gd name="T40" fmla="*/ 234 w 240"/>
                <a:gd name="T41" fmla="*/ 666 h 704"/>
                <a:gd name="T42" fmla="*/ 238 w 240"/>
                <a:gd name="T43" fmla="*/ 638 h 704"/>
                <a:gd name="T44" fmla="*/ 238 w 240"/>
                <a:gd name="T45" fmla="*/ 638 h 704"/>
                <a:gd name="T46" fmla="*/ 240 w 240"/>
                <a:gd name="T47" fmla="*/ 618 h 704"/>
                <a:gd name="T48" fmla="*/ 240 w 240"/>
                <a:gd name="T49" fmla="*/ 596 h 704"/>
                <a:gd name="T50" fmla="*/ 236 w 240"/>
                <a:gd name="T51" fmla="*/ 554 h 704"/>
                <a:gd name="T52" fmla="*/ 228 w 240"/>
                <a:gd name="T53" fmla="*/ 512 h 704"/>
                <a:gd name="T54" fmla="*/ 218 w 240"/>
                <a:gd name="T55" fmla="*/ 470 h 704"/>
                <a:gd name="T56" fmla="*/ 192 w 240"/>
                <a:gd name="T57" fmla="*/ 386 h 704"/>
                <a:gd name="T58" fmla="*/ 180 w 240"/>
                <a:gd name="T59" fmla="*/ 344 h 704"/>
                <a:gd name="T60" fmla="*/ 168 w 240"/>
                <a:gd name="T61" fmla="*/ 304 h 704"/>
                <a:gd name="T62" fmla="*/ 168 w 240"/>
                <a:gd name="T63" fmla="*/ 304 h 704"/>
                <a:gd name="T64" fmla="*/ 160 w 240"/>
                <a:gd name="T65" fmla="*/ 266 h 704"/>
                <a:gd name="T66" fmla="*/ 152 w 240"/>
                <a:gd name="T67" fmla="*/ 226 h 704"/>
                <a:gd name="T68" fmla="*/ 140 w 240"/>
                <a:gd name="T69" fmla="*/ 150 h 704"/>
                <a:gd name="T70" fmla="*/ 132 w 240"/>
                <a:gd name="T71" fmla="*/ 112 h 704"/>
                <a:gd name="T72" fmla="*/ 122 w 240"/>
                <a:gd name="T73" fmla="*/ 74 h 704"/>
                <a:gd name="T74" fmla="*/ 112 w 240"/>
                <a:gd name="T75" fmla="*/ 38 h 704"/>
                <a:gd name="T76" fmla="*/ 96 w 240"/>
                <a:gd name="T77" fmla="*/ 0 h 704"/>
                <a:gd name="T78" fmla="*/ 96 w 240"/>
                <a:gd name="T79" fmla="*/ 0 h 704"/>
                <a:gd name="T80" fmla="*/ 74 w 240"/>
                <a:gd name="T81" fmla="*/ 22 h 704"/>
                <a:gd name="T82" fmla="*/ 54 w 240"/>
                <a:gd name="T83" fmla="*/ 48 h 704"/>
                <a:gd name="T84" fmla="*/ 36 w 240"/>
                <a:gd name="T85" fmla="*/ 80 h 704"/>
                <a:gd name="T86" fmla="*/ 20 w 240"/>
                <a:gd name="T87" fmla="*/ 112 h 704"/>
                <a:gd name="T88" fmla="*/ 8 w 240"/>
                <a:gd name="T89" fmla="*/ 146 h 704"/>
                <a:gd name="T90" fmla="*/ 4 w 240"/>
                <a:gd name="T91" fmla="*/ 162 h 704"/>
                <a:gd name="T92" fmla="*/ 2 w 240"/>
                <a:gd name="T93" fmla="*/ 178 h 704"/>
                <a:gd name="T94" fmla="*/ 0 w 240"/>
                <a:gd name="T95" fmla="*/ 196 h 704"/>
                <a:gd name="T96" fmla="*/ 0 w 240"/>
                <a:gd name="T97" fmla="*/ 212 h 704"/>
                <a:gd name="T98" fmla="*/ 2 w 240"/>
                <a:gd name="T99" fmla="*/ 226 h 704"/>
                <a:gd name="T100" fmla="*/ 6 w 240"/>
                <a:gd name="T101" fmla="*/ 242 h 704"/>
                <a:gd name="T102" fmla="*/ 12 w 240"/>
                <a:gd name="T103" fmla="*/ 226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704">
                  <a:moveTo>
                    <a:pt x="12" y="226"/>
                  </a:moveTo>
                  <a:lnTo>
                    <a:pt x="12" y="226"/>
                  </a:lnTo>
                  <a:lnTo>
                    <a:pt x="42" y="308"/>
                  </a:lnTo>
                  <a:lnTo>
                    <a:pt x="74" y="388"/>
                  </a:lnTo>
                  <a:lnTo>
                    <a:pt x="104" y="470"/>
                  </a:lnTo>
                  <a:lnTo>
                    <a:pt x="118" y="512"/>
                  </a:lnTo>
                  <a:lnTo>
                    <a:pt x="130" y="552"/>
                  </a:lnTo>
                  <a:lnTo>
                    <a:pt x="130" y="552"/>
                  </a:lnTo>
                  <a:lnTo>
                    <a:pt x="138" y="580"/>
                  </a:lnTo>
                  <a:lnTo>
                    <a:pt x="150" y="614"/>
                  </a:lnTo>
                  <a:lnTo>
                    <a:pt x="166" y="650"/>
                  </a:lnTo>
                  <a:lnTo>
                    <a:pt x="184" y="680"/>
                  </a:lnTo>
                  <a:lnTo>
                    <a:pt x="192" y="692"/>
                  </a:lnTo>
                  <a:lnTo>
                    <a:pt x="200" y="700"/>
                  </a:lnTo>
                  <a:lnTo>
                    <a:pt x="208" y="704"/>
                  </a:lnTo>
                  <a:lnTo>
                    <a:pt x="212" y="704"/>
                  </a:lnTo>
                  <a:lnTo>
                    <a:pt x="216" y="704"/>
                  </a:lnTo>
                  <a:lnTo>
                    <a:pt x="220" y="702"/>
                  </a:lnTo>
                  <a:lnTo>
                    <a:pt x="224" y="698"/>
                  </a:lnTo>
                  <a:lnTo>
                    <a:pt x="230" y="686"/>
                  </a:lnTo>
                  <a:lnTo>
                    <a:pt x="234" y="666"/>
                  </a:lnTo>
                  <a:lnTo>
                    <a:pt x="238" y="638"/>
                  </a:lnTo>
                  <a:lnTo>
                    <a:pt x="238" y="638"/>
                  </a:lnTo>
                  <a:lnTo>
                    <a:pt x="240" y="618"/>
                  </a:lnTo>
                  <a:lnTo>
                    <a:pt x="240" y="596"/>
                  </a:lnTo>
                  <a:lnTo>
                    <a:pt x="236" y="554"/>
                  </a:lnTo>
                  <a:lnTo>
                    <a:pt x="228" y="512"/>
                  </a:lnTo>
                  <a:lnTo>
                    <a:pt x="218" y="470"/>
                  </a:lnTo>
                  <a:lnTo>
                    <a:pt x="192" y="386"/>
                  </a:lnTo>
                  <a:lnTo>
                    <a:pt x="180" y="344"/>
                  </a:lnTo>
                  <a:lnTo>
                    <a:pt x="168" y="304"/>
                  </a:lnTo>
                  <a:lnTo>
                    <a:pt x="168" y="304"/>
                  </a:lnTo>
                  <a:lnTo>
                    <a:pt x="160" y="266"/>
                  </a:lnTo>
                  <a:lnTo>
                    <a:pt x="152" y="226"/>
                  </a:lnTo>
                  <a:lnTo>
                    <a:pt x="140" y="150"/>
                  </a:lnTo>
                  <a:lnTo>
                    <a:pt x="132" y="112"/>
                  </a:lnTo>
                  <a:lnTo>
                    <a:pt x="122" y="74"/>
                  </a:lnTo>
                  <a:lnTo>
                    <a:pt x="112" y="38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74" y="22"/>
                  </a:lnTo>
                  <a:lnTo>
                    <a:pt x="54" y="48"/>
                  </a:lnTo>
                  <a:lnTo>
                    <a:pt x="36" y="80"/>
                  </a:lnTo>
                  <a:lnTo>
                    <a:pt x="20" y="112"/>
                  </a:lnTo>
                  <a:lnTo>
                    <a:pt x="8" y="146"/>
                  </a:lnTo>
                  <a:lnTo>
                    <a:pt x="4" y="162"/>
                  </a:lnTo>
                  <a:lnTo>
                    <a:pt x="2" y="178"/>
                  </a:lnTo>
                  <a:lnTo>
                    <a:pt x="0" y="196"/>
                  </a:lnTo>
                  <a:lnTo>
                    <a:pt x="0" y="212"/>
                  </a:lnTo>
                  <a:lnTo>
                    <a:pt x="2" y="226"/>
                  </a:lnTo>
                  <a:lnTo>
                    <a:pt x="6" y="242"/>
                  </a:lnTo>
                  <a:lnTo>
                    <a:pt x="12" y="2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229"/>
            <p:cNvSpPr>
              <a:spLocks/>
            </p:cNvSpPr>
            <p:nvPr userDrawn="1"/>
          </p:nvSpPr>
          <p:spPr bwMode="auto">
            <a:xfrm>
              <a:off x="6501" y="-1468"/>
              <a:ext cx="240" cy="704"/>
            </a:xfrm>
            <a:custGeom>
              <a:avLst/>
              <a:gdLst>
                <a:gd name="T0" fmla="*/ 12 w 240"/>
                <a:gd name="T1" fmla="*/ 226 h 704"/>
                <a:gd name="T2" fmla="*/ 12 w 240"/>
                <a:gd name="T3" fmla="*/ 226 h 704"/>
                <a:gd name="T4" fmla="*/ 42 w 240"/>
                <a:gd name="T5" fmla="*/ 308 h 704"/>
                <a:gd name="T6" fmla="*/ 74 w 240"/>
                <a:gd name="T7" fmla="*/ 388 h 704"/>
                <a:gd name="T8" fmla="*/ 104 w 240"/>
                <a:gd name="T9" fmla="*/ 470 h 704"/>
                <a:gd name="T10" fmla="*/ 118 w 240"/>
                <a:gd name="T11" fmla="*/ 512 h 704"/>
                <a:gd name="T12" fmla="*/ 130 w 240"/>
                <a:gd name="T13" fmla="*/ 552 h 704"/>
                <a:gd name="T14" fmla="*/ 130 w 240"/>
                <a:gd name="T15" fmla="*/ 552 h 704"/>
                <a:gd name="T16" fmla="*/ 138 w 240"/>
                <a:gd name="T17" fmla="*/ 580 h 704"/>
                <a:gd name="T18" fmla="*/ 150 w 240"/>
                <a:gd name="T19" fmla="*/ 614 h 704"/>
                <a:gd name="T20" fmla="*/ 166 w 240"/>
                <a:gd name="T21" fmla="*/ 650 h 704"/>
                <a:gd name="T22" fmla="*/ 184 w 240"/>
                <a:gd name="T23" fmla="*/ 680 h 704"/>
                <a:gd name="T24" fmla="*/ 192 w 240"/>
                <a:gd name="T25" fmla="*/ 692 h 704"/>
                <a:gd name="T26" fmla="*/ 200 w 240"/>
                <a:gd name="T27" fmla="*/ 700 h 704"/>
                <a:gd name="T28" fmla="*/ 208 w 240"/>
                <a:gd name="T29" fmla="*/ 704 h 704"/>
                <a:gd name="T30" fmla="*/ 212 w 240"/>
                <a:gd name="T31" fmla="*/ 704 h 704"/>
                <a:gd name="T32" fmla="*/ 216 w 240"/>
                <a:gd name="T33" fmla="*/ 704 h 704"/>
                <a:gd name="T34" fmla="*/ 220 w 240"/>
                <a:gd name="T35" fmla="*/ 702 h 704"/>
                <a:gd name="T36" fmla="*/ 224 w 240"/>
                <a:gd name="T37" fmla="*/ 698 h 704"/>
                <a:gd name="T38" fmla="*/ 230 w 240"/>
                <a:gd name="T39" fmla="*/ 686 h 704"/>
                <a:gd name="T40" fmla="*/ 234 w 240"/>
                <a:gd name="T41" fmla="*/ 666 h 704"/>
                <a:gd name="T42" fmla="*/ 238 w 240"/>
                <a:gd name="T43" fmla="*/ 638 h 704"/>
                <a:gd name="T44" fmla="*/ 238 w 240"/>
                <a:gd name="T45" fmla="*/ 638 h 704"/>
                <a:gd name="T46" fmla="*/ 240 w 240"/>
                <a:gd name="T47" fmla="*/ 618 h 704"/>
                <a:gd name="T48" fmla="*/ 240 w 240"/>
                <a:gd name="T49" fmla="*/ 596 h 704"/>
                <a:gd name="T50" fmla="*/ 236 w 240"/>
                <a:gd name="T51" fmla="*/ 554 h 704"/>
                <a:gd name="T52" fmla="*/ 228 w 240"/>
                <a:gd name="T53" fmla="*/ 512 h 704"/>
                <a:gd name="T54" fmla="*/ 218 w 240"/>
                <a:gd name="T55" fmla="*/ 470 h 704"/>
                <a:gd name="T56" fmla="*/ 192 w 240"/>
                <a:gd name="T57" fmla="*/ 386 h 704"/>
                <a:gd name="T58" fmla="*/ 180 w 240"/>
                <a:gd name="T59" fmla="*/ 344 h 704"/>
                <a:gd name="T60" fmla="*/ 168 w 240"/>
                <a:gd name="T61" fmla="*/ 304 h 704"/>
                <a:gd name="T62" fmla="*/ 168 w 240"/>
                <a:gd name="T63" fmla="*/ 304 h 704"/>
                <a:gd name="T64" fmla="*/ 160 w 240"/>
                <a:gd name="T65" fmla="*/ 266 h 704"/>
                <a:gd name="T66" fmla="*/ 152 w 240"/>
                <a:gd name="T67" fmla="*/ 226 h 704"/>
                <a:gd name="T68" fmla="*/ 140 w 240"/>
                <a:gd name="T69" fmla="*/ 150 h 704"/>
                <a:gd name="T70" fmla="*/ 132 w 240"/>
                <a:gd name="T71" fmla="*/ 112 h 704"/>
                <a:gd name="T72" fmla="*/ 122 w 240"/>
                <a:gd name="T73" fmla="*/ 74 h 704"/>
                <a:gd name="T74" fmla="*/ 112 w 240"/>
                <a:gd name="T75" fmla="*/ 38 h 704"/>
                <a:gd name="T76" fmla="*/ 96 w 240"/>
                <a:gd name="T77" fmla="*/ 0 h 704"/>
                <a:gd name="T78" fmla="*/ 96 w 240"/>
                <a:gd name="T79" fmla="*/ 0 h 704"/>
                <a:gd name="T80" fmla="*/ 74 w 240"/>
                <a:gd name="T81" fmla="*/ 22 h 704"/>
                <a:gd name="T82" fmla="*/ 54 w 240"/>
                <a:gd name="T83" fmla="*/ 48 h 704"/>
                <a:gd name="T84" fmla="*/ 36 w 240"/>
                <a:gd name="T85" fmla="*/ 80 h 704"/>
                <a:gd name="T86" fmla="*/ 20 w 240"/>
                <a:gd name="T87" fmla="*/ 112 h 704"/>
                <a:gd name="T88" fmla="*/ 8 w 240"/>
                <a:gd name="T89" fmla="*/ 146 h 704"/>
                <a:gd name="T90" fmla="*/ 4 w 240"/>
                <a:gd name="T91" fmla="*/ 162 h 704"/>
                <a:gd name="T92" fmla="*/ 2 w 240"/>
                <a:gd name="T93" fmla="*/ 178 h 704"/>
                <a:gd name="T94" fmla="*/ 0 w 240"/>
                <a:gd name="T95" fmla="*/ 196 h 704"/>
                <a:gd name="T96" fmla="*/ 0 w 240"/>
                <a:gd name="T97" fmla="*/ 212 h 704"/>
                <a:gd name="T98" fmla="*/ 2 w 240"/>
                <a:gd name="T99" fmla="*/ 226 h 704"/>
                <a:gd name="T100" fmla="*/ 6 w 240"/>
                <a:gd name="T101" fmla="*/ 24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0" h="704">
                  <a:moveTo>
                    <a:pt x="12" y="226"/>
                  </a:moveTo>
                  <a:lnTo>
                    <a:pt x="12" y="226"/>
                  </a:lnTo>
                  <a:lnTo>
                    <a:pt x="42" y="308"/>
                  </a:lnTo>
                  <a:lnTo>
                    <a:pt x="74" y="388"/>
                  </a:lnTo>
                  <a:lnTo>
                    <a:pt x="104" y="470"/>
                  </a:lnTo>
                  <a:lnTo>
                    <a:pt x="118" y="512"/>
                  </a:lnTo>
                  <a:lnTo>
                    <a:pt x="130" y="552"/>
                  </a:lnTo>
                  <a:lnTo>
                    <a:pt x="130" y="552"/>
                  </a:lnTo>
                  <a:lnTo>
                    <a:pt x="138" y="580"/>
                  </a:lnTo>
                  <a:lnTo>
                    <a:pt x="150" y="614"/>
                  </a:lnTo>
                  <a:lnTo>
                    <a:pt x="166" y="650"/>
                  </a:lnTo>
                  <a:lnTo>
                    <a:pt x="184" y="680"/>
                  </a:lnTo>
                  <a:lnTo>
                    <a:pt x="192" y="692"/>
                  </a:lnTo>
                  <a:lnTo>
                    <a:pt x="200" y="700"/>
                  </a:lnTo>
                  <a:lnTo>
                    <a:pt x="208" y="704"/>
                  </a:lnTo>
                  <a:lnTo>
                    <a:pt x="212" y="704"/>
                  </a:lnTo>
                  <a:lnTo>
                    <a:pt x="216" y="704"/>
                  </a:lnTo>
                  <a:lnTo>
                    <a:pt x="220" y="702"/>
                  </a:lnTo>
                  <a:lnTo>
                    <a:pt x="224" y="698"/>
                  </a:lnTo>
                  <a:lnTo>
                    <a:pt x="230" y="686"/>
                  </a:lnTo>
                  <a:lnTo>
                    <a:pt x="234" y="666"/>
                  </a:lnTo>
                  <a:lnTo>
                    <a:pt x="238" y="638"/>
                  </a:lnTo>
                  <a:lnTo>
                    <a:pt x="238" y="638"/>
                  </a:lnTo>
                  <a:lnTo>
                    <a:pt x="240" y="618"/>
                  </a:lnTo>
                  <a:lnTo>
                    <a:pt x="240" y="596"/>
                  </a:lnTo>
                  <a:lnTo>
                    <a:pt x="236" y="554"/>
                  </a:lnTo>
                  <a:lnTo>
                    <a:pt x="228" y="512"/>
                  </a:lnTo>
                  <a:lnTo>
                    <a:pt x="218" y="470"/>
                  </a:lnTo>
                  <a:lnTo>
                    <a:pt x="192" y="386"/>
                  </a:lnTo>
                  <a:lnTo>
                    <a:pt x="180" y="344"/>
                  </a:lnTo>
                  <a:lnTo>
                    <a:pt x="168" y="304"/>
                  </a:lnTo>
                  <a:lnTo>
                    <a:pt x="168" y="304"/>
                  </a:lnTo>
                  <a:lnTo>
                    <a:pt x="160" y="266"/>
                  </a:lnTo>
                  <a:lnTo>
                    <a:pt x="152" y="226"/>
                  </a:lnTo>
                  <a:lnTo>
                    <a:pt x="140" y="150"/>
                  </a:lnTo>
                  <a:lnTo>
                    <a:pt x="132" y="112"/>
                  </a:lnTo>
                  <a:lnTo>
                    <a:pt x="122" y="74"/>
                  </a:lnTo>
                  <a:lnTo>
                    <a:pt x="112" y="38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74" y="22"/>
                  </a:lnTo>
                  <a:lnTo>
                    <a:pt x="54" y="48"/>
                  </a:lnTo>
                  <a:lnTo>
                    <a:pt x="36" y="80"/>
                  </a:lnTo>
                  <a:lnTo>
                    <a:pt x="20" y="112"/>
                  </a:lnTo>
                  <a:lnTo>
                    <a:pt x="8" y="146"/>
                  </a:lnTo>
                  <a:lnTo>
                    <a:pt x="4" y="162"/>
                  </a:lnTo>
                  <a:lnTo>
                    <a:pt x="2" y="178"/>
                  </a:lnTo>
                  <a:lnTo>
                    <a:pt x="0" y="196"/>
                  </a:lnTo>
                  <a:lnTo>
                    <a:pt x="0" y="212"/>
                  </a:lnTo>
                  <a:lnTo>
                    <a:pt x="2" y="226"/>
                  </a:lnTo>
                  <a:lnTo>
                    <a:pt x="6" y="2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230"/>
            <p:cNvSpPr>
              <a:spLocks/>
            </p:cNvSpPr>
            <p:nvPr userDrawn="1"/>
          </p:nvSpPr>
          <p:spPr bwMode="auto">
            <a:xfrm>
              <a:off x="4097" y="-1446"/>
              <a:ext cx="282" cy="580"/>
            </a:xfrm>
            <a:custGeom>
              <a:avLst/>
              <a:gdLst>
                <a:gd name="T0" fmla="*/ 204 w 282"/>
                <a:gd name="T1" fmla="*/ 0 h 580"/>
                <a:gd name="T2" fmla="*/ 204 w 282"/>
                <a:gd name="T3" fmla="*/ 0 h 580"/>
                <a:gd name="T4" fmla="*/ 168 w 282"/>
                <a:gd name="T5" fmla="*/ 62 h 580"/>
                <a:gd name="T6" fmla="*/ 132 w 282"/>
                <a:gd name="T7" fmla="*/ 130 h 580"/>
                <a:gd name="T8" fmla="*/ 100 w 282"/>
                <a:gd name="T9" fmla="*/ 198 h 580"/>
                <a:gd name="T10" fmla="*/ 72 w 282"/>
                <a:gd name="T11" fmla="*/ 266 h 580"/>
                <a:gd name="T12" fmla="*/ 72 w 282"/>
                <a:gd name="T13" fmla="*/ 266 h 580"/>
                <a:gd name="T14" fmla="*/ 46 w 282"/>
                <a:gd name="T15" fmla="*/ 334 h 580"/>
                <a:gd name="T16" fmla="*/ 34 w 282"/>
                <a:gd name="T17" fmla="*/ 376 h 580"/>
                <a:gd name="T18" fmla="*/ 22 w 282"/>
                <a:gd name="T19" fmla="*/ 418 h 580"/>
                <a:gd name="T20" fmla="*/ 10 w 282"/>
                <a:gd name="T21" fmla="*/ 462 h 580"/>
                <a:gd name="T22" fmla="*/ 4 w 282"/>
                <a:gd name="T23" fmla="*/ 504 h 580"/>
                <a:gd name="T24" fmla="*/ 0 w 282"/>
                <a:gd name="T25" fmla="*/ 542 h 580"/>
                <a:gd name="T26" fmla="*/ 2 w 282"/>
                <a:gd name="T27" fmla="*/ 560 h 580"/>
                <a:gd name="T28" fmla="*/ 2 w 282"/>
                <a:gd name="T29" fmla="*/ 576 h 580"/>
                <a:gd name="T30" fmla="*/ 2 w 282"/>
                <a:gd name="T31" fmla="*/ 576 h 580"/>
                <a:gd name="T32" fmla="*/ 14 w 282"/>
                <a:gd name="T33" fmla="*/ 578 h 580"/>
                <a:gd name="T34" fmla="*/ 30 w 282"/>
                <a:gd name="T35" fmla="*/ 580 h 580"/>
                <a:gd name="T36" fmla="*/ 44 w 282"/>
                <a:gd name="T37" fmla="*/ 578 h 580"/>
                <a:gd name="T38" fmla="*/ 54 w 282"/>
                <a:gd name="T39" fmla="*/ 576 h 580"/>
                <a:gd name="T40" fmla="*/ 54 w 282"/>
                <a:gd name="T41" fmla="*/ 576 h 580"/>
                <a:gd name="T42" fmla="*/ 90 w 282"/>
                <a:gd name="T43" fmla="*/ 514 h 580"/>
                <a:gd name="T44" fmla="*/ 126 w 282"/>
                <a:gd name="T45" fmla="*/ 448 h 580"/>
                <a:gd name="T46" fmla="*/ 162 w 282"/>
                <a:gd name="T47" fmla="*/ 378 h 580"/>
                <a:gd name="T48" fmla="*/ 196 w 282"/>
                <a:gd name="T49" fmla="*/ 306 h 580"/>
                <a:gd name="T50" fmla="*/ 226 w 282"/>
                <a:gd name="T51" fmla="*/ 234 h 580"/>
                <a:gd name="T52" fmla="*/ 240 w 282"/>
                <a:gd name="T53" fmla="*/ 198 h 580"/>
                <a:gd name="T54" fmla="*/ 250 w 282"/>
                <a:gd name="T55" fmla="*/ 162 h 580"/>
                <a:gd name="T56" fmla="*/ 262 w 282"/>
                <a:gd name="T57" fmla="*/ 124 h 580"/>
                <a:gd name="T58" fmla="*/ 270 w 282"/>
                <a:gd name="T59" fmla="*/ 88 h 580"/>
                <a:gd name="T60" fmla="*/ 276 w 282"/>
                <a:gd name="T61" fmla="*/ 54 h 580"/>
                <a:gd name="T62" fmla="*/ 282 w 282"/>
                <a:gd name="T63" fmla="*/ 18 h 580"/>
                <a:gd name="T64" fmla="*/ 282 w 282"/>
                <a:gd name="T65" fmla="*/ 18 h 580"/>
                <a:gd name="T66" fmla="*/ 252 w 282"/>
                <a:gd name="T67" fmla="*/ 10 h 580"/>
                <a:gd name="T68" fmla="*/ 236 w 282"/>
                <a:gd name="T69" fmla="*/ 8 h 580"/>
                <a:gd name="T70" fmla="*/ 220 w 282"/>
                <a:gd name="T71" fmla="*/ 8 h 580"/>
                <a:gd name="T72" fmla="*/ 204 w 282"/>
                <a:gd name="T73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2" h="580">
                  <a:moveTo>
                    <a:pt x="204" y="0"/>
                  </a:moveTo>
                  <a:lnTo>
                    <a:pt x="204" y="0"/>
                  </a:lnTo>
                  <a:lnTo>
                    <a:pt x="168" y="62"/>
                  </a:lnTo>
                  <a:lnTo>
                    <a:pt x="132" y="130"/>
                  </a:lnTo>
                  <a:lnTo>
                    <a:pt x="100" y="198"/>
                  </a:lnTo>
                  <a:lnTo>
                    <a:pt x="72" y="266"/>
                  </a:lnTo>
                  <a:lnTo>
                    <a:pt x="72" y="266"/>
                  </a:lnTo>
                  <a:lnTo>
                    <a:pt x="46" y="334"/>
                  </a:lnTo>
                  <a:lnTo>
                    <a:pt x="34" y="376"/>
                  </a:lnTo>
                  <a:lnTo>
                    <a:pt x="22" y="418"/>
                  </a:lnTo>
                  <a:lnTo>
                    <a:pt x="10" y="462"/>
                  </a:lnTo>
                  <a:lnTo>
                    <a:pt x="4" y="504"/>
                  </a:lnTo>
                  <a:lnTo>
                    <a:pt x="0" y="542"/>
                  </a:lnTo>
                  <a:lnTo>
                    <a:pt x="2" y="560"/>
                  </a:lnTo>
                  <a:lnTo>
                    <a:pt x="2" y="576"/>
                  </a:lnTo>
                  <a:lnTo>
                    <a:pt x="2" y="576"/>
                  </a:lnTo>
                  <a:lnTo>
                    <a:pt x="14" y="578"/>
                  </a:lnTo>
                  <a:lnTo>
                    <a:pt x="30" y="580"/>
                  </a:lnTo>
                  <a:lnTo>
                    <a:pt x="44" y="578"/>
                  </a:lnTo>
                  <a:lnTo>
                    <a:pt x="54" y="576"/>
                  </a:lnTo>
                  <a:lnTo>
                    <a:pt x="54" y="576"/>
                  </a:lnTo>
                  <a:lnTo>
                    <a:pt x="90" y="514"/>
                  </a:lnTo>
                  <a:lnTo>
                    <a:pt x="126" y="448"/>
                  </a:lnTo>
                  <a:lnTo>
                    <a:pt x="162" y="378"/>
                  </a:lnTo>
                  <a:lnTo>
                    <a:pt x="196" y="306"/>
                  </a:lnTo>
                  <a:lnTo>
                    <a:pt x="226" y="234"/>
                  </a:lnTo>
                  <a:lnTo>
                    <a:pt x="240" y="198"/>
                  </a:lnTo>
                  <a:lnTo>
                    <a:pt x="250" y="162"/>
                  </a:lnTo>
                  <a:lnTo>
                    <a:pt x="262" y="124"/>
                  </a:lnTo>
                  <a:lnTo>
                    <a:pt x="270" y="88"/>
                  </a:lnTo>
                  <a:lnTo>
                    <a:pt x="276" y="54"/>
                  </a:lnTo>
                  <a:lnTo>
                    <a:pt x="282" y="18"/>
                  </a:lnTo>
                  <a:lnTo>
                    <a:pt x="282" y="18"/>
                  </a:lnTo>
                  <a:lnTo>
                    <a:pt x="252" y="10"/>
                  </a:lnTo>
                  <a:lnTo>
                    <a:pt x="236" y="8"/>
                  </a:lnTo>
                  <a:lnTo>
                    <a:pt x="220" y="8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231"/>
            <p:cNvSpPr>
              <a:spLocks/>
            </p:cNvSpPr>
            <p:nvPr userDrawn="1"/>
          </p:nvSpPr>
          <p:spPr bwMode="auto">
            <a:xfrm>
              <a:off x="4097" y="-1446"/>
              <a:ext cx="282" cy="580"/>
            </a:xfrm>
            <a:custGeom>
              <a:avLst/>
              <a:gdLst>
                <a:gd name="T0" fmla="*/ 204 w 282"/>
                <a:gd name="T1" fmla="*/ 0 h 580"/>
                <a:gd name="T2" fmla="*/ 204 w 282"/>
                <a:gd name="T3" fmla="*/ 0 h 580"/>
                <a:gd name="T4" fmla="*/ 168 w 282"/>
                <a:gd name="T5" fmla="*/ 62 h 580"/>
                <a:gd name="T6" fmla="*/ 132 w 282"/>
                <a:gd name="T7" fmla="*/ 130 h 580"/>
                <a:gd name="T8" fmla="*/ 100 w 282"/>
                <a:gd name="T9" fmla="*/ 198 h 580"/>
                <a:gd name="T10" fmla="*/ 72 w 282"/>
                <a:gd name="T11" fmla="*/ 266 h 580"/>
                <a:gd name="T12" fmla="*/ 72 w 282"/>
                <a:gd name="T13" fmla="*/ 266 h 580"/>
                <a:gd name="T14" fmla="*/ 46 w 282"/>
                <a:gd name="T15" fmla="*/ 334 h 580"/>
                <a:gd name="T16" fmla="*/ 34 w 282"/>
                <a:gd name="T17" fmla="*/ 376 h 580"/>
                <a:gd name="T18" fmla="*/ 22 w 282"/>
                <a:gd name="T19" fmla="*/ 418 h 580"/>
                <a:gd name="T20" fmla="*/ 10 w 282"/>
                <a:gd name="T21" fmla="*/ 462 h 580"/>
                <a:gd name="T22" fmla="*/ 4 w 282"/>
                <a:gd name="T23" fmla="*/ 504 h 580"/>
                <a:gd name="T24" fmla="*/ 0 w 282"/>
                <a:gd name="T25" fmla="*/ 542 h 580"/>
                <a:gd name="T26" fmla="*/ 2 w 282"/>
                <a:gd name="T27" fmla="*/ 560 h 580"/>
                <a:gd name="T28" fmla="*/ 2 w 282"/>
                <a:gd name="T29" fmla="*/ 576 h 580"/>
                <a:gd name="T30" fmla="*/ 2 w 282"/>
                <a:gd name="T31" fmla="*/ 576 h 580"/>
                <a:gd name="T32" fmla="*/ 14 w 282"/>
                <a:gd name="T33" fmla="*/ 578 h 580"/>
                <a:gd name="T34" fmla="*/ 30 w 282"/>
                <a:gd name="T35" fmla="*/ 580 h 580"/>
                <a:gd name="T36" fmla="*/ 44 w 282"/>
                <a:gd name="T37" fmla="*/ 578 h 580"/>
                <a:gd name="T38" fmla="*/ 54 w 282"/>
                <a:gd name="T39" fmla="*/ 576 h 580"/>
                <a:gd name="T40" fmla="*/ 54 w 282"/>
                <a:gd name="T41" fmla="*/ 576 h 580"/>
                <a:gd name="T42" fmla="*/ 90 w 282"/>
                <a:gd name="T43" fmla="*/ 514 h 580"/>
                <a:gd name="T44" fmla="*/ 126 w 282"/>
                <a:gd name="T45" fmla="*/ 448 h 580"/>
                <a:gd name="T46" fmla="*/ 162 w 282"/>
                <a:gd name="T47" fmla="*/ 378 h 580"/>
                <a:gd name="T48" fmla="*/ 196 w 282"/>
                <a:gd name="T49" fmla="*/ 306 h 580"/>
                <a:gd name="T50" fmla="*/ 226 w 282"/>
                <a:gd name="T51" fmla="*/ 234 h 580"/>
                <a:gd name="T52" fmla="*/ 240 w 282"/>
                <a:gd name="T53" fmla="*/ 198 h 580"/>
                <a:gd name="T54" fmla="*/ 250 w 282"/>
                <a:gd name="T55" fmla="*/ 162 h 580"/>
                <a:gd name="T56" fmla="*/ 262 w 282"/>
                <a:gd name="T57" fmla="*/ 124 h 580"/>
                <a:gd name="T58" fmla="*/ 270 w 282"/>
                <a:gd name="T59" fmla="*/ 88 h 580"/>
                <a:gd name="T60" fmla="*/ 276 w 282"/>
                <a:gd name="T61" fmla="*/ 54 h 580"/>
                <a:gd name="T62" fmla="*/ 282 w 282"/>
                <a:gd name="T63" fmla="*/ 18 h 580"/>
                <a:gd name="T64" fmla="*/ 282 w 282"/>
                <a:gd name="T65" fmla="*/ 18 h 580"/>
                <a:gd name="T66" fmla="*/ 252 w 282"/>
                <a:gd name="T67" fmla="*/ 10 h 580"/>
                <a:gd name="T68" fmla="*/ 236 w 282"/>
                <a:gd name="T69" fmla="*/ 8 h 580"/>
                <a:gd name="T70" fmla="*/ 220 w 282"/>
                <a:gd name="T71" fmla="*/ 8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2" h="580">
                  <a:moveTo>
                    <a:pt x="204" y="0"/>
                  </a:moveTo>
                  <a:lnTo>
                    <a:pt x="204" y="0"/>
                  </a:lnTo>
                  <a:lnTo>
                    <a:pt x="168" y="62"/>
                  </a:lnTo>
                  <a:lnTo>
                    <a:pt x="132" y="130"/>
                  </a:lnTo>
                  <a:lnTo>
                    <a:pt x="100" y="198"/>
                  </a:lnTo>
                  <a:lnTo>
                    <a:pt x="72" y="266"/>
                  </a:lnTo>
                  <a:lnTo>
                    <a:pt x="72" y="266"/>
                  </a:lnTo>
                  <a:lnTo>
                    <a:pt x="46" y="334"/>
                  </a:lnTo>
                  <a:lnTo>
                    <a:pt x="34" y="376"/>
                  </a:lnTo>
                  <a:lnTo>
                    <a:pt x="22" y="418"/>
                  </a:lnTo>
                  <a:lnTo>
                    <a:pt x="10" y="462"/>
                  </a:lnTo>
                  <a:lnTo>
                    <a:pt x="4" y="504"/>
                  </a:lnTo>
                  <a:lnTo>
                    <a:pt x="0" y="542"/>
                  </a:lnTo>
                  <a:lnTo>
                    <a:pt x="2" y="560"/>
                  </a:lnTo>
                  <a:lnTo>
                    <a:pt x="2" y="576"/>
                  </a:lnTo>
                  <a:lnTo>
                    <a:pt x="2" y="576"/>
                  </a:lnTo>
                  <a:lnTo>
                    <a:pt x="14" y="578"/>
                  </a:lnTo>
                  <a:lnTo>
                    <a:pt x="30" y="580"/>
                  </a:lnTo>
                  <a:lnTo>
                    <a:pt x="44" y="578"/>
                  </a:lnTo>
                  <a:lnTo>
                    <a:pt x="54" y="576"/>
                  </a:lnTo>
                  <a:lnTo>
                    <a:pt x="54" y="576"/>
                  </a:lnTo>
                  <a:lnTo>
                    <a:pt x="90" y="514"/>
                  </a:lnTo>
                  <a:lnTo>
                    <a:pt x="126" y="448"/>
                  </a:lnTo>
                  <a:lnTo>
                    <a:pt x="162" y="378"/>
                  </a:lnTo>
                  <a:lnTo>
                    <a:pt x="196" y="306"/>
                  </a:lnTo>
                  <a:lnTo>
                    <a:pt x="226" y="234"/>
                  </a:lnTo>
                  <a:lnTo>
                    <a:pt x="240" y="198"/>
                  </a:lnTo>
                  <a:lnTo>
                    <a:pt x="250" y="162"/>
                  </a:lnTo>
                  <a:lnTo>
                    <a:pt x="262" y="124"/>
                  </a:lnTo>
                  <a:lnTo>
                    <a:pt x="270" y="88"/>
                  </a:lnTo>
                  <a:lnTo>
                    <a:pt x="276" y="54"/>
                  </a:lnTo>
                  <a:lnTo>
                    <a:pt x="282" y="18"/>
                  </a:lnTo>
                  <a:lnTo>
                    <a:pt x="282" y="18"/>
                  </a:lnTo>
                  <a:lnTo>
                    <a:pt x="252" y="10"/>
                  </a:lnTo>
                  <a:lnTo>
                    <a:pt x="236" y="8"/>
                  </a:lnTo>
                  <a:lnTo>
                    <a:pt x="22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232"/>
            <p:cNvSpPr>
              <a:spLocks/>
            </p:cNvSpPr>
            <p:nvPr userDrawn="1"/>
          </p:nvSpPr>
          <p:spPr bwMode="auto">
            <a:xfrm>
              <a:off x="6873" y="-1548"/>
              <a:ext cx="276" cy="600"/>
            </a:xfrm>
            <a:custGeom>
              <a:avLst/>
              <a:gdLst>
                <a:gd name="T0" fmla="*/ 22 w 276"/>
                <a:gd name="T1" fmla="*/ 102 h 600"/>
                <a:gd name="T2" fmla="*/ 22 w 276"/>
                <a:gd name="T3" fmla="*/ 102 h 600"/>
                <a:gd name="T4" fmla="*/ 24 w 276"/>
                <a:gd name="T5" fmla="*/ 120 h 600"/>
                <a:gd name="T6" fmla="*/ 28 w 276"/>
                <a:gd name="T7" fmla="*/ 138 h 600"/>
                <a:gd name="T8" fmla="*/ 32 w 276"/>
                <a:gd name="T9" fmla="*/ 156 h 600"/>
                <a:gd name="T10" fmla="*/ 38 w 276"/>
                <a:gd name="T11" fmla="*/ 174 h 600"/>
                <a:gd name="T12" fmla="*/ 52 w 276"/>
                <a:gd name="T13" fmla="*/ 210 h 600"/>
                <a:gd name="T14" fmla="*/ 68 w 276"/>
                <a:gd name="T15" fmla="*/ 244 h 600"/>
                <a:gd name="T16" fmla="*/ 102 w 276"/>
                <a:gd name="T17" fmla="*/ 314 h 600"/>
                <a:gd name="T18" fmla="*/ 118 w 276"/>
                <a:gd name="T19" fmla="*/ 350 h 600"/>
                <a:gd name="T20" fmla="*/ 130 w 276"/>
                <a:gd name="T21" fmla="*/ 384 h 600"/>
                <a:gd name="T22" fmla="*/ 130 w 276"/>
                <a:gd name="T23" fmla="*/ 384 h 600"/>
                <a:gd name="T24" fmla="*/ 148 w 276"/>
                <a:gd name="T25" fmla="*/ 440 h 600"/>
                <a:gd name="T26" fmla="*/ 162 w 276"/>
                <a:gd name="T27" fmla="*/ 482 h 600"/>
                <a:gd name="T28" fmla="*/ 180 w 276"/>
                <a:gd name="T29" fmla="*/ 526 h 600"/>
                <a:gd name="T30" fmla="*/ 190 w 276"/>
                <a:gd name="T31" fmla="*/ 546 h 600"/>
                <a:gd name="T32" fmla="*/ 200 w 276"/>
                <a:gd name="T33" fmla="*/ 564 h 600"/>
                <a:gd name="T34" fmla="*/ 210 w 276"/>
                <a:gd name="T35" fmla="*/ 578 h 600"/>
                <a:gd name="T36" fmla="*/ 222 w 276"/>
                <a:gd name="T37" fmla="*/ 590 h 600"/>
                <a:gd name="T38" fmla="*/ 232 w 276"/>
                <a:gd name="T39" fmla="*/ 598 h 600"/>
                <a:gd name="T40" fmla="*/ 238 w 276"/>
                <a:gd name="T41" fmla="*/ 598 h 600"/>
                <a:gd name="T42" fmla="*/ 242 w 276"/>
                <a:gd name="T43" fmla="*/ 600 h 600"/>
                <a:gd name="T44" fmla="*/ 248 w 276"/>
                <a:gd name="T45" fmla="*/ 598 h 600"/>
                <a:gd name="T46" fmla="*/ 254 w 276"/>
                <a:gd name="T47" fmla="*/ 596 h 600"/>
                <a:gd name="T48" fmla="*/ 260 w 276"/>
                <a:gd name="T49" fmla="*/ 592 h 600"/>
                <a:gd name="T50" fmla="*/ 264 w 276"/>
                <a:gd name="T51" fmla="*/ 586 h 600"/>
                <a:gd name="T52" fmla="*/ 264 w 276"/>
                <a:gd name="T53" fmla="*/ 586 h 600"/>
                <a:gd name="T54" fmla="*/ 268 w 276"/>
                <a:gd name="T55" fmla="*/ 580 h 600"/>
                <a:gd name="T56" fmla="*/ 272 w 276"/>
                <a:gd name="T57" fmla="*/ 572 h 600"/>
                <a:gd name="T58" fmla="*/ 276 w 276"/>
                <a:gd name="T59" fmla="*/ 556 h 600"/>
                <a:gd name="T60" fmla="*/ 276 w 276"/>
                <a:gd name="T61" fmla="*/ 540 h 600"/>
                <a:gd name="T62" fmla="*/ 272 w 276"/>
                <a:gd name="T63" fmla="*/ 520 h 600"/>
                <a:gd name="T64" fmla="*/ 268 w 276"/>
                <a:gd name="T65" fmla="*/ 498 h 600"/>
                <a:gd name="T66" fmla="*/ 260 w 276"/>
                <a:gd name="T67" fmla="*/ 476 h 600"/>
                <a:gd name="T68" fmla="*/ 240 w 276"/>
                <a:gd name="T69" fmla="*/ 432 h 600"/>
                <a:gd name="T70" fmla="*/ 216 w 276"/>
                <a:gd name="T71" fmla="*/ 386 h 600"/>
                <a:gd name="T72" fmla="*/ 192 w 276"/>
                <a:gd name="T73" fmla="*/ 344 h 600"/>
                <a:gd name="T74" fmla="*/ 170 w 276"/>
                <a:gd name="T75" fmla="*/ 308 h 600"/>
                <a:gd name="T76" fmla="*/ 156 w 276"/>
                <a:gd name="T77" fmla="*/ 282 h 600"/>
                <a:gd name="T78" fmla="*/ 156 w 276"/>
                <a:gd name="T79" fmla="*/ 282 h 600"/>
                <a:gd name="T80" fmla="*/ 144 w 276"/>
                <a:gd name="T81" fmla="*/ 246 h 600"/>
                <a:gd name="T82" fmla="*/ 132 w 276"/>
                <a:gd name="T83" fmla="*/ 210 h 600"/>
                <a:gd name="T84" fmla="*/ 110 w 276"/>
                <a:gd name="T85" fmla="*/ 136 h 600"/>
                <a:gd name="T86" fmla="*/ 98 w 276"/>
                <a:gd name="T87" fmla="*/ 100 h 600"/>
                <a:gd name="T88" fmla="*/ 84 w 276"/>
                <a:gd name="T89" fmla="*/ 64 h 600"/>
                <a:gd name="T90" fmla="*/ 66 w 276"/>
                <a:gd name="T91" fmla="*/ 30 h 600"/>
                <a:gd name="T92" fmla="*/ 58 w 276"/>
                <a:gd name="T93" fmla="*/ 16 h 600"/>
                <a:gd name="T94" fmla="*/ 46 w 276"/>
                <a:gd name="T95" fmla="*/ 0 h 600"/>
                <a:gd name="T96" fmla="*/ 46 w 276"/>
                <a:gd name="T97" fmla="*/ 0 h 600"/>
                <a:gd name="T98" fmla="*/ 34 w 276"/>
                <a:gd name="T99" fmla="*/ 10 h 600"/>
                <a:gd name="T100" fmla="*/ 22 w 276"/>
                <a:gd name="T101" fmla="*/ 18 h 600"/>
                <a:gd name="T102" fmla="*/ 14 w 276"/>
                <a:gd name="T103" fmla="*/ 30 h 600"/>
                <a:gd name="T104" fmla="*/ 6 w 276"/>
                <a:gd name="T105" fmla="*/ 42 h 600"/>
                <a:gd name="T106" fmla="*/ 2 w 276"/>
                <a:gd name="T107" fmla="*/ 54 h 600"/>
                <a:gd name="T108" fmla="*/ 0 w 276"/>
                <a:gd name="T109" fmla="*/ 68 h 600"/>
                <a:gd name="T110" fmla="*/ 2 w 276"/>
                <a:gd name="T111" fmla="*/ 82 h 600"/>
                <a:gd name="T112" fmla="*/ 8 w 276"/>
                <a:gd name="T113" fmla="*/ 96 h 600"/>
                <a:gd name="T114" fmla="*/ 22 w 276"/>
                <a:gd name="T115" fmla="*/ 102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6" h="600">
                  <a:moveTo>
                    <a:pt x="22" y="102"/>
                  </a:moveTo>
                  <a:lnTo>
                    <a:pt x="22" y="102"/>
                  </a:lnTo>
                  <a:lnTo>
                    <a:pt x="24" y="120"/>
                  </a:lnTo>
                  <a:lnTo>
                    <a:pt x="28" y="138"/>
                  </a:lnTo>
                  <a:lnTo>
                    <a:pt x="32" y="156"/>
                  </a:lnTo>
                  <a:lnTo>
                    <a:pt x="38" y="174"/>
                  </a:lnTo>
                  <a:lnTo>
                    <a:pt x="52" y="210"/>
                  </a:lnTo>
                  <a:lnTo>
                    <a:pt x="68" y="244"/>
                  </a:lnTo>
                  <a:lnTo>
                    <a:pt x="102" y="314"/>
                  </a:lnTo>
                  <a:lnTo>
                    <a:pt x="118" y="350"/>
                  </a:lnTo>
                  <a:lnTo>
                    <a:pt x="130" y="384"/>
                  </a:lnTo>
                  <a:lnTo>
                    <a:pt x="130" y="384"/>
                  </a:lnTo>
                  <a:lnTo>
                    <a:pt x="148" y="440"/>
                  </a:lnTo>
                  <a:lnTo>
                    <a:pt x="162" y="482"/>
                  </a:lnTo>
                  <a:lnTo>
                    <a:pt x="180" y="526"/>
                  </a:lnTo>
                  <a:lnTo>
                    <a:pt x="190" y="546"/>
                  </a:lnTo>
                  <a:lnTo>
                    <a:pt x="200" y="564"/>
                  </a:lnTo>
                  <a:lnTo>
                    <a:pt x="210" y="578"/>
                  </a:lnTo>
                  <a:lnTo>
                    <a:pt x="222" y="590"/>
                  </a:lnTo>
                  <a:lnTo>
                    <a:pt x="232" y="598"/>
                  </a:lnTo>
                  <a:lnTo>
                    <a:pt x="238" y="598"/>
                  </a:lnTo>
                  <a:lnTo>
                    <a:pt x="242" y="600"/>
                  </a:lnTo>
                  <a:lnTo>
                    <a:pt x="248" y="598"/>
                  </a:lnTo>
                  <a:lnTo>
                    <a:pt x="254" y="596"/>
                  </a:lnTo>
                  <a:lnTo>
                    <a:pt x="260" y="592"/>
                  </a:lnTo>
                  <a:lnTo>
                    <a:pt x="264" y="586"/>
                  </a:lnTo>
                  <a:lnTo>
                    <a:pt x="264" y="586"/>
                  </a:lnTo>
                  <a:lnTo>
                    <a:pt x="268" y="580"/>
                  </a:lnTo>
                  <a:lnTo>
                    <a:pt x="272" y="572"/>
                  </a:lnTo>
                  <a:lnTo>
                    <a:pt x="276" y="556"/>
                  </a:lnTo>
                  <a:lnTo>
                    <a:pt x="276" y="540"/>
                  </a:lnTo>
                  <a:lnTo>
                    <a:pt x="272" y="520"/>
                  </a:lnTo>
                  <a:lnTo>
                    <a:pt x="268" y="498"/>
                  </a:lnTo>
                  <a:lnTo>
                    <a:pt x="260" y="476"/>
                  </a:lnTo>
                  <a:lnTo>
                    <a:pt x="240" y="432"/>
                  </a:lnTo>
                  <a:lnTo>
                    <a:pt x="216" y="386"/>
                  </a:lnTo>
                  <a:lnTo>
                    <a:pt x="192" y="344"/>
                  </a:lnTo>
                  <a:lnTo>
                    <a:pt x="170" y="308"/>
                  </a:lnTo>
                  <a:lnTo>
                    <a:pt x="156" y="282"/>
                  </a:lnTo>
                  <a:lnTo>
                    <a:pt x="156" y="282"/>
                  </a:lnTo>
                  <a:lnTo>
                    <a:pt x="144" y="246"/>
                  </a:lnTo>
                  <a:lnTo>
                    <a:pt x="132" y="210"/>
                  </a:lnTo>
                  <a:lnTo>
                    <a:pt x="110" y="136"/>
                  </a:lnTo>
                  <a:lnTo>
                    <a:pt x="98" y="100"/>
                  </a:lnTo>
                  <a:lnTo>
                    <a:pt x="84" y="64"/>
                  </a:lnTo>
                  <a:lnTo>
                    <a:pt x="66" y="30"/>
                  </a:lnTo>
                  <a:lnTo>
                    <a:pt x="58" y="16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4" y="10"/>
                  </a:lnTo>
                  <a:lnTo>
                    <a:pt x="22" y="18"/>
                  </a:lnTo>
                  <a:lnTo>
                    <a:pt x="14" y="30"/>
                  </a:lnTo>
                  <a:lnTo>
                    <a:pt x="6" y="42"/>
                  </a:lnTo>
                  <a:lnTo>
                    <a:pt x="2" y="54"/>
                  </a:lnTo>
                  <a:lnTo>
                    <a:pt x="0" y="68"/>
                  </a:lnTo>
                  <a:lnTo>
                    <a:pt x="2" y="82"/>
                  </a:lnTo>
                  <a:lnTo>
                    <a:pt x="8" y="96"/>
                  </a:lnTo>
                  <a:lnTo>
                    <a:pt x="22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233"/>
            <p:cNvSpPr>
              <a:spLocks/>
            </p:cNvSpPr>
            <p:nvPr userDrawn="1"/>
          </p:nvSpPr>
          <p:spPr bwMode="auto">
            <a:xfrm>
              <a:off x="6873" y="-1548"/>
              <a:ext cx="276" cy="600"/>
            </a:xfrm>
            <a:custGeom>
              <a:avLst/>
              <a:gdLst>
                <a:gd name="T0" fmla="*/ 22 w 276"/>
                <a:gd name="T1" fmla="*/ 102 h 600"/>
                <a:gd name="T2" fmla="*/ 22 w 276"/>
                <a:gd name="T3" fmla="*/ 102 h 600"/>
                <a:gd name="T4" fmla="*/ 24 w 276"/>
                <a:gd name="T5" fmla="*/ 120 h 600"/>
                <a:gd name="T6" fmla="*/ 28 w 276"/>
                <a:gd name="T7" fmla="*/ 138 h 600"/>
                <a:gd name="T8" fmla="*/ 32 w 276"/>
                <a:gd name="T9" fmla="*/ 156 h 600"/>
                <a:gd name="T10" fmla="*/ 38 w 276"/>
                <a:gd name="T11" fmla="*/ 174 h 600"/>
                <a:gd name="T12" fmla="*/ 52 w 276"/>
                <a:gd name="T13" fmla="*/ 210 h 600"/>
                <a:gd name="T14" fmla="*/ 68 w 276"/>
                <a:gd name="T15" fmla="*/ 244 h 600"/>
                <a:gd name="T16" fmla="*/ 102 w 276"/>
                <a:gd name="T17" fmla="*/ 314 h 600"/>
                <a:gd name="T18" fmla="*/ 118 w 276"/>
                <a:gd name="T19" fmla="*/ 350 h 600"/>
                <a:gd name="T20" fmla="*/ 130 w 276"/>
                <a:gd name="T21" fmla="*/ 384 h 600"/>
                <a:gd name="T22" fmla="*/ 130 w 276"/>
                <a:gd name="T23" fmla="*/ 384 h 600"/>
                <a:gd name="T24" fmla="*/ 148 w 276"/>
                <a:gd name="T25" fmla="*/ 440 h 600"/>
                <a:gd name="T26" fmla="*/ 162 w 276"/>
                <a:gd name="T27" fmla="*/ 482 h 600"/>
                <a:gd name="T28" fmla="*/ 180 w 276"/>
                <a:gd name="T29" fmla="*/ 526 h 600"/>
                <a:gd name="T30" fmla="*/ 190 w 276"/>
                <a:gd name="T31" fmla="*/ 546 h 600"/>
                <a:gd name="T32" fmla="*/ 200 w 276"/>
                <a:gd name="T33" fmla="*/ 564 h 600"/>
                <a:gd name="T34" fmla="*/ 210 w 276"/>
                <a:gd name="T35" fmla="*/ 578 h 600"/>
                <a:gd name="T36" fmla="*/ 222 w 276"/>
                <a:gd name="T37" fmla="*/ 590 h 600"/>
                <a:gd name="T38" fmla="*/ 232 w 276"/>
                <a:gd name="T39" fmla="*/ 598 h 600"/>
                <a:gd name="T40" fmla="*/ 238 w 276"/>
                <a:gd name="T41" fmla="*/ 598 h 600"/>
                <a:gd name="T42" fmla="*/ 242 w 276"/>
                <a:gd name="T43" fmla="*/ 600 h 600"/>
                <a:gd name="T44" fmla="*/ 248 w 276"/>
                <a:gd name="T45" fmla="*/ 598 h 600"/>
                <a:gd name="T46" fmla="*/ 254 w 276"/>
                <a:gd name="T47" fmla="*/ 596 h 600"/>
                <a:gd name="T48" fmla="*/ 260 w 276"/>
                <a:gd name="T49" fmla="*/ 592 h 600"/>
                <a:gd name="T50" fmla="*/ 264 w 276"/>
                <a:gd name="T51" fmla="*/ 586 h 600"/>
                <a:gd name="T52" fmla="*/ 264 w 276"/>
                <a:gd name="T53" fmla="*/ 586 h 600"/>
                <a:gd name="T54" fmla="*/ 268 w 276"/>
                <a:gd name="T55" fmla="*/ 580 h 600"/>
                <a:gd name="T56" fmla="*/ 272 w 276"/>
                <a:gd name="T57" fmla="*/ 572 h 600"/>
                <a:gd name="T58" fmla="*/ 276 w 276"/>
                <a:gd name="T59" fmla="*/ 556 h 600"/>
                <a:gd name="T60" fmla="*/ 276 w 276"/>
                <a:gd name="T61" fmla="*/ 540 h 600"/>
                <a:gd name="T62" fmla="*/ 272 w 276"/>
                <a:gd name="T63" fmla="*/ 520 h 600"/>
                <a:gd name="T64" fmla="*/ 268 w 276"/>
                <a:gd name="T65" fmla="*/ 498 h 600"/>
                <a:gd name="T66" fmla="*/ 260 w 276"/>
                <a:gd name="T67" fmla="*/ 476 h 600"/>
                <a:gd name="T68" fmla="*/ 240 w 276"/>
                <a:gd name="T69" fmla="*/ 432 h 600"/>
                <a:gd name="T70" fmla="*/ 216 w 276"/>
                <a:gd name="T71" fmla="*/ 386 h 600"/>
                <a:gd name="T72" fmla="*/ 192 w 276"/>
                <a:gd name="T73" fmla="*/ 344 h 600"/>
                <a:gd name="T74" fmla="*/ 170 w 276"/>
                <a:gd name="T75" fmla="*/ 308 h 600"/>
                <a:gd name="T76" fmla="*/ 156 w 276"/>
                <a:gd name="T77" fmla="*/ 282 h 600"/>
                <a:gd name="T78" fmla="*/ 156 w 276"/>
                <a:gd name="T79" fmla="*/ 282 h 600"/>
                <a:gd name="T80" fmla="*/ 144 w 276"/>
                <a:gd name="T81" fmla="*/ 246 h 600"/>
                <a:gd name="T82" fmla="*/ 132 w 276"/>
                <a:gd name="T83" fmla="*/ 210 h 600"/>
                <a:gd name="T84" fmla="*/ 110 w 276"/>
                <a:gd name="T85" fmla="*/ 136 h 600"/>
                <a:gd name="T86" fmla="*/ 98 w 276"/>
                <a:gd name="T87" fmla="*/ 100 h 600"/>
                <a:gd name="T88" fmla="*/ 84 w 276"/>
                <a:gd name="T89" fmla="*/ 64 h 600"/>
                <a:gd name="T90" fmla="*/ 66 w 276"/>
                <a:gd name="T91" fmla="*/ 30 h 600"/>
                <a:gd name="T92" fmla="*/ 58 w 276"/>
                <a:gd name="T93" fmla="*/ 16 h 600"/>
                <a:gd name="T94" fmla="*/ 46 w 276"/>
                <a:gd name="T95" fmla="*/ 0 h 600"/>
                <a:gd name="T96" fmla="*/ 46 w 276"/>
                <a:gd name="T97" fmla="*/ 0 h 600"/>
                <a:gd name="T98" fmla="*/ 34 w 276"/>
                <a:gd name="T99" fmla="*/ 10 h 600"/>
                <a:gd name="T100" fmla="*/ 22 w 276"/>
                <a:gd name="T101" fmla="*/ 18 h 600"/>
                <a:gd name="T102" fmla="*/ 14 w 276"/>
                <a:gd name="T103" fmla="*/ 30 h 600"/>
                <a:gd name="T104" fmla="*/ 6 w 276"/>
                <a:gd name="T105" fmla="*/ 42 h 600"/>
                <a:gd name="T106" fmla="*/ 2 w 276"/>
                <a:gd name="T107" fmla="*/ 54 h 600"/>
                <a:gd name="T108" fmla="*/ 0 w 276"/>
                <a:gd name="T109" fmla="*/ 68 h 600"/>
                <a:gd name="T110" fmla="*/ 2 w 276"/>
                <a:gd name="T111" fmla="*/ 82 h 600"/>
                <a:gd name="T112" fmla="*/ 8 w 276"/>
                <a:gd name="T113" fmla="*/ 96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6" h="600">
                  <a:moveTo>
                    <a:pt x="22" y="102"/>
                  </a:moveTo>
                  <a:lnTo>
                    <a:pt x="22" y="102"/>
                  </a:lnTo>
                  <a:lnTo>
                    <a:pt x="24" y="120"/>
                  </a:lnTo>
                  <a:lnTo>
                    <a:pt x="28" y="138"/>
                  </a:lnTo>
                  <a:lnTo>
                    <a:pt x="32" y="156"/>
                  </a:lnTo>
                  <a:lnTo>
                    <a:pt x="38" y="174"/>
                  </a:lnTo>
                  <a:lnTo>
                    <a:pt x="52" y="210"/>
                  </a:lnTo>
                  <a:lnTo>
                    <a:pt x="68" y="244"/>
                  </a:lnTo>
                  <a:lnTo>
                    <a:pt x="102" y="314"/>
                  </a:lnTo>
                  <a:lnTo>
                    <a:pt x="118" y="350"/>
                  </a:lnTo>
                  <a:lnTo>
                    <a:pt x="130" y="384"/>
                  </a:lnTo>
                  <a:lnTo>
                    <a:pt x="130" y="384"/>
                  </a:lnTo>
                  <a:lnTo>
                    <a:pt x="148" y="440"/>
                  </a:lnTo>
                  <a:lnTo>
                    <a:pt x="162" y="482"/>
                  </a:lnTo>
                  <a:lnTo>
                    <a:pt x="180" y="526"/>
                  </a:lnTo>
                  <a:lnTo>
                    <a:pt x="190" y="546"/>
                  </a:lnTo>
                  <a:lnTo>
                    <a:pt x="200" y="564"/>
                  </a:lnTo>
                  <a:lnTo>
                    <a:pt x="210" y="578"/>
                  </a:lnTo>
                  <a:lnTo>
                    <a:pt x="222" y="590"/>
                  </a:lnTo>
                  <a:lnTo>
                    <a:pt x="232" y="598"/>
                  </a:lnTo>
                  <a:lnTo>
                    <a:pt x="238" y="598"/>
                  </a:lnTo>
                  <a:lnTo>
                    <a:pt x="242" y="600"/>
                  </a:lnTo>
                  <a:lnTo>
                    <a:pt x="248" y="598"/>
                  </a:lnTo>
                  <a:lnTo>
                    <a:pt x="254" y="596"/>
                  </a:lnTo>
                  <a:lnTo>
                    <a:pt x="260" y="592"/>
                  </a:lnTo>
                  <a:lnTo>
                    <a:pt x="264" y="586"/>
                  </a:lnTo>
                  <a:lnTo>
                    <a:pt x="264" y="586"/>
                  </a:lnTo>
                  <a:lnTo>
                    <a:pt x="268" y="580"/>
                  </a:lnTo>
                  <a:lnTo>
                    <a:pt x="272" y="572"/>
                  </a:lnTo>
                  <a:lnTo>
                    <a:pt x="276" y="556"/>
                  </a:lnTo>
                  <a:lnTo>
                    <a:pt x="276" y="540"/>
                  </a:lnTo>
                  <a:lnTo>
                    <a:pt x="272" y="520"/>
                  </a:lnTo>
                  <a:lnTo>
                    <a:pt x="268" y="498"/>
                  </a:lnTo>
                  <a:lnTo>
                    <a:pt x="260" y="476"/>
                  </a:lnTo>
                  <a:lnTo>
                    <a:pt x="240" y="432"/>
                  </a:lnTo>
                  <a:lnTo>
                    <a:pt x="216" y="386"/>
                  </a:lnTo>
                  <a:lnTo>
                    <a:pt x="192" y="344"/>
                  </a:lnTo>
                  <a:lnTo>
                    <a:pt x="170" y="308"/>
                  </a:lnTo>
                  <a:lnTo>
                    <a:pt x="156" y="282"/>
                  </a:lnTo>
                  <a:lnTo>
                    <a:pt x="156" y="282"/>
                  </a:lnTo>
                  <a:lnTo>
                    <a:pt x="144" y="246"/>
                  </a:lnTo>
                  <a:lnTo>
                    <a:pt x="132" y="210"/>
                  </a:lnTo>
                  <a:lnTo>
                    <a:pt x="110" y="136"/>
                  </a:lnTo>
                  <a:lnTo>
                    <a:pt x="98" y="100"/>
                  </a:lnTo>
                  <a:lnTo>
                    <a:pt x="84" y="64"/>
                  </a:lnTo>
                  <a:lnTo>
                    <a:pt x="66" y="30"/>
                  </a:lnTo>
                  <a:lnTo>
                    <a:pt x="58" y="16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4" y="10"/>
                  </a:lnTo>
                  <a:lnTo>
                    <a:pt x="22" y="18"/>
                  </a:lnTo>
                  <a:lnTo>
                    <a:pt x="14" y="30"/>
                  </a:lnTo>
                  <a:lnTo>
                    <a:pt x="6" y="42"/>
                  </a:lnTo>
                  <a:lnTo>
                    <a:pt x="2" y="54"/>
                  </a:lnTo>
                  <a:lnTo>
                    <a:pt x="0" y="68"/>
                  </a:lnTo>
                  <a:lnTo>
                    <a:pt x="2" y="82"/>
                  </a:lnTo>
                  <a:lnTo>
                    <a:pt x="8" y="9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234"/>
            <p:cNvSpPr>
              <a:spLocks/>
            </p:cNvSpPr>
            <p:nvPr userDrawn="1"/>
          </p:nvSpPr>
          <p:spPr bwMode="auto">
            <a:xfrm>
              <a:off x="4479" y="-1928"/>
              <a:ext cx="118" cy="272"/>
            </a:xfrm>
            <a:custGeom>
              <a:avLst/>
              <a:gdLst>
                <a:gd name="T0" fmla="*/ 56 w 118"/>
                <a:gd name="T1" fmla="*/ 0 h 272"/>
                <a:gd name="T2" fmla="*/ 56 w 118"/>
                <a:gd name="T3" fmla="*/ 0 h 272"/>
                <a:gd name="T4" fmla="*/ 36 w 118"/>
                <a:gd name="T5" fmla="*/ 62 h 272"/>
                <a:gd name="T6" fmla="*/ 22 w 118"/>
                <a:gd name="T7" fmla="*/ 106 h 272"/>
                <a:gd name="T8" fmla="*/ 10 w 118"/>
                <a:gd name="T9" fmla="*/ 152 h 272"/>
                <a:gd name="T10" fmla="*/ 2 w 118"/>
                <a:gd name="T11" fmla="*/ 196 h 272"/>
                <a:gd name="T12" fmla="*/ 0 w 118"/>
                <a:gd name="T13" fmla="*/ 216 h 272"/>
                <a:gd name="T14" fmla="*/ 0 w 118"/>
                <a:gd name="T15" fmla="*/ 234 h 272"/>
                <a:gd name="T16" fmla="*/ 2 w 118"/>
                <a:gd name="T17" fmla="*/ 250 h 272"/>
                <a:gd name="T18" fmla="*/ 6 w 118"/>
                <a:gd name="T19" fmla="*/ 262 h 272"/>
                <a:gd name="T20" fmla="*/ 10 w 118"/>
                <a:gd name="T21" fmla="*/ 266 h 272"/>
                <a:gd name="T22" fmla="*/ 14 w 118"/>
                <a:gd name="T23" fmla="*/ 270 h 272"/>
                <a:gd name="T24" fmla="*/ 20 w 118"/>
                <a:gd name="T25" fmla="*/ 272 h 272"/>
                <a:gd name="T26" fmla="*/ 24 w 118"/>
                <a:gd name="T27" fmla="*/ 272 h 272"/>
                <a:gd name="T28" fmla="*/ 24 w 118"/>
                <a:gd name="T29" fmla="*/ 272 h 272"/>
                <a:gd name="T30" fmla="*/ 30 w 118"/>
                <a:gd name="T31" fmla="*/ 272 h 272"/>
                <a:gd name="T32" fmla="*/ 36 w 118"/>
                <a:gd name="T33" fmla="*/ 270 h 272"/>
                <a:gd name="T34" fmla="*/ 50 w 118"/>
                <a:gd name="T35" fmla="*/ 264 h 272"/>
                <a:gd name="T36" fmla="*/ 62 w 118"/>
                <a:gd name="T37" fmla="*/ 252 h 272"/>
                <a:gd name="T38" fmla="*/ 74 w 118"/>
                <a:gd name="T39" fmla="*/ 236 h 272"/>
                <a:gd name="T40" fmla="*/ 84 w 118"/>
                <a:gd name="T41" fmla="*/ 216 h 272"/>
                <a:gd name="T42" fmla="*/ 96 w 118"/>
                <a:gd name="T43" fmla="*/ 196 h 272"/>
                <a:gd name="T44" fmla="*/ 104 w 118"/>
                <a:gd name="T45" fmla="*/ 172 h 272"/>
                <a:gd name="T46" fmla="*/ 112 w 118"/>
                <a:gd name="T47" fmla="*/ 150 h 272"/>
                <a:gd name="T48" fmla="*/ 116 w 118"/>
                <a:gd name="T49" fmla="*/ 126 h 272"/>
                <a:gd name="T50" fmla="*/ 118 w 118"/>
                <a:gd name="T51" fmla="*/ 104 h 272"/>
                <a:gd name="T52" fmla="*/ 118 w 118"/>
                <a:gd name="T53" fmla="*/ 82 h 272"/>
                <a:gd name="T54" fmla="*/ 116 w 118"/>
                <a:gd name="T55" fmla="*/ 62 h 272"/>
                <a:gd name="T56" fmla="*/ 108 w 118"/>
                <a:gd name="T57" fmla="*/ 46 h 272"/>
                <a:gd name="T58" fmla="*/ 104 w 118"/>
                <a:gd name="T59" fmla="*/ 40 h 272"/>
                <a:gd name="T60" fmla="*/ 98 w 118"/>
                <a:gd name="T61" fmla="*/ 34 h 272"/>
                <a:gd name="T62" fmla="*/ 92 w 118"/>
                <a:gd name="T63" fmla="*/ 30 h 272"/>
                <a:gd name="T64" fmla="*/ 84 w 118"/>
                <a:gd name="T65" fmla="*/ 26 h 272"/>
                <a:gd name="T66" fmla="*/ 74 w 118"/>
                <a:gd name="T67" fmla="*/ 24 h 272"/>
                <a:gd name="T68" fmla="*/ 64 w 118"/>
                <a:gd name="T69" fmla="*/ 24 h 272"/>
                <a:gd name="T70" fmla="*/ 56 w 118"/>
                <a:gd name="T71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8" h="272">
                  <a:moveTo>
                    <a:pt x="56" y="0"/>
                  </a:moveTo>
                  <a:lnTo>
                    <a:pt x="56" y="0"/>
                  </a:lnTo>
                  <a:lnTo>
                    <a:pt x="36" y="62"/>
                  </a:lnTo>
                  <a:lnTo>
                    <a:pt x="22" y="106"/>
                  </a:lnTo>
                  <a:lnTo>
                    <a:pt x="10" y="152"/>
                  </a:lnTo>
                  <a:lnTo>
                    <a:pt x="2" y="196"/>
                  </a:lnTo>
                  <a:lnTo>
                    <a:pt x="0" y="216"/>
                  </a:lnTo>
                  <a:lnTo>
                    <a:pt x="0" y="234"/>
                  </a:lnTo>
                  <a:lnTo>
                    <a:pt x="2" y="250"/>
                  </a:lnTo>
                  <a:lnTo>
                    <a:pt x="6" y="262"/>
                  </a:lnTo>
                  <a:lnTo>
                    <a:pt x="10" y="266"/>
                  </a:lnTo>
                  <a:lnTo>
                    <a:pt x="14" y="270"/>
                  </a:lnTo>
                  <a:lnTo>
                    <a:pt x="20" y="272"/>
                  </a:lnTo>
                  <a:lnTo>
                    <a:pt x="24" y="272"/>
                  </a:lnTo>
                  <a:lnTo>
                    <a:pt x="24" y="272"/>
                  </a:lnTo>
                  <a:lnTo>
                    <a:pt x="30" y="272"/>
                  </a:lnTo>
                  <a:lnTo>
                    <a:pt x="36" y="270"/>
                  </a:lnTo>
                  <a:lnTo>
                    <a:pt x="50" y="264"/>
                  </a:lnTo>
                  <a:lnTo>
                    <a:pt x="62" y="252"/>
                  </a:lnTo>
                  <a:lnTo>
                    <a:pt x="74" y="236"/>
                  </a:lnTo>
                  <a:lnTo>
                    <a:pt x="84" y="216"/>
                  </a:lnTo>
                  <a:lnTo>
                    <a:pt x="96" y="196"/>
                  </a:lnTo>
                  <a:lnTo>
                    <a:pt x="104" y="172"/>
                  </a:lnTo>
                  <a:lnTo>
                    <a:pt x="112" y="150"/>
                  </a:lnTo>
                  <a:lnTo>
                    <a:pt x="116" y="126"/>
                  </a:lnTo>
                  <a:lnTo>
                    <a:pt x="118" y="104"/>
                  </a:lnTo>
                  <a:lnTo>
                    <a:pt x="118" y="82"/>
                  </a:lnTo>
                  <a:lnTo>
                    <a:pt x="116" y="62"/>
                  </a:lnTo>
                  <a:lnTo>
                    <a:pt x="108" y="46"/>
                  </a:lnTo>
                  <a:lnTo>
                    <a:pt x="104" y="40"/>
                  </a:lnTo>
                  <a:lnTo>
                    <a:pt x="98" y="34"/>
                  </a:lnTo>
                  <a:lnTo>
                    <a:pt x="92" y="30"/>
                  </a:lnTo>
                  <a:lnTo>
                    <a:pt x="84" y="26"/>
                  </a:lnTo>
                  <a:lnTo>
                    <a:pt x="74" y="24"/>
                  </a:lnTo>
                  <a:lnTo>
                    <a:pt x="64" y="2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235"/>
            <p:cNvSpPr>
              <a:spLocks/>
            </p:cNvSpPr>
            <p:nvPr userDrawn="1"/>
          </p:nvSpPr>
          <p:spPr bwMode="auto">
            <a:xfrm>
              <a:off x="4479" y="-1928"/>
              <a:ext cx="118" cy="272"/>
            </a:xfrm>
            <a:custGeom>
              <a:avLst/>
              <a:gdLst>
                <a:gd name="T0" fmla="*/ 56 w 118"/>
                <a:gd name="T1" fmla="*/ 0 h 272"/>
                <a:gd name="T2" fmla="*/ 56 w 118"/>
                <a:gd name="T3" fmla="*/ 0 h 272"/>
                <a:gd name="T4" fmla="*/ 36 w 118"/>
                <a:gd name="T5" fmla="*/ 62 h 272"/>
                <a:gd name="T6" fmla="*/ 22 w 118"/>
                <a:gd name="T7" fmla="*/ 106 h 272"/>
                <a:gd name="T8" fmla="*/ 10 w 118"/>
                <a:gd name="T9" fmla="*/ 152 h 272"/>
                <a:gd name="T10" fmla="*/ 2 w 118"/>
                <a:gd name="T11" fmla="*/ 196 h 272"/>
                <a:gd name="T12" fmla="*/ 0 w 118"/>
                <a:gd name="T13" fmla="*/ 216 h 272"/>
                <a:gd name="T14" fmla="*/ 0 w 118"/>
                <a:gd name="T15" fmla="*/ 234 h 272"/>
                <a:gd name="T16" fmla="*/ 2 w 118"/>
                <a:gd name="T17" fmla="*/ 250 h 272"/>
                <a:gd name="T18" fmla="*/ 6 w 118"/>
                <a:gd name="T19" fmla="*/ 262 h 272"/>
                <a:gd name="T20" fmla="*/ 10 w 118"/>
                <a:gd name="T21" fmla="*/ 266 h 272"/>
                <a:gd name="T22" fmla="*/ 14 w 118"/>
                <a:gd name="T23" fmla="*/ 270 h 272"/>
                <a:gd name="T24" fmla="*/ 20 w 118"/>
                <a:gd name="T25" fmla="*/ 272 h 272"/>
                <a:gd name="T26" fmla="*/ 24 w 118"/>
                <a:gd name="T27" fmla="*/ 272 h 272"/>
                <a:gd name="T28" fmla="*/ 24 w 118"/>
                <a:gd name="T29" fmla="*/ 272 h 272"/>
                <a:gd name="T30" fmla="*/ 30 w 118"/>
                <a:gd name="T31" fmla="*/ 272 h 272"/>
                <a:gd name="T32" fmla="*/ 36 w 118"/>
                <a:gd name="T33" fmla="*/ 270 h 272"/>
                <a:gd name="T34" fmla="*/ 50 w 118"/>
                <a:gd name="T35" fmla="*/ 264 h 272"/>
                <a:gd name="T36" fmla="*/ 62 w 118"/>
                <a:gd name="T37" fmla="*/ 252 h 272"/>
                <a:gd name="T38" fmla="*/ 74 w 118"/>
                <a:gd name="T39" fmla="*/ 236 h 272"/>
                <a:gd name="T40" fmla="*/ 84 w 118"/>
                <a:gd name="T41" fmla="*/ 216 h 272"/>
                <a:gd name="T42" fmla="*/ 96 w 118"/>
                <a:gd name="T43" fmla="*/ 196 h 272"/>
                <a:gd name="T44" fmla="*/ 104 w 118"/>
                <a:gd name="T45" fmla="*/ 172 h 272"/>
                <a:gd name="T46" fmla="*/ 112 w 118"/>
                <a:gd name="T47" fmla="*/ 150 h 272"/>
                <a:gd name="T48" fmla="*/ 116 w 118"/>
                <a:gd name="T49" fmla="*/ 126 h 272"/>
                <a:gd name="T50" fmla="*/ 118 w 118"/>
                <a:gd name="T51" fmla="*/ 104 h 272"/>
                <a:gd name="T52" fmla="*/ 118 w 118"/>
                <a:gd name="T53" fmla="*/ 82 h 272"/>
                <a:gd name="T54" fmla="*/ 116 w 118"/>
                <a:gd name="T55" fmla="*/ 62 h 272"/>
                <a:gd name="T56" fmla="*/ 108 w 118"/>
                <a:gd name="T57" fmla="*/ 46 h 272"/>
                <a:gd name="T58" fmla="*/ 104 w 118"/>
                <a:gd name="T59" fmla="*/ 40 h 272"/>
                <a:gd name="T60" fmla="*/ 98 w 118"/>
                <a:gd name="T61" fmla="*/ 34 h 272"/>
                <a:gd name="T62" fmla="*/ 92 w 118"/>
                <a:gd name="T63" fmla="*/ 30 h 272"/>
                <a:gd name="T64" fmla="*/ 84 w 118"/>
                <a:gd name="T65" fmla="*/ 26 h 272"/>
                <a:gd name="T66" fmla="*/ 74 w 118"/>
                <a:gd name="T67" fmla="*/ 24 h 272"/>
                <a:gd name="T68" fmla="*/ 64 w 118"/>
                <a:gd name="T69" fmla="*/ 2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8" h="272">
                  <a:moveTo>
                    <a:pt x="56" y="0"/>
                  </a:moveTo>
                  <a:lnTo>
                    <a:pt x="56" y="0"/>
                  </a:lnTo>
                  <a:lnTo>
                    <a:pt x="36" y="62"/>
                  </a:lnTo>
                  <a:lnTo>
                    <a:pt x="22" y="106"/>
                  </a:lnTo>
                  <a:lnTo>
                    <a:pt x="10" y="152"/>
                  </a:lnTo>
                  <a:lnTo>
                    <a:pt x="2" y="196"/>
                  </a:lnTo>
                  <a:lnTo>
                    <a:pt x="0" y="216"/>
                  </a:lnTo>
                  <a:lnTo>
                    <a:pt x="0" y="234"/>
                  </a:lnTo>
                  <a:lnTo>
                    <a:pt x="2" y="250"/>
                  </a:lnTo>
                  <a:lnTo>
                    <a:pt x="6" y="262"/>
                  </a:lnTo>
                  <a:lnTo>
                    <a:pt x="10" y="266"/>
                  </a:lnTo>
                  <a:lnTo>
                    <a:pt x="14" y="270"/>
                  </a:lnTo>
                  <a:lnTo>
                    <a:pt x="20" y="272"/>
                  </a:lnTo>
                  <a:lnTo>
                    <a:pt x="24" y="272"/>
                  </a:lnTo>
                  <a:lnTo>
                    <a:pt x="24" y="272"/>
                  </a:lnTo>
                  <a:lnTo>
                    <a:pt x="30" y="272"/>
                  </a:lnTo>
                  <a:lnTo>
                    <a:pt x="36" y="270"/>
                  </a:lnTo>
                  <a:lnTo>
                    <a:pt x="50" y="264"/>
                  </a:lnTo>
                  <a:lnTo>
                    <a:pt x="62" y="252"/>
                  </a:lnTo>
                  <a:lnTo>
                    <a:pt x="74" y="236"/>
                  </a:lnTo>
                  <a:lnTo>
                    <a:pt x="84" y="216"/>
                  </a:lnTo>
                  <a:lnTo>
                    <a:pt x="96" y="196"/>
                  </a:lnTo>
                  <a:lnTo>
                    <a:pt x="104" y="172"/>
                  </a:lnTo>
                  <a:lnTo>
                    <a:pt x="112" y="150"/>
                  </a:lnTo>
                  <a:lnTo>
                    <a:pt x="116" y="126"/>
                  </a:lnTo>
                  <a:lnTo>
                    <a:pt x="118" y="104"/>
                  </a:lnTo>
                  <a:lnTo>
                    <a:pt x="118" y="82"/>
                  </a:lnTo>
                  <a:lnTo>
                    <a:pt x="116" y="62"/>
                  </a:lnTo>
                  <a:lnTo>
                    <a:pt x="108" y="46"/>
                  </a:lnTo>
                  <a:lnTo>
                    <a:pt x="104" y="40"/>
                  </a:lnTo>
                  <a:lnTo>
                    <a:pt x="98" y="34"/>
                  </a:lnTo>
                  <a:lnTo>
                    <a:pt x="92" y="30"/>
                  </a:lnTo>
                  <a:lnTo>
                    <a:pt x="84" y="26"/>
                  </a:lnTo>
                  <a:lnTo>
                    <a:pt x="74" y="24"/>
                  </a:lnTo>
                  <a:lnTo>
                    <a:pt x="64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236"/>
            <p:cNvSpPr>
              <a:spLocks/>
            </p:cNvSpPr>
            <p:nvPr userDrawn="1"/>
          </p:nvSpPr>
          <p:spPr bwMode="auto">
            <a:xfrm>
              <a:off x="4821" y="-2030"/>
              <a:ext cx="146" cy="572"/>
            </a:xfrm>
            <a:custGeom>
              <a:avLst/>
              <a:gdLst>
                <a:gd name="T0" fmla="*/ 18 w 146"/>
                <a:gd name="T1" fmla="*/ 32 h 572"/>
                <a:gd name="T2" fmla="*/ 18 w 146"/>
                <a:gd name="T3" fmla="*/ 32 h 572"/>
                <a:gd name="T4" fmla="*/ 18 w 146"/>
                <a:gd name="T5" fmla="*/ 78 h 572"/>
                <a:gd name="T6" fmla="*/ 18 w 146"/>
                <a:gd name="T7" fmla="*/ 124 h 572"/>
                <a:gd name="T8" fmla="*/ 16 w 146"/>
                <a:gd name="T9" fmla="*/ 218 h 572"/>
                <a:gd name="T10" fmla="*/ 12 w 146"/>
                <a:gd name="T11" fmla="*/ 312 h 572"/>
                <a:gd name="T12" fmla="*/ 10 w 146"/>
                <a:gd name="T13" fmla="*/ 406 h 572"/>
                <a:gd name="T14" fmla="*/ 10 w 146"/>
                <a:gd name="T15" fmla="*/ 406 h 572"/>
                <a:gd name="T16" fmla="*/ 10 w 146"/>
                <a:gd name="T17" fmla="*/ 422 h 572"/>
                <a:gd name="T18" fmla="*/ 8 w 146"/>
                <a:gd name="T19" fmla="*/ 440 h 572"/>
                <a:gd name="T20" fmla="*/ 2 w 146"/>
                <a:gd name="T21" fmla="*/ 482 h 572"/>
                <a:gd name="T22" fmla="*/ 0 w 146"/>
                <a:gd name="T23" fmla="*/ 504 h 572"/>
                <a:gd name="T24" fmla="*/ 2 w 146"/>
                <a:gd name="T25" fmla="*/ 522 h 572"/>
                <a:gd name="T26" fmla="*/ 6 w 146"/>
                <a:gd name="T27" fmla="*/ 538 h 572"/>
                <a:gd name="T28" fmla="*/ 8 w 146"/>
                <a:gd name="T29" fmla="*/ 546 h 572"/>
                <a:gd name="T30" fmla="*/ 12 w 146"/>
                <a:gd name="T31" fmla="*/ 552 h 572"/>
                <a:gd name="T32" fmla="*/ 12 w 146"/>
                <a:gd name="T33" fmla="*/ 552 h 572"/>
                <a:gd name="T34" fmla="*/ 18 w 146"/>
                <a:gd name="T35" fmla="*/ 560 h 572"/>
                <a:gd name="T36" fmla="*/ 26 w 146"/>
                <a:gd name="T37" fmla="*/ 564 h 572"/>
                <a:gd name="T38" fmla="*/ 32 w 146"/>
                <a:gd name="T39" fmla="*/ 568 h 572"/>
                <a:gd name="T40" fmla="*/ 40 w 146"/>
                <a:gd name="T41" fmla="*/ 572 h 572"/>
                <a:gd name="T42" fmla="*/ 56 w 146"/>
                <a:gd name="T43" fmla="*/ 572 h 572"/>
                <a:gd name="T44" fmla="*/ 70 w 146"/>
                <a:gd name="T45" fmla="*/ 570 h 572"/>
                <a:gd name="T46" fmla="*/ 86 w 146"/>
                <a:gd name="T47" fmla="*/ 564 h 572"/>
                <a:gd name="T48" fmla="*/ 100 w 146"/>
                <a:gd name="T49" fmla="*/ 554 h 572"/>
                <a:gd name="T50" fmla="*/ 112 w 146"/>
                <a:gd name="T51" fmla="*/ 544 h 572"/>
                <a:gd name="T52" fmla="*/ 122 w 146"/>
                <a:gd name="T53" fmla="*/ 530 h 572"/>
                <a:gd name="T54" fmla="*/ 122 w 146"/>
                <a:gd name="T55" fmla="*/ 530 h 572"/>
                <a:gd name="T56" fmla="*/ 128 w 146"/>
                <a:gd name="T57" fmla="*/ 516 h 572"/>
                <a:gd name="T58" fmla="*/ 134 w 146"/>
                <a:gd name="T59" fmla="*/ 500 h 572"/>
                <a:gd name="T60" fmla="*/ 140 w 146"/>
                <a:gd name="T61" fmla="*/ 480 h 572"/>
                <a:gd name="T62" fmla="*/ 142 w 146"/>
                <a:gd name="T63" fmla="*/ 460 h 572"/>
                <a:gd name="T64" fmla="*/ 146 w 146"/>
                <a:gd name="T65" fmla="*/ 416 h 572"/>
                <a:gd name="T66" fmla="*/ 146 w 146"/>
                <a:gd name="T67" fmla="*/ 366 h 572"/>
                <a:gd name="T68" fmla="*/ 144 w 146"/>
                <a:gd name="T69" fmla="*/ 318 h 572"/>
                <a:gd name="T70" fmla="*/ 140 w 146"/>
                <a:gd name="T71" fmla="*/ 272 h 572"/>
                <a:gd name="T72" fmla="*/ 134 w 146"/>
                <a:gd name="T73" fmla="*/ 196 h 572"/>
                <a:gd name="T74" fmla="*/ 134 w 146"/>
                <a:gd name="T75" fmla="*/ 196 h 572"/>
                <a:gd name="T76" fmla="*/ 134 w 146"/>
                <a:gd name="T77" fmla="*/ 124 h 572"/>
                <a:gd name="T78" fmla="*/ 130 w 146"/>
                <a:gd name="T79" fmla="*/ 90 h 572"/>
                <a:gd name="T80" fmla="*/ 128 w 146"/>
                <a:gd name="T81" fmla="*/ 74 h 572"/>
                <a:gd name="T82" fmla="*/ 124 w 146"/>
                <a:gd name="T83" fmla="*/ 58 h 572"/>
                <a:gd name="T84" fmla="*/ 120 w 146"/>
                <a:gd name="T85" fmla="*/ 44 h 572"/>
                <a:gd name="T86" fmla="*/ 114 w 146"/>
                <a:gd name="T87" fmla="*/ 32 h 572"/>
                <a:gd name="T88" fmla="*/ 104 w 146"/>
                <a:gd name="T89" fmla="*/ 20 h 572"/>
                <a:gd name="T90" fmla="*/ 94 w 146"/>
                <a:gd name="T91" fmla="*/ 12 h 572"/>
                <a:gd name="T92" fmla="*/ 82 w 146"/>
                <a:gd name="T93" fmla="*/ 6 h 572"/>
                <a:gd name="T94" fmla="*/ 66 w 146"/>
                <a:gd name="T95" fmla="*/ 2 h 572"/>
                <a:gd name="T96" fmla="*/ 48 w 146"/>
                <a:gd name="T97" fmla="*/ 0 h 572"/>
                <a:gd name="T98" fmla="*/ 26 w 146"/>
                <a:gd name="T99" fmla="*/ 2 h 572"/>
                <a:gd name="T100" fmla="*/ 26 w 146"/>
                <a:gd name="T101" fmla="*/ 2 h 572"/>
                <a:gd name="T102" fmla="*/ 26 w 146"/>
                <a:gd name="T103" fmla="*/ 14 h 572"/>
                <a:gd name="T104" fmla="*/ 26 w 146"/>
                <a:gd name="T105" fmla="*/ 24 h 572"/>
                <a:gd name="T106" fmla="*/ 18 w 146"/>
                <a:gd name="T107" fmla="*/ 3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572">
                  <a:moveTo>
                    <a:pt x="18" y="32"/>
                  </a:moveTo>
                  <a:lnTo>
                    <a:pt x="18" y="32"/>
                  </a:lnTo>
                  <a:lnTo>
                    <a:pt x="18" y="78"/>
                  </a:lnTo>
                  <a:lnTo>
                    <a:pt x="18" y="124"/>
                  </a:lnTo>
                  <a:lnTo>
                    <a:pt x="16" y="218"/>
                  </a:lnTo>
                  <a:lnTo>
                    <a:pt x="12" y="312"/>
                  </a:lnTo>
                  <a:lnTo>
                    <a:pt x="10" y="406"/>
                  </a:lnTo>
                  <a:lnTo>
                    <a:pt x="10" y="406"/>
                  </a:lnTo>
                  <a:lnTo>
                    <a:pt x="10" y="422"/>
                  </a:lnTo>
                  <a:lnTo>
                    <a:pt x="8" y="440"/>
                  </a:lnTo>
                  <a:lnTo>
                    <a:pt x="2" y="482"/>
                  </a:lnTo>
                  <a:lnTo>
                    <a:pt x="0" y="504"/>
                  </a:lnTo>
                  <a:lnTo>
                    <a:pt x="2" y="522"/>
                  </a:lnTo>
                  <a:lnTo>
                    <a:pt x="6" y="538"/>
                  </a:lnTo>
                  <a:lnTo>
                    <a:pt x="8" y="546"/>
                  </a:lnTo>
                  <a:lnTo>
                    <a:pt x="12" y="552"/>
                  </a:lnTo>
                  <a:lnTo>
                    <a:pt x="12" y="552"/>
                  </a:lnTo>
                  <a:lnTo>
                    <a:pt x="18" y="560"/>
                  </a:lnTo>
                  <a:lnTo>
                    <a:pt x="26" y="564"/>
                  </a:lnTo>
                  <a:lnTo>
                    <a:pt x="32" y="568"/>
                  </a:lnTo>
                  <a:lnTo>
                    <a:pt x="40" y="572"/>
                  </a:lnTo>
                  <a:lnTo>
                    <a:pt x="56" y="572"/>
                  </a:lnTo>
                  <a:lnTo>
                    <a:pt x="70" y="570"/>
                  </a:lnTo>
                  <a:lnTo>
                    <a:pt x="86" y="564"/>
                  </a:lnTo>
                  <a:lnTo>
                    <a:pt x="100" y="554"/>
                  </a:lnTo>
                  <a:lnTo>
                    <a:pt x="112" y="544"/>
                  </a:lnTo>
                  <a:lnTo>
                    <a:pt x="122" y="530"/>
                  </a:lnTo>
                  <a:lnTo>
                    <a:pt x="122" y="530"/>
                  </a:lnTo>
                  <a:lnTo>
                    <a:pt x="128" y="516"/>
                  </a:lnTo>
                  <a:lnTo>
                    <a:pt x="134" y="500"/>
                  </a:lnTo>
                  <a:lnTo>
                    <a:pt x="140" y="480"/>
                  </a:lnTo>
                  <a:lnTo>
                    <a:pt x="142" y="460"/>
                  </a:lnTo>
                  <a:lnTo>
                    <a:pt x="146" y="416"/>
                  </a:lnTo>
                  <a:lnTo>
                    <a:pt x="146" y="366"/>
                  </a:lnTo>
                  <a:lnTo>
                    <a:pt x="144" y="318"/>
                  </a:lnTo>
                  <a:lnTo>
                    <a:pt x="140" y="272"/>
                  </a:lnTo>
                  <a:lnTo>
                    <a:pt x="134" y="196"/>
                  </a:lnTo>
                  <a:lnTo>
                    <a:pt x="134" y="196"/>
                  </a:lnTo>
                  <a:lnTo>
                    <a:pt x="134" y="124"/>
                  </a:lnTo>
                  <a:lnTo>
                    <a:pt x="130" y="90"/>
                  </a:lnTo>
                  <a:lnTo>
                    <a:pt x="128" y="74"/>
                  </a:lnTo>
                  <a:lnTo>
                    <a:pt x="124" y="58"/>
                  </a:lnTo>
                  <a:lnTo>
                    <a:pt x="120" y="44"/>
                  </a:lnTo>
                  <a:lnTo>
                    <a:pt x="114" y="32"/>
                  </a:lnTo>
                  <a:lnTo>
                    <a:pt x="104" y="20"/>
                  </a:lnTo>
                  <a:lnTo>
                    <a:pt x="94" y="12"/>
                  </a:lnTo>
                  <a:lnTo>
                    <a:pt x="82" y="6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14"/>
                  </a:lnTo>
                  <a:lnTo>
                    <a:pt x="26" y="24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237"/>
            <p:cNvSpPr>
              <a:spLocks/>
            </p:cNvSpPr>
            <p:nvPr userDrawn="1"/>
          </p:nvSpPr>
          <p:spPr bwMode="auto">
            <a:xfrm>
              <a:off x="4821" y="-2030"/>
              <a:ext cx="146" cy="572"/>
            </a:xfrm>
            <a:custGeom>
              <a:avLst/>
              <a:gdLst>
                <a:gd name="T0" fmla="*/ 18 w 146"/>
                <a:gd name="T1" fmla="*/ 32 h 572"/>
                <a:gd name="T2" fmla="*/ 18 w 146"/>
                <a:gd name="T3" fmla="*/ 32 h 572"/>
                <a:gd name="T4" fmla="*/ 18 w 146"/>
                <a:gd name="T5" fmla="*/ 78 h 572"/>
                <a:gd name="T6" fmla="*/ 18 w 146"/>
                <a:gd name="T7" fmla="*/ 124 h 572"/>
                <a:gd name="T8" fmla="*/ 16 w 146"/>
                <a:gd name="T9" fmla="*/ 218 h 572"/>
                <a:gd name="T10" fmla="*/ 12 w 146"/>
                <a:gd name="T11" fmla="*/ 312 h 572"/>
                <a:gd name="T12" fmla="*/ 10 w 146"/>
                <a:gd name="T13" fmla="*/ 406 h 572"/>
                <a:gd name="T14" fmla="*/ 10 w 146"/>
                <a:gd name="T15" fmla="*/ 406 h 572"/>
                <a:gd name="T16" fmla="*/ 10 w 146"/>
                <a:gd name="T17" fmla="*/ 422 h 572"/>
                <a:gd name="T18" fmla="*/ 8 w 146"/>
                <a:gd name="T19" fmla="*/ 440 h 572"/>
                <a:gd name="T20" fmla="*/ 2 w 146"/>
                <a:gd name="T21" fmla="*/ 482 h 572"/>
                <a:gd name="T22" fmla="*/ 0 w 146"/>
                <a:gd name="T23" fmla="*/ 504 h 572"/>
                <a:gd name="T24" fmla="*/ 2 w 146"/>
                <a:gd name="T25" fmla="*/ 522 h 572"/>
                <a:gd name="T26" fmla="*/ 6 w 146"/>
                <a:gd name="T27" fmla="*/ 538 h 572"/>
                <a:gd name="T28" fmla="*/ 8 w 146"/>
                <a:gd name="T29" fmla="*/ 546 h 572"/>
                <a:gd name="T30" fmla="*/ 12 w 146"/>
                <a:gd name="T31" fmla="*/ 552 h 572"/>
                <a:gd name="T32" fmla="*/ 12 w 146"/>
                <a:gd name="T33" fmla="*/ 552 h 572"/>
                <a:gd name="T34" fmla="*/ 18 w 146"/>
                <a:gd name="T35" fmla="*/ 560 h 572"/>
                <a:gd name="T36" fmla="*/ 26 w 146"/>
                <a:gd name="T37" fmla="*/ 564 h 572"/>
                <a:gd name="T38" fmla="*/ 32 w 146"/>
                <a:gd name="T39" fmla="*/ 568 h 572"/>
                <a:gd name="T40" fmla="*/ 40 w 146"/>
                <a:gd name="T41" fmla="*/ 572 h 572"/>
                <a:gd name="T42" fmla="*/ 56 w 146"/>
                <a:gd name="T43" fmla="*/ 572 h 572"/>
                <a:gd name="T44" fmla="*/ 70 w 146"/>
                <a:gd name="T45" fmla="*/ 570 h 572"/>
                <a:gd name="T46" fmla="*/ 86 w 146"/>
                <a:gd name="T47" fmla="*/ 564 h 572"/>
                <a:gd name="T48" fmla="*/ 100 w 146"/>
                <a:gd name="T49" fmla="*/ 554 h 572"/>
                <a:gd name="T50" fmla="*/ 112 w 146"/>
                <a:gd name="T51" fmla="*/ 544 h 572"/>
                <a:gd name="T52" fmla="*/ 122 w 146"/>
                <a:gd name="T53" fmla="*/ 530 h 572"/>
                <a:gd name="T54" fmla="*/ 122 w 146"/>
                <a:gd name="T55" fmla="*/ 530 h 572"/>
                <a:gd name="T56" fmla="*/ 128 w 146"/>
                <a:gd name="T57" fmla="*/ 516 h 572"/>
                <a:gd name="T58" fmla="*/ 134 w 146"/>
                <a:gd name="T59" fmla="*/ 500 h 572"/>
                <a:gd name="T60" fmla="*/ 140 w 146"/>
                <a:gd name="T61" fmla="*/ 480 h 572"/>
                <a:gd name="T62" fmla="*/ 142 w 146"/>
                <a:gd name="T63" fmla="*/ 460 h 572"/>
                <a:gd name="T64" fmla="*/ 146 w 146"/>
                <a:gd name="T65" fmla="*/ 416 h 572"/>
                <a:gd name="T66" fmla="*/ 146 w 146"/>
                <a:gd name="T67" fmla="*/ 366 h 572"/>
                <a:gd name="T68" fmla="*/ 144 w 146"/>
                <a:gd name="T69" fmla="*/ 318 h 572"/>
                <a:gd name="T70" fmla="*/ 140 w 146"/>
                <a:gd name="T71" fmla="*/ 272 h 572"/>
                <a:gd name="T72" fmla="*/ 134 w 146"/>
                <a:gd name="T73" fmla="*/ 196 h 572"/>
                <a:gd name="T74" fmla="*/ 134 w 146"/>
                <a:gd name="T75" fmla="*/ 196 h 572"/>
                <a:gd name="T76" fmla="*/ 134 w 146"/>
                <a:gd name="T77" fmla="*/ 124 h 572"/>
                <a:gd name="T78" fmla="*/ 130 w 146"/>
                <a:gd name="T79" fmla="*/ 90 h 572"/>
                <a:gd name="T80" fmla="*/ 128 w 146"/>
                <a:gd name="T81" fmla="*/ 74 h 572"/>
                <a:gd name="T82" fmla="*/ 124 w 146"/>
                <a:gd name="T83" fmla="*/ 58 h 572"/>
                <a:gd name="T84" fmla="*/ 120 w 146"/>
                <a:gd name="T85" fmla="*/ 44 h 572"/>
                <a:gd name="T86" fmla="*/ 114 w 146"/>
                <a:gd name="T87" fmla="*/ 32 h 572"/>
                <a:gd name="T88" fmla="*/ 104 w 146"/>
                <a:gd name="T89" fmla="*/ 20 h 572"/>
                <a:gd name="T90" fmla="*/ 94 w 146"/>
                <a:gd name="T91" fmla="*/ 12 h 572"/>
                <a:gd name="T92" fmla="*/ 82 w 146"/>
                <a:gd name="T93" fmla="*/ 6 h 572"/>
                <a:gd name="T94" fmla="*/ 66 w 146"/>
                <a:gd name="T95" fmla="*/ 2 h 572"/>
                <a:gd name="T96" fmla="*/ 48 w 146"/>
                <a:gd name="T97" fmla="*/ 0 h 572"/>
                <a:gd name="T98" fmla="*/ 26 w 146"/>
                <a:gd name="T99" fmla="*/ 2 h 572"/>
                <a:gd name="T100" fmla="*/ 26 w 146"/>
                <a:gd name="T101" fmla="*/ 2 h 572"/>
                <a:gd name="T102" fmla="*/ 26 w 146"/>
                <a:gd name="T103" fmla="*/ 14 h 572"/>
                <a:gd name="T104" fmla="*/ 26 w 146"/>
                <a:gd name="T105" fmla="*/ 24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6" h="572">
                  <a:moveTo>
                    <a:pt x="18" y="32"/>
                  </a:moveTo>
                  <a:lnTo>
                    <a:pt x="18" y="32"/>
                  </a:lnTo>
                  <a:lnTo>
                    <a:pt x="18" y="78"/>
                  </a:lnTo>
                  <a:lnTo>
                    <a:pt x="18" y="124"/>
                  </a:lnTo>
                  <a:lnTo>
                    <a:pt x="16" y="218"/>
                  </a:lnTo>
                  <a:lnTo>
                    <a:pt x="12" y="312"/>
                  </a:lnTo>
                  <a:lnTo>
                    <a:pt x="10" y="406"/>
                  </a:lnTo>
                  <a:lnTo>
                    <a:pt x="10" y="406"/>
                  </a:lnTo>
                  <a:lnTo>
                    <a:pt x="10" y="422"/>
                  </a:lnTo>
                  <a:lnTo>
                    <a:pt x="8" y="440"/>
                  </a:lnTo>
                  <a:lnTo>
                    <a:pt x="2" y="482"/>
                  </a:lnTo>
                  <a:lnTo>
                    <a:pt x="0" y="504"/>
                  </a:lnTo>
                  <a:lnTo>
                    <a:pt x="2" y="522"/>
                  </a:lnTo>
                  <a:lnTo>
                    <a:pt x="6" y="538"/>
                  </a:lnTo>
                  <a:lnTo>
                    <a:pt x="8" y="546"/>
                  </a:lnTo>
                  <a:lnTo>
                    <a:pt x="12" y="552"/>
                  </a:lnTo>
                  <a:lnTo>
                    <a:pt x="12" y="552"/>
                  </a:lnTo>
                  <a:lnTo>
                    <a:pt x="18" y="560"/>
                  </a:lnTo>
                  <a:lnTo>
                    <a:pt x="26" y="564"/>
                  </a:lnTo>
                  <a:lnTo>
                    <a:pt x="32" y="568"/>
                  </a:lnTo>
                  <a:lnTo>
                    <a:pt x="40" y="572"/>
                  </a:lnTo>
                  <a:lnTo>
                    <a:pt x="56" y="572"/>
                  </a:lnTo>
                  <a:lnTo>
                    <a:pt x="70" y="570"/>
                  </a:lnTo>
                  <a:lnTo>
                    <a:pt x="86" y="564"/>
                  </a:lnTo>
                  <a:lnTo>
                    <a:pt x="100" y="554"/>
                  </a:lnTo>
                  <a:lnTo>
                    <a:pt x="112" y="544"/>
                  </a:lnTo>
                  <a:lnTo>
                    <a:pt x="122" y="530"/>
                  </a:lnTo>
                  <a:lnTo>
                    <a:pt x="122" y="530"/>
                  </a:lnTo>
                  <a:lnTo>
                    <a:pt x="128" y="516"/>
                  </a:lnTo>
                  <a:lnTo>
                    <a:pt x="134" y="500"/>
                  </a:lnTo>
                  <a:lnTo>
                    <a:pt x="140" y="480"/>
                  </a:lnTo>
                  <a:lnTo>
                    <a:pt x="142" y="460"/>
                  </a:lnTo>
                  <a:lnTo>
                    <a:pt x="146" y="416"/>
                  </a:lnTo>
                  <a:lnTo>
                    <a:pt x="146" y="366"/>
                  </a:lnTo>
                  <a:lnTo>
                    <a:pt x="144" y="318"/>
                  </a:lnTo>
                  <a:lnTo>
                    <a:pt x="140" y="272"/>
                  </a:lnTo>
                  <a:lnTo>
                    <a:pt x="134" y="196"/>
                  </a:lnTo>
                  <a:lnTo>
                    <a:pt x="134" y="196"/>
                  </a:lnTo>
                  <a:lnTo>
                    <a:pt x="134" y="124"/>
                  </a:lnTo>
                  <a:lnTo>
                    <a:pt x="130" y="90"/>
                  </a:lnTo>
                  <a:lnTo>
                    <a:pt x="128" y="74"/>
                  </a:lnTo>
                  <a:lnTo>
                    <a:pt x="124" y="58"/>
                  </a:lnTo>
                  <a:lnTo>
                    <a:pt x="120" y="44"/>
                  </a:lnTo>
                  <a:lnTo>
                    <a:pt x="114" y="32"/>
                  </a:lnTo>
                  <a:lnTo>
                    <a:pt x="104" y="20"/>
                  </a:lnTo>
                  <a:lnTo>
                    <a:pt x="94" y="12"/>
                  </a:lnTo>
                  <a:lnTo>
                    <a:pt x="82" y="6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14"/>
                  </a:lnTo>
                  <a:lnTo>
                    <a:pt x="26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238"/>
            <p:cNvSpPr>
              <a:spLocks/>
            </p:cNvSpPr>
            <p:nvPr userDrawn="1"/>
          </p:nvSpPr>
          <p:spPr bwMode="auto">
            <a:xfrm>
              <a:off x="5291" y="-1914"/>
              <a:ext cx="114" cy="584"/>
            </a:xfrm>
            <a:custGeom>
              <a:avLst/>
              <a:gdLst>
                <a:gd name="T0" fmla="*/ 0 w 114"/>
                <a:gd name="T1" fmla="*/ 18 h 584"/>
                <a:gd name="T2" fmla="*/ 0 w 114"/>
                <a:gd name="T3" fmla="*/ 18 h 584"/>
                <a:gd name="T4" fmla="*/ 2 w 114"/>
                <a:gd name="T5" fmla="*/ 122 h 584"/>
                <a:gd name="T6" fmla="*/ 4 w 114"/>
                <a:gd name="T7" fmla="*/ 224 h 584"/>
                <a:gd name="T8" fmla="*/ 6 w 114"/>
                <a:gd name="T9" fmla="*/ 328 h 584"/>
                <a:gd name="T10" fmla="*/ 8 w 114"/>
                <a:gd name="T11" fmla="*/ 432 h 584"/>
                <a:gd name="T12" fmla="*/ 8 w 114"/>
                <a:gd name="T13" fmla="*/ 432 h 584"/>
                <a:gd name="T14" fmla="*/ 6 w 114"/>
                <a:gd name="T15" fmla="*/ 464 h 584"/>
                <a:gd name="T16" fmla="*/ 4 w 114"/>
                <a:gd name="T17" fmla="*/ 502 h 584"/>
                <a:gd name="T18" fmla="*/ 6 w 114"/>
                <a:gd name="T19" fmla="*/ 522 h 584"/>
                <a:gd name="T20" fmla="*/ 8 w 114"/>
                <a:gd name="T21" fmla="*/ 538 h 584"/>
                <a:gd name="T22" fmla="*/ 12 w 114"/>
                <a:gd name="T23" fmla="*/ 554 h 584"/>
                <a:gd name="T24" fmla="*/ 16 w 114"/>
                <a:gd name="T25" fmla="*/ 560 h 584"/>
                <a:gd name="T26" fmla="*/ 22 w 114"/>
                <a:gd name="T27" fmla="*/ 564 h 584"/>
                <a:gd name="T28" fmla="*/ 22 w 114"/>
                <a:gd name="T29" fmla="*/ 564 h 584"/>
                <a:gd name="T30" fmla="*/ 30 w 114"/>
                <a:gd name="T31" fmla="*/ 572 h 584"/>
                <a:gd name="T32" fmla="*/ 38 w 114"/>
                <a:gd name="T33" fmla="*/ 578 h 584"/>
                <a:gd name="T34" fmla="*/ 46 w 114"/>
                <a:gd name="T35" fmla="*/ 582 h 584"/>
                <a:gd name="T36" fmla="*/ 52 w 114"/>
                <a:gd name="T37" fmla="*/ 582 h 584"/>
                <a:gd name="T38" fmla="*/ 60 w 114"/>
                <a:gd name="T39" fmla="*/ 584 h 584"/>
                <a:gd name="T40" fmla="*/ 66 w 114"/>
                <a:gd name="T41" fmla="*/ 582 h 584"/>
                <a:gd name="T42" fmla="*/ 70 w 114"/>
                <a:gd name="T43" fmla="*/ 580 h 584"/>
                <a:gd name="T44" fmla="*/ 76 w 114"/>
                <a:gd name="T45" fmla="*/ 576 h 584"/>
                <a:gd name="T46" fmla="*/ 84 w 114"/>
                <a:gd name="T47" fmla="*/ 566 h 584"/>
                <a:gd name="T48" fmla="*/ 90 w 114"/>
                <a:gd name="T49" fmla="*/ 552 h 584"/>
                <a:gd name="T50" fmla="*/ 96 w 114"/>
                <a:gd name="T51" fmla="*/ 538 h 584"/>
                <a:gd name="T52" fmla="*/ 102 w 114"/>
                <a:gd name="T53" fmla="*/ 524 h 584"/>
                <a:gd name="T54" fmla="*/ 102 w 114"/>
                <a:gd name="T55" fmla="*/ 524 h 584"/>
                <a:gd name="T56" fmla="*/ 106 w 114"/>
                <a:gd name="T57" fmla="*/ 506 h 584"/>
                <a:gd name="T58" fmla="*/ 110 w 114"/>
                <a:gd name="T59" fmla="*/ 486 h 584"/>
                <a:gd name="T60" fmla="*/ 114 w 114"/>
                <a:gd name="T61" fmla="*/ 444 h 584"/>
                <a:gd name="T62" fmla="*/ 114 w 114"/>
                <a:gd name="T63" fmla="*/ 398 h 584"/>
                <a:gd name="T64" fmla="*/ 114 w 114"/>
                <a:gd name="T65" fmla="*/ 350 h 584"/>
                <a:gd name="T66" fmla="*/ 108 w 114"/>
                <a:gd name="T67" fmla="*/ 256 h 584"/>
                <a:gd name="T68" fmla="*/ 102 w 114"/>
                <a:gd name="T69" fmla="*/ 172 h 584"/>
                <a:gd name="T70" fmla="*/ 102 w 114"/>
                <a:gd name="T71" fmla="*/ 172 h 584"/>
                <a:gd name="T72" fmla="*/ 98 w 114"/>
                <a:gd name="T73" fmla="*/ 150 h 584"/>
                <a:gd name="T74" fmla="*/ 88 w 114"/>
                <a:gd name="T75" fmla="*/ 116 h 584"/>
                <a:gd name="T76" fmla="*/ 76 w 114"/>
                <a:gd name="T77" fmla="*/ 78 h 584"/>
                <a:gd name="T78" fmla="*/ 60 w 114"/>
                <a:gd name="T79" fmla="*/ 42 h 584"/>
                <a:gd name="T80" fmla="*/ 52 w 114"/>
                <a:gd name="T81" fmla="*/ 28 h 584"/>
                <a:gd name="T82" fmla="*/ 44 w 114"/>
                <a:gd name="T83" fmla="*/ 14 h 584"/>
                <a:gd name="T84" fmla="*/ 36 w 114"/>
                <a:gd name="T85" fmla="*/ 6 h 584"/>
                <a:gd name="T86" fmla="*/ 26 w 114"/>
                <a:gd name="T87" fmla="*/ 0 h 584"/>
                <a:gd name="T88" fmla="*/ 22 w 114"/>
                <a:gd name="T89" fmla="*/ 0 h 584"/>
                <a:gd name="T90" fmla="*/ 20 w 114"/>
                <a:gd name="T91" fmla="*/ 2 h 584"/>
                <a:gd name="T92" fmla="*/ 16 w 114"/>
                <a:gd name="T93" fmla="*/ 4 h 584"/>
                <a:gd name="T94" fmla="*/ 12 w 114"/>
                <a:gd name="T95" fmla="*/ 8 h 584"/>
                <a:gd name="T96" fmla="*/ 6 w 114"/>
                <a:gd name="T97" fmla="*/ 20 h 584"/>
                <a:gd name="T98" fmla="*/ 0 w 114"/>
                <a:gd name="T99" fmla="*/ 40 h 584"/>
                <a:gd name="T100" fmla="*/ 0 w 114"/>
                <a:gd name="T101" fmla="*/ 18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4" h="584">
                  <a:moveTo>
                    <a:pt x="0" y="18"/>
                  </a:moveTo>
                  <a:lnTo>
                    <a:pt x="0" y="18"/>
                  </a:lnTo>
                  <a:lnTo>
                    <a:pt x="2" y="122"/>
                  </a:lnTo>
                  <a:lnTo>
                    <a:pt x="4" y="224"/>
                  </a:lnTo>
                  <a:lnTo>
                    <a:pt x="6" y="328"/>
                  </a:lnTo>
                  <a:lnTo>
                    <a:pt x="8" y="432"/>
                  </a:lnTo>
                  <a:lnTo>
                    <a:pt x="8" y="432"/>
                  </a:lnTo>
                  <a:lnTo>
                    <a:pt x="6" y="464"/>
                  </a:lnTo>
                  <a:lnTo>
                    <a:pt x="4" y="502"/>
                  </a:lnTo>
                  <a:lnTo>
                    <a:pt x="6" y="522"/>
                  </a:lnTo>
                  <a:lnTo>
                    <a:pt x="8" y="538"/>
                  </a:lnTo>
                  <a:lnTo>
                    <a:pt x="12" y="554"/>
                  </a:lnTo>
                  <a:lnTo>
                    <a:pt x="16" y="560"/>
                  </a:lnTo>
                  <a:lnTo>
                    <a:pt x="22" y="564"/>
                  </a:lnTo>
                  <a:lnTo>
                    <a:pt x="22" y="564"/>
                  </a:lnTo>
                  <a:lnTo>
                    <a:pt x="30" y="572"/>
                  </a:lnTo>
                  <a:lnTo>
                    <a:pt x="38" y="578"/>
                  </a:lnTo>
                  <a:lnTo>
                    <a:pt x="46" y="582"/>
                  </a:lnTo>
                  <a:lnTo>
                    <a:pt x="52" y="582"/>
                  </a:lnTo>
                  <a:lnTo>
                    <a:pt x="60" y="584"/>
                  </a:lnTo>
                  <a:lnTo>
                    <a:pt x="66" y="582"/>
                  </a:lnTo>
                  <a:lnTo>
                    <a:pt x="70" y="580"/>
                  </a:lnTo>
                  <a:lnTo>
                    <a:pt x="76" y="576"/>
                  </a:lnTo>
                  <a:lnTo>
                    <a:pt x="84" y="566"/>
                  </a:lnTo>
                  <a:lnTo>
                    <a:pt x="90" y="552"/>
                  </a:lnTo>
                  <a:lnTo>
                    <a:pt x="96" y="538"/>
                  </a:lnTo>
                  <a:lnTo>
                    <a:pt x="102" y="524"/>
                  </a:lnTo>
                  <a:lnTo>
                    <a:pt x="102" y="524"/>
                  </a:lnTo>
                  <a:lnTo>
                    <a:pt x="106" y="506"/>
                  </a:lnTo>
                  <a:lnTo>
                    <a:pt x="110" y="486"/>
                  </a:lnTo>
                  <a:lnTo>
                    <a:pt x="114" y="444"/>
                  </a:lnTo>
                  <a:lnTo>
                    <a:pt x="114" y="398"/>
                  </a:lnTo>
                  <a:lnTo>
                    <a:pt x="114" y="350"/>
                  </a:lnTo>
                  <a:lnTo>
                    <a:pt x="108" y="256"/>
                  </a:lnTo>
                  <a:lnTo>
                    <a:pt x="102" y="172"/>
                  </a:lnTo>
                  <a:lnTo>
                    <a:pt x="102" y="172"/>
                  </a:lnTo>
                  <a:lnTo>
                    <a:pt x="98" y="150"/>
                  </a:lnTo>
                  <a:lnTo>
                    <a:pt x="88" y="116"/>
                  </a:lnTo>
                  <a:lnTo>
                    <a:pt x="76" y="78"/>
                  </a:lnTo>
                  <a:lnTo>
                    <a:pt x="60" y="42"/>
                  </a:lnTo>
                  <a:lnTo>
                    <a:pt x="52" y="28"/>
                  </a:lnTo>
                  <a:lnTo>
                    <a:pt x="44" y="14"/>
                  </a:lnTo>
                  <a:lnTo>
                    <a:pt x="36" y="6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2" y="8"/>
                  </a:lnTo>
                  <a:lnTo>
                    <a:pt x="6" y="20"/>
                  </a:lnTo>
                  <a:lnTo>
                    <a:pt x="0" y="4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239"/>
            <p:cNvSpPr>
              <a:spLocks/>
            </p:cNvSpPr>
            <p:nvPr userDrawn="1"/>
          </p:nvSpPr>
          <p:spPr bwMode="auto">
            <a:xfrm>
              <a:off x="5291" y="-1914"/>
              <a:ext cx="114" cy="584"/>
            </a:xfrm>
            <a:custGeom>
              <a:avLst/>
              <a:gdLst>
                <a:gd name="T0" fmla="*/ 0 w 114"/>
                <a:gd name="T1" fmla="*/ 18 h 584"/>
                <a:gd name="T2" fmla="*/ 0 w 114"/>
                <a:gd name="T3" fmla="*/ 18 h 584"/>
                <a:gd name="T4" fmla="*/ 2 w 114"/>
                <a:gd name="T5" fmla="*/ 122 h 584"/>
                <a:gd name="T6" fmla="*/ 4 w 114"/>
                <a:gd name="T7" fmla="*/ 224 h 584"/>
                <a:gd name="T8" fmla="*/ 6 w 114"/>
                <a:gd name="T9" fmla="*/ 328 h 584"/>
                <a:gd name="T10" fmla="*/ 8 w 114"/>
                <a:gd name="T11" fmla="*/ 432 h 584"/>
                <a:gd name="T12" fmla="*/ 8 w 114"/>
                <a:gd name="T13" fmla="*/ 432 h 584"/>
                <a:gd name="T14" fmla="*/ 6 w 114"/>
                <a:gd name="T15" fmla="*/ 464 h 584"/>
                <a:gd name="T16" fmla="*/ 4 w 114"/>
                <a:gd name="T17" fmla="*/ 502 h 584"/>
                <a:gd name="T18" fmla="*/ 6 w 114"/>
                <a:gd name="T19" fmla="*/ 522 h 584"/>
                <a:gd name="T20" fmla="*/ 8 w 114"/>
                <a:gd name="T21" fmla="*/ 538 h 584"/>
                <a:gd name="T22" fmla="*/ 12 w 114"/>
                <a:gd name="T23" fmla="*/ 554 h 584"/>
                <a:gd name="T24" fmla="*/ 16 w 114"/>
                <a:gd name="T25" fmla="*/ 560 h 584"/>
                <a:gd name="T26" fmla="*/ 22 w 114"/>
                <a:gd name="T27" fmla="*/ 564 h 584"/>
                <a:gd name="T28" fmla="*/ 22 w 114"/>
                <a:gd name="T29" fmla="*/ 564 h 584"/>
                <a:gd name="T30" fmla="*/ 30 w 114"/>
                <a:gd name="T31" fmla="*/ 572 h 584"/>
                <a:gd name="T32" fmla="*/ 38 w 114"/>
                <a:gd name="T33" fmla="*/ 578 h 584"/>
                <a:gd name="T34" fmla="*/ 46 w 114"/>
                <a:gd name="T35" fmla="*/ 582 h 584"/>
                <a:gd name="T36" fmla="*/ 52 w 114"/>
                <a:gd name="T37" fmla="*/ 582 h 584"/>
                <a:gd name="T38" fmla="*/ 60 w 114"/>
                <a:gd name="T39" fmla="*/ 584 h 584"/>
                <a:gd name="T40" fmla="*/ 66 w 114"/>
                <a:gd name="T41" fmla="*/ 582 h 584"/>
                <a:gd name="T42" fmla="*/ 70 w 114"/>
                <a:gd name="T43" fmla="*/ 580 h 584"/>
                <a:gd name="T44" fmla="*/ 76 w 114"/>
                <a:gd name="T45" fmla="*/ 576 h 584"/>
                <a:gd name="T46" fmla="*/ 84 w 114"/>
                <a:gd name="T47" fmla="*/ 566 h 584"/>
                <a:gd name="T48" fmla="*/ 90 w 114"/>
                <a:gd name="T49" fmla="*/ 552 h 584"/>
                <a:gd name="T50" fmla="*/ 96 w 114"/>
                <a:gd name="T51" fmla="*/ 538 h 584"/>
                <a:gd name="T52" fmla="*/ 102 w 114"/>
                <a:gd name="T53" fmla="*/ 524 h 584"/>
                <a:gd name="T54" fmla="*/ 102 w 114"/>
                <a:gd name="T55" fmla="*/ 524 h 584"/>
                <a:gd name="T56" fmla="*/ 106 w 114"/>
                <a:gd name="T57" fmla="*/ 506 h 584"/>
                <a:gd name="T58" fmla="*/ 110 w 114"/>
                <a:gd name="T59" fmla="*/ 486 h 584"/>
                <a:gd name="T60" fmla="*/ 114 w 114"/>
                <a:gd name="T61" fmla="*/ 444 h 584"/>
                <a:gd name="T62" fmla="*/ 114 w 114"/>
                <a:gd name="T63" fmla="*/ 398 h 584"/>
                <a:gd name="T64" fmla="*/ 114 w 114"/>
                <a:gd name="T65" fmla="*/ 350 h 584"/>
                <a:gd name="T66" fmla="*/ 108 w 114"/>
                <a:gd name="T67" fmla="*/ 256 h 584"/>
                <a:gd name="T68" fmla="*/ 102 w 114"/>
                <a:gd name="T69" fmla="*/ 172 h 584"/>
                <a:gd name="T70" fmla="*/ 102 w 114"/>
                <a:gd name="T71" fmla="*/ 172 h 584"/>
                <a:gd name="T72" fmla="*/ 98 w 114"/>
                <a:gd name="T73" fmla="*/ 150 h 584"/>
                <a:gd name="T74" fmla="*/ 88 w 114"/>
                <a:gd name="T75" fmla="*/ 116 h 584"/>
                <a:gd name="T76" fmla="*/ 76 w 114"/>
                <a:gd name="T77" fmla="*/ 78 h 584"/>
                <a:gd name="T78" fmla="*/ 60 w 114"/>
                <a:gd name="T79" fmla="*/ 42 h 584"/>
                <a:gd name="T80" fmla="*/ 52 w 114"/>
                <a:gd name="T81" fmla="*/ 28 h 584"/>
                <a:gd name="T82" fmla="*/ 44 w 114"/>
                <a:gd name="T83" fmla="*/ 14 h 584"/>
                <a:gd name="T84" fmla="*/ 36 w 114"/>
                <a:gd name="T85" fmla="*/ 6 h 584"/>
                <a:gd name="T86" fmla="*/ 26 w 114"/>
                <a:gd name="T87" fmla="*/ 0 h 584"/>
                <a:gd name="T88" fmla="*/ 22 w 114"/>
                <a:gd name="T89" fmla="*/ 0 h 584"/>
                <a:gd name="T90" fmla="*/ 20 w 114"/>
                <a:gd name="T91" fmla="*/ 2 h 584"/>
                <a:gd name="T92" fmla="*/ 16 w 114"/>
                <a:gd name="T93" fmla="*/ 4 h 584"/>
                <a:gd name="T94" fmla="*/ 12 w 114"/>
                <a:gd name="T95" fmla="*/ 8 h 584"/>
                <a:gd name="T96" fmla="*/ 6 w 114"/>
                <a:gd name="T97" fmla="*/ 20 h 584"/>
                <a:gd name="T98" fmla="*/ 0 w 114"/>
                <a:gd name="T99" fmla="*/ 4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584">
                  <a:moveTo>
                    <a:pt x="0" y="18"/>
                  </a:moveTo>
                  <a:lnTo>
                    <a:pt x="0" y="18"/>
                  </a:lnTo>
                  <a:lnTo>
                    <a:pt x="2" y="122"/>
                  </a:lnTo>
                  <a:lnTo>
                    <a:pt x="4" y="224"/>
                  </a:lnTo>
                  <a:lnTo>
                    <a:pt x="6" y="328"/>
                  </a:lnTo>
                  <a:lnTo>
                    <a:pt x="8" y="432"/>
                  </a:lnTo>
                  <a:lnTo>
                    <a:pt x="8" y="432"/>
                  </a:lnTo>
                  <a:lnTo>
                    <a:pt x="6" y="464"/>
                  </a:lnTo>
                  <a:lnTo>
                    <a:pt x="4" y="502"/>
                  </a:lnTo>
                  <a:lnTo>
                    <a:pt x="6" y="522"/>
                  </a:lnTo>
                  <a:lnTo>
                    <a:pt x="8" y="538"/>
                  </a:lnTo>
                  <a:lnTo>
                    <a:pt x="12" y="554"/>
                  </a:lnTo>
                  <a:lnTo>
                    <a:pt x="16" y="560"/>
                  </a:lnTo>
                  <a:lnTo>
                    <a:pt x="22" y="564"/>
                  </a:lnTo>
                  <a:lnTo>
                    <a:pt x="22" y="564"/>
                  </a:lnTo>
                  <a:lnTo>
                    <a:pt x="30" y="572"/>
                  </a:lnTo>
                  <a:lnTo>
                    <a:pt x="38" y="578"/>
                  </a:lnTo>
                  <a:lnTo>
                    <a:pt x="46" y="582"/>
                  </a:lnTo>
                  <a:lnTo>
                    <a:pt x="52" y="582"/>
                  </a:lnTo>
                  <a:lnTo>
                    <a:pt x="60" y="584"/>
                  </a:lnTo>
                  <a:lnTo>
                    <a:pt x="66" y="582"/>
                  </a:lnTo>
                  <a:lnTo>
                    <a:pt x="70" y="580"/>
                  </a:lnTo>
                  <a:lnTo>
                    <a:pt x="76" y="576"/>
                  </a:lnTo>
                  <a:lnTo>
                    <a:pt x="84" y="566"/>
                  </a:lnTo>
                  <a:lnTo>
                    <a:pt x="90" y="552"/>
                  </a:lnTo>
                  <a:lnTo>
                    <a:pt x="96" y="538"/>
                  </a:lnTo>
                  <a:lnTo>
                    <a:pt x="102" y="524"/>
                  </a:lnTo>
                  <a:lnTo>
                    <a:pt x="102" y="524"/>
                  </a:lnTo>
                  <a:lnTo>
                    <a:pt x="106" y="506"/>
                  </a:lnTo>
                  <a:lnTo>
                    <a:pt x="110" y="486"/>
                  </a:lnTo>
                  <a:lnTo>
                    <a:pt x="114" y="444"/>
                  </a:lnTo>
                  <a:lnTo>
                    <a:pt x="114" y="398"/>
                  </a:lnTo>
                  <a:lnTo>
                    <a:pt x="114" y="350"/>
                  </a:lnTo>
                  <a:lnTo>
                    <a:pt x="108" y="256"/>
                  </a:lnTo>
                  <a:lnTo>
                    <a:pt x="102" y="172"/>
                  </a:lnTo>
                  <a:lnTo>
                    <a:pt x="102" y="172"/>
                  </a:lnTo>
                  <a:lnTo>
                    <a:pt x="98" y="150"/>
                  </a:lnTo>
                  <a:lnTo>
                    <a:pt x="88" y="116"/>
                  </a:lnTo>
                  <a:lnTo>
                    <a:pt x="76" y="78"/>
                  </a:lnTo>
                  <a:lnTo>
                    <a:pt x="60" y="42"/>
                  </a:lnTo>
                  <a:lnTo>
                    <a:pt x="52" y="28"/>
                  </a:lnTo>
                  <a:lnTo>
                    <a:pt x="44" y="14"/>
                  </a:lnTo>
                  <a:lnTo>
                    <a:pt x="36" y="6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2" y="8"/>
                  </a:lnTo>
                  <a:lnTo>
                    <a:pt x="6" y="20"/>
                  </a:lnTo>
                  <a:lnTo>
                    <a:pt x="0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240"/>
            <p:cNvSpPr>
              <a:spLocks/>
            </p:cNvSpPr>
            <p:nvPr userDrawn="1"/>
          </p:nvSpPr>
          <p:spPr bwMode="auto">
            <a:xfrm>
              <a:off x="5781" y="-1826"/>
              <a:ext cx="114" cy="468"/>
            </a:xfrm>
            <a:custGeom>
              <a:avLst/>
              <a:gdLst>
                <a:gd name="T0" fmla="*/ 0 w 114"/>
                <a:gd name="T1" fmla="*/ 124 h 468"/>
                <a:gd name="T2" fmla="*/ 0 w 114"/>
                <a:gd name="T3" fmla="*/ 124 h 468"/>
                <a:gd name="T4" fmla="*/ 4 w 114"/>
                <a:gd name="T5" fmla="*/ 158 h 468"/>
                <a:gd name="T6" fmla="*/ 8 w 114"/>
                <a:gd name="T7" fmla="*/ 202 h 468"/>
                <a:gd name="T8" fmla="*/ 12 w 114"/>
                <a:gd name="T9" fmla="*/ 306 h 468"/>
                <a:gd name="T10" fmla="*/ 16 w 114"/>
                <a:gd name="T11" fmla="*/ 358 h 468"/>
                <a:gd name="T12" fmla="*/ 20 w 114"/>
                <a:gd name="T13" fmla="*/ 384 h 468"/>
                <a:gd name="T14" fmla="*/ 24 w 114"/>
                <a:gd name="T15" fmla="*/ 406 h 468"/>
                <a:gd name="T16" fmla="*/ 30 w 114"/>
                <a:gd name="T17" fmla="*/ 426 h 468"/>
                <a:gd name="T18" fmla="*/ 36 w 114"/>
                <a:gd name="T19" fmla="*/ 444 h 468"/>
                <a:gd name="T20" fmla="*/ 46 w 114"/>
                <a:gd name="T21" fmla="*/ 458 h 468"/>
                <a:gd name="T22" fmla="*/ 56 w 114"/>
                <a:gd name="T23" fmla="*/ 468 h 468"/>
                <a:gd name="T24" fmla="*/ 56 w 114"/>
                <a:gd name="T25" fmla="*/ 468 h 468"/>
                <a:gd name="T26" fmla="*/ 64 w 114"/>
                <a:gd name="T27" fmla="*/ 462 h 468"/>
                <a:gd name="T28" fmla="*/ 72 w 114"/>
                <a:gd name="T29" fmla="*/ 454 h 468"/>
                <a:gd name="T30" fmla="*/ 80 w 114"/>
                <a:gd name="T31" fmla="*/ 444 h 468"/>
                <a:gd name="T32" fmla="*/ 86 w 114"/>
                <a:gd name="T33" fmla="*/ 434 h 468"/>
                <a:gd name="T34" fmla="*/ 96 w 114"/>
                <a:gd name="T35" fmla="*/ 410 h 468"/>
                <a:gd name="T36" fmla="*/ 104 w 114"/>
                <a:gd name="T37" fmla="*/ 384 h 468"/>
                <a:gd name="T38" fmla="*/ 108 w 114"/>
                <a:gd name="T39" fmla="*/ 352 h 468"/>
                <a:gd name="T40" fmla="*/ 112 w 114"/>
                <a:gd name="T41" fmla="*/ 320 h 468"/>
                <a:gd name="T42" fmla="*/ 114 w 114"/>
                <a:gd name="T43" fmla="*/ 286 h 468"/>
                <a:gd name="T44" fmla="*/ 112 w 114"/>
                <a:gd name="T45" fmla="*/ 250 h 468"/>
                <a:gd name="T46" fmla="*/ 110 w 114"/>
                <a:gd name="T47" fmla="*/ 178 h 468"/>
                <a:gd name="T48" fmla="*/ 104 w 114"/>
                <a:gd name="T49" fmla="*/ 108 h 468"/>
                <a:gd name="T50" fmla="*/ 96 w 114"/>
                <a:gd name="T51" fmla="*/ 48 h 468"/>
                <a:gd name="T52" fmla="*/ 92 w 114"/>
                <a:gd name="T53" fmla="*/ 0 h 468"/>
                <a:gd name="T54" fmla="*/ 92 w 114"/>
                <a:gd name="T55" fmla="*/ 0 h 468"/>
                <a:gd name="T56" fmla="*/ 74 w 114"/>
                <a:gd name="T57" fmla="*/ 10 h 468"/>
                <a:gd name="T58" fmla="*/ 58 w 114"/>
                <a:gd name="T59" fmla="*/ 24 h 468"/>
                <a:gd name="T60" fmla="*/ 42 w 114"/>
                <a:gd name="T61" fmla="*/ 38 h 468"/>
                <a:gd name="T62" fmla="*/ 30 w 114"/>
                <a:gd name="T63" fmla="*/ 54 h 468"/>
                <a:gd name="T64" fmla="*/ 18 w 114"/>
                <a:gd name="T65" fmla="*/ 72 h 468"/>
                <a:gd name="T66" fmla="*/ 10 w 114"/>
                <a:gd name="T67" fmla="*/ 90 h 468"/>
                <a:gd name="T68" fmla="*/ 4 w 114"/>
                <a:gd name="T69" fmla="*/ 110 h 468"/>
                <a:gd name="T70" fmla="*/ 0 w 114"/>
                <a:gd name="T71" fmla="*/ 132 h 468"/>
                <a:gd name="T72" fmla="*/ 0 w 114"/>
                <a:gd name="T73" fmla="*/ 124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468">
                  <a:moveTo>
                    <a:pt x="0" y="124"/>
                  </a:moveTo>
                  <a:lnTo>
                    <a:pt x="0" y="124"/>
                  </a:lnTo>
                  <a:lnTo>
                    <a:pt x="4" y="158"/>
                  </a:lnTo>
                  <a:lnTo>
                    <a:pt x="8" y="202"/>
                  </a:lnTo>
                  <a:lnTo>
                    <a:pt x="12" y="306"/>
                  </a:lnTo>
                  <a:lnTo>
                    <a:pt x="16" y="358"/>
                  </a:lnTo>
                  <a:lnTo>
                    <a:pt x="20" y="384"/>
                  </a:lnTo>
                  <a:lnTo>
                    <a:pt x="24" y="406"/>
                  </a:lnTo>
                  <a:lnTo>
                    <a:pt x="30" y="426"/>
                  </a:lnTo>
                  <a:lnTo>
                    <a:pt x="36" y="444"/>
                  </a:lnTo>
                  <a:lnTo>
                    <a:pt x="46" y="458"/>
                  </a:lnTo>
                  <a:lnTo>
                    <a:pt x="56" y="468"/>
                  </a:lnTo>
                  <a:lnTo>
                    <a:pt x="56" y="468"/>
                  </a:lnTo>
                  <a:lnTo>
                    <a:pt x="64" y="462"/>
                  </a:lnTo>
                  <a:lnTo>
                    <a:pt x="72" y="454"/>
                  </a:lnTo>
                  <a:lnTo>
                    <a:pt x="80" y="444"/>
                  </a:lnTo>
                  <a:lnTo>
                    <a:pt x="86" y="434"/>
                  </a:lnTo>
                  <a:lnTo>
                    <a:pt x="96" y="410"/>
                  </a:lnTo>
                  <a:lnTo>
                    <a:pt x="104" y="384"/>
                  </a:lnTo>
                  <a:lnTo>
                    <a:pt x="108" y="352"/>
                  </a:lnTo>
                  <a:lnTo>
                    <a:pt x="112" y="320"/>
                  </a:lnTo>
                  <a:lnTo>
                    <a:pt x="114" y="286"/>
                  </a:lnTo>
                  <a:lnTo>
                    <a:pt x="112" y="250"/>
                  </a:lnTo>
                  <a:lnTo>
                    <a:pt x="110" y="178"/>
                  </a:lnTo>
                  <a:lnTo>
                    <a:pt x="104" y="108"/>
                  </a:lnTo>
                  <a:lnTo>
                    <a:pt x="96" y="48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74" y="10"/>
                  </a:lnTo>
                  <a:lnTo>
                    <a:pt x="58" y="24"/>
                  </a:lnTo>
                  <a:lnTo>
                    <a:pt x="42" y="38"/>
                  </a:lnTo>
                  <a:lnTo>
                    <a:pt x="30" y="54"/>
                  </a:lnTo>
                  <a:lnTo>
                    <a:pt x="18" y="72"/>
                  </a:lnTo>
                  <a:lnTo>
                    <a:pt x="10" y="90"/>
                  </a:lnTo>
                  <a:lnTo>
                    <a:pt x="4" y="110"/>
                  </a:lnTo>
                  <a:lnTo>
                    <a:pt x="0" y="132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241"/>
            <p:cNvSpPr>
              <a:spLocks/>
            </p:cNvSpPr>
            <p:nvPr userDrawn="1"/>
          </p:nvSpPr>
          <p:spPr bwMode="auto">
            <a:xfrm>
              <a:off x="5781" y="-1826"/>
              <a:ext cx="114" cy="468"/>
            </a:xfrm>
            <a:custGeom>
              <a:avLst/>
              <a:gdLst>
                <a:gd name="T0" fmla="*/ 0 w 114"/>
                <a:gd name="T1" fmla="*/ 124 h 468"/>
                <a:gd name="T2" fmla="*/ 0 w 114"/>
                <a:gd name="T3" fmla="*/ 124 h 468"/>
                <a:gd name="T4" fmla="*/ 4 w 114"/>
                <a:gd name="T5" fmla="*/ 158 h 468"/>
                <a:gd name="T6" fmla="*/ 8 w 114"/>
                <a:gd name="T7" fmla="*/ 202 h 468"/>
                <a:gd name="T8" fmla="*/ 12 w 114"/>
                <a:gd name="T9" fmla="*/ 306 h 468"/>
                <a:gd name="T10" fmla="*/ 16 w 114"/>
                <a:gd name="T11" fmla="*/ 358 h 468"/>
                <a:gd name="T12" fmla="*/ 20 w 114"/>
                <a:gd name="T13" fmla="*/ 384 h 468"/>
                <a:gd name="T14" fmla="*/ 24 w 114"/>
                <a:gd name="T15" fmla="*/ 406 h 468"/>
                <a:gd name="T16" fmla="*/ 30 w 114"/>
                <a:gd name="T17" fmla="*/ 426 h 468"/>
                <a:gd name="T18" fmla="*/ 36 w 114"/>
                <a:gd name="T19" fmla="*/ 444 h 468"/>
                <a:gd name="T20" fmla="*/ 46 w 114"/>
                <a:gd name="T21" fmla="*/ 458 h 468"/>
                <a:gd name="T22" fmla="*/ 56 w 114"/>
                <a:gd name="T23" fmla="*/ 468 h 468"/>
                <a:gd name="T24" fmla="*/ 56 w 114"/>
                <a:gd name="T25" fmla="*/ 468 h 468"/>
                <a:gd name="T26" fmla="*/ 64 w 114"/>
                <a:gd name="T27" fmla="*/ 462 h 468"/>
                <a:gd name="T28" fmla="*/ 72 w 114"/>
                <a:gd name="T29" fmla="*/ 454 h 468"/>
                <a:gd name="T30" fmla="*/ 80 w 114"/>
                <a:gd name="T31" fmla="*/ 444 h 468"/>
                <a:gd name="T32" fmla="*/ 86 w 114"/>
                <a:gd name="T33" fmla="*/ 434 h 468"/>
                <a:gd name="T34" fmla="*/ 96 w 114"/>
                <a:gd name="T35" fmla="*/ 410 h 468"/>
                <a:gd name="T36" fmla="*/ 104 w 114"/>
                <a:gd name="T37" fmla="*/ 384 h 468"/>
                <a:gd name="T38" fmla="*/ 108 w 114"/>
                <a:gd name="T39" fmla="*/ 352 h 468"/>
                <a:gd name="T40" fmla="*/ 112 w 114"/>
                <a:gd name="T41" fmla="*/ 320 h 468"/>
                <a:gd name="T42" fmla="*/ 114 w 114"/>
                <a:gd name="T43" fmla="*/ 286 h 468"/>
                <a:gd name="T44" fmla="*/ 112 w 114"/>
                <a:gd name="T45" fmla="*/ 250 h 468"/>
                <a:gd name="T46" fmla="*/ 110 w 114"/>
                <a:gd name="T47" fmla="*/ 178 h 468"/>
                <a:gd name="T48" fmla="*/ 104 w 114"/>
                <a:gd name="T49" fmla="*/ 108 h 468"/>
                <a:gd name="T50" fmla="*/ 96 w 114"/>
                <a:gd name="T51" fmla="*/ 48 h 468"/>
                <a:gd name="T52" fmla="*/ 92 w 114"/>
                <a:gd name="T53" fmla="*/ 0 h 468"/>
                <a:gd name="T54" fmla="*/ 92 w 114"/>
                <a:gd name="T55" fmla="*/ 0 h 468"/>
                <a:gd name="T56" fmla="*/ 74 w 114"/>
                <a:gd name="T57" fmla="*/ 10 h 468"/>
                <a:gd name="T58" fmla="*/ 58 w 114"/>
                <a:gd name="T59" fmla="*/ 24 h 468"/>
                <a:gd name="T60" fmla="*/ 42 w 114"/>
                <a:gd name="T61" fmla="*/ 38 h 468"/>
                <a:gd name="T62" fmla="*/ 30 w 114"/>
                <a:gd name="T63" fmla="*/ 54 h 468"/>
                <a:gd name="T64" fmla="*/ 18 w 114"/>
                <a:gd name="T65" fmla="*/ 72 h 468"/>
                <a:gd name="T66" fmla="*/ 10 w 114"/>
                <a:gd name="T67" fmla="*/ 90 h 468"/>
                <a:gd name="T68" fmla="*/ 4 w 114"/>
                <a:gd name="T69" fmla="*/ 110 h 468"/>
                <a:gd name="T70" fmla="*/ 0 w 114"/>
                <a:gd name="T71" fmla="*/ 13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4" h="468">
                  <a:moveTo>
                    <a:pt x="0" y="124"/>
                  </a:moveTo>
                  <a:lnTo>
                    <a:pt x="0" y="124"/>
                  </a:lnTo>
                  <a:lnTo>
                    <a:pt x="4" y="158"/>
                  </a:lnTo>
                  <a:lnTo>
                    <a:pt x="8" y="202"/>
                  </a:lnTo>
                  <a:lnTo>
                    <a:pt x="12" y="306"/>
                  </a:lnTo>
                  <a:lnTo>
                    <a:pt x="16" y="358"/>
                  </a:lnTo>
                  <a:lnTo>
                    <a:pt x="20" y="384"/>
                  </a:lnTo>
                  <a:lnTo>
                    <a:pt x="24" y="406"/>
                  </a:lnTo>
                  <a:lnTo>
                    <a:pt x="30" y="426"/>
                  </a:lnTo>
                  <a:lnTo>
                    <a:pt x="36" y="444"/>
                  </a:lnTo>
                  <a:lnTo>
                    <a:pt x="46" y="458"/>
                  </a:lnTo>
                  <a:lnTo>
                    <a:pt x="56" y="468"/>
                  </a:lnTo>
                  <a:lnTo>
                    <a:pt x="56" y="468"/>
                  </a:lnTo>
                  <a:lnTo>
                    <a:pt x="64" y="462"/>
                  </a:lnTo>
                  <a:lnTo>
                    <a:pt x="72" y="454"/>
                  </a:lnTo>
                  <a:lnTo>
                    <a:pt x="80" y="444"/>
                  </a:lnTo>
                  <a:lnTo>
                    <a:pt x="86" y="434"/>
                  </a:lnTo>
                  <a:lnTo>
                    <a:pt x="96" y="410"/>
                  </a:lnTo>
                  <a:lnTo>
                    <a:pt x="104" y="384"/>
                  </a:lnTo>
                  <a:lnTo>
                    <a:pt x="108" y="352"/>
                  </a:lnTo>
                  <a:lnTo>
                    <a:pt x="112" y="320"/>
                  </a:lnTo>
                  <a:lnTo>
                    <a:pt x="114" y="286"/>
                  </a:lnTo>
                  <a:lnTo>
                    <a:pt x="112" y="250"/>
                  </a:lnTo>
                  <a:lnTo>
                    <a:pt x="110" y="178"/>
                  </a:lnTo>
                  <a:lnTo>
                    <a:pt x="104" y="108"/>
                  </a:lnTo>
                  <a:lnTo>
                    <a:pt x="96" y="48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74" y="10"/>
                  </a:lnTo>
                  <a:lnTo>
                    <a:pt x="58" y="24"/>
                  </a:lnTo>
                  <a:lnTo>
                    <a:pt x="42" y="38"/>
                  </a:lnTo>
                  <a:lnTo>
                    <a:pt x="30" y="54"/>
                  </a:lnTo>
                  <a:lnTo>
                    <a:pt x="18" y="72"/>
                  </a:lnTo>
                  <a:lnTo>
                    <a:pt x="10" y="90"/>
                  </a:lnTo>
                  <a:lnTo>
                    <a:pt x="4" y="110"/>
                  </a:lnTo>
                  <a:lnTo>
                    <a:pt x="0" y="1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242"/>
            <p:cNvSpPr>
              <a:spLocks/>
            </p:cNvSpPr>
            <p:nvPr userDrawn="1"/>
          </p:nvSpPr>
          <p:spPr bwMode="auto">
            <a:xfrm>
              <a:off x="6257" y="-2060"/>
              <a:ext cx="126" cy="616"/>
            </a:xfrm>
            <a:custGeom>
              <a:avLst/>
              <a:gdLst>
                <a:gd name="T0" fmla="*/ 16 w 126"/>
                <a:gd name="T1" fmla="*/ 186 h 616"/>
                <a:gd name="T2" fmla="*/ 16 w 126"/>
                <a:gd name="T3" fmla="*/ 186 h 616"/>
                <a:gd name="T4" fmla="*/ 16 w 126"/>
                <a:gd name="T5" fmla="*/ 246 h 616"/>
                <a:gd name="T6" fmla="*/ 20 w 126"/>
                <a:gd name="T7" fmla="*/ 304 h 616"/>
                <a:gd name="T8" fmla="*/ 30 w 126"/>
                <a:gd name="T9" fmla="*/ 418 h 616"/>
                <a:gd name="T10" fmla="*/ 30 w 126"/>
                <a:gd name="T11" fmla="*/ 418 h 616"/>
                <a:gd name="T12" fmla="*/ 30 w 126"/>
                <a:gd name="T13" fmla="*/ 442 h 616"/>
                <a:gd name="T14" fmla="*/ 30 w 126"/>
                <a:gd name="T15" fmla="*/ 468 h 616"/>
                <a:gd name="T16" fmla="*/ 28 w 126"/>
                <a:gd name="T17" fmla="*/ 496 h 616"/>
                <a:gd name="T18" fmla="*/ 28 w 126"/>
                <a:gd name="T19" fmla="*/ 524 h 616"/>
                <a:gd name="T20" fmla="*/ 30 w 126"/>
                <a:gd name="T21" fmla="*/ 552 h 616"/>
                <a:gd name="T22" fmla="*/ 36 w 126"/>
                <a:gd name="T23" fmla="*/ 576 h 616"/>
                <a:gd name="T24" fmla="*/ 40 w 126"/>
                <a:gd name="T25" fmla="*/ 588 h 616"/>
                <a:gd name="T26" fmla="*/ 46 w 126"/>
                <a:gd name="T27" fmla="*/ 598 h 616"/>
                <a:gd name="T28" fmla="*/ 54 w 126"/>
                <a:gd name="T29" fmla="*/ 608 h 616"/>
                <a:gd name="T30" fmla="*/ 62 w 126"/>
                <a:gd name="T31" fmla="*/ 616 h 616"/>
                <a:gd name="T32" fmla="*/ 62 w 126"/>
                <a:gd name="T33" fmla="*/ 616 h 616"/>
                <a:gd name="T34" fmla="*/ 72 w 126"/>
                <a:gd name="T35" fmla="*/ 606 h 616"/>
                <a:gd name="T36" fmla="*/ 82 w 126"/>
                <a:gd name="T37" fmla="*/ 594 h 616"/>
                <a:gd name="T38" fmla="*/ 90 w 126"/>
                <a:gd name="T39" fmla="*/ 582 h 616"/>
                <a:gd name="T40" fmla="*/ 98 w 126"/>
                <a:gd name="T41" fmla="*/ 568 h 616"/>
                <a:gd name="T42" fmla="*/ 110 w 126"/>
                <a:gd name="T43" fmla="*/ 542 h 616"/>
                <a:gd name="T44" fmla="*/ 118 w 126"/>
                <a:gd name="T45" fmla="*/ 512 h 616"/>
                <a:gd name="T46" fmla="*/ 122 w 126"/>
                <a:gd name="T47" fmla="*/ 482 h 616"/>
                <a:gd name="T48" fmla="*/ 126 w 126"/>
                <a:gd name="T49" fmla="*/ 450 h 616"/>
                <a:gd name="T50" fmla="*/ 126 w 126"/>
                <a:gd name="T51" fmla="*/ 416 h 616"/>
                <a:gd name="T52" fmla="*/ 124 w 126"/>
                <a:gd name="T53" fmla="*/ 382 h 616"/>
                <a:gd name="T54" fmla="*/ 118 w 126"/>
                <a:gd name="T55" fmla="*/ 314 h 616"/>
                <a:gd name="T56" fmla="*/ 110 w 126"/>
                <a:gd name="T57" fmla="*/ 246 h 616"/>
                <a:gd name="T58" fmla="*/ 102 w 126"/>
                <a:gd name="T59" fmla="*/ 182 h 616"/>
                <a:gd name="T60" fmla="*/ 100 w 126"/>
                <a:gd name="T61" fmla="*/ 150 h 616"/>
                <a:gd name="T62" fmla="*/ 102 w 126"/>
                <a:gd name="T63" fmla="*/ 122 h 616"/>
                <a:gd name="T64" fmla="*/ 102 w 126"/>
                <a:gd name="T65" fmla="*/ 122 h 616"/>
                <a:gd name="T66" fmla="*/ 104 w 126"/>
                <a:gd name="T67" fmla="*/ 100 h 616"/>
                <a:gd name="T68" fmla="*/ 106 w 126"/>
                <a:gd name="T69" fmla="*/ 76 h 616"/>
                <a:gd name="T70" fmla="*/ 108 w 126"/>
                <a:gd name="T71" fmla="*/ 50 h 616"/>
                <a:gd name="T72" fmla="*/ 110 w 126"/>
                <a:gd name="T73" fmla="*/ 28 h 616"/>
                <a:gd name="T74" fmla="*/ 108 w 126"/>
                <a:gd name="T75" fmla="*/ 18 h 616"/>
                <a:gd name="T76" fmla="*/ 106 w 126"/>
                <a:gd name="T77" fmla="*/ 10 h 616"/>
                <a:gd name="T78" fmla="*/ 102 w 126"/>
                <a:gd name="T79" fmla="*/ 4 h 616"/>
                <a:gd name="T80" fmla="*/ 96 w 126"/>
                <a:gd name="T81" fmla="*/ 0 h 616"/>
                <a:gd name="T82" fmla="*/ 90 w 126"/>
                <a:gd name="T83" fmla="*/ 0 h 616"/>
                <a:gd name="T84" fmla="*/ 80 w 126"/>
                <a:gd name="T85" fmla="*/ 0 h 616"/>
                <a:gd name="T86" fmla="*/ 68 w 126"/>
                <a:gd name="T87" fmla="*/ 6 h 616"/>
                <a:gd name="T88" fmla="*/ 54 w 126"/>
                <a:gd name="T89" fmla="*/ 14 h 616"/>
                <a:gd name="T90" fmla="*/ 54 w 126"/>
                <a:gd name="T91" fmla="*/ 14 h 616"/>
                <a:gd name="T92" fmla="*/ 44 w 126"/>
                <a:gd name="T93" fmla="*/ 22 h 616"/>
                <a:gd name="T94" fmla="*/ 36 w 126"/>
                <a:gd name="T95" fmla="*/ 30 h 616"/>
                <a:gd name="T96" fmla="*/ 28 w 126"/>
                <a:gd name="T97" fmla="*/ 40 h 616"/>
                <a:gd name="T98" fmla="*/ 22 w 126"/>
                <a:gd name="T99" fmla="*/ 50 h 616"/>
                <a:gd name="T100" fmla="*/ 12 w 126"/>
                <a:gd name="T101" fmla="*/ 72 h 616"/>
                <a:gd name="T102" fmla="*/ 6 w 126"/>
                <a:gd name="T103" fmla="*/ 98 h 616"/>
                <a:gd name="T104" fmla="*/ 2 w 126"/>
                <a:gd name="T105" fmla="*/ 122 h 616"/>
                <a:gd name="T106" fmla="*/ 0 w 126"/>
                <a:gd name="T107" fmla="*/ 148 h 616"/>
                <a:gd name="T108" fmla="*/ 0 w 126"/>
                <a:gd name="T109" fmla="*/ 194 h 616"/>
                <a:gd name="T110" fmla="*/ 16 w 126"/>
                <a:gd name="T111" fmla="*/ 18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6" h="616">
                  <a:moveTo>
                    <a:pt x="16" y="186"/>
                  </a:moveTo>
                  <a:lnTo>
                    <a:pt x="16" y="186"/>
                  </a:lnTo>
                  <a:lnTo>
                    <a:pt x="16" y="246"/>
                  </a:lnTo>
                  <a:lnTo>
                    <a:pt x="20" y="304"/>
                  </a:lnTo>
                  <a:lnTo>
                    <a:pt x="30" y="418"/>
                  </a:lnTo>
                  <a:lnTo>
                    <a:pt x="30" y="418"/>
                  </a:lnTo>
                  <a:lnTo>
                    <a:pt x="30" y="442"/>
                  </a:lnTo>
                  <a:lnTo>
                    <a:pt x="30" y="468"/>
                  </a:lnTo>
                  <a:lnTo>
                    <a:pt x="28" y="496"/>
                  </a:lnTo>
                  <a:lnTo>
                    <a:pt x="28" y="524"/>
                  </a:lnTo>
                  <a:lnTo>
                    <a:pt x="30" y="552"/>
                  </a:lnTo>
                  <a:lnTo>
                    <a:pt x="36" y="576"/>
                  </a:lnTo>
                  <a:lnTo>
                    <a:pt x="40" y="588"/>
                  </a:lnTo>
                  <a:lnTo>
                    <a:pt x="46" y="598"/>
                  </a:lnTo>
                  <a:lnTo>
                    <a:pt x="54" y="608"/>
                  </a:lnTo>
                  <a:lnTo>
                    <a:pt x="62" y="616"/>
                  </a:lnTo>
                  <a:lnTo>
                    <a:pt x="62" y="616"/>
                  </a:lnTo>
                  <a:lnTo>
                    <a:pt x="72" y="606"/>
                  </a:lnTo>
                  <a:lnTo>
                    <a:pt x="82" y="594"/>
                  </a:lnTo>
                  <a:lnTo>
                    <a:pt x="90" y="582"/>
                  </a:lnTo>
                  <a:lnTo>
                    <a:pt x="98" y="568"/>
                  </a:lnTo>
                  <a:lnTo>
                    <a:pt x="110" y="542"/>
                  </a:lnTo>
                  <a:lnTo>
                    <a:pt x="118" y="512"/>
                  </a:lnTo>
                  <a:lnTo>
                    <a:pt x="122" y="482"/>
                  </a:lnTo>
                  <a:lnTo>
                    <a:pt x="126" y="450"/>
                  </a:lnTo>
                  <a:lnTo>
                    <a:pt x="126" y="416"/>
                  </a:lnTo>
                  <a:lnTo>
                    <a:pt x="124" y="382"/>
                  </a:lnTo>
                  <a:lnTo>
                    <a:pt x="118" y="314"/>
                  </a:lnTo>
                  <a:lnTo>
                    <a:pt x="110" y="246"/>
                  </a:lnTo>
                  <a:lnTo>
                    <a:pt x="102" y="182"/>
                  </a:lnTo>
                  <a:lnTo>
                    <a:pt x="100" y="150"/>
                  </a:lnTo>
                  <a:lnTo>
                    <a:pt x="102" y="122"/>
                  </a:lnTo>
                  <a:lnTo>
                    <a:pt x="102" y="122"/>
                  </a:lnTo>
                  <a:lnTo>
                    <a:pt x="104" y="100"/>
                  </a:lnTo>
                  <a:lnTo>
                    <a:pt x="106" y="76"/>
                  </a:lnTo>
                  <a:lnTo>
                    <a:pt x="108" y="50"/>
                  </a:lnTo>
                  <a:lnTo>
                    <a:pt x="110" y="28"/>
                  </a:lnTo>
                  <a:lnTo>
                    <a:pt x="108" y="18"/>
                  </a:lnTo>
                  <a:lnTo>
                    <a:pt x="106" y="10"/>
                  </a:lnTo>
                  <a:lnTo>
                    <a:pt x="102" y="4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0" y="0"/>
                  </a:lnTo>
                  <a:lnTo>
                    <a:pt x="68" y="6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44" y="22"/>
                  </a:lnTo>
                  <a:lnTo>
                    <a:pt x="36" y="30"/>
                  </a:lnTo>
                  <a:lnTo>
                    <a:pt x="28" y="40"/>
                  </a:lnTo>
                  <a:lnTo>
                    <a:pt x="22" y="50"/>
                  </a:lnTo>
                  <a:lnTo>
                    <a:pt x="12" y="72"/>
                  </a:lnTo>
                  <a:lnTo>
                    <a:pt x="6" y="98"/>
                  </a:lnTo>
                  <a:lnTo>
                    <a:pt x="2" y="122"/>
                  </a:lnTo>
                  <a:lnTo>
                    <a:pt x="0" y="148"/>
                  </a:lnTo>
                  <a:lnTo>
                    <a:pt x="0" y="194"/>
                  </a:lnTo>
                  <a:lnTo>
                    <a:pt x="16" y="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243"/>
            <p:cNvSpPr>
              <a:spLocks/>
            </p:cNvSpPr>
            <p:nvPr userDrawn="1"/>
          </p:nvSpPr>
          <p:spPr bwMode="auto">
            <a:xfrm>
              <a:off x="6257" y="-2060"/>
              <a:ext cx="126" cy="616"/>
            </a:xfrm>
            <a:custGeom>
              <a:avLst/>
              <a:gdLst>
                <a:gd name="T0" fmla="*/ 16 w 126"/>
                <a:gd name="T1" fmla="*/ 186 h 616"/>
                <a:gd name="T2" fmla="*/ 16 w 126"/>
                <a:gd name="T3" fmla="*/ 186 h 616"/>
                <a:gd name="T4" fmla="*/ 16 w 126"/>
                <a:gd name="T5" fmla="*/ 246 h 616"/>
                <a:gd name="T6" fmla="*/ 20 w 126"/>
                <a:gd name="T7" fmla="*/ 304 h 616"/>
                <a:gd name="T8" fmla="*/ 30 w 126"/>
                <a:gd name="T9" fmla="*/ 418 h 616"/>
                <a:gd name="T10" fmla="*/ 30 w 126"/>
                <a:gd name="T11" fmla="*/ 418 h 616"/>
                <a:gd name="T12" fmla="*/ 30 w 126"/>
                <a:gd name="T13" fmla="*/ 442 h 616"/>
                <a:gd name="T14" fmla="*/ 30 w 126"/>
                <a:gd name="T15" fmla="*/ 468 h 616"/>
                <a:gd name="T16" fmla="*/ 28 w 126"/>
                <a:gd name="T17" fmla="*/ 496 h 616"/>
                <a:gd name="T18" fmla="*/ 28 w 126"/>
                <a:gd name="T19" fmla="*/ 524 h 616"/>
                <a:gd name="T20" fmla="*/ 30 w 126"/>
                <a:gd name="T21" fmla="*/ 552 h 616"/>
                <a:gd name="T22" fmla="*/ 36 w 126"/>
                <a:gd name="T23" fmla="*/ 576 h 616"/>
                <a:gd name="T24" fmla="*/ 40 w 126"/>
                <a:gd name="T25" fmla="*/ 588 h 616"/>
                <a:gd name="T26" fmla="*/ 46 w 126"/>
                <a:gd name="T27" fmla="*/ 598 h 616"/>
                <a:gd name="T28" fmla="*/ 54 w 126"/>
                <a:gd name="T29" fmla="*/ 608 h 616"/>
                <a:gd name="T30" fmla="*/ 62 w 126"/>
                <a:gd name="T31" fmla="*/ 616 h 616"/>
                <a:gd name="T32" fmla="*/ 62 w 126"/>
                <a:gd name="T33" fmla="*/ 616 h 616"/>
                <a:gd name="T34" fmla="*/ 72 w 126"/>
                <a:gd name="T35" fmla="*/ 606 h 616"/>
                <a:gd name="T36" fmla="*/ 82 w 126"/>
                <a:gd name="T37" fmla="*/ 594 h 616"/>
                <a:gd name="T38" fmla="*/ 90 w 126"/>
                <a:gd name="T39" fmla="*/ 582 h 616"/>
                <a:gd name="T40" fmla="*/ 98 w 126"/>
                <a:gd name="T41" fmla="*/ 568 h 616"/>
                <a:gd name="T42" fmla="*/ 110 w 126"/>
                <a:gd name="T43" fmla="*/ 542 h 616"/>
                <a:gd name="T44" fmla="*/ 118 w 126"/>
                <a:gd name="T45" fmla="*/ 512 h 616"/>
                <a:gd name="T46" fmla="*/ 122 w 126"/>
                <a:gd name="T47" fmla="*/ 482 h 616"/>
                <a:gd name="T48" fmla="*/ 126 w 126"/>
                <a:gd name="T49" fmla="*/ 450 h 616"/>
                <a:gd name="T50" fmla="*/ 126 w 126"/>
                <a:gd name="T51" fmla="*/ 416 h 616"/>
                <a:gd name="T52" fmla="*/ 124 w 126"/>
                <a:gd name="T53" fmla="*/ 382 h 616"/>
                <a:gd name="T54" fmla="*/ 118 w 126"/>
                <a:gd name="T55" fmla="*/ 314 h 616"/>
                <a:gd name="T56" fmla="*/ 110 w 126"/>
                <a:gd name="T57" fmla="*/ 246 h 616"/>
                <a:gd name="T58" fmla="*/ 102 w 126"/>
                <a:gd name="T59" fmla="*/ 182 h 616"/>
                <a:gd name="T60" fmla="*/ 100 w 126"/>
                <a:gd name="T61" fmla="*/ 150 h 616"/>
                <a:gd name="T62" fmla="*/ 102 w 126"/>
                <a:gd name="T63" fmla="*/ 122 h 616"/>
                <a:gd name="T64" fmla="*/ 102 w 126"/>
                <a:gd name="T65" fmla="*/ 122 h 616"/>
                <a:gd name="T66" fmla="*/ 104 w 126"/>
                <a:gd name="T67" fmla="*/ 100 h 616"/>
                <a:gd name="T68" fmla="*/ 106 w 126"/>
                <a:gd name="T69" fmla="*/ 76 h 616"/>
                <a:gd name="T70" fmla="*/ 108 w 126"/>
                <a:gd name="T71" fmla="*/ 50 h 616"/>
                <a:gd name="T72" fmla="*/ 110 w 126"/>
                <a:gd name="T73" fmla="*/ 28 h 616"/>
                <a:gd name="T74" fmla="*/ 108 w 126"/>
                <a:gd name="T75" fmla="*/ 18 h 616"/>
                <a:gd name="T76" fmla="*/ 106 w 126"/>
                <a:gd name="T77" fmla="*/ 10 h 616"/>
                <a:gd name="T78" fmla="*/ 102 w 126"/>
                <a:gd name="T79" fmla="*/ 4 h 616"/>
                <a:gd name="T80" fmla="*/ 96 w 126"/>
                <a:gd name="T81" fmla="*/ 0 h 616"/>
                <a:gd name="T82" fmla="*/ 90 w 126"/>
                <a:gd name="T83" fmla="*/ 0 h 616"/>
                <a:gd name="T84" fmla="*/ 80 w 126"/>
                <a:gd name="T85" fmla="*/ 0 h 616"/>
                <a:gd name="T86" fmla="*/ 68 w 126"/>
                <a:gd name="T87" fmla="*/ 6 h 616"/>
                <a:gd name="T88" fmla="*/ 54 w 126"/>
                <a:gd name="T89" fmla="*/ 14 h 616"/>
                <a:gd name="T90" fmla="*/ 54 w 126"/>
                <a:gd name="T91" fmla="*/ 14 h 616"/>
                <a:gd name="T92" fmla="*/ 44 w 126"/>
                <a:gd name="T93" fmla="*/ 22 h 616"/>
                <a:gd name="T94" fmla="*/ 36 w 126"/>
                <a:gd name="T95" fmla="*/ 30 h 616"/>
                <a:gd name="T96" fmla="*/ 28 w 126"/>
                <a:gd name="T97" fmla="*/ 40 h 616"/>
                <a:gd name="T98" fmla="*/ 22 w 126"/>
                <a:gd name="T99" fmla="*/ 50 h 616"/>
                <a:gd name="T100" fmla="*/ 12 w 126"/>
                <a:gd name="T101" fmla="*/ 72 h 616"/>
                <a:gd name="T102" fmla="*/ 6 w 126"/>
                <a:gd name="T103" fmla="*/ 98 h 616"/>
                <a:gd name="T104" fmla="*/ 2 w 126"/>
                <a:gd name="T105" fmla="*/ 122 h 616"/>
                <a:gd name="T106" fmla="*/ 0 w 126"/>
                <a:gd name="T107" fmla="*/ 148 h 616"/>
                <a:gd name="T108" fmla="*/ 0 w 126"/>
                <a:gd name="T109" fmla="*/ 194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6" h="616">
                  <a:moveTo>
                    <a:pt x="16" y="186"/>
                  </a:moveTo>
                  <a:lnTo>
                    <a:pt x="16" y="186"/>
                  </a:lnTo>
                  <a:lnTo>
                    <a:pt x="16" y="246"/>
                  </a:lnTo>
                  <a:lnTo>
                    <a:pt x="20" y="304"/>
                  </a:lnTo>
                  <a:lnTo>
                    <a:pt x="30" y="418"/>
                  </a:lnTo>
                  <a:lnTo>
                    <a:pt x="30" y="418"/>
                  </a:lnTo>
                  <a:lnTo>
                    <a:pt x="30" y="442"/>
                  </a:lnTo>
                  <a:lnTo>
                    <a:pt x="30" y="468"/>
                  </a:lnTo>
                  <a:lnTo>
                    <a:pt x="28" y="496"/>
                  </a:lnTo>
                  <a:lnTo>
                    <a:pt x="28" y="524"/>
                  </a:lnTo>
                  <a:lnTo>
                    <a:pt x="30" y="552"/>
                  </a:lnTo>
                  <a:lnTo>
                    <a:pt x="36" y="576"/>
                  </a:lnTo>
                  <a:lnTo>
                    <a:pt x="40" y="588"/>
                  </a:lnTo>
                  <a:lnTo>
                    <a:pt x="46" y="598"/>
                  </a:lnTo>
                  <a:lnTo>
                    <a:pt x="54" y="608"/>
                  </a:lnTo>
                  <a:lnTo>
                    <a:pt x="62" y="616"/>
                  </a:lnTo>
                  <a:lnTo>
                    <a:pt x="62" y="616"/>
                  </a:lnTo>
                  <a:lnTo>
                    <a:pt x="72" y="606"/>
                  </a:lnTo>
                  <a:lnTo>
                    <a:pt x="82" y="594"/>
                  </a:lnTo>
                  <a:lnTo>
                    <a:pt x="90" y="582"/>
                  </a:lnTo>
                  <a:lnTo>
                    <a:pt x="98" y="568"/>
                  </a:lnTo>
                  <a:lnTo>
                    <a:pt x="110" y="542"/>
                  </a:lnTo>
                  <a:lnTo>
                    <a:pt x="118" y="512"/>
                  </a:lnTo>
                  <a:lnTo>
                    <a:pt x="122" y="482"/>
                  </a:lnTo>
                  <a:lnTo>
                    <a:pt x="126" y="450"/>
                  </a:lnTo>
                  <a:lnTo>
                    <a:pt x="126" y="416"/>
                  </a:lnTo>
                  <a:lnTo>
                    <a:pt x="124" y="382"/>
                  </a:lnTo>
                  <a:lnTo>
                    <a:pt x="118" y="314"/>
                  </a:lnTo>
                  <a:lnTo>
                    <a:pt x="110" y="246"/>
                  </a:lnTo>
                  <a:lnTo>
                    <a:pt x="102" y="182"/>
                  </a:lnTo>
                  <a:lnTo>
                    <a:pt x="100" y="150"/>
                  </a:lnTo>
                  <a:lnTo>
                    <a:pt x="102" y="122"/>
                  </a:lnTo>
                  <a:lnTo>
                    <a:pt x="102" y="122"/>
                  </a:lnTo>
                  <a:lnTo>
                    <a:pt x="104" y="100"/>
                  </a:lnTo>
                  <a:lnTo>
                    <a:pt x="106" y="76"/>
                  </a:lnTo>
                  <a:lnTo>
                    <a:pt x="108" y="50"/>
                  </a:lnTo>
                  <a:lnTo>
                    <a:pt x="110" y="28"/>
                  </a:lnTo>
                  <a:lnTo>
                    <a:pt x="108" y="18"/>
                  </a:lnTo>
                  <a:lnTo>
                    <a:pt x="106" y="10"/>
                  </a:lnTo>
                  <a:lnTo>
                    <a:pt x="102" y="4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0" y="0"/>
                  </a:lnTo>
                  <a:lnTo>
                    <a:pt x="68" y="6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44" y="22"/>
                  </a:lnTo>
                  <a:lnTo>
                    <a:pt x="36" y="30"/>
                  </a:lnTo>
                  <a:lnTo>
                    <a:pt x="28" y="40"/>
                  </a:lnTo>
                  <a:lnTo>
                    <a:pt x="22" y="50"/>
                  </a:lnTo>
                  <a:lnTo>
                    <a:pt x="12" y="72"/>
                  </a:lnTo>
                  <a:lnTo>
                    <a:pt x="6" y="98"/>
                  </a:lnTo>
                  <a:lnTo>
                    <a:pt x="2" y="122"/>
                  </a:lnTo>
                  <a:lnTo>
                    <a:pt x="0" y="148"/>
                  </a:lnTo>
                  <a:lnTo>
                    <a:pt x="0" y="1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244"/>
            <p:cNvSpPr>
              <a:spLocks/>
            </p:cNvSpPr>
            <p:nvPr userDrawn="1"/>
          </p:nvSpPr>
          <p:spPr bwMode="auto">
            <a:xfrm>
              <a:off x="6591" y="-2062"/>
              <a:ext cx="156" cy="452"/>
            </a:xfrm>
            <a:custGeom>
              <a:avLst/>
              <a:gdLst>
                <a:gd name="T0" fmla="*/ 8 w 156"/>
                <a:gd name="T1" fmla="*/ 126 h 452"/>
                <a:gd name="T2" fmla="*/ 8 w 156"/>
                <a:gd name="T3" fmla="*/ 126 h 452"/>
                <a:gd name="T4" fmla="*/ 16 w 156"/>
                <a:gd name="T5" fmla="*/ 160 h 452"/>
                <a:gd name="T6" fmla="*/ 28 w 156"/>
                <a:gd name="T7" fmla="*/ 204 h 452"/>
                <a:gd name="T8" fmla="*/ 42 w 156"/>
                <a:gd name="T9" fmla="*/ 254 h 452"/>
                <a:gd name="T10" fmla="*/ 60 w 156"/>
                <a:gd name="T11" fmla="*/ 306 h 452"/>
                <a:gd name="T12" fmla="*/ 82 w 156"/>
                <a:gd name="T13" fmla="*/ 356 h 452"/>
                <a:gd name="T14" fmla="*/ 92 w 156"/>
                <a:gd name="T15" fmla="*/ 380 h 452"/>
                <a:gd name="T16" fmla="*/ 104 w 156"/>
                <a:gd name="T17" fmla="*/ 400 h 452"/>
                <a:gd name="T18" fmla="*/ 116 w 156"/>
                <a:gd name="T19" fmla="*/ 420 h 452"/>
                <a:gd name="T20" fmla="*/ 128 w 156"/>
                <a:gd name="T21" fmla="*/ 434 h 452"/>
                <a:gd name="T22" fmla="*/ 142 w 156"/>
                <a:gd name="T23" fmla="*/ 446 h 452"/>
                <a:gd name="T24" fmla="*/ 156 w 156"/>
                <a:gd name="T25" fmla="*/ 452 h 452"/>
                <a:gd name="T26" fmla="*/ 156 w 156"/>
                <a:gd name="T27" fmla="*/ 452 h 452"/>
                <a:gd name="T28" fmla="*/ 156 w 156"/>
                <a:gd name="T29" fmla="*/ 400 h 452"/>
                <a:gd name="T30" fmla="*/ 154 w 156"/>
                <a:gd name="T31" fmla="*/ 338 h 452"/>
                <a:gd name="T32" fmla="*/ 148 w 156"/>
                <a:gd name="T33" fmla="*/ 274 h 452"/>
                <a:gd name="T34" fmla="*/ 144 w 156"/>
                <a:gd name="T35" fmla="*/ 240 h 452"/>
                <a:gd name="T36" fmla="*/ 136 w 156"/>
                <a:gd name="T37" fmla="*/ 206 h 452"/>
                <a:gd name="T38" fmla="*/ 128 w 156"/>
                <a:gd name="T39" fmla="*/ 174 h 452"/>
                <a:gd name="T40" fmla="*/ 120 w 156"/>
                <a:gd name="T41" fmla="*/ 142 h 452"/>
                <a:gd name="T42" fmla="*/ 108 w 156"/>
                <a:gd name="T43" fmla="*/ 112 h 452"/>
                <a:gd name="T44" fmla="*/ 96 w 156"/>
                <a:gd name="T45" fmla="*/ 84 h 452"/>
                <a:gd name="T46" fmla="*/ 80 w 156"/>
                <a:gd name="T47" fmla="*/ 58 h 452"/>
                <a:gd name="T48" fmla="*/ 64 w 156"/>
                <a:gd name="T49" fmla="*/ 36 h 452"/>
                <a:gd name="T50" fmla="*/ 44 w 156"/>
                <a:gd name="T51" fmla="*/ 16 h 452"/>
                <a:gd name="T52" fmla="*/ 24 w 156"/>
                <a:gd name="T53" fmla="*/ 0 h 452"/>
                <a:gd name="T54" fmla="*/ 24 w 156"/>
                <a:gd name="T55" fmla="*/ 0 h 452"/>
                <a:gd name="T56" fmla="*/ 16 w 156"/>
                <a:gd name="T57" fmla="*/ 8 h 452"/>
                <a:gd name="T58" fmla="*/ 12 w 156"/>
                <a:gd name="T59" fmla="*/ 18 h 452"/>
                <a:gd name="T60" fmla="*/ 6 w 156"/>
                <a:gd name="T61" fmla="*/ 26 h 452"/>
                <a:gd name="T62" fmla="*/ 4 w 156"/>
                <a:gd name="T63" fmla="*/ 36 h 452"/>
                <a:gd name="T64" fmla="*/ 0 w 156"/>
                <a:gd name="T65" fmla="*/ 58 h 452"/>
                <a:gd name="T66" fmla="*/ 0 w 156"/>
                <a:gd name="T67" fmla="*/ 80 h 452"/>
                <a:gd name="T68" fmla="*/ 2 w 156"/>
                <a:gd name="T69" fmla="*/ 102 h 452"/>
                <a:gd name="T70" fmla="*/ 6 w 156"/>
                <a:gd name="T71" fmla="*/ 124 h 452"/>
                <a:gd name="T72" fmla="*/ 16 w 156"/>
                <a:gd name="T73" fmla="*/ 166 h 452"/>
                <a:gd name="T74" fmla="*/ 8 w 156"/>
                <a:gd name="T75" fmla="*/ 126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6" h="452">
                  <a:moveTo>
                    <a:pt x="8" y="126"/>
                  </a:moveTo>
                  <a:lnTo>
                    <a:pt x="8" y="126"/>
                  </a:lnTo>
                  <a:lnTo>
                    <a:pt x="16" y="160"/>
                  </a:lnTo>
                  <a:lnTo>
                    <a:pt x="28" y="204"/>
                  </a:lnTo>
                  <a:lnTo>
                    <a:pt x="42" y="254"/>
                  </a:lnTo>
                  <a:lnTo>
                    <a:pt x="60" y="306"/>
                  </a:lnTo>
                  <a:lnTo>
                    <a:pt x="82" y="356"/>
                  </a:lnTo>
                  <a:lnTo>
                    <a:pt x="92" y="380"/>
                  </a:lnTo>
                  <a:lnTo>
                    <a:pt x="104" y="400"/>
                  </a:lnTo>
                  <a:lnTo>
                    <a:pt x="116" y="420"/>
                  </a:lnTo>
                  <a:lnTo>
                    <a:pt x="128" y="434"/>
                  </a:lnTo>
                  <a:lnTo>
                    <a:pt x="142" y="446"/>
                  </a:lnTo>
                  <a:lnTo>
                    <a:pt x="156" y="452"/>
                  </a:lnTo>
                  <a:lnTo>
                    <a:pt x="156" y="452"/>
                  </a:lnTo>
                  <a:lnTo>
                    <a:pt x="156" y="400"/>
                  </a:lnTo>
                  <a:lnTo>
                    <a:pt x="154" y="338"/>
                  </a:lnTo>
                  <a:lnTo>
                    <a:pt x="148" y="274"/>
                  </a:lnTo>
                  <a:lnTo>
                    <a:pt x="144" y="240"/>
                  </a:lnTo>
                  <a:lnTo>
                    <a:pt x="136" y="206"/>
                  </a:lnTo>
                  <a:lnTo>
                    <a:pt x="128" y="174"/>
                  </a:lnTo>
                  <a:lnTo>
                    <a:pt x="120" y="142"/>
                  </a:lnTo>
                  <a:lnTo>
                    <a:pt x="108" y="112"/>
                  </a:lnTo>
                  <a:lnTo>
                    <a:pt x="96" y="84"/>
                  </a:lnTo>
                  <a:lnTo>
                    <a:pt x="80" y="58"/>
                  </a:lnTo>
                  <a:lnTo>
                    <a:pt x="64" y="36"/>
                  </a:lnTo>
                  <a:lnTo>
                    <a:pt x="44" y="16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12" y="18"/>
                  </a:lnTo>
                  <a:lnTo>
                    <a:pt x="6" y="26"/>
                  </a:lnTo>
                  <a:lnTo>
                    <a:pt x="4" y="36"/>
                  </a:lnTo>
                  <a:lnTo>
                    <a:pt x="0" y="58"/>
                  </a:lnTo>
                  <a:lnTo>
                    <a:pt x="0" y="80"/>
                  </a:lnTo>
                  <a:lnTo>
                    <a:pt x="2" y="102"/>
                  </a:lnTo>
                  <a:lnTo>
                    <a:pt x="6" y="124"/>
                  </a:lnTo>
                  <a:lnTo>
                    <a:pt x="16" y="166"/>
                  </a:lnTo>
                  <a:lnTo>
                    <a:pt x="8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245"/>
            <p:cNvSpPr>
              <a:spLocks/>
            </p:cNvSpPr>
            <p:nvPr userDrawn="1"/>
          </p:nvSpPr>
          <p:spPr bwMode="auto">
            <a:xfrm>
              <a:off x="6591" y="-2062"/>
              <a:ext cx="156" cy="452"/>
            </a:xfrm>
            <a:custGeom>
              <a:avLst/>
              <a:gdLst>
                <a:gd name="T0" fmla="*/ 8 w 156"/>
                <a:gd name="T1" fmla="*/ 126 h 452"/>
                <a:gd name="T2" fmla="*/ 8 w 156"/>
                <a:gd name="T3" fmla="*/ 126 h 452"/>
                <a:gd name="T4" fmla="*/ 16 w 156"/>
                <a:gd name="T5" fmla="*/ 160 h 452"/>
                <a:gd name="T6" fmla="*/ 28 w 156"/>
                <a:gd name="T7" fmla="*/ 204 h 452"/>
                <a:gd name="T8" fmla="*/ 42 w 156"/>
                <a:gd name="T9" fmla="*/ 254 h 452"/>
                <a:gd name="T10" fmla="*/ 60 w 156"/>
                <a:gd name="T11" fmla="*/ 306 h 452"/>
                <a:gd name="T12" fmla="*/ 82 w 156"/>
                <a:gd name="T13" fmla="*/ 356 h 452"/>
                <a:gd name="T14" fmla="*/ 92 w 156"/>
                <a:gd name="T15" fmla="*/ 380 h 452"/>
                <a:gd name="T16" fmla="*/ 104 w 156"/>
                <a:gd name="T17" fmla="*/ 400 h 452"/>
                <a:gd name="T18" fmla="*/ 116 w 156"/>
                <a:gd name="T19" fmla="*/ 420 h 452"/>
                <a:gd name="T20" fmla="*/ 128 w 156"/>
                <a:gd name="T21" fmla="*/ 434 h 452"/>
                <a:gd name="T22" fmla="*/ 142 w 156"/>
                <a:gd name="T23" fmla="*/ 446 h 452"/>
                <a:gd name="T24" fmla="*/ 156 w 156"/>
                <a:gd name="T25" fmla="*/ 452 h 452"/>
                <a:gd name="T26" fmla="*/ 156 w 156"/>
                <a:gd name="T27" fmla="*/ 452 h 452"/>
                <a:gd name="T28" fmla="*/ 156 w 156"/>
                <a:gd name="T29" fmla="*/ 400 h 452"/>
                <a:gd name="T30" fmla="*/ 154 w 156"/>
                <a:gd name="T31" fmla="*/ 338 h 452"/>
                <a:gd name="T32" fmla="*/ 148 w 156"/>
                <a:gd name="T33" fmla="*/ 274 h 452"/>
                <a:gd name="T34" fmla="*/ 144 w 156"/>
                <a:gd name="T35" fmla="*/ 240 h 452"/>
                <a:gd name="T36" fmla="*/ 136 w 156"/>
                <a:gd name="T37" fmla="*/ 206 h 452"/>
                <a:gd name="T38" fmla="*/ 128 w 156"/>
                <a:gd name="T39" fmla="*/ 174 h 452"/>
                <a:gd name="T40" fmla="*/ 120 w 156"/>
                <a:gd name="T41" fmla="*/ 142 h 452"/>
                <a:gd name="T42" fmla="*/ 108 w 156"/>
                <a:gd name="T43" fmla="*/ 112 h 452"/>
                <a:gd name="T44" fmla="*/ 96 w 156"/>
                <a:gd name="T45" fmla="*/ 84 h 452"/>
                <a:gd name="T46" fmla="*/ 80 w 156"/>
                <a:gd name="T47" fmla="*/ 58 h 452"/>
                <a:gd name="T48" fmla="*/ 64 w 156"/>
                <a:gd name="T49" fmla="*/ 36 h 452"/>
                <a:gd name="T50" fmla="*/ 44 w 156"/>
                <a:gd name="T51" fmla="*/ 16 h 452"/>
                <a:gd name="T52" fmla="*/ 24 w 156"/>
                <a:gd name="T53" fmla="*/ 0 h 452"/>
                <a:gd name="T54" fmla="*/ 24 w 156"/>
                <a:gd name="T55" fmla="*/ 0 h 452"/>
                <a:gd name="T56" fmla="*/ 16 w 156"/>
                <a:gd name="T57" fmla="*/ 8 h 452"/>
                <a:gd name="T58" fmla="*/ 12 w 156"/>
                <a:gd name="T59" fmla="*/ 18 h 452"/>
                <a:gd name="T60" fmla="*/ 6 w 156"/>
                <a:gd name="T61" fmla="*/ 26 h 452"/>
                <a:gd name="T62" fmla="*/ 4 w 156"/>
                <a:gd name="T63" fmla="*/ 36 h 452"/>
                <a:gd name="T64" fmla="*/ 0 w 156"/>
                <a:gd name="T65" fmla="*/ 58 h 452"/>
                <a:gd name="T66" fmla="*/ 0 w 156"/>
                <a:gd name="T67" fmla="*/ 80 h 452"/>
                <a:gd name="T68" fmla="*/ 2 w 156"/>
                <a:gd name="T69" fmla="*/ 102 h 452"/>
                <a:gd name="T70" fmla="*/ 6 w 156"/>
                <a:gd name="T71" fmla="*/ 124 h 452"/>
                <a:gd name="T72" fmla="*/ 16 w 156"/>
                <a:gd name="T73" fmla="*/ 166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6" h="452">
                  <a:moveTo>
                    <a:pt x="8" y="126"/>
                  </a:moveTo>
                  <a:lnTo>
                    <a:pt x="8" y="126"/>
                  </a:lnTo>
                  <a:lnTo>
                    <a:pt x="16" y="160"/>
                  </a:lnTo>
                  <a:lnTo>
                    <a:pt x="28" y="204"/>
                  </a:lnTo>
                  <a:lnTo>
                    <a:pt x="42" y="254"/>
                  </a:lnTo>
                  <a:lnTo>
                    <a:pt x="60" y="306"/>
                  </a:lnTo>
                  <a:lnTo>
                    <a:pt x="82" y="356"/>
                  </a:lnTo>
                  <a:lnTo>
                    <a:pt x="92" y="380"/>
                  </a:lnTo>
                  <a:lnTo>
                    <a:pt x="104" y="400"/>
                  </a:lnTo>
                  <a:lnTo>
                    <a:pt x="116" y="420"/>
                  </a:lnTo>
                  <a:lnTo>
                    <a:pt x="128" y="434"/>
                  </a:lnTo>
                  <a:lnTo>
                    <a:pt x="142" y="446"/>
                  </a:lnTo>
                  <a:lnTo>
                    <a:pt x="156" y="452"/>
                  </a:lnTo>
                  <a:lnTo>
                    <a:pt x="156" y="452"/>
                  </a:lnTo>
                  <a:lnTo>
                    <a:pt x="156" y="400"/>
                  </a:lnTo>
                  <a:lnTo>
                    <a:pt x="154" y="338"/>
                  </a:lnTo>
                  <a:lnTo>
                    <a:pt x="148" y="274"/>
                  </a:lnTo>
                  <a:lnTo>
                    <a:pt x="144" y="240"/>
                  </a:lnTo>
                  <a:lnTo>
                    <a:pt x="136" y="206"/>
                  </a:lnTo>
                  <a:lnTo>
                    <a:pt x="128" y="174"/>
                  </a:lnTo>
                  <a:lnTo>
                    <a:pt x="120" y="142"/>
                  </a:lnTo>
                  <a:lnTo>
                    <a:pt x="108" y="112"/>
                  </a:lnTo>
                  <a:lnTo>
                    <a:pt x="96" y="84"/>
                  </a:lnTo>
                  <a:lnTo>
                    <a:pt x="80" y="58"/>
                  </a:lnTo>
                  <a:lnTo>
                    <a:pt x="64" y="36"/>
                  </a:lnTo>
                  <a:lnTo>
                    <a:pt x="44" y="16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12" y="18"/>
                  </a:lnTo>
                  <a:lnTo>
                    <a:pt x="6" y="26"/>
                  </a:lnTo>
                  <a:lnTo>
                    <a:pt x="4" y="36"/>
                  </a:lnTo>
                  <a:lnTo>
                    <a:pt x="0" y="58"/>
                  </a:lnTo>
                  <a:lnTo>
                    <a:pt x="0" y="80"/>
                  </a:lnTo>
                  <a:lnTo>
                    <a:pt x="2" y="102"/>
                  </a:lnTo>
                  <a:lnTo>
                    <a:pt x="6" y="124"/>
                  </a:lnTo>
                  <a:lnTo>
                    <a:pt x="16" y="1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246"/>
            <p:cNvSpPr>
              <a:spLocks/>
            </p:cNvSpPr>
            <p:nvPr userDrawn="1"/>
          </p:nvSpPr>
          <p:spPr bwMode="auto">
            <a:xfrm>
              <a:off x="4065" y="-3292"/>
              <a:ext cx="174" cy="320"/>
            </a:xfrm>
            <a:custGeom>
              <a:avLst/>
              <a:gdLst>
                <a:gd name="T0" fmla="*/ 2 w 174"/>
                <a:gd name="T1" fmla="*/ 16 h 320"/>
                <a:gd name="T2" fmla="*/ 2 w 174"/>
                <a:gd name="T3" fmla="*/ 16 h 320"/>
                <a:gd name="T4" fmla="*/ 8 w 174"/>
                <a:gd name="T5" fmla="*/ 36 h 320"/>
                <a:gd name="T6" fmla="*/ 12 w 174"/>
                <a:gd name="T7" fmla="*/ 58 h 320"/>
                <a:gd name="T8" fmla="*/ 18 w 174"/>
                <a:gd name="T9" fmla="*/ 86 h 320"/>
                <a:gd name="T10" fmla="*/ 20 w 174"/>
                <a:gd name="T11" fmla="*/ 118 h 320"/>
                <a:gd name="T12" fmla="*/ 20 w 174"/>
                <a:gd name="T13" fmla="*/ 150 h 320"/>
                <a:gd name="T14" fmla="*/ 18 w 174"/>
                <a:gd name="T15" fmla="*/ 168 h 320"/>
                <a:gd name="T16" fmla="*/ 14 w 174"/>
                <a:gd name="T17" fmla="*/ 186 h 320"/>
                <a:gd name="T18" fmla="*/ 10 w 174"/>
                <a:gd name="T19" fmla="*/ 202 h 320"/>
                <a:gd name="T20" fmla="*/ 2 w 174"/>
                <a:gd name="T21" fmla="*/ 218 h 320"/>
                <a:gd name="T22" fmla="*/ 2 w 174"/>
                <a:gd name="T23" fmla="*/ 218 h 320"/>
                <a:gd name="T24" fmla="*/ 0 w 174"/>
                <a:gd name="T25" fmla="*/ 246 h 320"/>
                <a:gd name="T26" fmla="*/ 2 w 174"/>
                <a:gd name="T27" fmla="*/ 270 h 320"/>
                <a:gd name="T28" fmla="*/ 4 w 174"/>
                <a:gd name="T29" fmla="*/ 284 h 320"/>
                <a:gd name="T30" fmla="*/ 6 w 174"/>
                <a:gd name="T31" fmla="*/ 296 h 320"/>
                <a:gd name="T32" fmla="*/ 10 w 174"/>
                <a:gd name="T33" fmla="*/ 306 h 320"/>
                <a:gd name="T34" fmla="*/ 18 w 174"/>
                <a:gd name="T35" fmla="*/ 314 h 320"/>
                <a:gd name="T36" fmla="*/ 26 w 174"/>
                <a:gd name="T37" fmla="*/ 320 h 320"/>
                <a:gd name="T38" fmla="*/ 36 w 174"/>
                <a:gd name="T39" fmla="*/ 320 h 320"/>
                <a:gd name="T40" fmla="*/ 48 w 174"/>
                <a:gd name="T41" fmla="*/ 318 h 320"/>
                <a:gd name="T42" fmla="*/ 64 w 174"/>
                <a:gd name="T43" fmla="*/ 310 h 320"/>
                <a:gd name="T44" fmla="*/ 82 w 174"/>
                <a:gd name="T45" fmla="*/ 294 h 320"/>
                <a:gd name="T46" fmla="*/ 104 w 174"/>
                <a:gd name="T47" fmla="*/ 274 h 320"/>
                <a:gd name="T48" fmla="*/ 174 w 174"/>
                <a:gd name="T49" fmla="*/ 102 h 320"/>
                <a:gd name="T50" fmla="*/ 112 w 174"/>
                <a:gd name="T51" fmla="*/ 0 h 320"/>
                <a:gd name="T52" fmla="*/ 2 w 174"/>
                <a:gd name="T53" fmla="*/ 1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4" h="320">
                  <a:moveTo>
                    <a:pt x="2" y="16"/>
                  </a:moveTo>
                  <a:lnTo>
                    <a:pt x="2" y="16"/>
                  </a:lnTo>
                  <a:lnTo>
                    <a:pt x="8" y="36"/>
                  </a:lnTo>
                  <a:lnTo>
                    <a:pt x="12" y="58"/>
                  </a:lnTo>
                  <a:lnTo>
                    <a:pt x="18" y="86"/>
                  </a:lnTo>
                  <a:lnTo>
                    <a:pt x="20" y="118"/>
                  </a:lnTo>
                  <a:lnTo>
                    <a:pt x="20" y="150"/>
                  </a:lnTo>
                  <a:lnTo>
                    <a:pt x="18" y="168"/>
                  </a:lnTo>
                  <a:lnTo>
                    <a:pt x="14" y="186"/>
                  </a:lnTo>
                  <a:lnTo>
                    <a:pt x="10" y="202"/>
                  </a:lnTo>
                  <a:lnTo>
                    <a:pt x="2" y="218"/>
                  </a:lnTo>
                  <a:lnTo>
                    <a:pt x="2" y="218"/>
                  </a:lnTo>
                  <a:lnTo>
                    <a:pt x="0" y="246"/>
                  </a:lnTo>
                  <a:lnTo>
                    <a:pt x="2" y="270"/>
                  </a:lnTo>
                  <a:lnTo>
                    <a:pt x="4" y="284"/>
                  </a:lnTo>
                  <a:lnTo>
                    <a:pt x="6" y="296"/>
                  </a:lnTo>
                  <a:lnTo>
                    <a:pt x="10" y="306"/>
                  </a:lnTo>
                  <a:lnTo>
                    <a:pt x="18" y="314"/>
                  </a:lnTo>
                  <a:lnTo>
                    <a:pt x="26" y="320"/>
                  </a:lnTo>
                  <a:lnTo>
                    <a:pt x="36" y="320"/>
                  </a:lnTo>
                  <a:lnTo>
                    <a:pt x="48" y="318"/>
                  </a:lnTo>
                  <a:lnTo>
                    <a:pt x="64" y="310"/>
                  </a:lnTo>
                  <a:lnTo>
                    <a:pt x="82" y="294"/>
                  </a:lnTo>
                  <a:lnTo>
                    <a:pt x="104" y="274"/>
                  </a:lnTo>
                  <a:lnTo>
                    <a:pt x="174" y="102"/>
                  </a:lnTo>
                  <a:lnTo>
                    <a:pt x="112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247"/>
            <p:cNvSpPr>
              <a:spLocks/>
            </p:cNvSpPr>
            <p:nvPr userDrawn="1"/>
          </p:nvSpPr>
          <p:spPr bwMode="auto">
            <a:xfrm>
              <a:off x="2453" y="-4206"/>
              <a:ext cx="1762" cy="1032"/>
            </a:xfrm>
            <a:custGeom>
              <a:avLst/>
              <a:gdLst>
                <a:gd name="T0" fmla="*/ 710 w 1762"/>
                <a:gd name="T1" fmla="*/ 8 h 1032"/>
                <a:gd name="T2" fmla="*/ 598 w 1762"/>
                <a:gd name="T3" fmla="*/ 0 h 1032"/>
                <a:gd name="T4" fmla="*/ 430 w 1762"/>
                <a:gd name="T5" fmla="*/ 14 h 1032"/>
                <a:gd name="T6" fmla="*/ 336 w 1762"/>
                <a:gd name="T7" fmla="*/ 40 h 1032"/>
                <a:gd name="T8" fmla="*/ 244 w 1762"/>
                <a:gd name="T9" fmla="*/ 80 h 1032"/>
                <a:gd name="T10" fmla="*/ 158 w 1762"/>
                <a:gd name="T11" fmla="*/ 138 h 1032"/>
                <a:gd name="T12" fmla="*/ 80 w 1762"/>
                <a:gd name="T13" fmla="*/ 220 h 1032"/>
                <a:gd name="T14" fmla="*/ 18 w 1762"/>
                <a:gd name="T15" fmla="*/ 328 h 1032"/>
                <a:gd name="T16" fmla="*/ 2 w 1762"/>
                <a:gd name="T17" fmla="*/ 378 h 1032"/>
                <a:gd name="T18" fmla="*/ 6 w 1762"/>
                <a:gd name="T19" fmla="*/ 436 h 1032"/>
                <a:gd name="T20" fmla="*/ 26 w 1762"/>
                <a:gd name="T21" fmla="*/ 468 h 1032"/>
                <a:gd name="T22" fmla="*/ 74 w 1762"/>
                <a:gd name="T23" fmla="*/ 476 h 1032"/>
                <a:gd name="T24" fmla="*/ 158 w 1762"/>
                <a:gd name="T25" fmla="*/ 440 h 1032"/>
                <a:gd name="T26" fmla="*/ 198 w 1762"/>
                <a:gd name="T27" fmla="*/ 422 h 1032"/>
                <a:gd name="T28" fmla="*/ 270 w 1762"/>
                <a:gd name="T29" fmla="*/ 398 h 1032"/>
                <a:gd name="T30" fmla="*/ 362 w 1762"/>
                <a:gd name="T31" fmla="*/ 386 h 1032"/>
                <a:gd name="T32" fmla="*/ 464 w 1762"/>
                <a:gd name="T33" fmla="*/ 402 h 1032"/>
                <a:gd name="T34" fmla="*/ 516 w 1762"/>
                <a:gd name="T35" fmla="*/ 426 h 1032"/>
                <a:gd name="T36" fmla="*/ 562 w 1762"/>
                <a:gd name="T37" fmla="*/ 462 h 1032"/>
                <a:gd name="T38" fmla="*/ 620 w 1762"/>
                <a:gd name="T39" fmla="*/ 504 h 1032"/>
                <a:gd name="T40" fmla="*/ 710 w 1762"/>
                <a:gd name="T41" fmla="*/ 546 h 1032"/>
                <a:gd name="T42" fmla="*/ 792 w 1762"/>
                <a:gd name="T43" fmla="*/ 566 h 1032"/>
                <a:gd name="T44" fmla="*/ 882 w 1762"/>
                <a:gd name="T45" fmla="*/ 564 h 1032"/>
                <a:gd name="T46" fmla="*/ 904 w 1762"/>
                <a:gd name="T47" fmla="*/ 594 h 1032"/>
                <a:gd name="T48" fmla="*/ 986 w 1762"/>
                <a:gd name="T49" fmla="*/ 680 h 1032"/>
                <a:gd name="T50" fmla="*/ 1060 w 1762"/>
                <a:gd name="T51" fmla="*/ 732 h 1032"/>
                <a:gd name="T52" fmla="*/ 1152 w 1762"/>
                <a:gd name="T53" fmla="*/ 768 h 1032"/>
                <a:gd name="T54" fmla="*/ 1232 w 1762"/>
                <a:gd name="T55" fmla="*/ 782 h 1032"/>
                <a:gd name="T56" fmla="*/ 1372 w 1762"/>
                <a:gd name="T57" fmla="*/ 826 h 1032"/>
                <a:gd name="T58" fmla="*/ 1476 w 1762"/>
                <a:gd name="T59" fmla="*/ 874 h 1032"/>
                <a:gd name="T60" fmla="*/ 1572 w 1762"/>
                <a:gd name="T61" fmla="*/ 942 h 1032"/>
                <a:gd name="T62" fmla="*/ 1762 w 1762"/>
                <a:gd name="T63" fmla="*/ 900 h 1032"/>
                <a:gd name="T64" fmla="*/ 1660 w 1762"/>
                <a:gd name="T65" fmla="*/ 830 h 1032"/>
                <a:gd name="T66" fmla="*/ 1516 w 1762"/>
                <a:gd name="T67" fmla="*/ 748 h 1032"/>
                <a:gd name="T68" fmla="*/ 1398 w 1762"/>
                <a:gd name="T69" fmla="*/ 696 h 1032"/>
                <a:gd name="T70" fmla="*/ 1288 w 1762"/>
                <a:gd name="T71" fmla="*/ 674 h 1032"/>
                <a:gd name="T72" fmla="*/ 1250 w 1762"/>
                <a:gd name="T73" fmla="*/ 672 h 1032"/>
                <a:gd name="T74" fmla="*/ 1158 w 1762"/>
                <a:gd name="T75" fmla="*/ 652 h 1032"/>
                <a:gd name="T76" fmla="*/ 1080 w 1762"/>
                <a:gd name="T77" fmla="*/ 612 h 1032"/>
                <a:gd name="T78" fmla="*/ 1018 w 1762"/>
                <a:gd name="T79" fmla="*/ 566 h 1032"/>
                <a:gd name="T80" fmla="*/ 956 w 1762"/>
                <a:gd name="T81" fmla="*/ 500 h 1032"/>
                <a:gd name="T82" fmla="*/ 902 w 1762"/>
                <a:gd name="T83" fmla="*/ 410 h 1032"/>
                <a:gd name="T84" fmla="*/ 854 w 1762"/>
                <a:gd name="T85" fmla="*/ 296 h 1032"/>
                <a:gd name="T86" fmla="*/ 820 w 1762"/>
                <a:gd name="T87" fmla="*/ 152 h 1032"/>
                <a:gd name="T88" fmla="*/ 696 w 1762"/>
                <a:gd name="T89" fmla="*/ 112 h 1032"/>
                <a:gd name="T90" fmla="*/ 720 w 1762"/>
                <a:gd name="T91" fmla="*/ 214 h 1032"/>
                <a:gd name="T92" fmla="*/ 772 w 1762"/>
                <a:gd name="T93" fmla="*/ 360 h 1032"/>
                <a:gd name="T94" fmla="*/ 796 w 1762"/>
                <a:gd name="T95" fmla="*/ 408 h 1032"/>
                <a:gd name="T96" fmla="*/ 688 w 1762"/>
                <a:gd name="T97" fmla="*/ 354 h 1032"/>
                <a:gd name="T98" fmla="*/ 572 w 1762"/>
                <a:gd name="T99" fmla="*/ 312 h 1032"/>
                <a:gd name="T100" fmla="*/ 436 w 1762"/>
                <a:gd name="T101" fmla="*/ 286 h 1032"/>
                <a:gd name="T102" fmla="*/ 338 w 1762"/>
                <a:gd name="T103" fmla="*/ 286 h 1032"/>
                <a:gd name="T104" fmla="*/ 268 w 1762"/>
                <a:gd name="T105" fmla="*/ 300 h 1032"/>
                <a:gd name="T106" fmla="*/ 226 w 1762"/>
                <a:gd name="T107" fmla="*/ 304 h 1032"/>
                <a:gd name="T108" fmla="*/ 190 w 1762"/>
                <a:gd name="T109" fmla="*/ 288 h 1032"/>
                <a:gd name="T110" fmla="*/ 184 w 1762"/>
                <a:gd name="T111" fmla="*/ 268 h 1032"/>
                <a:gd name="T112" fmla="*/ 210 w 1762"/>
                <a:gd name="T113" fmla="*/ 236 h 1032"/>
                <a:gd name="T114" fmla="*/ 238 w 1762"/>
                <a:gd name="T115" fmla="*/ 214 h 1032"/>
                <a:gd name="T116" fmla="*/ 312 w 1762"/>
                <a:gd name="T117" fmla="*/ 172 h 1032"/>
                <a:gd name="T118" fmla="*/ 408 w 1762"/>
                <a:gd name="T119" fmla="*/ 136 h 1032"/>
                <a:gd name="T120" fmla="*/ 530 w 1762"/>
                <a:gd name="T121" fmla="*/ 116 h 1032"/>
                <a:gd name="T122" fmla="*/ 650 w 1762"/>
                <a:gd name="T123" fmla="*/ 124 h 1032"/>
                <a:gd name="T124" fmla="*/ 726 w 1762"/>
                <a:gd name="T125" fmla="*/ 144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62" h="1032">
                  <a:moveTo>
                    <a:pt x="734" y="10"/>
                  </a:moveTo>
                  <a:lnTo>
                    <a:pt x="734" y="10"/>
                  </a:lnTo>
                  <a:lnTo>
                    <a:pt x="710" y="8"/>
                  </a:lnTo>
                  <a:lnTo>
                    <a:pt x="680" y="4"/>
                  </a:lnTo>
                  <a:lnTo>
                    <a:pt x="642" y="2"/>
                  </a:lnTo>
                  <a:lnTo>
                    <a:pt x="598" y="0"/>
                  </a:lnTo>
                  <a:lnTo>
                    <a:pt x="546" y="2"/>
                  </a:lnTo>
                  <a:lnTo>
                    <a:pt x="490" y="6"/>
                  </a:lnTo>
                  <a:lnTo>
                    <a:pt x="430" y="14"/>
                  </a:lnTo>
                  <a:lnTo>
                    <a:pt x="398" y="22"/>
                  </a:lnTo>
                  <a:lnTo>
                    <a:pt x="368" y="30"/>
                  </a:lnTo>
                  <a:lnTo>
                    <a:pt x="336" y="40"/>
                  </a:lnTo>
                  <a:lnTo>
                    <a:pt x="306" y="50"/>
                  </a:lnTo>
                  <a:lnTo>
                    <a:pt x="274" y="64"/>
                  </a:lnTo>
                  <a:lnTo>
                    <a:pt x="244" y="80"/>
                  </a:lnTo>
                  <a:lnTo>
                    <a:pt x="214" y="96"/>
                  </a:lnTo>
                  <a:lnTo>
                    <a:pt x="186" y="116"/>
                  </a:lnTo>
                  <a:lnTo>
                    <a:pt x="158" y="138"/>
                  </a:lnTo>
                  <a:lnTo>
                    <a:pt x="130" y="162"/>
                  </a:lnTo>
                  <a:lnTo>
                    <a:pt x="104" y="190"/>
                  </a:lnTo>
                  <a:lnTo>
                    <a:pt x="80" y="220"/>
                  </a:lnTo>
                  <a:lnTo>
                    <a:pt x="58" y="252"/>
                  </a:lnTo>
                  <a:lnTo>
                    <a:pt x="38" y="288"/>
                  </a:lnTo>
                  <a:lnTo>
                    <a:pt x="18" y="328"/>
                  </a:lnTo>
                  <a:lnTo>
                    <a:pt x="2" y="370"/>
                  </a:lnTo>
                  <a:lnTo>
                    <a:pt x="2" y="370"/>
                  </a:lnTo>
                  <a:lnTo>
                    <a:pt x="2" y="378"/>
                  </a:lnTo>
                  <a:lnTo>
                    <a:pt x="0" y="396"/>
                  </a:lnTo>
                  <a:lnTo>
                    <a:pt x="2" y="422"/>
                  </a:lnTo>
                  <a:lnTo>
                    <a:pt x="6" y="436"/>
                  </a:lnTo>
                  <a:lnTo>
                    <a:pt x="10" y="448"/>
                  </a:lnTo>
                  <a:lnTo>
                    <a:pt x="16" y="460"/>
                  </a:lnTo>
                  <a:lnTo>
                    <a:pt x="26" y="468"/>
                  </a:lnTo>
                  <a:lnTo>
                    <a:pt x="38" y="474"/>
                  </a:lnTo>
                  <a:lnTo>
                    <a:pt x="54" y="478"/>
                  </a:lnTo>
                  <a:lnTo>
                    <a:pt x="74" y="476"/>
                  </a:lnTo>
                  <a:lnTo>
                    <a:pt x="98" y="470"/>
                  </a:lnTo>
                  <a:lnTo>
                    <a:pt x="126" y="458"/>
                  </a:lnTo>
                  <a:lnTo>
                    <a:pt x="158" y="440"/>
                  </a:lnTo>
                  <a:lnTo>
                    <a:pt x="158" y="440"/>
                  </a:lnTo>
                  <a:lnTo>
                    <a:pt x="168" y="434"/>
                  </a:lnTo>
                  <a:lnTo>
                    <a:pt x="198" y="422"/>
                  </a:lnTo>
                  <a:lnTo>
                    <a:pt x="218" y="414"/>
                  </a:lnTo>
                  <a:lnTo>
                    <a:pt x="242" y="406"/>
                  </a:lnTo>
                  <a:lnTo>
                    <a:pt x="270" y="398"/>
                  </a:lnTo>
                  <a:lnTo>
                    <a:pt x="300" y="392"/>
                  </a:lnTo>
                  <a:lnTo>
                    <a:pt x="330" y="388"/>
                  </a:lnTo>
                  <a:lnTo>
                    <a:pt x="362" y="386"/>
                  </a:lnTo>
                  <a:lnTo>
                    <a:pt x="396" y="388"/>
                  </a:lnTo>
                  <a:lnTo>
                    <a:pt x="430" y="394"/>
                  </a:lnTo>
                  <a:lnTo>
                    <a:pt x="464" y="402"/>
                  </a:lnTo>
                  <a:lnTo>
                    <a:pt x="482" y="410"/>
                  </a:lnTo>
                  <a:lnTo>
                    <a:pt x="498" y="418"/>
                  </a:lnTo>
                  <a:lnTo>
                    <a:pt x="516" y="426"/>
                  </a:lnTo>
                  <a:lnTo>
                    <a:pt x="532" y="436"/>
                  </a:lnTo>
                  <a:lnTo>
                    <a:pt x="548" y="450"/>
                  </a:lnTo>
                  <a:lnTo>
                    <a:pt x="562" y="462"/>
                  </a:lnTo>
                  <a:lnTo>
                    <a:pt x="562" y="462"/>
                  </a:lnTo>
                  <a:lnTo>
                    <a:pt x="590" y="484"/>
                  </a:lnTo>
                  <a:lnTo>
                    <a:pt x="620" y="504"/>
                  </a:lnTo>
                  <a:lnTo>
                    <a:pt x="662" y="526"/>
                  </a:lnTo>
                  <a:lnTo>
                    <a:pt x="684" y="536"/>
                  </a:lnTo>
                  <a:lnTo>
                    <a:pt x="710" y="546"/>
                  </a:lnTo>
                  <a:lnTo>
                    <a:pt x="736" y="554"/>
                  </a:lnTo>
                  <a:lnTo>
                    <a:pt x="764" y="562"/>
                  </a:lnTo>
                  <a:lnTo>
                    <a:pt x="792" y="566"/>
                  </a:lnTo>
                  <a:lnTo>
                    <a:pt x="822" y="568"/>
                  </a:lnTo>
                  <a:lnTo>
                    <a:pt x="852" y="568"/>
                  </a:lnTo>
                  <a:lnTo>
                    <a:pt x="882" y="564"/>
                  </a:lnTo>
                  <a:lnTo>
                    <a:pt x="882" y="564"/>
                  </a:lnTo>
                  <a:lnTo>
                    <a:pt x="888" y="572"/>
                  </a:lnTo>
                  <a:lnTo>
                    <a:pt x="904" y="594"/>
                  </a:lnTo>
                  <a:lnTo>
                    <a:pt x="930" y="624"/>
                  </a:lnTo>
                  <a:lnTo>
                    <a:pt x="964" y="660"/>
                  </a:lnTo>
                  <a:lnTo>
                    <a:pt x="986" y="680"/>
                  </a:lnTo>
                  <a:lnTo>
                    <a:pt x="1008" y="698"/>
                  </a:lnTo>
                  <a:lnTo>
                    <a:pt x="1032" y="716"/>
                  </a:lnTo>
                  <a:lnTo>
                    <a:pt x="1060" y="732"/>
                  </a:lnTo>
                  <a:lnTo>
                    <a:pt x="1088" y="746"/>
                  </a:lnTo>
                  <a:lnTo>
                    <a:pt x="1120" y="758"/>
                  </a:lnTo>
                  <a:lnTo>
                    <a:pt x="1152" y="768"/>
                  </a:lnTo>
                  <a:lnTo>
                    <a:pt x="1186" y="774"/>
                  </a:lnTo>
                  <a:lnTo>
                    <a:pt x="1186" y="774"/>
                  </a:lnTo>
                  <a:lnTo>
                    <a:pt x="1232" y="782"/>
                  </a:lnTo>
                  <a:lnTo>
                    <a:pt x="1280" y="794"/>
                  </a:lnTo>
                  <a:lnTo>
                    <a:pt x="1340" y="814"/>
                  </a:lnTo>
                  <a:lnTo>
                    <a:pt x="1372" y="826"/>
                  </a:lnTo>
                  <a:lnTo>
                    <a:pt x="1406" y="840"/>
                  </a:lnTo>
                  <a:lnTo>
                    <a:pt x="1442" y="854"/>
                  </a:lnTo>
                  <a:lnTo>
                    <a:pt x="1476" y="874"/>
                  </a:lnTo>
                  <a:lnTo>
                    <a:pt x="1508" y="894"/>
                  </a:lnTo>
                  <a:lnTo>
                    <a:pt x="1542" y="916"/>
                  </a:lnTo>
                  <a:lnTo>
                    <a:pt x="1572" y="942"/>
                  </a:lnTo>
                  <a:lnTo>
                    <a:pt x="1600" y="970"/>
                  </a:lnTo>
                  <a:lnTo>
                    <a:pt x="1684" y="1032"/>
                  </a:lnTo>
                  <a:lnTo>
                    <a:pt x="1762" y="900"/>
                  </a:lnTo>
                  <a:lnTo>
                    <a:pt x="1762" y="900"/>
                  </a:lnTo>
                  <a:lnTo>
                    <a:pt x="1714" y="864"/>
                  </a:lnTo>
                  <a:lnTo>
                    <a:pt x="1660" y="830"/>
                  </a:lnTo>
                  <a:lnTo>
                    <a:pt x="1592" y="790"/>
                  </a:lnTo>
                  <a:lnTo>
                    <a:pt x="1556" y="768"/>
                  </a:lnTo>
                  <a:lnTo>
                    <a:pt x="1516" y="748"/>
                  </a:lnTo>
                  <a:lnTo>
                    <a:pt x="1478" y="730"/>
                  </a:lnTo>
                  <a:lnTo>
                    <a:pt x="1438" y="712"/>
                  </a:lnTo>
                  <a:lnTo>
                    <a:pt x="1398" y="696"/>
                  </a:lnTo>
                  <a:lnTo>
                    <a:pt x="1360" y="686"/>
                  </a:lnTo>
                  <a:lnTo>
                    <a:pt x="1322" y="678"/>
                  </a:lnTo>
                  <a:lnTo>
                    <a:pt x="1288" y="674"/>
                  </a:lnTo>
                  <a:lnTo>
                    <a:pt x="1288" y="674"/>
                  </a:lnTo>
                  <a:lnTo>
                    <a:pt x="1270" y="674"/>
                  </a:lnTo>
                  <a:lnTo>
                    <a:pt x="1250" y="672"/>
                  </a:lnTo>
                  <a:lnTo>
                    <a:pt x="1224" y="668"/>
                  </a:lnTo>
                  <a:lnTo>
                    <a:pt x="1192" y="662"/>
                  </a:lnTo>
                  <a:lnTo>
                    <a:pt x="1158" y="652"/>
                  </a:lnTo>
                  <a:lnTo>
                    <a:pt x="1120" y="634"/>
                  </a:lnTo>
                  <a:lnTo>
                    <a:pt x="1100" y="624"/>
                  </a:lnTo>
                  <a:lnTo>
                    <a:pt x="1080" y="612"/>
                  </a:lnTo>
                  <a:lnTo>
                    <a:pt x="1058" y="600"/>
                  </a:lnTo>
                  <a:lnTo>
                    <a:pt x="1038" y="584"/>
                  </a:lnTo>
                  <a:lnTo>
                    <a:pt x="1018" y="566"/>
                  </a:lnTo>
                  <a:lnTo>
                    <a:pt x="996" y="546"/>
                  </a:lnTo>
                  <a:lnTo>
                    <a:pt x="976" y="524"/>
                  </a:lnTo>
                  <a:lnTo>
                    <a:pt x="956" y="500"/>
                  </a:lnTo>
                  <a:lnTo>
                    <a:pt x="938" y="472"/>
                  </a:lnTo>
                  <a:lnTo>
                    <a:pt x="920" y="444"/>
                  </a:lnTo>
                  <a:lnTo>
                    <a:pt x="902" y="410"/>
                  </a:lnTo>
                  <a:lnTo>
                    <a:pt x="884" y="376"/>
                  </a:lnTo>
                  <a:lnTo>
                    <a:pt x="870" y="338"/>
                  </a:lnTo>
                  <a:lnTo>
                    <a:pt x="854" y="296"/>
                  </a:lnTo>
                  <a:lnTo>
                    <a:pt x="842" y="252"/>
                  </a:lnTo>
                  <a:lnTo>
                    <a:pt x="830" y="204"/>
                  </a:lnTo>
                  <a:lnTo>
                    <a:pt x="820" y="152"/>
                  </a:lnTo>
                  <a:lnTo>
                    <a:pt x="812" y="96"/>
                  </a:lnTo>
                  <a:lnTo>
                    <a:pt x="696" y="112"/>
                  </a:lnTo>
                  <a:lnTo>
                    <a:pt x="696" y="112"/>
                  </a:lnTo>
                  <a:lnTo>
                    <a:pt x="702" y="142"/>
                  </a:lnTo>
                  <a:lnTo>
                    <a:pt x="708" y="174"/>
                  </a:lnTo>
                  <a:lnTo>
                    <a:pt x="720" y="214"/>
                  </a:lnTo>
                  <a:lnTo>
                    <a:pt x="734" y="260"/>
                  </a:lnTo>
                  <a:lnTo>
                    <a:pt x="752" y="310"/>
                  </a:lnTo>
                  <a:lnTo>
                    <a:pt x="772" y="360"/>
                  </a:lnTo>
                  <a:lnTo>
                    <a:pt x="784" y="384"/>
                  </a:lnTo>
                  <a:lnTo>
                    <a:pt x="796" y="408"/>
                  </a:lnTo>
                  <a:lnTo>
                    <a:pt x="796" y="408"/>
                  </a:lnTo>
                  <a:lnTo>
                    <a:pt x="784" y="400"/>
                  </a:lnTo>
                  <a:lnTo>
                    <a:pt x="746" y="380"/>
                  </a:lnTo>
                  <a:lnTo>
                    <a:pt x="688" y="354"/>
                  </a:lnTo>
                  <a:lnTo>
                    <a:pt x="652" y="340"/>
                  </a:lnTo>
                  <a:lnTo>
                    <a:pt x="614" y="326"/>
                  </a:lnTo>
                  <a:lnTo>
                    <a:pt x="572" y="312"/>
                  </a:lnTo>
                  <a:lnTo>
                    <a:pt x="528" y="302"/>
                  </a:lnTo>
                  <a:lnTo>
                    <a:pt x="482" y="292"/>
                  </a:lnTo>
                  <a:lnTo>
                    <a:pt x="436" y="286"/>
                  </a:lnTo>
                  <a:lnTo>
                    <a:pt x="388" y="284"/>
                  </a:lnTo>
                  <a:lnTo>
                    <a:pt x="364" y="286"/>
                  </a:lnTo>
                  <a:lnTo>
                    <a:pt x="338" y="286"/>
                  </a:lnTo>
                  <a:lnTo>
                    <a:pt x="314" y="290"/>
                  </a:lnTo>
                  <a:lnTo>
                    <a:pt x="290" y="294"/>
                  </a:lnTo>
                  <a:lnTo>
                    <a:pt x="268" y="300"/>
                  </a:lnTo>
                  <a:lnTo>
                    <a:pt x="244" y="308"/>
                  </a:lnTo>
                  <a:lnTo>
                    <a:pt x="244" y="308"/>
                  </a:lnTo>
                  <a:lnTo>
                    <a:pt x="226" y="304"/>
                  </a:lnTo>
                  <a:lnTo>
                    <a:pt x="210" y="300"/>
                  </a:lnTo>
                  <a:lnTo>
                    <a:pt x="194" y="294"/>
                  </a:lnTo>
                  <a:lnTo>
                    <a:pt x="190" y="288"/>
                  </a:lnTo>
                  <a:lnTo>
                    <a:pt x="186" y="282"/>
                  </a:lnTo>
                  <a:lnTo>
                    <a:pt x="184" y="276"/>
                  </a:lnTo>
                  <a:lnTo>
                    <a:pt x="184" y="268"/>
                  </a:lnTo>
                  <a:lnTo>
                    <a:pt x="188" y="258"/>
                  </a:lnTo>
                  <a:lnTo>
                    <a:pt x="198" y="248"/>
                  </a:lnTo>
                  <a:lnTo>
                    <a:pt x="210" y="236"/>
                  </a:lnTo>
                  <a:lnTo>
                    <a:pt x="228" y="222"/>
                  </a:lnTo>
                  <a:lnTo>
                    <a:pt x="228" y="222"/>
                  </a:lnTo>
                  <a:lnTo>
                    <a:pt x="238" y="214"/>
                  </a:lnTo>
                  <a:lnTo>
                    <a:pt x="266" y="196"/>
                  </a:lnTo>
                  <a:lnTo>
                    <a:pt x="288" y="184"/>
                  </a:lnTo>
                  <a:lnTo>
                    <a:pt x="312" y="172"/>
                  </a:lnTo>
                  <a:lnTo>
                    <a:pt x="340" y="160"/>
                  </a:lnTo>
                  <a:lnTo>
                    <a:pt x="372" y="148"/>
                  </a:lnTo>
                  <a:lnTo>
                    <a:pt x="408" y="136"/>
                  </a:lnTo>
                  <a:lnTo>
                    <a:pt x="446" y="128"/>
                  </a:lnTo>
                  <a:lnTo>
                    <a:pt x="486" y="120"/>
                  </a:lnTo>
                  <a:lnTo>
                    <a:pt x="530" y="116"/>
                  </a:lnTo>
                  <a:lnTo>
                    <a:pt x="576" y="116"/>
                  </a:lnTo>
                  <a:lnTo>
                    <a:pt x="624" y="120"/>
                  </a:lnTo>
                  <a:lnTo>
                    <a:pt x="650" y="124"/>
                  </a:lnTo>
                  <a:lnTo>
                    <a:pt x="674" y="128"/>
                  </a:lnTo>
                  <a:lnTo>
                    <a:pt x="700" y="136"/>
                  </a:lnTo>
                  <a:lnTo>
                    <a:pt x="726" y="144"/>
                  </a:lnTo>
                  <a:lnTo>
                    <a:pt x="828" y="26"/>
                  </a:lnTo>
                  <a:lnTo>
                    <a:pt x="734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248"/>
            <p:cNvSpPr>
              <a:spLocks/>
            </p:cNvSpPr>
            <p:nvPr userDrawn="1"/>
          </p:nvSpPr>
          <p:spPr bwMode="auto">
            <a:xfrm>
              <a:off x="2155" y="-3758"/>
              <a:ext cx="1180" cy="424"/>
            </a:xfrm>
            <a:custGeom>
              <a:avLst/>
              <a:gdLst>
                <a:gd name="T0" fmla="*/ 938 w 1180"/>
                <a:gd name="T1" fmla="*/ 0 h 424"/>
                <a:gd name="T2" fmla="*/ 810 w 1180"/>
                <a:gd name="T3" fmla="*/ 58 h 424"/>
                <a:gd name="T4" fmla="*/ 626 w 1180"/>
                <a:gd name="T5" fmla="*/ 130 h 424"/>
                <a:gd name="T6" fmla="*/ 522 w 1180"/>
                <a:gd name="T7" fmla="*/ 164 h 424"/>
                <a:gd name="T8" fmla="*/ 416 w 1180"/>
                <a:gd name="T9" fmla="*/ 192 h 424"/>
                <a:gd name="T10" fmla="*/ 316 w 1180"/>
                <a:gd name="T11" fmla="*/ 210 h 424"/>
                <a:gd name="T12" fmla="*/ 312 w 1180"/>
                <a:gd name="T13" fmla="*/ 212 h 424"/>
                <a:gd name="T14" fmla="*/ 284 w 1180"/>
                <a:gd name="T15" fmla="*/ 216 h 424"/>
                <a:gd name="T16" fmla="*/ 262 w 1180"/>
                <a:gd name="T17" fmla="*/ 216 h 424"/>
                <a:gd name="T18" fmla="*/ 234 w 1180"/>
                <a:gd name="T19" fmla="*/ 208 h 424"/>
                <a:gd name="T20" fmla="*/ 200 w 1180"/>
                <a:gd name="T21" fmla="*/ 190 h 424"/>
                <a:gd name="T22" fmla="*/ 162 w 1180"/>
                <a:gd name="T23" fmla="*/ 160 h 424"/>
                <a:gd name="T24" fmla="*/ 120 w 1180"/>
                <a:gd name="T25" fmla="*/ 116 h 424"/>
                <a:gd name="T26" fmla="*/ 112 w 1180"/>
                <a:gd name="T27" fmla="*/ 114 h 424"/>
                <a:gd name="T28" fmla="*/ 62 w 1180"/>
                <a:gd name="T29" fmla="*/ 112 h 424"/>
                <a:gd name="T30" fmla="*/ 32 w 1180"/>
                <a:gd name="T31" fmla="*/ 116 h 424"/>
                <a:gd name="T32" fmla="*/ 10 w 1180"/>
                <a:gd name="T33" fmla="*/ 126 h 424"/>
                <a:gd name="T34" fmla="*/ 0 w 1180"/>
                <a:gd name="T35" fmla="*/ 140 h 424"/>
                <a:gd name="T36" fmla="*/ 0 w 1180"/>
                <a:gd name="T37" fmla="*/ 152 h 424"/>
                <a:gd name="T38" fmla="*/ 8 w 1180"/>
                <a:gd name="T39" fmla="*/ 178 h 424"/>
                <a:gd name="T40" fmla="*/ 42 w 1180"/>
                <a:gd name="T41" fmla="*/ 226 h 424"/>
                <a:gd name="T42" fmla="*/ 48 w 1180"/>
                <a:gd name="T43" fmla="*/ 236 h 424"/>
                <a:gd name="T44" fmla="*/ 62 w 1180"/>
                <a:gd name="T45" fmla="*/ 266 h 424"/>
                <a:gd name="T46" fmla="*/ 88 w 1180"/>
                <a:gd name="T47" fmla="*/ 306 h 424"/>
                <a:gd name="T48" fmla="*/ 130 w 1180"/>
                <a:gd name="T49" fmla="*/ 350 h 424"/>
                <a:gd name="T50" fmla="*/ 174 w 1180"/>
                <a:gd name="T51" fmla="*/ 380 h 424"/>
                <a:gd name="T52" fmla="*/ 210 w 1180"/>
                <a:gd name="T53" fmla="*/ 396 h 424"/>
                <a:gd name="T54" fmla="*/ 250 w 1180"/>
                <a:gd name="T55" fmla="*/ 410 h 424"/>
                <a:gd name="T56" fmla="*/ 298 w 1180"/>
                <a:gd name="T57" fmla="*/ 420 h 424"/>
                <a:gd name="T58" fmla="*/ 350 w 1180"/>
                <a:gd name="T59" fmla="*/ 424 h 424"/>
                <a:gd name="T60" fmla="*/ 408 w 1180"/>
                <a:gd name="T61" fmla="*/ 422 h 424"/>
                <a:gd name="T62" fmla="*/ 474 w 1180"/>
                <a:gd name="T63" fmla="*/ 412 h 424"/>
                <a:gd name="T64" fmla="*/ 510 w 1180"/>
                <a:gd name="T65" fmla="*/ 404 h 424"/>
                <a:gd name="T66" fmla="*/ 690 w 1180"/>
                <a:gd name="T67" fmla="*/ 312 h 424"/>
                <a:gd name="T68" fmla="*/ 914 w 1180"/>
                <a:gd name="T69" fmla="*/ 204 h 424"/>
                <a:gd name="T70" fmla="*/ 1024 w 1180"/>
                <a:gd name="T71" fmla="*/ 158 h 424"/>
                <a:gd name="T72" fmla="*/ 1116 w 1180"/>
                <a:gd name="T73" fmla="*/ 126 h 424"/>
                <a:gd name="T74" fmla="*/ 1168 w 1180"/>
                <a:gd name="T75" fmla="*/ 116 h 424"/>
                <a:gd name="T76" fmla="*/ 1086 w 1180"/>
                <a:gd name="T77" fmla="*/ 46 h 424"/>
                <a:gd name="T78" fmla="*/ 1034 w 1180"/>
                <a:gd name="T79" fmla="*/ 64 h 424"/>
                <a:gd name="T80" fmla="*/ 904 w 1180"/>
                <a:gd name="T81" fmla="*/ 118 h 424"/>
                <a:gd name="T82" fmla="*/ 776 w 1180"/>
                <a:gd name="T83" fmla="*/ 176 h 424"/>
                <a:gd name="T84" fmla="*/ 688 w 1180"/>
                <a:gd name="T85" fmla="*/ 226 h 424"/>
                <a:gd name="T86" fmla="*/ 600 w 1180"/>
                <a:gd name="T87" fmla="*/ 280 h 424"/>
                <a:gd name="T88" fmla="*/ 558 w 1180"/>
                <a:gd name="T89" fmla="*/ 310 h 424"/>
                <a:gd name="T90" fmla="*/ 490 w 1180"/>
                <a:gd name="T91" fmla="*/ 318 h 424"/>
                <a:gd name="T92" fmla="*/ 420 w 1180"/>
                <a:gd name="T93" fmla="*/ 316 h 424"/>
                <a:gd name="T94" fmla="*/ 392 w 1180"/>
                <a:gd name="T95" fmla="*/ 310 h 424"/>
                <a:gd name="T96" fmla="*/ 380 w 1180"/>
                <a:gd name="T97" fmla="*/ 298 h 424"/>
                <a:gd name="T98" fmla="*/ 380 w 1180"/>
                <a:gd name="T99" fmla="*/ 290 h 424"/>
                <a:gd name="T100" fmla="*/ 386 w 1180"/>
                <a:gd name="T101" fmla="*/ 280 h 424"/>
                <a:gd name="T102" fmla="*/ 400 w 1180"/>
                <a:gd name="T103" fmla="*/ 268 h 424"/>
                <a:gd name="T104" fmla="*/ 450 w 1180"/>
                <a:gd name="T105" fmla="*/ 238 h 424"/>
                <a:gd name="T106" fmla="*/ 568 w 1180"/>
                <a:gd name="T107" fmla="*/ 188 h 424"/>
                <a:gd name="T108" fmla="*/ 842 w 1180"/>
                <a:gd name="T109" fmla="*/ 86 h 424"/>
                <a:gd name="T110" fmla="*/ 936 w 1180"/>
                <a:gd name="T111" fmla="*/ 48 h 424"/>
                <a:gd name="T112" fmla="*/ 938 w 1180"/>
                <a:gd name="T113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80" h="424">
                  <a:moveTo>
                    <a:pt x="938" y="0"/>
                  </a:moveTo>
                  <a:lnTo>
                    <a:pt x="938" y="0"/>
                  </a:lnTo>
                  <a:lnTo>
                    <a:pt x="878" y="28"/>
                  </a:lnTo>
                  <a:lnTo>
                    <a:pt x="810" y="58"/>
                  </a:lnTo>
                  <a:lnTo>
                    <a:pt x="724" y="92"/>
                  </a:lnTo>
                  <a:lnTo>
                    <a:pt x="626" y="130"/>
                  </a:lnTo>
                  <a:lnTo>
                    <a:pt x="574" y="146"/>
                  </a:lnTo>
                  <a:lnTo>
                    <a:pt x="522" y="164"/>
                  </a:lnTo>
                  <a:lnTo>
                    <a:pt x="468" y="178"/>
                  </a:lnTo>
                  <a:lnTo>
                    <a:pt x="416" y="192"/>
                  </a:lnTo>
                  <a:lnTo>
                    <a:pt x="364" y="202"/>
                  </a:lnTo>
                  <a:lnTo>
                    <a:pt x="316" y="210"/>
                  </a:lnTo>
                  <a:lnTo>
                    <a:pt x="316" y="210"/>
                  </a:lnTo>
                  <a:lnTo>
                    <a:pt x="312" y="212"/>
                  </a:lnTo>
                  <a:lnTo>
                    <a:pt x="302" y="214"/>
                  </a:lnTo>
                  <a:lnTo>
                    <a:pt x="284" y="216"/>
                  </a:lnTo>
                  <a:lnTo>
                    <a:pt x="274" y="216"/>
                  </a:lnTo>
                  <a:lnTo>
                    <a:pt x="262" y="216"/>
                  </a:lnTo>
                  <a:lnTo>
                    <a:pt x="248" y="212"/>
                  </a:lnTo>
                  <a:lnTo>
                    <a:pt x="234" y="208"/>
                  </a:lnTo>
                  <a:lnTo>
                    <a:pt x="218" y="200"/>
                  </a:lnTo>
                  <a:lnTo>
                    <a:pt x="200" y="190"/>
                  </a:lnTo>
                  <a:lnTo>
                    <a:pt x="182" y="176"/>
                  </a:lnTo>
                  <a:lnTo>
                    <a:pt x="162" y="160"/>
                  </a:lnTo>
                  <a:lnTo>
                    <a:pt x="142" y="140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12" y="114"/>
                  </a:lnTo>
                  <a:lnTo>
                    <a:pt x="90" y="112"/>
                  </a:lnTo>
                  <a:lnTo>
                    <a:pt x="62" y="112"/>
                  </a:lnTo>
                  <a:lnTo>
                    <a:pt x="46" y="112"/>
                  </a:lnTo>
                  <a:lnTo>
                    <a:pt x="32" y="116"/>
                  </a:lnTo>
                  <a:lnTo>
                    <a:pt x="20" y="120"/>
                  </a:lnTo>
                  <a:lnTo>
                    <a:pt x="10" y="126"/>
                  </a:lnTo>
                  <a:lnTo>
                    <a:pt x="2" y="134"/>
                  </a:lnTo>
                  <a:lnTo>
                    <a:pt x="0" y="140"/>
                  </a:lnTo>
                  <a:lnTo>
                    <a:pt x="0" y="146"/>
                  </a:lnTo>
                  <a:lnTo>
                    <a:pt x="0" y="152"/>
                  </a:lnTo>
                  <a:lnTo>
                    <a:pt x="0" y="160"/>
                  </a:lnTo>
                  <a:lnTo>
                    <a:pt x="8" y="178"/>
                  </a:lnTo>
                  <a:lnTo>
                    <a:pt x="22" y="200"/>
                  </a:lnTo>
                  <a:lnTo>
                    <a:pt x="42" y="226"/>
                  </a:lnTo>
                  <a:lnTo>
                    <a:pt x="42" y="226"/>
                  </a:lnTo>
                  <a:lnTo>
                    <a:pt x="48" y="236"/>
                  </a:lnTo>
                  <a:lnTo>
                    <a:pt x="52" y="250"/>
                  </a:lnTo>
                  <a:lnTo>
                    <a:pt x="62" y="266"/>
                  </a:lnTo>
                  <a:lnTo>
                    <a:pt x="72" y="286"/>
                  </a:lnTo>
                  <a:lnTo>
                    <a:pt x="88" y="306"/>
                  </a:lnTo>
                  <a:lnTo>
                    <a:pt x="108" y="328"/>
                  </a:lnTo>
                  <a:lnTo>
                    <a:pt x="130" y="350"/>
                  </a:lnTo>
                  <a:lnTo>
                    <a:pt x="158" y="370"/>
                  </a:lnTo>
                  <a:lnTo>
                    <a:pt x="174" y="380"/>
                  </a:lnTo>
                  <a:lnTo>
                    <a:pt x="192" y="388"/>
                  </a:lnTo>
                  <a:lnTo>
                    <a:pt x="210" y="396"/>
                  </a:lnTo>
                  <a:lnTo>
                    <a:pt x="230" y="404"/>
                  </a:lnTo>
                  <a:lnTo>
                    <a:pt x="250" y="410"/>
                  </a:lnTo>
                  <a:lnTo>
                    <a:pt x="274" y="416"/>
                  </a:lnTo>
                  <a:lnTo>
                    <a:pt x="298" y="420"/>
                  </a:lnTo>
                  <a:lnTo>
                    <a:pt x="322" y="422"/>
                  </a:lnTo>
                  <a:lnTo>
                    <a:pt x="350" y="424"/>
                  </a:lnTo>
                  <a:lnTo>
                    <a:pt x="378" y="424"/>
                  </a:lnTo>
                  <a:lnTo>
                    <a:pt x="408" y="422"/>
                  </a:lnTo>
                  <a:lnTo>
                    <a:pt x="440" y="418"/>
                  </a:lnTo>
                  <a:lnTo>
                    <a:pt x="474" y="412"/>
                  </a:lnTo>
                  <a:lnTo>
                    <a:pt x="510" y="404"/>
                  </a:lnTo>
                  <a:lnTo>
                    <a:pt x="510" y="404"/>
                  </a:lnTo>
                  <a:lnTo>
                    <a:pt x="598" y="358"/>
                  </a:lnTo>
                  <a:lnTo>
                    <a:pt x="690" y="312"/>
                  </a:lnTo>
                  <a:lnTo>
                    <a:pt x="798" y="258"/>
                  </a:lnTo>
                  <a:lnTo>
                    <a:pt x="914" y="204"/>
                  </a:lnTo>
                  <a:lnTo>
                    <a:pt x="970" y="180"/>
                  </a:lnTo>
                  <a:lnTo>
                    <a:pt x="1024" y="158"/>
                  </a:lnTo>
                  <a:lnTo>
                    <a:pt x="1072" y="140"/>
                  </a:lnTo>
                  <a:lnTo>
                    <a:pt x="1116" y="126"/>
                  </a:lnTo>
                  <a:lnTo>
                    <a:pt x="1152" y="118"/>
                  </a:lnTo>
                  <a:lnTo>
                    <a:pt x="1168" y="116"/>
                  </a:lnTo>
                  <a:lnTo>
                    <a:pt x="1180" y="116"/>
                  </a:lnTo>
                  <a:lnTo>
                    <a:pt x="1086" y="46"/>
                  </a:lnTo>
                  <a:lnTo>
                    <a:pt x="1086" y="46"/>
                  </a:lnTo>
                  <a:lnTo>
                    <a:pt x="1034" y="64"/>
                  </a:lnTo>
                  <a:lnTo>
                    <a:pt x="976" y="86"/>
                  </a:lnTo>
                  <a:lnTo>
                    <a:pt x="904" y="118"/>
                  </a:lnTo>
                  <a:lnTo>
                    <a:pt x="820" y="156"/>
                  </a:lnTo>
                  <a:lnTo>
                    <a:pt x="776" y="176"/>
                  </a:lnTo>
                  <a:lnTo>
                    <a:pt x="732" y="200"/>
                  </a:lnTo>
                  <a:lnTo>
                    <a:pt x="688" y="226"/>
                  </a:lnTo>
                  <a:lnTo>
                    <a:pt x="642" y="252"/>
                  </a:lnTo>
                  <a:lnTo>
                    <a:pt x="600" y="280"/>
                  </a:lnTo>
                  <a:lnTo>
                    <a:pt x="558" y="310"/>
                  </a:lnTo>
                  <a:lnTo>
                    <a:pt x="558" y="310"/>
                  </a:lnTo>
                  <a:lnTo>
                    <a:pt x="524" y="314"/>
                  </a:lnTo>
                  <a:lnTo>
                    <a:pt x="490" y="318"/>
                  </a:lnTo>
                  <a:lnTo>
                    <a:pt x="454" y="318"/>
                  </a:lnTo>
                  <a:lnTo>
                    <a:pt x="420" y="316"/>
                  </a:lnTo>
                  <a:lnTo>
                    <a:pt x="404" y="314"/>
                  </a:lnTo>
                  <a:lnTo>
                    <a:pt x="392" y="310"/>
                  </a:lnTo>
                  <a:lnTo>
                    <a:pt x="384" y="306"/>
                  </a:lnTo>
                  <a:lnTo>
                    <a:pt x="380" y="298"/>
                  </a:lnTo>
                  <a:lnTo>
                    <a:pt x="380" y="294"/>
                  </a:lnTo>
                  <a:lnTo>
                    <a:pt x="380" y="290"/>
                  </a:lnTo>
                  <a:lnTo>
                    <a:pt x="386" y="280"/>
                  </a:lnTo>
                  <a:lnTo>
                    <a:pt x="386" y="280"/>
                  </a:lnTo>
                  <a:lnTo>
                    <a:pt x="392" y="274"/>
                  </a:lnTo>
                  <a:lnTo>
                    <a:pt x="400" y="268"/>
                  </a:lnTo>
                  <a:lnTo>
                    <a:pt x="420" y="254"/>
                  </a:lnTo>
                  <a:lnTo>
                    <a:pt x="450" y="238"/>
                  </a:lnTo>
                  <a:lnTo>
                    <a:pt x="484" y="222"/>
                  </a:lnTo>
                  <a:lnTo>
                    <a:pt x="568" y="188"/>
                  </a:lnTo>
                  <a:lnTo>
                    <a:pt x="662" y="154"/>
                  </a:lnTo>
                  <a:lnTo>
                    <a:pt x="842" y="86"/>
                  </a:lnTo>
                  <a:lnTo>
                    <a:pt x="912" y="60"/>
                  </a:lnTo>
                  <a:lnTo>
                    <a:pt x="936" y="48"/>
                  </a:lnTo>
                  <a:lnTo>
                    <a:pt x="954" y="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249"/>
            <p:cNvSpPr>
              <a:spLocks/>
            </p:cNvSpPr>
            <p:nvPr userDrawn="1"/>
          </p:nvSpPr>
          <p:spPr bwMode="auto">
            <a:xfrm>
              <a:off x="3075" y="-3658"/>
              <a:ext cx="634" cy="320"/>
            </a:xfrm>
            <a:custGeom>
              <a:avLst/>
              <a:gdLst>
                <a:gd name="T0" fmla="*/ 88 w 634"/>
                <a:gd name="T1" fmla="*/ 32 h 320"/>
                <a:gd name="T2" fmla="*/ 106 w 634"/>
                <a:gd name="T3" fmla="*/ 58 h 320"/>
                <a:gd name="T4" fmla="*/ 128 w 634"/>
                <a:gd name="T5" fmla="*/ 102 h 320"/>
                <a:gd name="T6" fmla="*/ 138 w 634"/>
                <a:gd name="T7" fmla="*/ 138 h 320"/>
                <a:gd name="T8" fmla="*/ 134 w 634"/>
                <a:gd name="T9" fmla="*/ 176 h 320"/>
                <a:gd name="T10" fmla="*/ 124 w 634"/>
                <a:gd name="T11" fmla="*/ 202 h 320"/>
                <a:gd name="T12" fmla="*/ 110 w 634"/>
                <a:gd name="T13" fmla="*/ 218 h 320"/>
                <a:gd name="T14" fmla="*/ 90 w 634"/>
                <a:gd name="T15" fmla="*/ 232 h 320"/>
                <a:gd name="T16" fmla="*/ 66 w 634"/>
                <a:gd name="T17" fmla="*/ 244 h 320"/>
                <a:gd name="T18" fmla="*/ 50 w 634"/>
                <a:gd name="T19" fmla="*/ 250 h 320"/>
                <a:gd name="T20" fmla="*/ 14 w 634"/>
                <a:gd name="T21" fmla="*/ 278 h 320"/>
                <a:gd name="T22" fmla="*/ 2 w 634"/>
                <a:gd name="T23" fmla="*/ 292 h 320"/>
                <a:gd name="T24" fmla="*/ 2 w 634"/>
                <a:gd name="T25" fmla="*/ 306 h 320"/>
                <a:gd name="T26" fmla="*/ 20 w 634"/>
                <a:gd name="T27" fmla="*/ 316 h 320"/>
                <a:gd name="T28" fmla="*/ 62 w 634"/>
                <a:gd name="T29" fmla="*/ 318 h 320"/>
                <a:gd name="T30" fmla="*/ 136 w 634"/>
                <a:gd name="T31" fmla="*/ 312 h 320"/>
                <a:gd name="T32" fmla="*/ 146 w 634"/>
                <a:gd name="T33" fmla="*/ 314 h 320"/>
                <a:gd name="T34" fmla="*/ 224 w 634"/>
                <a:gd name="T35" fmla="*/ 320 h 320"/>
                <a:gd name="T36" fmla="*/ 286 w 634"/>
                <a:gd name="T37" fmla="*/ 318 h 320"/>
                <a:gd name="T38" fmla="*/ 360 w 634"/>
                <a:gd name="T39" fmla="*/ 310 h 320"/>
                <a:gd name="T40" fmla="*/ 444 w 634"/>
                <a:gd name="T41" fmla="*/ 292 h 320"/>
                <a:gd name="T42" fmla="*/ 536 w 634"/>
                <a:gd name="T43" fmla="*/ 262 h 320"/>
                <a:gd name="T44" fmla="*/ 634 w 634"/>
                <a:gd name="T45" fmla="*/ 218 h 320"/>
                <a:gd name="T46" fmla="*/ 526 w 634"/>
                <a:gd name="T47" fmla="*/ 140 h 320"/>
                <a:gd name="T48" fmla="*/ 452 w 634"/>
                <a:gd name="T49" fmla="*/ 166 h 320"/>
                <a:gd name="T50" fmla="*/ 360 w 634"/>
                <a:gd name="T51" fmla="*/ 194 h 320"/>
                <a:gd name="T52" fmla="*/ 294 w 634"/>
                <a:gd name="T53" fmla="*/ 206 h 320"/>
                <a:gd name="T54" fmla="*/ 258 w 634"/>
                <a:gd name="T55" fmla="*/ 206 h 320"/>
                <a:gd name="T56" fmla="*/ 244 w 634"/>
                <a:gd name="T57" fmla="*/ 204 h 320"/>
                <a:gd name="T58" fmla="*/ 246 w 634"/>
                <a:gd name="T59" fmla="*/ 172 h 320"/>
                <a:gd name="T60" fmla="*/ 242 w 634"/>
                <a:gd name="T61" fmla="*/ 120 h 320"/>
                <a:gd name="T62" fmla="*/ 224 w 634"/>
                <a:gd name="T63" fmla="*/ 44 h 320"/>
                <a:gd name="T64" fmla="*/ 88 w 634"/>
                <a:gd name="T65" fmla="*/ 3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4" h="320">
                  <a:moveTo>
                    <a:pt x="88" y="32"/>
                  </a:moveTo>
                  <a:lnTo>
                    <a:pt x="88" y="32"/>
                  </a:lnTo>
                  <a:lnTo>
                    <a:pt x="94" y="38"/>
                  </a:lnTo>
                  <a:lnTo>
                    <a:pt x="106" y="58"/>
                  </a:lnTo>
                  <a:lnTo>
                    <a:pt x="122" y="86"/>
                  </a:lnTo>
                  <a:lnTo>
                    <a:pt x="128" y="102"/>
                  </a:lnTo>
                  <a:lnTo>
                    <a:pt x="134" y="120"/>
                  </a:lnTo>
                  <a:lnTo>
                    <a:pt x="138" y="138"/>
                  </a:lnTo>
                  <a:lnTo>
                    <a:pt x="138" y="156"/>
                  </a:lnTo>
                  <a:lnTo>
                    <a:pt x="134" y="176"/>
                  </a:lnTo>
                  <a:lnTo>
                    <a:pt x="128" y="192"/>
                  </a:lnTo>
                  <a:lnTo>
                    <a:pt x="124" y="202"/>
                  </a:lnTo>
                  <a:lnTo>
                    <a:pt x="118" y="210"/>
                  </a:lnTo>
                  <a:lnTo>
                    <a:pt x="110" y="218"/>
                  </a:lnTo>
                  <a:lnTo>
                    <a:pt x="100" y="224"/>
                  </a:lnTo>
                  <a:lnTo>
                    <a:pt x="90" y="232"/>
                  </a:lnTo>
                  <a:lnTo>
                    <a:pt x="78" y="238"/>
                  </a:lnTo>
                  <a:lnTo>
                    <a:pt x="66" y="244"/>
                  </a:lnTo>
                  <a:lnTo>
                    <a:pt x="50" y="250"/>
                  </a:lnTo>
                  <a:lnTo>
                    <a:pt x="50" y="250"/>
                  </a:lnTo>
                  <a:lnTo>
                    <a:pt x="30" y="264"/>
                  </a:lnTo>
                  <a:lnTo>
                    <a:pt x="14" y="278"/>
                  </a:lnTo>
                  <a:lnTo>
                    <a:pt x="6" y="286"/>
                  </a:lnTo>
                  <a:lnTo>
                    <a:pt x="2" y="292"/>
                  </a:lnTo>
                  <a:lnTo>
                    <a:pt x="0" y="300"/>
                  </a:lnTo>
                  <a:lnTo>
                    <a:pt x="2" y="306"/>
                  </a:lnTo>
                  <a:lnTo>
                    <a:pt x="8" y="312"/>
                  </a:lnTo>
                  <a:lnTo>
                    <a:pt x="20" y="316"/>
                  </a:lnTo>
                  <a:lnTo>
                    <a:pt x="38" y="318"/>
                  </a:lnTo>
                  <a:lnTo>
                    <a:pt x="62" y="318"/>
                  </a:lnTo>
                  <a:lnTo>
                    <a:pt x="94" y="316"/>
                  </a:lnTo>
                  <a:lnTo>
                    <a:pt x="136" y="312"/>
                  </a:lnTo>
                  <a:lnTo>
                    <a:pt x="136" y="312"/>
                  </a:lnTo>
                  <a:lnTo>
                    <a:pt x="146" y="314"/>
                  </a:lnTo>
                  <a:lnTo>
                    <a:pt x="176" y="318"/>
                  </a:lnTo>
                  <a:lnTo>
                    <a:pt x="224" y="320"/>
                  </a:lnTo>
                  <a:lnTo>
                    <a:pt x="252" y="320"/>
                  </a:lnTo>
                  <a:lnTo>
                    <a:pt x="286" y="318"/>
                  </a:lnTo>
                  <a:lnTo>
                    <a:pt x="322" y="314"/>
                  </a:lnTo>
                  <a:lnTo>
                    <a:pt x="360" y="310"/>
                  </a:lnTo>
                  <a:lnTo>
                    <a:pt x="402" y="302"/>
                  </a:lnTo>
                  <a:lnTo>
                    <a:pt x="444" y="292"/>
                  </a:lnTo>
                  <a:lnTo>
                    <a:pt x="490" y="280"/>
                  </a:lnTo>
                  <a:lnTo>
                    <a:pt x="536" y="262"/>
                  </a:lnTo>
                  <a:lnTo>
                    <a:pt x="586" y="242"/>
                  </a:lnTo>
                  <a:lnTo>
                    <a:pt x="634" y="218"/>
                  </a:lnTo>
                  <a:lnTo>
                    <a:pt x="526" y="140"/>
                  </a:lnTo>
                  <a:lnTo>
                    <a:pt x="526" y="140"/>
                  </a:lnTo>
                  <a:lnTo>
                    <a:pt x="490" y="154"/>
                  </a:lnTo>
                  <a:lnTo>
                    <a:pt x="452" y="166"/>
                  </a:lnTo>
                  <a:lnTo>
                    <a:pt x="408" y="180"/>
                  </a:lnTo>
                  <a:lnTo>
                    <a:pt x="360" y="194"/>
                  </a:lnTo>
                  <a:lnTo>
                    <a:pt x="314" y="204"/>
                  </a:lnTo>
                  <a:lnTo>
                    <a:pt x="294" y="206"/>
                  </a:lnTo>
                  <a:lnTo>
                    <a:pt x="274" y="208"/>
                  </a:lnTo>
                  <a:lnTo>
                    <a:pt x="258" y="206"/>
                  </a:lnTo>
                  <a:lnTo>
                    <a:pt x="244" y="204"/>
                  </a:lnTo>
                  <a:lnTo>
                    <a:pt x="244" y="204"/>
                  </a:lnTo>
                  <a:lnTo>
                    <a:pt x="246" y="188"/>
                  </a:lnTo>
                  <a:lnTo>
                    <a:pt x="246" y="172"/>
                  </a:lnTo>
                  <a:lnTo>
                    <a:pt x="246" y="148"/>
                  </a:lnTo>
                  <a:lnTo>
                    <a:pt x="242" y="120"/>
                  </a:lnTo>
                  <a:lnTo>
                    <a:pt x="234" y="84"/>
                  </a:lnTo>
                  <a:lnTo>
                    <a:pt x="224" y="44"/>
                  </a:lnTo>
                  <a:lnTo>
                    <a:pt x="206" y="0"/>
                  </a:lnTo>
                  <a:lnTo>
                    <a:pt x="8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250"/>
            <p:cNvSpPr>
              <a:spLocks/>
            </p:cNvSpPr>
            <p:nvPr userDrawn="1"/>
          </p:nvSpPr>
          <p:spPr bwMode="auto">
            <a:xfrm>
              <a:off x="3381" y="-4294"/>
              <a:ext cx="2008" cy="692"/>
            </a:xfrm>
            <a:custGeom>
              <a:avLst/>
              <a:gdLst>
                <a:gd name="T0" fmla="*/ 110 w 2008"/>
                <a:gd name="T1" fmla="*/ 180 h 692"/>
                <a:gd name="T2" fmla="*/ 290 w 2008"/>
                <a:gd name="T3" fmla="*/ 228 h 692"/>
                <a:gd name="T4" fmla="*/ 452 w 2008"/>
                <a:gd name="T5" fmla="*/ 224 h 692"/>
                <a:gd name="T6" fmla="*/ 652 w 2008"/>
                <a:gd name="T7" fmla="*/ 240 h 692"/>
                <a:gd name="T8" fmla="*/ 892 w 2008"/>
                <a:gd name="T9" fmla="*/ 308 h 692"/>
                <a:gd name="T10" fmla="*/ 1064 w 2008"/>
                <a:gd name="T11" fmla="*/ 354 h 692"/>
                <a:gd name="T12" fmla="*/ 1190 w 2008"/>
                <a:gd name="T13" fmla="*/ 330 h 692"/>
                <a:gd name="T14" fmla="*/ 1214 w 2008"/>
                <a:gd name="T15" fmla="*/ 298 h 692"/>
                <a:gd name="T16" fmla="*/ 1180 w 2008"/>
                <a:gd name="T17" fmla="*/ 248 h 692"/>
                <a:gd name="T18" fmla="*/ 890 w 2008"/>
                <a:gd name="T19" fmla="*/ 162 h 692"/>
                <a:gd name="T20" fmla="*/ 804 w 2008"/>
                <a:gd name="T21" fmla="*/ 152 h 692"/>
                <a:gd name="T22" fmla="*/ 796 w 2008"/>
                <a:gd name="T23" fmla="*/ 108 h 692"/>
                <a:gd name="T24" fmla="*/ 1178 w 2008"/>
                <a:gd name="T25" fmla="*/ 126 h 692"/>
                <a:gd name="T26" fmla="*/ 1714 w 2008"/>
                <a:gd name="T27" fmla="*/ 224 h 692"/>
                <a:gd name="T28" fmla="*/ 1782 w 2008"/>
                <a:gd name="T29" fmla="*/ 226 h 692"/>
                <a:gd name="T30" fmla="*/ 1854 w 2008"/>
                <a:gd name="T31" fmla="*/ 194 h 692"/>
                <a:gd name="T32" fmla="*/ 1878 w 2008"/>
                <a:gd name="T33" fmla="*/ 122 h 692"/>
                <a:gd name="T34" fmla="*/ 1890 w 2008"/>
                <a:gd name="T35" fmla="*/ 10 h 692"/>
                <a:gd name="T36" fmla="*/ 1910 w 2008"/>
                <a:gd name="T37" fmla="*/ 10 h 692"/>
                <a:gd name="T38" fmla="*/ 1938 w 2008"/>
                <a:gd name="T39" fmla="*/ 86 h 692"/>
                <a:gd name="T40" fmla="*/ 1950 w 2008"/>
                <a:gd name="T41" fmla="*/ 234 h 692"/>
                <a:gd name="T42" fmla="*/ 1914 w 2008"/>
                <a:gd name="T43" fmla="*/ 318 h 692"/>
                <a:gd name="T44" fmla="*/ 1856 w 2008"/>
                <a:gd name="T45" fmla="*/ 356 h 692"/>
                <a:gd name="T46" fmla="*/ 1852 w 2008"/>
                <a:gd name="T47" fmla="*/ 394 h 692"/>
                <a:gd name="T48" fmla="*/ 1886 w 2008"/>
                <a:gd name="T49" fmla="*/ 418 h 692"/>
                <a:gd name="T50" fmla="*/ 1960 w 2008"/>
                <a:gd name="T51" fmla="*/ 416 h 692"/>
                <a:gd name="T52" fmla="*/ 2006 w 2008"/>
                <a:gd name="T53" fmla="*/ 424 h 692"/>
                <a:gd name="T54" fmla="*/ 1978 w 2008"/>
                <a:gd name="T55" fmla="*/ 478 h 692"/>
                <a:gd name="T56" fmla="*/ 1906 w 2008"/>
                <a:gd name="T57" fmla="*/ 556 h 692"/>
                <a:gd name="T58" fmla="*/ 1820 w 2008"/>
                <a:gd name="T59" fmla="*/ 606 h 692"/>
                <a:gd name="T60" fmla="*/ 1766 w 2008"/>
                <a:gd name="T61" fmla="*/ 636 h 692"/>
                <a:gd name="T62" fmla="*/ 1590 w 2008"/>
                <a:gd name="T63" fmla="*/ 636 h 692"/>
                <a:gd name="T64" fmla="*/ 1682 w 2008"/>
                <a:gd name="T65" fmla="*/ 594 h 692"/>
                <a:gd name="T66" fmla="*/ 1722 w 2008"/>
                <a:gd name="T67" fmla="*/ 546 h 692"/>
                <a:gd name="T68" fmla="*/ 1688 w 2008"/>
                <a:gd name="T69" fmla="*/ 508 h 692"/>
                <a:gd name="T70" fmla="*/ 1536 w 2008"/>
                <a:gd name="T71" fmla="*/ 468 h 692"/>
                <a:gd name="T72" fmla="*/ 1428 w 2008"/>
                <a:gd name="T73" fmla="*/ 434 h 692"/>
                <a:gd name="T74" fmla="*/ 1446 w 2008"/>
                <a:gd name="T75" fmla="*/ 410 h 692"/>
                <a:gd name="T76" fmla="*/ 1526 w 2008"/>
                <a:gd name="T77" fmla="*/ 402 h 692"/>
                <a:gd name="T78" fmla="*/ 1664 w 2008"/>
                <a:gd name="T79" fmla="*/ 378 h 692"/>
                <a:gd name="T80" fmla="*/ 1702 w 2008"/>
                <a:gd name="T81" fmla="*/ 338 h 692"/>
                <a:gd name="T82" fmla="*/ 1674 w 2008"/>
                <a:gd name="T83" fmla="*/ 312 h 692"/>
                <a:gd name="T84" fmla="*/ 1520 w 2008"/>
                <a:gd name="T85" fmla="*/ 270 h 692"/>
                <a:gd name="T86" fmla="*/ 1348 w 2008"/>
                <a:gd name="T87" fmla="*/ 286 h 692"/>
                <a:gd name="T88" fmla="*/ 1342 w 2008"/>
                <a:gd name="T89" fmla="*/ 332 h 692"/>
                <a:gd name="T90" fmla="*/ 1274 w 2008"/>
                <a:gd name="T91" fmla="*/ 410 h 692"/>
                <a:gd name="T92" fmla="*/ 1170 w 2008"/>
                <a:gd name="T93" fmla="*/ 436 h 692"/>
                <a:gd name="T94" fmla="*/ 998 w 2008"/>
                <a:gd name="T95" fmla="*/ 426 h 692"/>
                <a:gd name="T96" fmla="*/ 886 w 2008"/>
                <a:gd name="T97" fmla="*/ 368 h 692"/>
                <a:gd name="T98" fmla="*/ 700 w 2008"/>
                <a:gd name="T99" fmla="*/ 314 h 692"/>
                <a:gd name="T100" fmla="*/ 508 w 2008"/>
                <a:gd name="T101" fmla="*/ 310 h 692"/>
                <a:gd name="T102" fmla="*/ 436 w 2008"/>
                <a:gd name="T103" fmla="*/ 438 h 692"/>
                <a:gd name="T104" fmla="*/ 368 w 2008"/>
                <a:gd name="T105" fmla="*/ 482 h 692"/>
                <a:gd name="T106" fmla="*/ 294 w 2008"/>
                <a:gd name="T107" fmla="*/ 464 h 692"/>
                <a:gd name="T108" fmla="*/ 210 w 2008"/>
                <a:gd name="T109" fmla="*/ 368 h 692"/>
                <a:gd name="T110" fmla="*/ 94 w 2008"/>
                <a:gd name="T111" fmla="*/ 264 h 692"/>
                <a:gd name="T112" fmla="*/ 2 w 2008"/>
                <a:gd name="T113" fmla="*/ 190 h 692"/>
                <a:gd name="T114" fmla="*/ 10 w 2008"/>
                <a:gd name="T115" fmla="*/ 16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08" h="692">
                  <a:moveTo>
                    <a:pt x="40" y="146"/>
                  </a:moveTo>
                  <a:lnTo>
                    <a:pt x="40" y="146"/>
                  </a:lnTo>
                  <a:lnTo>
                    <a:pt x="48" y="150"/>
                  </a:lnTo>
                  <a:lnTo>
                    <a:pt x="72" y="164"/>
                  </a:lnTo>
                  <a:lnTo>
                    <a:pt x="110" y="180"/>
                  </a:lnTo>
                  <a:lnTo>
                    <a:pt x="158" y="200"/>
                  </a:lnTo>
                  <a:lnTo>
                    <a:pt x="188" y="208"/>
                  </a:lnTo>
                  <a:lnTo>
                    <a:pt x="220" y="216"/>
                  </a:lnTo>
                  <a:lnTo>
                    <a:pt x="254" y="222"/>
                  </a:lnTo>
                  <a:lnTo>
                    <a:pt x="290" y="228"/>
                  </a:lnTo>
                  <a:lnTo>
                    <a:pt x="328" y="230"/>
                  </a:lnTo>
                  <a:lnTo>
                    <a:pt x="368" y="232"/>
                  </a:lnTo>
                  <a:lnTo>
                    <a:pt x="410" y="230"/>
                  </a:lnTo>
                  <a:lnTo>
                    <a:pt x="452" y="224"/>
                  </a:lnTo>
                  <a:lnTo>
                    <a:pt x="452" y="224"/>
                  </a:lnTo>
                  <a:lnTo>
                    <a:pt x="464" y="224"/>
                  </a:lnTo>
                  <a:lnTo>
                    <a:pt x="496" y="224"/>
                  </a:lnTo>
                  <a:lnTo>
                    <a:pt x="546" y="226"/>
                  </a:lnTo>
                  <a:lnTo>
                    <a:pt x="612" y="234"/>
                  </a:lnTo>
                  <a:lnTo>
                    <a:pt x="652" y="240"/>
                  </a:lnTo>
                  <a:lnTo>
                    <a:pt x="694" y="250"/>
                  </a:lnTo>
                  <a:lnTo>
                    <a:pt x="740" y="260"/>
                  </a:lnTo>
                  <a:lnTo>
                    <a:pt x="788" y="272"/>
                  </a:lnTo>
                  <a:lnTo>
                    <a:pt x="840" y="288"/>
                  </a:lnTo>
                  <a:lnTo>
                    <a:pt x="892" y="308"/>
                  </a:lnTo>
                  <a:lnTo>
                    <a:pt x="948" y="330"/>
                  </a:lnTo>
                  <a:lnTo>
                    <a:pt x="1006" y="356"/>
                  </a:lnTo>
                  <a:lnTo>
                    <a:pt x="1006" y="356"/>
                  </a:lnTo>
                  <a:lnTo>
                    <a:pt x="1022" y="356"/>
                  </a:lnTo>
                  <a:lnTo>
                    <a:pt x="1064" y="354"/>
                  </a:lnTo>
                  <a:lnTo>
                    <a:pt x="1090" y="352"/>
                  </a:lnTo>
                  <a:lnTo>
                    <a:pt x="1118" y="350"/>
                  </a:lnTo>
                  <a:lnTo>
                    <a:pt x="1144" y="344"/>
                  </a:lnTo>
                  <a:lnTo>
                    <a:pt x="1168" y="338"/>
                  </a:lnTo>
                  <a:lnTo>
                    <a:pt x="1190" y="330"/>
                  </a:lnTo>
                  <a:lnTo>
                    <a:pt x="1198" y="326"/>
                  </a:lnTo>
                  <a:lnTo>
                    <a:pt x="1206" y="320"/>
                  </a:lnTo>
                  <a:lnTo>
                    <a:pt x="1210" y="314"/>
                  </a:lnTo>
                  <a:lnTo>
                    <a:pt x="1214" y="306"/>
                  </a:lnTo>
                  <a:lnTo>
                    <a:pt x="1214" y="298"/>
                  </a:lnTo>
                  <a:lnTo>
                    <a:pt x="1214" y="290"/>
                  </a:lnTo>
                  <a:lnTo>
                    <a:pt x="1210" y="282"/>
                  </a:lnTo>
                  <a:lnTo>
                    <a:pt x="1202" y="272"/>
                  </a:lnTo>
                  <a:lnTo>
                    <a:pt x="1192" y="260"/>
                  </a:lnTo>
                  <a:lnTo>
                    <a:pt x="1180" y="248"/>
                  </a:lnTo>
                  <a:lnTo>
                    <a:pt x="1164" y="236"/>
                  </a:lnTo>
                  <a:lnTo>
                    <a:pt x="1144" y="222"/>
                  </a:lnTo>
                  <a:lnTo>
                    <a:pt x="1092" y="192"/>
                  </a:lnTo>
                  <a:lnTo>
                    <a:pt x="890" y="162"/>
                  </a:lnTo>
                  <a:lnTo>
                    <a:pt x="890" y="162"/>
                  </a:lnTo>
                  <a:lnTo>
                    <a:pt x="862" y="162"/>
                  </a:lnTo>
                  <a:lnTo>
                    <a:pt x="838" y="160"/>
                  </a:lnTo>
                  <a:lnTo>
                    <a:pt x="826" y="160"/>
                  </a:lnTo>
                  <a:lnTo>
                    <a:pt x="814" y="156"/>
                  </a:lnTo>
                  <a:lnTo>
                    <a:pt x="804" y="152"/>
                  </a:lnTo>
                  <a:lnTo>
                    <a:pt x="796" y="148"/>
                  </a:lnTo>
                  <a:lnTo>
                    <a:pt x="790" y="140"/>
                  </a:lnTo>
                  <a:lnTo>
                    <a:pt x="788" y="132"/>
                  </a:lnTo>
                  <a:lnTo>
                    <a:pt x="790" y="122"/>
                  </a:lnTo>
                  <a:lnTo>
                    <a:pt x="796" y="108"/>
                  </a:lnTo>
                  <a:lnTo>
                    <a:pt x="808" y="94"/>
                  </a:lnTo>
                  <a:lnTo>
                    <a:pt x="826" y="76"/>
                  </a:lnTo>
                  <a:lnTo>
                    <a:pt x="826" y="76"/>
                  </a:lnTo>
                  <a:lnTo>
                    <a:pt x="930" y="90"/>
                  </a:lnTo>
                  <a:lnTo>
                    <a:pt x="1178" y="126"/>
                  </a:lnTo>
                  <a:lnTo>
                    <a:pt x="1324" y="150"/>
                  </a:lnTo>
                  <a:lnTo>
                    <a:pt x="1472" y="174"/>
                  </a:lnTo>
                  <a:lnTo>
                    <a:pt x="1606" y="200"/>
                  </a:lnTo>
                  <a:lnTo>
                    <a:pt x="1664" y="212"/>
                  </a:lnTo>
                  <a:lnTo>
                    <a:pt x="1714" y="224"/>
                  </a:lnTo>
                  <a:lnTo>
                    <a:pt x="1714" y="224"/>
                  </a:lnTo>
                  <a:lnTo>
                    <a:pt x="1722" y="224"/>
                  </a:lnTo>
                  <a:lnTo>
                    <a:pt x="1740" y="226"/>
                  </a:lnTo>
                  <a:lnTo>
                    <a:pt x="1766" y="226"/>
                  </a:lnTo>
                  <a:lnTo>
                    <a:pt x="1782" y="226"/>
                  </a:lnTo>
                  <a:lnTo>
                    <a:pt x="1796" y="222"/>
                  </a:lnTo>
                  <a:lnTo>
                    <a:pt x="1812" y="218"/>
                  </a:lnTo>
                  <a:lnTo>
                    <a:pt x="1826" y="212"/>
                  </a:lnTo>
                  <a:lnTo>
                    <a:pt x="1840" y="204"/>
                  </a:lnTo>
                  <a:lnTo>
                    <a:pt x="1854" y="194"/>
                  </a:lnTo>
                  <a:lnTo>
                    <a:pt x="1864" y="180"/>
                  </a:lnTo>
                  <a:lnTo>
                    <a:pt x="1872" y="164"/>
                  </a:lnTo>
                  <a:lnTo>
                    <a:pt x="1876" y="146"/>
                  </a:lnTo>
                  <a:lnTo>
                    <a:pt x="1878" y="122"/>
                  </a:lnTo>
                  <a:lnTo>
                    <a:pt x="1878" y="122"/>
                  </a:lnTo>
                  <a:lnTo>
                    <a:pt x="1880" y="92"/>
                  </a:lnTo>
                  <a:lnTo>
                    <a:pt x="1882" y="62"/>
                  </a:lnTo>
                  <a:lnTo>
                    <a:pt x="1884" y="34"/>
                  </a:lnTo>
                  <a:lnTo>
                    <a:pt x="1886" y="22"/>
                  </a:lnTo>
                  <a:lnTo>
                    <a:pt x="1890" y="10"/>
                  </a:lnTo>
                  <a:lnTo>
                    <a:pt x="1894" y="4"/>
                  </a:lnTo>
                  <a:lnTo>
                    <a:pt x="1898" y="0"/>
                  </a:lnTo>
                  <a:lnTo>
                    <a:pt x="1900" y="0"/>
                  </a:lnTo>
                  <a:lnTo>
                    <a:pt x="1904" y="2"/>
                  </a:lnTo>
                  <a:lnTo>
                    <a:pt x="1910" y="10"/>
                  </a:lnTo>
                  <a:lnTo>
                    <a:pt x="1918" y="24"/>
                  </a:lnTo>
                  <a:lnTo>
                    <a:pt x="1926" y="44"/>
                  </a:lnTo>
                  <a:lnTo>
                    <a:pt x="1926" y="44"/>
                  </a:lnTo>
                  <a:lnTo>
                    <a:pt x="1930" y="56"/>
                  </a:lnTo>
                  <a:lnTo>
                    <a:pt x="1938" y="86"/>
                  </a:lnTo>
                  <a:lnTo>
                    <a:pt x="1946" y="128"/>
                  </a:lnTo>
                  <a:lnTo>
                    <a:pt x="1950" y="154"/>
                  </a:lnTo>
                  <a:lnTo>
                    <a:pt x="1952" y="180"/>
                  </a:lnTo>
                  <a:lnTo>
                    <a:pt x="1952" y="206"/>
                  </a:lnTo>
                  <a:lnTo>
                    <a:pt x="1950" y="234"/>
                  </a:lnTo>
                  <a:lnTo>
                    <a:pt x="1944" y="260"/>
                  </a:lnTo>
                  <a:lnTo>
                    <a:pt x="1936" y="284"/>
                  </a:lnTo>
                  <a:lnTo>
                    <a:pt x="1930" y="296"/>
                  </a:lnTo>
                  <a:lnTo>
                    <a:pt x="1922" y="308"/>
                  </a:lnTo>
                  <a:lnTo>
                    <a:pt x="1914" y="318"/>
                  </a:lnTo>
                  <a:lnTo>
                    <a:pt x="1906" y="326"/>
                  </a:lnTo>
                  <a:lnTo>
                    <a:pt x="1894" y="336"/>
                  </a:lnTo>
                  <a:lnTo>
                    <a:pt x="1884" y="344"/>
                  </a:lnTo>
                  <a:lnTo>
                    <a:pt x="1870" y="350"/>
                  </a:lnTo>
                  <a:lnTo>
                    <a:pt x="1856" y="356"/>
                  </a:lnTo>
                  <a:lnTo>
                    <a:pt x="1856" y="356"/>
                  </a:lnTo>
                  <a:lnTo>
                    <a:pt x="1852" y="368"/>
                  </a:lnTo>
                  <a:lnTo>
                    <a:pt x="1850" y="380"/>
                  </a:lnTo>
                  <a:lnTo>
                    <a:pt x="1850" y="386"/>
                  </a:lnTo>
                  <a:lnTo>
                    <a:pt x="1852" y="394"/>
                  </a:lnTo>
                  <a:lnTo>
                    <a:pt x="1854" y="400"/>
                  </a:lnTo>
                  <a:lnTo>
                    <a:pt x="1858" y="406"/>
                  </a:lnTo>
                  <a:lnTo>
                    <a:pt x="1866" y="410"/>
                  </a:lnTo>
                  <a:lnTo>
                    <a:pt x="1874" y="416"/>
                  </a:lnTo>
                  <a:lnTo>
                    <a:pt x="1886" y="418"/>
                  </a:lnTo>
                  <a:lnTo>
                    <a:pt x="1902" y="420"/>
                  </a:lnTo>
                  <a:lnTo>
                    <a:pt x="1920" y="420"/>
                  </a:lnTo>
                  <a:lnTo>
                    <a:pt x="1940" y="418"/>
                  </a:lnTo>
                  <a:lnTo>
                    <a:pt x="1940" y="418"/>
                  </a:lnTo>
                  <a:lnTo>
                    <a:pt x="1960" y="416"/>
                  </a:lnTo>
                  <a:lnTo>
                    <a:pt x="1978" y="414"/>
                  </a:lnTo>
                  <a:lnTo>
                    <a:pt x="1988" y="414"/>
                  </a:lnTo>
                  <a:lnTo>
                    <a:pt x="1996" y="416"/>
                  </a:lnTo>
                  <a:lnTo>
                    <a:pt x="2002" y="420"/>
                  </a:lnTo>
                  <a:lnTo>
                    <a:pt x="2006" y="424"/>
                  </a:lnTo>
                  <a:lnTo>
                    <a:pt x="2008" y="430"/>
                  </a:lnTo>
                  <a:lnTo>
                    <a:pt x="2006" y="438"/>
                  </a:lnTo>
                  <a:lnTo>
                    <a:pt x="2002" y="448"/>
                  </a:lnTo>
                  <a:lnTo>
                    <a:pt x="1992" y="462"/>
                  </a:lnTo>
                  <a:lnTo>
                    <a:pt x="1978" y="478"/>
                  </a:lnTo>
                  <a:lnTo>
                    <a:pt x="1956" y="496"/>
                  </a:lnTo>
                  <a:lnTo>
                    <a:pt x="1956" y="496"/>
                  </a:lnTo>
                  <a:lnTo>
                    <a:pt x="1944" y="516"/>
                  </a:lnTo>
                  <a:lnTo>
                    <a:pt x="1928" y="534"/>
                  </a:lnTo>
                  <a:lnTo>
                    <a:pt x="1906" y="556"/>
                  </a:lnTo>
                  <a:lnTo>
                    <a:pt x="1880" y="578"/>
                  </a:lnTo>
                  <a:lnTo>
                    <a:pt x="1866" y="588"/>
                  </a:lnTo>
                  <a:lnTo>
                    <a:pt x="1852" y="594"/>
                  </a:lnTo>
                  <a:lnTo>
                    <a:pt x="1836" y="602"/>
                  </a:lnTo>
                  <a:lnTo>
                    <a:pt x="1820" y="606"/>
                  </a:lnTo>
                  <a:lnTo>
                    <a:pt x="1802" y="606"/>
                  </a:lnTo>
                  <a:lnTo>
                    <a:pt x="1786" y="606"/>
                  </a:lnTo>
                  <a:lnTo>
                    <a:pt x="1786" y="606"/>
                  </a:lnTo>
                  <a:lnTo>
                    <a:pt x="1780" y="614"/>
                  </a:lnTo>
                  <a:lnTo>
                    <a:pt x="1766" y="636"/>
                  </a:lnTo>
                  <a:lnTo>
                    <a:pt x="1756" y="650"/>
                  </a:lnTo>
                  <a:lnTo>
                    <a:pt x="1742" y="664"/>
                  </a:lnTo>
                  <a:lnTo>
                    <a:pt x="1726" y="678"/>
                  </a:lnTo>
                  <a:lnTo>
                    <a:pt x="1708" y="692"/>
                  </a:lnTo>
                  <a:lnTo>
                    <a:pt x="1590" y="636"/>
                  </a:lnTo>
                  <a:lnTo>
                    <a:pt x="1590" y="636"/>
                  </a:lnTo>
                  <a:lnTo>
                    <a:pt x="1606" y="630"/>
                  </a:lnTo>
                  <a:lnTo>
                    <a:pt x="1640" y="616"/>
                  </a:lnTo>
                  <a:lnTo>
                    <a:pt x="1662" y="606"/>
                  </a:lnTo>
                  <a:lnTo>
                    <a:pt x="1682" y="594"/>
                  </a:lnTo>
                  <a:lnTo>
                    <a:pt x="1700" y="582"/>
                  </a:lnTo>
                  <a:lnTo>
                    <a:pt x="1714" y="568"/>
                  </a:lnTo>
                  <a:lnTo>
                    <a:pt x="1718" y="560"/>
                  </a:lnTo>
                  <a:lnTo>
                    <a:pt x="1720" y="552"/>
                  </a:lnTo>
                  <a:lnTo>
                    <a:pt x="1722" y="546"/>
                  </a:lnTo>
                  <a:lnTo>
                    <a:pt x="1720" y="538"/>
                  </a:lnTo>
                  <a:lnTo>
                    <a:pt x="1716" y="530"/>
                  </a:lnTo>
                  <a:lnTo>
                    <a:pt x="1710" y="524"/>
                  </a:lnTo>
                  <a:lnTo>
                    <a:pt x="1702" y="516"/>
                  </a:lnTo>
                  <a:lnTo>
                    <a:pt x="1688" y="508"/>
                  </a:lnTo>
                  <a:lnTo>
                    <a:pt x="1674" y="502"/>
                  </a:lnTo>
                  <a:lnTo>
                    <a:pt x="1654" y="494"/>
                  </a:lnTo>
                  <a:lnTo>
                    <a:pt x="1630" y="488"/>
                  </a:lnTo>
                  <a:lnTo>
                    <a:pt x="1604" y="480"/>
                  </a:lnTo>
                  <a:lnTo>
                    <a:pt x="1536" y="468"/>
                  </a:lnTo>
                  <a:lnTo>
                    <a:pt x="1450" y="458"/>
                  </a:lnTo>
                  <a:lnTo>
                    <a:pt x="1450" y="458"/>
                  </a:lnTo>
                  <a:lnTo>
                    <a:pt x="1440" y="450"/>
                  </a:lnTo>
                  <a:lnTo>
                    <a:pt x="1434" y="442"/>
                  </a:lnTo>
                  <a:lnTo>
                    <a:pt x="1428" y="434"/>
                  </a:lnTo>
                  <a:lnTo>
                    <a:pt x="1428" y="428"/>
                  </a:lnTo>
                  <a:lnTo>
                    <a:pt x="1428" y="424"/>
                  </a:lnTo>
                  <a:lnTo>
                    <a:pt x="1432" y="418"/>
                  </a:lnTo>
                  <a:lnTo>
                    <a:pt x="1438" y="414"/>
                  </a:lnTo>
                  <a:lnTo>
                    <a:pt x="1446" y="410"/>
                  </a:lnTo>
                  <a:lnTo>
                    <a:pt x="1456" y="408"/>
                  </a:lnTo>
                  <a:lnTo>
                    <a:pt x="1470" y="404"/>
                  </a:lnTo>
                  <a:lnTo>
                    <a:pt x="1490" y="402"/>
                  </a:lnTo>
                  <a:lnTo>
                    <a:pt x="1490" y="402"/>
                  </a:lnTo>
                  <a:lnTo>
                    <a:pt x="1526" y="402"/>
                  </a:lnTo>
                  <a:lnTo>
                    <a:pt x="1564" y="398"/>
                  </a:lnTo>
                  <a:lnTo>
                    <a:pt x="1606" y="394"/>
                  </a:lnTo>
                  <a:lnTo>
                    <a:pt x="1626" y="390"/>
                  </a:lnTo>
                  <a:lnTo>
                    <a:pt x="1646" y="384"/>
                  </a:lnTo>
                  <a:lnTo>
                    <a:pt x="1664" y="378"/>
                  </a:lnTo>
                  <a:lnTo>
                    <a:pt x="1680" y="370"/>
                  </a:lnTo>
                  <a:lnTo>
                    <a:pt x="1692" y="362"/>
                  </a:lnTo>
                  <a:lnTo>
                    <a:pt x="1700" y="350"/>
                  </a:lnTo>
                  <a:lnTo>
                    <a:pt x="1702" y="344"/>
                  </a:lnTo>
                  <a:lnTo>
                    <a:pt x="1702" y="338"/>
                  </a:lnTo>
                  <a:lnTo>
                    <a:pt x="1702" y="332"/>
                  </a:lnTo>
                  <a:lnTo>
                    <a:pt x="1700" y="324"/>
                  </a:lnTo>
                  <a:lnTo>
                    <a:pt x="1700" y="324"/>
                  </a:lnTo>
                  <a:lnTo>
                    <a:pt x="1692" y="322"/>
                  </a:lnTo>
                  <a:lnTo>
                    <a:pt x="1674" y="312"/>
                  </a:lnTo>
                  <a:lnTo>
                    <a:pt x="1642" y="298"/>
                  </a:lnTo>
                  <a:lnTo>
                    <a:pt x="1600" y="286"/>
                  </a:lnTo>
                  <a:lnTo>
                    <a:pt x="1576" y="280"/>
                  </a:lnTo>
                  <a:lnTo>
                    <a:pt x="1548" y="274"/>
                  </a:lnTo>
                  <a:lnTo>
                    <a:pt x="1520" y="270"/>
                  </a:lnTo>
                  <a:lnTo>
                    <a:pt x="1490" y="270"/>
                  </a:lnTo>
                  <a:lnTo>
                    <a:pt x="1456" y="270"/>
                  </a:lnTo>
                  <a:lnTo>
                    <a:pt x="1422" y="272"/>
                  </a:lnTo>
                  <a:lnTo>
                    <a:pt x="1386" y="278"/>
                  </a:lnTo>
                  <a:lnTo>
                    <a:pt x="1348" y="286"/>
                  </a:lnTo>
                  <a:lnTo>
                    <a:pt x="1348" y="286"/>
                  </a:lnTo>
                  <a:lnTo>
                    <a:pt x="1350" y="294"/>
                  </a:lnTo>
                  <a:lnTo>
                    <a:pt x="1348" y="304"/>
                  </a:lnTo>
                  <a:lnTo>
                    <a:pt x="1346" y="316"/>
                  </a:lnTo>
                  <a:lnTo>
                    <a:pt x="1342" y="332"/>
                  </a:lnTo>
                  <a:lnTo>
                    <a:pt x="1336" y="346"/>
                  </a:lnTo>
                  <a:lnTo>
                    <a:pt x="1328" y="364"/>
                  </a:lnTo>
                  <a:lnTo>
                    <a:pt x="1314" y="380"/>
                  </a:lnTo>
                  <a:lnTo>
                    <a:pt x="1296" y="396"/>
                  </a:lnTo>
                  <a:lnTo>
                    <a:pt x="1274" y="410"/>
                  </a:lnTo>
                  <a:lnTo>
                    <a:pt x="1246" y="422"/>
                  </a:lnTo>
                  <a:lnTo>
                    <a:pt x="1228" y="426"/>
                  </a:lnTo>
                  <a:lnTo>
                    <a:pt x="1210" y="430"/>
                  </a:lnTo>
                  <a:lnTo>
                    <a:pt x="1190" y="434"/>
                  </a:lnTo>
                  <a:lnTo>
                    <a:pt x="1170" y="436"/>
                  </a:lnTo>
                  <a:lnTo>
                    <a:pt x="1146" y="438"/>
                  </a:lnTo>
                  <a:lnTo>
                    <a:pt x="1120" y="438"/>
                  </a:lnTo>
                  <a:lnTo>
                    <a:pt x="1094" y="438"/>
                  </a:lnTo>
                  <a:lnTo>
                    <a:pt x="1064" y="434"/>
                  </a:lnTo>
                  <a:lnTo>
                    <a:pt x="998" y="426"/>
                  </a:lnTo>
                  <a:lnTo>
                    <a:pt x="998" y="426"/>
                  </a:lnTo>
                  <a:lnTo>
                    <a:pt x="988" y="420"/>
                  </a:lnTo>
                  <a:lnTo>
                    <a:pt x="960" y="404"/>
                  </a:lnTo>
                  <a:lnTo>
                    <a:pt x="914" y="382"/>
                  </a:lnTo>
                  <a:lnTo>
                    <a:pt x="886" y="368"/>
                  </a:lnTo>
                  <a:lnTo>
                    <a:pt x="856" y="356"/>
                  </a:lnTo>
                  <a:lnTo>
                    <a:pt x="820" y="344"/>
                  </a:lnTo>
                  <a:lnTo>
                    <a:pt x="782" y="332"/>
                  </a:lnTo>
                  <a:lnTo>
                    <a:pt x="742" y="322"/>
                  </a:lnTo>
                  <a:lnTo>
                    <a:pt x="700" y="314"/>
                  </a:lnTo>
                  <a:lnTo>
                    <a:pt x="654" y="308"/>
                  </a:lnTo>
                  <a:lnTo>
                    <a:pt x="606" y="306"/>
                  </a:lnTo>
                  <a:lnTo>
                    <a:pt x="558" y="306"/>
                  </a:lnTo>
                  <a:lnTo>
                    <a:pt x="508" y="310"/>
                  </a:lnTo>
                  <a:lnTo>
                    <a:pt x="508" y="310"/>
                  </a:lnTo>
                  <a:lnTo>
                    <a:pt x="502" y="326"/>
                  </a:lnTo>
                  <a:lnTo>
                    <a:pt x="484" y="366"/>
                  </a:lnTo>
                  <a:lnTo>
                    <a:pt x="470" y="390"/>
                  </a:lnTo>
                  <a:lnTo>
                    <a:pt x="454" y="414"/>
                  </a:lnTo>
                  <a:lnTo>
                    <a:pt x="436" y="438"/>
                  </a:lnTo>
                  <a:lnTo>
                    <a:pt x="416" y="458"/>
                  </a:lnTo>
                  <a:lnTo>
                    <a:pt x="404" y="466"/>
                  </a:lnTo>
                  <a:lnTo>
                    <a:pt x="392" y="472"/>
                  </a:lnTo>
                  <a:lnTo>
                    <a:pt x="380" y="478"/>
                  </a:lnTo>
                  <a:lnTo>
                    <a:pt x="368" y="482"/>
                  </a:lnTo>
                  <a:lnTo>
                    <a:pt x="354" y="484"/>
                  </a:lnTo>
                  <a:lnTo>
                    <a:pt x="340" y="482"/>
                  </a:lnTo>
                  <a:lnTo>
                    <a:pt x="326" y="480"/>
                  </a:lnTo>
                  <a:lnTo>
                    <a:pt x="310" y="474"/>
                  </a:lnTo>
                  <a:lnTo>
                    <a:pt x="294" y="464"/>
                  </a:lnTo>
                  <a:lnTo>
                    <a:pt x="278" y="452"/>
                  </a:lnTo>
                  <a:lnTo>
                    <a:pt x="262" y="438"/>
                  </a:lnTo>
                  <a:lnTo>
                    <a:pt x="246" y="418"/>
                  </a:lnTo>
                  <a:lnTo>
                    <a:pt x="228" y="396"/>
                  </a:lnTo>
                  <a:lnTo>
                    <a:pt x="210" y="368"/>
                  </a:lnTo>
                  <a:lnTo>
                    <a:pt x="192" y="338"/>
                  </a:lnTo>
                  <a:lnTo>
                    <a:pt x="172" y="302"/>
                  </a:lnTo>
                  <a:lnTo>
                    <a:pt x="172" y="302"/>
                  </a:lnTo>
                  <a:lnTo>
                    <a:pt x="132" y="284"/>
                  </a:lnTo>
                  <a:lnTo>
                    <a:pt x="94" y="264"/>
                  </a:lnTo>
                  <a:lnTo>
                    <a:pt x="54" y="242"/>
                  </a:lnTo>
                  <a:lnTo>
                    <a:pt x="36" y="228"/>
                  </a:lnTo>
                  <a:lnTo>
                    <a:pt x="20" y="216"/>
                  </a:lnTo>
                  <a:lnTo>
                    <a:pt x="8" y="202"/>
                  </a:lnTo>
                  <a:lnTo>
                    <a:pt x="2" y="190"/>
                  </a:lnTo>
                  <a:lnTo>
                    <a:pt x="0" y="184"/>
                  </a:lnTo>
                  <a:lnTo>
                    <a:pt x="0" y="178"/>
                  </a:lnTo>
                  <a:lnTo>
                    <a:pt x="2" y="172"/>
                  </a:lnTo>
                  <a:lnTo>
                    <a:pt x="6" y="166"/>
                  </a:lnTo>
                  <a:lnTo>
                    <a:pt x="10" y="160"/>
                  </a:lnTo>
                  <a:lnTo>
                    <a:pt x="18" y="156"/>
                  </a:lnTo>
                  <a:lnTo>
                    <a:pt x="28" y="150"/>
                  </a:lnTo>
                  <a:lnTo>
                    <a:pt x="40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251"/>
            <p:cNvSpPr>
              <a:spLocks/>
            </p:cNvSpPr>
            <p:nvPr userDrawn="1"/>
          </p:nvSpPr>
          <p:spPr bwMode="auto">
            <a:xfrm>
              <a:off x="3381" y="-4294"/>
              <a:ext cx="2008" cy="692"/>
            </a:xfrm>
            <a:custGeom>
              <a:avLst/>
              <a:gdLst>
                <a:gd name="T0" fmla="*/ 110 w 2008"/>
                <a:gd name="T1" fmla="*/ 180 h 692"/>
                <a:gd name="T2" fmla="*/ 290 w 2008"/>
                <a:gd name="T3" fmla="*/ 228 h 692"/>
                <a:gd name="T4" fmla="*/ 452 w 2008"/>
                <a:gd name="T5" fmla="*/ 224 h 692"/>
                <a:gd name="T6" fmla="*/ 652 w 2008"/>
                <a:gd name="T7" fmla="*/ 240 h 692"/>
                <a:gd name="T8" fmla="*/ 892 w 2008"/>
                <a:gd name="T9" fmla="*/ 308 h 692"/>
                <a:gd name="T10" fmla="*/ 1064 w 2008"/>
                <a:gd name="T11" fmla="*/ 354 h 692"/>
                <a:gd name="T12" fmla="*/ 1190 w 2008"/>
                <a:gd name="T13" fmla="*/ 330 h 692"/>
                <a:gd name="T14" fmla="*/ 1214 w 2008"/>
                <a:gd name="T15" fmla="*/ 298 h 692"/>
                <a:gd name="T16" fmla="*/ 1180 w 2008"/>
                <a:gd name="T17" fmla="*/ 248 h 692"/>
                <a:gd name="T18" fmla="*/ 890 w 2008"/>
                <a:gd name="T19" fmla="*/ 162 h 692"/>
                <a:gd name="T20" fmla="*/ 804 w 2008"/>
                <a:gd name="T21" fmla="*/ 152 h 692"/>
                <a:gd name="T22" fmla="*/ 796 w 2008"/>
                <a:gd name="T23" fmla="*/ 108 h 692"/>
                <a:gd name="T24" fmla="*/ 1178 w 2008"/>
                <a:gd name="T25" fmla="*/ 126 h 692"/>
                <a:gd name="T26" fmla="*/ 1714 w 2008"/>
                <a:gd name="T27" fmla="*/ 224 h 692"/>
                <a:gd name="T28" fmla="*/ 1782 w 2008"/>
                <a:gd name="T29" fmla="*/ 226 h 692"/>
                <a:gd name="T30" fmla="*/ 1854 w 2008"/>
                <a:gd name="T31" fmla="*/ 194 h 692"/>
                <a:gd name="T32" fmla="*/ 1878 w 2008"/>
                <a:gd name="T33" fmla="*/ 122 h 692"/>
                <a:gd name="T34" fmla="*/ 1890 w 2008"/>
                <a:gd name="T35" fmla="*/ 10 h 692"/>
                <a:gd name="T36" fmla="*/ 1910 w 2008"/>
                <a:gd name="T37" fmla="*/ 10 h 692"/>
                <a:gd name="T38" fmla="*/ 1938 w 2008"/>
                <a:gd name="T39" fmla="*/ 86 h 692"/>
                <a:gd name="T40" fmla="*/ 1950 w 2008"/>
                <a:gd name="T41" fmla="*/ 234 h 692"/>
                <a:gd name="T42" fmla="*/ 1914 w 2008"/>
                <a:gd name="T43" fmla="*/ 318 h 692"/>
                <a:gd name="T44" fmla="*/ 1856 w 2008"/>
                <a:gd name="T45" fmla="*/ 356 h 692"/>
                <a:gd name="T46" fmla="*/ 1852 w 2008"/>
                <a:gd name="T47" fmla="*/ 394 h 692"/>
                <a:gd name="T48" fmla="*/ 1886 w 2008"/>
                <a:gd name="T49" fmla="*/ 418 h 692"/>
                <a:gd name="T50" fmla="*/ 1960 w 2008"/>
                <a:gd name="T51" fmla="*/ 416 h 692"/>
                <a:gd name="T52" fmla="*/ 2006 w 2008"/>
                <a:gd name="T53" fmla="*/ 424 h 692"/>
                <a:gd name="T54" fmla="*/ 1978 w 2008"/>
                <a:gd name="T55" fmla="*/ 478 h 692"/>
                <a:gd name="T56" fmla="*/ 1906 w 2008"/>
                <a:gd name="T57" fmla="*/ 556 h 692"/>
                <a:gd name="T58" fmla="*/ 1820 w 2008"/>
                <a:gd name="T59" fmla="*/ 606 h 692"/>
                <a:gd name="T60" fmla="*/ 1766 w 2008"/>
                <a:gd name="T61" fmla="*/ 636 h 692"/>
                <a:gd name="T62" fmla="*/ 1590 w 2008"/>
                <a:gd name="T63" fmla="*/ 636 h 692"/>
                <a:gd name="T64" fmla="*/ 1682 w 2008"/>
                <a:gd name="T65" fmla="*/ 594 h 692"/>
                <a:gd name="T66" fmla="*/ 1722 w 2008"/>
                <a:gd name="T67" fmla="*/ 546 h 692"/>
                <a:gd name="T68" fmla="*/ 1688 w 2008"/>
                <a:gd name="T69" fmla="*/ 508 h 692"/>
                <a:gd name="T70" fmla="*/ 1536 w 2008"/>
                <a:gd name="T71" fmla="*/ 468 h 692"/>
                <a:gd name="T72" fmla="*/ 1428 w 2008"/>
                <a:gd name="T73" fmla="*/ 434 h 692"/>
                <a:gd name="T74" fmla="*/ 1446 w 2008"/>
                <a:gd name="T75" fmla="*/ 410 h 692"/>
                <a:gd name="T76" fmla="*/ 1526 w 2008"/>
                <a:gd name="T77" fmla="*/ 402 h 692"/>
                <a:gd name="T78" fmla="*/ 1664 w 2008"/>
                <a:gd name="T79" fmla="*/ 378 h 692"/>
                <a:gd name="T80" fmla="*/ 1702 w 2008"/>
                <a:gd name="T81" fmla="*/ 338 h 692"/>
                <a:gd name="T82" fmla="*/ 1674 w 2008"/>
                <a:gd name="T83" fmla="*/ 312 h 692"/>
                <a:gd name="T84" fmla="*/ 1520 w 2008"/>
                <a:gd name="T85" fmla="*/ 270 h 692"/>
                <a:gd name="T86" fmla="*/ 1348 w 2008"/>
                <a:gd name="T87" fmla="*/ 286 h 692"/>
                <a:gd name="T88" fmla="*/ 1342 w 2008"/>
                <a:gd name="T89" fmla="*/ 332 h 692"/>
                <a:gd name="T90" fmla="*/ 1274 w 2008"/>
                <a:gd name="T91" fmla="*/ 410 h 692"/>
                <a:gd name="T92" fmla="*/ 1170 w 2008"/>
                <a:gd name="T93" fmla="*/ 436 h 692"/>
                <a:gd name="T94" fmla="*/ 998 w 2008"/>
                <a:gd name="T95" fmla="*/ 426 h 692"/>
                <a:gd name="T96" fmla="*/ 886 w 2008"/>
                <a:gd name="T97" fmla="*/ 368 h 692"/>
                <a:gd name="T98" fmla="*/ 700 w 2008"/>
                <a:gd name="T99" fmla="*/ 314 h 692"/>
                <a:gd name="T100" fmla="*/ 508 w 2008"/>
                <a:gd name="T101" fmla="*/ 310 h 692"/>
                <a:gd name="T102" fmla="*/ 436 w 2008"/>
                <a:gd name="T103" fmla="*/ 438 h 692"/>
                <a:gd name="T104" fmla="*/ 368 w 2008"/>
                <a:gd name="T105" fmla="*/ 482 h 692"/>
                <a:gd name="T106" fmla="*/ 294 w 2008"/>
                <a:gd name="T107" fmla="*/ 464 h 692"/>
                <a:gd name="T108" fmla="*/ 210 w 2008"/>
                <a:gd name="T109" fmla="*/ 368 h 692"/>
                <a:gd name="T110" fmla="*/ 94 w 2008"/>
                <a:gd name="T111" fmla="*/ 264 h 692"/>
                <a:gd name="T112" fmla="*/ 2 w 2008"/>
                <a:gd name="T113" fmla="*/ 190 h 692"/>
                <a:gd name="T114" fmla="*/ 10 w 2008"/>
                <a:gd name="T115" fmla="*/ 16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08" h="692">
                  <a:moveTo>
                    <a:pt x="40" y="146"/>
                  </a:moveTo>
                  <a:lnTo>
                    <a:pt x="40" y="146"/>
                  </a:lnTo>
                  <a:lnTo>
                    <a:pt x="48" y="150"/>
                  </a:lnTo>
                  <a:lnTo>
                    <a:pt x="72" y="164"/>
                  </a:lnTo>
                  <a:lnTo>
                    <a:pt x="110" y="180"/>
                  </a:lnTo>
                  <a:lnTo>
                    <a:pt x="158" y="200"/>
                  </a:lnTo>
                  <a:lnTo>
                    <a:pt x="188" y="208"/>
                  </a:lnTo>
                  <a:lnTo>
                    <a:pt x="220" y="216"/>
                  </a:lnTo>
                  <a:lnTo>
                    <a:pt x="254" y="222"/>
                  </a:lnTo>
                  <a:lnTo>
                    <a:pt x="290" y="228"/>
                  </a:lnTo>
                  <a:lnTo>
                    <a:pt x="328" y="230"/>
                  </a:lnTo>
                  <a:lnTo>
                    <a:pt x="368" y="232"/>
                  </a:lnTo>
                  <a:lnTo>
                    <a:pt x="410" y="230"/>
                  </a:lnTo>
                  <a:lnTo>
                    <a:pt x="452" y="224"/>
                  </a:lnTo>
                  <a:lnTo>
                    <a:pt x="452" y="224"/>
                  </a:lnTo>
                  <a:lnTo>
                    <a:pt x="464" y="224"/>
                  </a:lnTo>
                  <a:lnTo>
                    <a:pt x="496" y="224"/>
                  </a:lnTo>
                  <a:lnTo>
                    <a:pt x="546" y="226"/>
                  </a:lnTo>
                  <a:lnTo>
                    <a:pt x="612" y="234"/>
                  </a:lnTo>
                  <a:lnTo>
                    <a:pt x="652" y="240"/>
                  </a:lnTo>
                  <a:lnTo>
                    <a:pt x="694" y="250"/>
                  </a:lnTo>
                  <a:lnTo>
                    <a:pt x="740" y="260"/>
                  </a:lnTo>
                  <a:lnTo>
                    <a:pt x="788" y="272"/>
                  </a:lnTo>
                  <a:lnTo>
                    <a:pt x="840" y="288"/>
                  </a:lnTo>
                  <a:lnTo>
                    <a:pt x="892" y="308"/>
                  </a:lnTo>
                  <a:lnTo>
                    <a:pt x="948" y="330"/>
                  </a:lnTo>
                  <a:lnTo>
                    <a:pt x="1006" y="356"/>
                  </a:lnTo>
                  <a:lnTo>
                    <a:pt x="1006" y="356"/>
                  </a:lnTo>
                  <a:lnTo>
                    <a:pt x="1022" y="356"/>
                  </a:lnTo>
                  <a:lnTo>
                    <a:pt x="1064" y="354"/>
                  </a:lnTo>
                  <a:lnTo>
                    <a:pt x="1090" y="352"/>
                  </a:lnTo>
                  <a:lnTo>
                    <a:pt x="1118" y="350"/>
                  </a:lnTo>
                  <a:lnTo>
                    <a:pt x="1144" y="344"/>
                  </a:lnTo>
                  <a:lnTo>
                    <a:pt x="1168" y="338"/>
                  </a:lnTo>
                  <a:lnTo>
                    <a:pt x="1190" y="330"/>
                  </a:lnTo>
                  <a:lnTo>
                    <a:pt x="1198" y="326"/>
                  </a:lnTo>
                  <a:lnTo>
                    <a:pt x="1206" y="320"/>
                  </a:lnTo>
                  <a:lnTo>
                    <a:pt x="1210" y="314"/>
                  </a:lnTo>
                  <a:lnTo>
                    <a:pt x="1214" y="306"/>
                  </a:lnTo>
                  <a:lnTo>
                    <a:pt x="1214" y="298"/>
                  </a:lnTo>
                  <a:lnTo>
                    <a:pt x="1214" y="290"/>
                  </a:lnTo>
                  <a:lnTo>
                    <a:pt x="1210" y="282"/>
                  </a:lnTo>
                  <a:lnTo>
                    <a:pt x="1202" y="272"/>
                  </a:lnTo>
                  <a:lnTo>
                    <a:pt x="1192" y="260"/>
                  </a:lnTo>
                  <a:lnTo>
                    <a:pt x="1180" y="248"/>
                  </a:lnTo>
                  <a:lnTo>
                    <a:pt x="1164" y="236"/>
                  </a:lnTo>
                  <a:lnTo>
                    <a:pt x="1144" y="222"/>
                  </a:lnTo>
                  <a:lnTo>
                    <a:pt x="1092" y="192"/>
                  </a:lnTo>
                  <a:lnTo>
                    <a:pt x="890" y="162"/>
                  </a:lnTo>
                  <a:lnTo>
                    <a:pt x="890" y="162"/>
                  </a:lnTo>
                  <a:lnTo>
                    <a:pt x="862" y="162"/>
                  </a:lnTo>
                  <a:lnTo>
                    <a:pt x="838" y="160"/>
                  </a:lnTo>
                  <a:lnTo>
                    <a:pt x="826" y="160"/>
                  </a:lnTo>
                  <a:lnTo>
                    <a:pt x="814" y="156"/>
                  </a:lnTo>
                  <a:lnTo>
                    <a:pt x="804" y="152"/>
                  </a:lnTo>
                  <a:lnTo>
                    <a:pt x="796" y="148"/>
                  </a:lnTo>
                  <a:lnTo>
                    <a:pt x="790" y="140"/>
                  </a:lnTo>
                  <a:lnTo>
                    <a:pt x="788" y="132"/>
                  </a:lnTo>
                  <a:lnTo>
                    <a:pt x="790" y="122"/>
                  </a:lnTo>
                  <a:lnTo>
                    <a:pt x="796" y="108"/>
                  </a:lnTo>
                  <a:lnTo>
                    <a:pt x="808" y="94"/>
                  </a:lnTo>
                  <a:lnTo>
                    <a:pt x="826" y="76"/>
                  </a:lnTo>
                  <a:lnTo>
                    <a:pt x="826" y="76"/>
                  </a:lnTo>
                  <a:lnTo>
                    <a:pt x="930" y="90"/>
                  </a:lnTo>
                  <a:lnTo>
                    <a:pt x="1178" y="126"/>
                  </a:lnTo>
                  <a:lnTo>
                    <a:pt x="1324" y="150"/>
                  </a:lnTo>
                  <a:lnTo>
                    <a:pt x="1472" y="174"/>
                  </a:lnTo>
                  <a:lnTo>
                    <a:pt x="1606" y="200"/>
                  </a:lnTo>
                  <a:lnTo>
                    <a:pt x="1664" y="212"/>
                  </a:lnTo>
                  <a:lnTo>
                    <a:pt x="1714" y="224"/>
                  </a:lnTo>
                  <a:lnTo>
                    <a:pt x="1714" y="224"/>
                  </a:lnTo>
                  <a:lnTo>
                    <a:pt x="1722" y="224"/>
                  </a:lnTo>
                  <a:lnTo>
                    <a:pt x="1740" y="226"/>
                  </a:lnTo>
                  <a:lnTo>
                    <a:pt x="1766" y="226"/>
                  </a:lnTo>
                  <a:lnTo>
                    <a:pt x="1782" y="226"/>
                  </a:lnTo>
                  <a:lnTo>
                    <a:pt x="1796" y="222"/>
                  </a:lnTo>
                  <a:lnTo>
                    <a:pt x="1812" y="218"/>
                  </a:lnTo>
                  <a:lnTo>
                    <a:pt x="1826" y="212"/>
                  </a:lnTo>
                  <a:lnTo>
                    <a:pt x="1840" y="204"/>
                  </a:lnTo>
                  <a:lnTo>
                    <a:pt x="1854" y="194"/>
                  </a:lnTo>
                  <a:lnTo>
                    <a:pt x="1864" y="180"/>
                  </a:lnTo>
                  <a:lnTo>
                    <a:pt x="1872" y="164"/>
                  </a:lnTo>
                  <a:lnTo>
                    <a:pt x="1876" y="146"/>
                  </a:lnTo>
                  <a:lnTo>
                    <a:pt x="1878" y="122"/>
                  </a:lnTo>
                  <a:lnTo>
                    <a:pt x="1878" y="122"/>
                  </a:lnTo>
                  <a:lnTo>
                    <a:pt x="1880" y="92"/>
                  </a:lnTo>
                  <a:lnTo>
                    <a:pt x="1882" y="62"/>
                  </a:lnTo>
                  <a:lnTo>
                    <a:pt x="1884" y="34"/>
                  </a:lnTo>
                  <a:lnTo>
                    <a:pt x="1886" y="22"/>
                  </a:lnTo>
                  <a:lnTo>
                    <a:pt x="1890" y="10"/>
                  </a:lnTo>
                  <a:lnTo>
                    <a:pt x="1894" y="4"/>
                  </a:lnTo>
                  <a:lnTo>
                    <a:pt x="1898" y="0"/>
                  </a:lnTo>
                  <a:lnTo>
                    <a:pt x="1900" y="0"/>
                  </a:lnTo>
                  <a:lnTo>
                    <a:pt x="1904" y="2"/>
                  </a:lnTo>
                  <a:lnTo>
                    <a:pt x="1910" y="10"/>
                  </a:lnTo>
                  <a:lnTo>
                    <a:pt x="1918" y="24"/>
                  </a:lnTo>
                  <a:lnTo>
                    <a:pt x="1926" y="44"/>
                  </a:lnTo>
                  <a:lnTo>
                    <a:pt x="1926" y="44"/>
                  </a:lnTo>
                  <a:lnTo>
                    <a:pt x="1930" y="56"/>
                  </a:lnTo>
                  <a:lnTo>
                    <a:pt x="1938" y="86"/>
                  </a:lnTo>
                  <a:lnTo>
                    <a:pt x="1946" y="128"/>
                  </a:lnTo>
                  <a:lnTo>
                    <a:pt x="1950" y="154"/>
                  </a:lnTo>
                  <a:lnTo>
                    <a:pt x="1952" y="180"/>
                  </a:lnTo>
                  <a:lnTo>
                    <a:pt x="1952" y="206"/>
                  </a:lnTo>
                  <a:lnTo>
                    <a:pt x="1950" y="234"/>
                  </a:lnTo>
                  <a:lnTo>
                    <a:pt x="1944" y="260"/>
                  </a:lnTo>
                  <a:lnTo>
                    <a:pt x="1936" y="284"/>
                  </a:lnTo>
                  <a:lnTo>
                    <a:pt x="1930" y="296"/>
                  </a:lnTo>
                  <a:lnTo>
                    <a:pt x="1922" y="308"/>
                  </a:lnTo>
                  <a:lnTo>
                    <a:pt x="1914" y="318"/>
                  </a:lnTo>
                  <a:lnTo>
                    <a:pt x="1906" y="326"/>
                  </a:lnTo>
                  <a:lnTo>
                    <a:pt x="1894" y="336"/>
                  </a:lnTo>
                  <a:lnTo>
                    <a:pt x="1884" y="344"/>
                  </a:lnTo>
                  <a:lnTo>
                    <a:pt x="1870" y="350"/>
                  </a:lnTo>
                  <a:lnTo>
                    <a:pt x="1856" y="356"/>
                  </a:lnTo>
                  <a:lnTo>
                    <a:pt x="1856" y="356"/>
                  </a:lnTo>
                  <a:lnTo>
                    <a:pt x="1852" y="368"/>
                  </a:lnTo>
                  <a:lnTo>
                    <a:pt x="1850" y="380"/>
                  </a:lnTo>
                  <a:lnTo>
                    <a:pt x="1850" y="386"/>
                  </a:lnTo>
                  <a:lnTo>
                    <a:pt x="1852" y="394"/>
                  </a:lnTo>
                  <a:lnTo>
                    <a:pt x="1854" y="400"/>
                  </a:lnTo>
                  <a:lnTo>
                    <a:pt x="1858" y="406"/>
                  </a:lnTo>
                  <a:lnTo>
                    <a:pt x="1866" y="410"/>
                  </a:lnTo>
                  <a:lnTo>
                    <a:pt x="1874" y="416"/>
                  </a:lnTo>
                  <a:lnTo>
                    <a:pt x="1886" y="418"/>
                  </a:lnTo>
                  <a:lnTo>
                    <a:pt x="1902" y="420"/>
                  </a:lnTo>
                  <a:lnTo>
                    <a:pt x="1920" y="420"/>
                  </a:lnTo>
                  <a:lnTo>
                    <a:pt x="1940" y="418"/>
                  </a:lnTo>
                  <a:lnTo>
                    <a:pt x="1940" y="418"/>
                  </a:lnTo>
                  <a:lnTo>
                    <a:pt x="1960" y="416"/>
                  </a:lnTo>
                  <a:lnTo>
                    <a:pt x="1978" y="414"/>
                  </a:lnTo>
                  <a:lnTo>
                    <a:pt x="1988" y="414"/>
                  </a:lnTo>
                  <a:lnTo>
                    <a:pt x="1996" y="416"/>
                  </a:lnTo>
                  <a:lnTo>
                    <a:pt x="2002" y="420"/>
                  </a:lnTo>
                  <a:lnTo>
                    <a:pt x="2006" y="424"/>
                  </a:lnTo>
                  <a:lnTo>
                    <a:pt x="2008" y="430"/>
                  </a:lnTo>
                  <a:lnTo>
                    <a:pt x="2006" y="438"/>
                  </a:lnTo>
                  <a:lnTo>
                    <a:pt x="2002" y="448"/>
                  </a:lnTo>
                  <a:lnTo>
                    <a:pt x="1992" y="462"/>
                  </a:lnTo>
                  <a:lnTo>
                    <a:pt x="1978" y="478"/>
                  </a:lnTo>
                  <a:lnTo>
                    <a:pt x="1956" y="496"/>
                  </a:lnTo>
                  <a:lnTo>
                    <a:pt x="1956" y="496"/>
                  </a:lnTo>
                  <a:lnTo>
                    <a:pt x="1944" y="516"/>
                  </a:lnTo>
                  <a:lnTo>
                    <a:pt x="1928" y="534"/>
                  </a:lnTo>
                  <a:lnTo>
                    <a:pt x="1906" y="556"/>
                  </a:lnTo>
                  <a:lnTo>
                    <a:pt x="1880" y="578"/>
                  </a:lnTo>
                  <a:lnTo>
                    <a:pt x="1866" y="588"/>
                  </a:lnTo>
                  <a:lnTo>
                    <a:pt x="1852" y="594"/>
                  </a:lnTo>
                  <a:lnTo>
                    <a:pt x="1836" y="602"/>
                  </a:lnTo>
                  <a:lnTo>
                    <a:pt x="1820" y="606"/>
                  </a:lnTo>
                  <a:lnTo>
                    <a:pt x="1802" y="606"/>
                  </a:lnTo>
                  <a:lnTo>
                    <a:pt x="1786" y="606"/>
                  </a:lnTo>
                  <a:lnTo>
                    <a:pt x="1786" y="606"/>
                  </a:lnTo>
                  <a:lnTo>
                    <a:pt x="1780" y="614"/>
                  </a:lnTo>
                  <a:lnTo>
                    <a:pt x="1766" y="636"/>
                  </a:lnTo>
                  <a:lnTo>
                    <a:pt x="1756" y="650"/>
                  </a:lnTo>
                  <a:lnTo>
                    <a:pt x="1742" y="664"/>
                  </a:lnTo>
                  <a:lnTo>
                    <a:pt x="1726" y="678"/>
                  </a:lnTo>
                  <a:lnTo>
                    <a:pt x="1708" y="692"/>
                  </a:lnTo>
                  <a:lnTo>
                    <a:pt x="1590" y="636"/>
                  </a:lnTo>
                  <a:lnTo>
                    <a:pt x="1590" y="636"/>
                  </a:lnTo>
                  <a:lnTo>
                    <a:pt x="1606" y="630"/>
                  </a:lnTo>
                  <a:lnTo>
                    <a:pt x="1640" y="616"/>
                  </a:lnTo>
                  <a:lnTo>
                    <a:pt x="1662" y="606"/>
                  </a:lnTo>
                  <a:lnTo>
                    <a:pt x="1682" y="594"/>
                  </a:lnTo>
                  <a:lnTo>
                    <a:pt x="1700" y="582"/>
                  </a:lnTo>
                  <a:lnTo>
                    <a:pt x="1714" y="568"/>
                  </a:lnTo>
                  <a:lnTo>
                    <a:pt x="1718" y="560"/>
                  </a:lnTo>
                  <a:lnTo>
                    <a:pt x="1720" y="552"/>
                  </a:lnTo>
                  <a:lnTo>
                    <a:pt x="1722" y="546"/>
                  </a:lnTo>
                  <a:lnTo>
                    <a:pt x="1720" y="538"/>
                  </a:lnTo>
                  <a:lnTo>
                    <a:pt x="1716" y="530"/>
                  </a:lnTo>
                  <a:lnTo>
                    <a:pt x="1710" y="524"/>
                  </a:lnTo>
                  <a:lnTo>
                    <a:pt x="1702" y="516"/>
                  </a:lnTo>
                  <a:lnTo>
                    <a:pt x="1688" y="508"/>
                  </a:lnTo>
                  <a:lnTo>
                    <a:pt x="1674" y="502"/>
                  </a:lnTo>
                  <a:lnTo>
                    <a:pt x="1654" y="494"/>
                  </a:lnTo>
                  <a:lnTo>
                    <a:pt x="1630" y="488"/>
                  </a:lnTo>
                  <a:lnTo>
                    <a:pt x="1604" y="480"/>
                  </a:lnTo>
                  <a:lnTo>
                    <a:pt x="1536" y="468"/>
                  </a:lnTo>
                  <a:lnTo>
                    <a:pt x="1450" y="458"/>
                  </a:lnTo>
                  <a:lnTo>
                    <a:pt x="1450" y="458"/>
                  </a:lnTo>
                  <a:lnTo>
                    <a:pt x="1440" y="450"/>
                  </a:lnTo>
                  <a:lnTo>
                    <a:pt x="1434" y="442"/>
                  </a:lnTo>
                  <a:lnTo>
                    <a:pt x="1428" y="434"/>
                  </a:lnTo>
                  <a:lnTo>
                    <a:pt x="1428" y="428"/>
                  </a:lnTo>
                  <a:lnTo>
                    <a:pt x="1428" y="424"/>
                  </a:lnTo>
                  <a:lnTo>
                    <a:pt x="1432" y="418"/>
                  </a:lnTo>
                  <a:lnTo>
                    <a:pt x="1438" y="414"/>
                  </a:lnTo>
                  <a:lnTo>
                    <a:pt x="1446" y="410"/>
                  </a:lnTo>
                  <a:lnTo>
                    <a:pt x="1456" y="408"/>
                  </a:lnTo>
                  <a:lnTo>
                    <a:pt x="1470" y="404"/>
                  </a:lnTo>
                  <a:lnTo>
                    <a:pt x="1490" y="402"/>
                  </a:lnTo>
                  <a:lnTo>
                    <a:pt x="1490" y="402"/>
                  </a:lnTo>
                  <a:lnTo>
                    <a:pt x="1526" y="402"/>
                  </a:lnTo>
                  <a:lnTo>
                    <a:pt x="1564" y="398"/>
                  </a:lnTo>
                  <a:lnTo>
                    <a:pt x="1606" y="394"/>
                  </a:lnTo>
                  <a:lnTo>
                    <a:pt x="1626" y="390"/>
                  </a:lnTo>
                  <a:lnTo>
                    <a:pt x="1646" y="384"/>
                  </a:lnTo>
                  <a:lnTo>
                    <a:pt x="1664" y="378"/>
                  </a:lnTo>
                  <a:lnTo>
                    <a:pt x="1680" y="370"/>
                  </a:lnTo>
                  <a:lnTo>
                    <a:pt x="1692" y="362"/>
                  </a:lnTo>
                  <a:lnTo>
                    <a:pt x="1700" y="350"/>
                  </a:lnTo>
                  <a:lnTo>
                    <a:pt x="1702" y="344"/>
                  </a:lnTo>
                  <a:lnTo>
                    <a:pt x="1702" y="338"/>
                  </a:lnTo>
                  <a:lnTo>
                    <a:pt x="1702" y="332"/>
                  </a:lnTo>
                  <a:lnTo>
                    <a:pt x="1700" y="324"/>
                  </a:lnTo>
                  <a:lnTo>
                    <a:pt x="1700" y="324"/>
                  </a:lnTo>
                  <a:lnTo>
                    <a:pt x="1692" y="322"/>
                  </a:lnTo>
                  <a:lnTo>
                    <a:pt x="1674" y="312"/>
                  </a:lnTo>
                  <a:lnTo>
                    <a:pt x="1642" y="298"/>
                  </a:lnTo>
                  <a:lnTo>
                    <a:pt x="1600" y="286"/>
                  </a:lnTo>
                  <a:lnTo>
                    <a:pt x="1576" y="280"/>
                  </a:lnTo>
                  <a:lnTo>
                    <a:pt x="1548" y="274"/>
                  </a:lnTo>
                  <a:lnTo>
                    <a:pt x="1520" y="270"/>
                  </a:lnTo>
                  <a:lnTo>
                    <a:pt x="1490" y="270"/>
                  </a:lnTo>
                  <a:lnTo>
                    <a:pt x="1456" y="270"/>
                  </a:lnTo>
                  <a:lnTo>
                    <a:pt x="1422" y="272"/>
                  </a:lnTo>
                  <a:lnTo>
                    <a:pt x="1386" y="278"/>
                  </a:lnTo>
                  <a:lnTo>
                    <a:pt x="1348" y="286"/>
                  </a:lnTo>
                  <a:lnTo>
                    <a:pt x="1348" y="286"/>
                  </a:lnTo>
                  <a:lnTo>
                    <a:pt x="1350" y="294"/>
                  </a:lnTo>
                  <a:lnTo>
                    <a:pt x="1348" y="304"/>
                  </a:lnTo>
                  <a:lnTo>
                    <a:pt x="1346" y="316"/>
                  </a:lnTo>
                  <a:lnTo>
                    <a:pt x="1342" y="332"/>
                  </a:lnTo>
                  <a:lnTo>
                    <a:pt x="1336" y="346"/>
                  </a:lnTo>
                  <a:lnTo>
                    <a:pt x="1328" y="364"/>
                  </a:lnTo>
                  <a:lnTo>
                    <a:pt x="1314" y="380"/>
                  </a:lnTo>
                  <a:lnTo>
                    <a:pt x="1296" y="396"/>
                  </a:lnTo>
                  <a:lnTo>
                    <a:pt x="1274" y="410"/>
                  </a:lnTo>
                  <a:lnTo>
                    <a:pt x="1246" y="422"/>
                  </a:lnTo>
                  <a:lnTo>
                    <a:pt x="1228" y="426"/>
                  </a:lnTo>
                  <a:lnTo>
                    <a:pt x="1210" y="430"/>
                  </a:lnTo>
                  <a:lnTo>
                    <a:pt x="1190" y="434"/>
                  </a:lnTo>
                  <a:lnTo>
                    <a:pt x="1170" y="436"/>
                  </a:lnTo>
                  <a:lnTo>
                    <a:pt x="1146" y="438"/>
                  </a:lnTo>
                  <a:lnTo>
                    <a:pt x="1120" y="438"/>
                  </a:lnTo>
                  <a:lnTo>
                    <a:pt x="1094" y="438"/>
                  </a:lnTo>
                  <a:lnTo>
                    <a:pt x="1064" y="434"/>
                  </a:lnTo>
                  <a:lnTo>
                    <a:pt x="998" y="426"/>
                  </a:lnTo>
                  <a:lnTo>
                    <a:pt x="998" y="426"/>
                  </a:lnTo>
                  <a:lnTo>
                    <a:pt x="988" y="420"/>
                  </a:lnTo>
                  <a:lnTo>
                    <a:pt x="960" y="404"/>
                  </a:lnTo>
                  <a:lnTo>
                    <a:pt x="914" y="382"/>
                  </a:lnTo>
                  <a:lnTo>
                    <a:pt x="886" y="368"/>
                  </a:lnTo>
                  <a:lnTo>
                    <a:pt x="856" y="356"/>
                  </a:lnTo>
                  <a:lnTo>
                    <a:pt x="820" y="344"/>
                  </a:lnTo>
                  <a:lnTo>
                    <a:pt x="782" y="332"/>
                  </a:lnTo>
                  <a:lnTo>
                    <a:pt x="742" y="322"/>
                  </a:lnTo>
                  <a:lnTo>
                    <a:pt x="700" y="314"/>
                  </a:lnTo>
                  <a:lnTo>
                    <a:pt x="654" y="308"/>
                  </a:lnTo>
                  <a:lnTo>
                    <a:pt x="606" y="306"/>
                  </a:lnTo>
                  <a:lnTo>
                    <a:pt x="558" y="306"/>
                  </a:lnTo>
                  <a:lnTo>
                    <a:pt x="508" y="310"/>
                  </a:lnTo>
                  <a:lnTo>
                    <a:pt x="508" y="310"/>
                  </a:lnTo>
                  <a:lnTo>
                    <a:pt x="502" y="326"/>
                  </a:lnTo>
                  <a:lnTo>
                    <a:pt x="484" y="366"/>
                  </a:lnTo>
                  <a:lnTo>
                    <a:pt x="470" y="390"/>
                  </a:lnTo>
                  <a:lnTo>
                    <a:pt x="454" y="414"/>
                  </a:lnTo>
                  <a:lnTo>
                    <a:pt x="436" y="438"/>
                  </a:lnTo>
                  <a:lnTo>
                    <a:pt x="416" y="458"/>
                  </a:lnTo>
                  <a:lnTo>
                    <a:pt x="404" y="466"/>
                  </a:lnTo>
                  <a:lnTo>
                    <a:pt x="392" y="472"/>
                  </a:lnTo>
                  <a:lnTo>
                    <a:pt x="380" y="478"/>
                  </a:lnTo>
                  <a:lnTo>
                    <a:pt x="368" y="482"/>
                  </a:lnTo>
                  <a:lnTo>
                    <a:pt x="354" y="484"/>
                  </a:lnTo>
                  <a:lnTo>
                    <a:pt x="340" y="482"/>
                  </a:lnTo>
                  <a:lnTo>
                    <a:pt x="326" y="480"/>
                  </a:lnTo>
                  <a:lnTo>
                    <a:pt x="310" y="474"/>
                  </a:lnTo>
                  <a:lnTo>
                    <a:pt x="294" y="464"/>
                  </a:lnTo>
                  <a:lnTo>
                    <a:pt x="278" y="452"/>
                  </a:lnTo>
                  <a:lnTo>
                    <a:pt x="262" y="438"/>
                  </a:lnTo>
                  <a:lnTo>
                    <a:pt x="246" y="418"/>
                  </a:lnTo>
                  <a:lnTo>
                    <a:pt x="228" y="396"/>
                  </a:lnTo>
                  <a:lnTo>
                    <a:pt x="210" y="368"/>
                  </a:lnTo>
                  <a:lnTo>
                    <a:pt x="192" y="338"/>
                  </a:lnTo>
                  <a:lnTo>
                    <a:pt x="172" y="302"/>
                  </a:lnTo>
                  <a:lnTo>
                    <a:pt x="172" y="302"/>
                  </a:lnTo>
                  <a:lnTo>
                    <a:pt x="132" y="284"/>
                  </a:lnTo>
                  <a:lnTo>
                    <a:pt x="94" y="264"/>
                  </a:lnTo>
                  <a:lnTo>
                    <a:pt x="54" y="242"/>
                  </a:lnTo>
                  <a:lnTo>
                    <a:pt x="36" y="228"/>
                  </a:lnTo>
                  <a:lnTo>
                    <a:pt x="20" y="216"/>
                  </a:lnTo>
                  <a:lnTo>
                    <a:pt x="8" y="202"/>
                  </a:lnTo>
                  <a:lnTo>
                    <a:pt x="2" y="190"/>
                  </a:lnTo>
                  <a:lnTo>
                    <a:pt x="0" y="184"/>
                  </a:lnTo>
                  <a:lnTo>
                    <a:pt x="0" y="178"/>
                  </a:lnTo>
                  <a:lnTo>
                    <a:pt x="2" y="172"/>
                  </a:lnTo>
                  <a:lnTo>
                    <a:pt x="6" y="166"/>
                  </a:lnTo>
                  <a:lnTo>
                    <a:pt x="10" y="160"/>
                  </a:lnTo>
                  <a:lnTo>
                    <a:pt x="18" y="156"/>
                  </a:lnTo>
                  <a:lnTo>
                    <a:pt x="28" y="150"/>
                  </a:lnTo>
                  <a:lnTo>
                    <a:pt x="40" y="1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252"/>
            <p:cNvSpPr>
              <a:spLocks/>
            </p:cNvSpPr>
            <p:nvPr userDrawn="1"/>
          </p:nvSpPr>
          <p:spPr bwMode="auto">
            <a:xfrm>
              <a:off x="4315" y="-3276"/>
              <a:ext cx="1150" cy="1030"/>
            </a:xfrm>
            <a:custGeom>
              <a:avLst/>
              <a:gdLst>
                <a:gd name="T0" fmla="*/ 84 w 1150"/>
                <a:gd name="T1" fmla="*/ 500 h 1030"/>
                <a:gd name="T2" fmla="*/ 108 w 1150"/>
                <a:gd name="T3" fmla="*/ 632 h 1030"/>
                <a:gd name="T4" fmla="*/ 98 w 1150"/>
                <a:gd name="T5" fmla="*/ 766 h 1030"/>
                <a:gd name="T6" fmla="*/ 56 w 1150"/>
                <a:gd name="T7" fmla="*/ 864 h 1030"/>
                <a:gd name="T8" fmla="*/ 6 w 1150"/>
                <a:gd name="T9" fmla="*/ 974 h 1030"/>
                <a:gd name="T10" fmla="*/ 4 w 1150"/>
                <a:gd name="T11" fmla="*/ 1022 h 1030"/>
                <a:gd name="T12" fmla="*/ 24 w 1150"/>
                <a:gd name="T13" fmla="*/ 1030 h 1030"/>
                <a:gd name="T14" fmla="*/ 80 w 1150"/>
                <a:gd name="T15" fmla="*/ 1006 h 1030"/>
                <a:gd name="T16" fmla="*/ 164 w 1150"/>
                <a:gd name="T17" fmla="*/ 972 h 1030"/>
                <a:gd name="T18" fmla="*/ 274 w 1150"/>
                <a:gd name="T19" fmla="*/ 892 h 1030"/>
                <a:gd name="T20" fmla="*/ 386 w 1150"/>
                <a:gd name="T21" fmla="*/ 744 h 1030"/>
                <a:gd name="T22" fmla="*/ 430 w 1150"/>
                <a:gd name="T23" fmla="*/ 640 h 1030"/>
                <a:gd name="T24" fmla="*/ 496 w 1150"/>
                <a:gd name="T25" fmla="*/ 700 h 1030"/>
                <a:gd name="T26" fmla="*/ 620 w 1150"/>
                <a:gd name="T27" fmla="*/ 784 h 1030"/>
                <a:gd name="T28" fmla="*/ 698 w 1150"/>
                <a:gd name="T29" fmla="*/ 808 h 1030"/>
                <a:gd name="T30" fmla="*/ 770 w 1150"/>
                <a:gd name="T31" fmla="*/ 790 h 1030"/>
                <a:gd name="T32" fmla="*/ 826 w 1150"/>
                <a:gd name="T33" fmla="*/ 716 h 1030"/>
                <a:gd name="T34" fmla="*/ 856 w 1150"/>
                <a:gd name="T35" fmla="*/ 566 h 1030"/>
                <a:gd name="T36" fmla="*/ 896 w 1150"/>
                <a:gd name="T37" fmla="*/ 554 h 1030"/>
                <a:gd name="T38" fmla="*/ 1002 w 1150"/>
                <a:gd name="T39" fmla="*/ 644 h 1030"/>
                <a:gd name="T40" fmla="*/ 1072 w 1150"/>
                <a:gd name="T41" fmla="*/ 672 h 1030"/>
                <a:gd name="T42" fmla="*/ 1112 w 1150"/>
                <a:gd name="T43" fmla="*/ 664 h 1030"/>
                <a:gd name="T44" fmla="*/ 1140 w 1150"/>
                <a:gd name="T45" fmla="*/ 624 h 1030"/>
                <a:gd name="T46" fmla="*/ 1150 w 1150"/>
                <a:gd name="T47" fmla="*/ 574 h 1030"/>
                <a:gd name="T48" fmla="*/ 1136 w 1150"/>
                <a:gd name="T49" fmla="*/ 422 h 1030"/>
                <a:gd name="T50" fmla="*/ 1074 w 1150"/>
                <a:gd name="T51" fmla="*/ 194 h 1030"/>
                <a:gd name="T52" fmla="*/ 890 w 1150"/>
                <a:gd name="T53" fmla="*/ 0 h 1030"/>
                <a:gd name="T54" fmla="*/ 1010 w 1150"/>
                <a:gd name="T55" fmla="*/ 226 h 1030"/>
                <a:gd name="T56" fmla="*/ 1074 w 1150"/>
                <a:gd name="T57" fmla="*/ 398 h 1030"/>
                <a:gd name="T58" fmla="*/ 1078 w 1150"/>
                <a:gd name="T59" fmla="*/ 482 h 1030"/>
                <a:gd name="T60" fmla="*/ 1062 w 1150"/>
                <a:gd name="T61" fmla="*/ 514 h 1030"/>
                <a:gd name="T62" fmla="*/ 1018 w 1150"/>
                <a:gd name="T63" fmla="*/ 522 h 1030"/>
                <a:gd name="T64" fmla="*/ 962 w 1150"/>
                <a:gd name="T65" fmla="*/ 490 h 1030"/>
                <a:gd name="T66" fmla="*/ 836 w 1150"/>
                <a:gd name="T67" fmla="*/ 356 h 1030"/>
                <a:gd name="T68" fmla="*/ 680 w 1150"/>
                <a:gd name="T69" fmla="*/ 132 h 1030"/>
                <a:gd name="T70" fmla="*/ 648 w 1150"/>
                <a:gd name="T71" fmla="*/ 244 h 1030"/>
                <a:gd name="T72" fmla="*/ 736 w 1150"/>
                <a:gd name="T73" fmla="*/ 452 h 1030"/>
                <a:gd name="T74" fmla="*/ 764 w 1150"/>
                <a:gd name="T75" fmla="*/ 594 h 1030"/>
                <a:gd name="T76" fmla="*/ 750 w 1150"/>
                <a:gd name="T77" fmla="*/ 648 h 1030"/>
                <a:gd name="T78" fmla="*/ 718 w 1150"/>
                <a:gd name="T79" fmla="*/ 670 h 1030"/>
                <a:gd name="T80" fmla="*/ 664 w 1150"/>
                <a:gd name="T81" fmla="*/ 666 h 1030"/>
                <a:gd name="T82" fmla="*/ 608 w 1150"/>
                <a:gd name="T83" fmla="*/ 632 h 1030"/>
                <a:gd name="T84" fmla="*/ 512 w 1150"/>
                <a:gd name="T85" fmla="*/ 510 h 1030"/>
                <a:gd name="T86" fmla="*/ 422 w 1150"/>
                <a:gd name="T87" fmla="*/ 336 h 1030"/>
                <a:gd name="T88" fmla="*/ 334 w 1150"/>
                <a:gd name="T89" fmla="*/ 334 h 1030"/>
                <a:gd name="T90" fmla="*/ 352 w 1150"/>
                <a:gd name="T91" fmla="*/ 472 h 1030"/>
                <a:gd name="T92" fmla="*/ 338 w 1150"/>
                <a:gd name="T93" fmla="*/ 632 h 1030"/>
                <a:gd name="T94" fmla="*/ 308 w 1150"/>
                <a:gd name="T95" fmla="*/ 710 h 1030"/>
                <a:gd name="T96" fmla="*/ 256 w 1150"/>
                <a:gd name="T97" fmla="*/ 780 h 1030"/>
                <a:gd name="T98" fmla="*/ 204 w 1150"/>
                <a:gd name="T99" fmla="*/ 816 h 1030"/>
                <a:gd name="T100" fmla="*/ 164 w 1150"/>
                <a:gd name="T101" fmla="*/ 814 h 1030"/>
                <a:gd name="T102" fmla="*/ 146 w 1150"/>
                <a:gd name="T103" fmla="*/ 782 h 1030"/>
                <a:gd name="T104" fmla="*/ 158 w 1150"/>
                <a:gd name="T105" fmla="*/ 724 h 1030"/>
                <a:gd name="T106" fmla="*/ 180 w 1150"/>
                <a:gd name="T107" fmla="*/ 598 h 1030"/>
                <a:gd name="T108" fmla="*/ 178 w 1150"/>
                <a:gd name="T109" fmla="*/ 318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50" h="1030">
                  <a:moveTo>
                    <a:pt x="72" y="460"/>
                  </a:moveTo>
                  <a:lnTo>
                    <a:pt x="72" y="460"/>
                  </a:lnTo>
                  <a:lnTo>
                    <a:pt x="76" y="470"/>
                  </a:lnTo>
                  <a:lnTo>
                    <a:pt x="84" y="500"/>
                  </a:lnTo>
                  <a:lnTo>
                    <a:pt x="96" y="544"/>
                  </a:lnTo>
                  <a:lnTo>
                    <a:pt x="100" y="572"/>
                  </a:lnTo>
                  <a:lnTo>
                    <a:pt x="106" y="602"/>
                  </a:lnTo>
                  <a:lnTo>
                    <a:pt x="108" y="632"/>
                  </a:lnTo>
                  <a:lnTo>
                    <a:pt x="110" y="664"/>
                  </a:lnTo>
                  <a:lnTo>
                    <a:pt x="108" y="698"/>
                  </a:lnTo>
                  <a:lnTo>
                    <a:pt x="104" y="732"/>
                  </a:lnTo>
                  <a:lnTo>
                    <a:pt x="98" y="766"/>
                  </a:lnTo>
                  <a:lnTo>
                    <a:pt x="88" y="800"/>
                  </a:lnTo>
                  <a:lnTo>
                    <a:pt x="74" y="834"/>
                  </a:lnTo>
                  <a:lnTo>
                    <a:pt x="66" y="850"/>
                  </a:lnTo>
                  <a:lnTo>
                    <a:pt x="56" y="864"/>
                  </a:lnTo>
                  <a:lnTo>
                    <a:pt x="56" y="864"/>
                  </a:lnTo>
                  <a:lnTo>
                    <a:pt x="38" y="902"/>
                  </a:lnTo>
                  <a:lnTo>
                    <a:pt x="20" y="936"/>
                  </a:lnTo>
                  <a:lnTo>
                    <a:pt x="6" y="974"/>
                  </a:lnTo>
                  <a:lnTo>
                    <a:pt x="2" y="990"/>
                  </a:lnTo>
                  <a:lnTo>
                    <a:pt x="0" y="1006"/>
                  </a:lnTo>
                  <a:lnTo>
                    <a:pt x="2" y="1018"/>
                  </a:lnTo>
                  <a:lnTo>
                    <a:pt x="4" y="1022"/>
                  </a:lnTo>
                  <a:lnTo>
                    <a:pt x="8" y="1026"/>
                  </a:lnTo>
                  <a:lnTo>
                    <a:pt x="12" y="1028"/>
                  </a:lnTo>
                  <a:lnTo>
                    <a:pt x="16" y="1030"/>
                  </a:lnTo>
                  <a:lnTo>
                    <a:pt x="24" y="1030"/>
                  </a:lnTo>
                  <a:lnTo>
                    <a:pt x="32" y="1028"/>
                  </a:lnTo>
                  <a:lnTo>
                    <a:pt x="52" y="1020"/>
                  </a:lnTo>
                  <a:lnTo>
                    <a:pt x="80" y="1006"/>
                  </a:lnTo>
                  <a:lnTo>
                    <a:pt x="80" y="1006"/>
                  </a:lnTo>
                  <a:lnTo>
                    <a:pt x="90" y="1002"/>
                  </a:lnTo>
                  <a:lnTo>
                    <a:pt x="120" y="992"/>
                  </a:lnTo>
                  <a:lnTo>
                    <a:pt x="140" y="984"/>
                  </a:lnTo>
                  <a:lnTo>
                    <a:pt x="164" y="972"/>
                  </a:lnTo>
                  <a:lnTo>
                    <a:pt x="190" y="956"/>
                  </a:lnTo>
                  <a:lnTo>
                    <a:pt x="218" y="938"/>
                  </a:lnTo>
                  <a:lnTo>
                    <a:pt x="246" y="918"/>
                  </a:lnTo>
                  <a:lnTo>
                    <a:pt x="274" y="892"/>
                  </a:lnTo>
                  <a:lnTo>
                    <a:pt x="304" y="862"/>
                  </a:lnTo>
                  <a:lnTo>
                    <a:pt x="332" y="828"/>
                  </a:lnTo>
                  <a:lnTo>
                    <a:pt x="360" y="788"/>
                  </a:lnTo>
                  <a:lnTo>
                    <a:pt x="386" y="744"/>
                  </a:lnTo>
                  <a:lnTo>
                    <a:pt x="398" y="720"/>
                  </a:lnTo>
                  <a:lnTo>
                    <a:pt x="410" y="694"/>
                  </a:lnTo>
                  <a:lnTo>
                    <a:pt x="420" y="668"/>
                  </a:lnTo>
                  <a:lnTo>
                    <a:pt x="430" y="640"/>
                  </a:lnTo>
                  <a:lnTo>
                    <a:pt x="430" y="640"/>
                  </a:lnTo>
                  <a:lnTo>
                    <a:pt x="448" y="658"/>
                  </a:lnTo>
                  <a:lnTo>
                    <a:pt x="468" y="676"/>
                  </a:lnTo>
                  <a:lnTo>
                    <a:pt x="496" y="700"/>
                  </a:lnTo>
                  <a:lnTo>
                    <a:pt x="526" y="726"/>
                  </a:lnTo>
                  <a:lnTo>
                    <a:pt x="562" y="752"/>
                  </a:lnTo>
                  <a:lnTo>
                    <a:pt x="600" y="774"/>
                  </a:lnTo>
                  <a:lnTo>
                    <a:pt x="620" y="784"/>
                  </a:lnTo>
                  <a:lnTo>
                    <a:pt x="638" y="792"/>
                  </a:lnTo>
                  <a:lnTo>
                    <a:pt x="658" y="800"/>
                  </a:lnTo>
                  <a:lnTo>
                    <a:pt x="678" y="804"/>
                  </a:lnTo>
                  <a:lnTo>
                    <a:pt x="698" y="808"/>
                  </a:lnTo>
                  <a:lnTo>
                    <a:pt x="716" y="808"/>
                  </a:lnTo>
                  <a:lnTo>
                    <a:pt x="734" y="804"/>
                  </a:lnTo>
                  <a:lnTo>
                    <a:pt x="752" y="798"/>
                  </a:lnTo>
                  <a:lnTo>
                    <a:pt x="770" y="790"/>
                  </a:lnTo>
                  <a:lnTo>
                    <a:pt x="786" y="778"/>
                  </a:lnTo>
                  <a:lnTo>
                    <a:pt x="800" y="760"/>
                  </a:lnTo>
                  <a:lnTo>
                    <a:pt x="814" y="740"/>
                  </a:lnTo>
                  <a:lnTo>
                    <a:pt x="826" y="716"/>
                  </a:lnTo>
                  <a:lnTo>
                    <a:pt x="836" y="686"/>
                  </a:lnTo>
                  <a:lnTo>
                    <a:pt x="844" y="650"/>
                  </a:lnTo>
                  <a:lnTo>
                    <a:pt x="852" y="610"/>
                  </a:lnTo>
                  <a:lnTo>
                    <a:pt x="856" y="566"/>
                  </a:lnTo>
                  <a:lnTo>
                    <a:pt x="858" y="514"/>
                  </a:lnTo>
                  <a:lnTo>
                    <a:pt x="858" y="514"/>
                  </a:lnTo>
                  <a:lnTo>
                    <a:pt x="868" y="526"/>
                  </a:lnTo>
                  <a:lnTo>
                    <a:pt x="896" y="554"/>
                  </a:lnTo>
                  <a:lnTo>
                    <a:pt x="934" y="590"/>
                  </a:lnTo>
                  <a:lnTo>
                    <a:pt x="956" y="610"/>
                  </a:lnTo>
                  <a:lnTo>
                    <a:pt x="978" y="628"/>
                  </a:lnTo>
                  <a:lnTo>
                    <a:pt x="1002" y="644"/>
                  </a:lnTo>
                  <a:lnTo>
                    <a:pt x="1026" y="658"/>
                  </a:lnTo>
                  <a:lnTo>
                    <a:pt x="1050" y="668"/>
                  </a:lnTo>
                  <a:lnTo>
                    <a:pt x="1062" y="670"/>
                  </a:lnTo>
                  <a:lnTo>
                    <a:pt x="1072" y="672"/>
                  </a:lnTo>
                  <a:lnTo>
                    <a:pt x="1084" y="672"/>
                  </a:lnTo>
                  <a:lnTo>
                    <a:pt x="1094" y="672"/>
                  </a:lnTo>
                  <a:lnTo>
                    <a:pt x="1102" y="668"/>
                  </a:lnTo>
                  <a:lnTo>
                    <a:pt x="1112" y="664"/>
                  </a:lnTo>
                  <a:lnTo>
                    <a:pt x="1120" y="656"/>
                  </a:lnTo>
                  <a:lnTo>
                    <a:pt x="1128" y="648"/>
                  </a:lnTo>
                  <a:lnTo>
                    <a:pt x="1134" y="636"/>
                  </a:lnTo>
                  <a:lnTo>
                    <a:pt x="1140" y="624"/>
                  </a:lnTo>
                  <a:lnTo>
                    <a:pt x="1140" y="624"/>
                  </a:lnTo>
                  <a:lnTo>
                    <a:pt x="1144" y="608"/>
                  </a:lnTo>
                  <a:lnTo>
                    <a:pt x="1148" y="592"/>
                  </a:lnTo>
                  <a:lnTo>
                    <a:pt x="1150" y="574"/>
                  </a:lnTo>
                  <a:lnTo>
                    <a:pt x="1150" y="554"/>
                  </a:lnTo>
                  <a:lnTo>
                    <a:pt x="1148" y="514"/>
                  </a:lnTo>
                  <a:lnTo>
                    <a:pt x="1144" y="468"/>
                  </a:lnTo>
                  <a:lnTo>
                    <a:pt x="1136" y="422"/>
                  </a:lnTo>
                  <a:lnTo>
                    <a:pt x="1126" y="376"/>
                  </a:lnTo>
                  <a:lnTo>
                    <a:pt x="1114" y="328"/>
                  </a:lnTo>
                  <a:lnTo>
                    <a:pt x="1102" y="280"/>
                  </a:lnTo>
                  <a:lnTo>
                    <a:pt x="1074" y="194"/>
                  </a:lnTo>
                  <a:lnTo>
                    <a:pt x="1048" y="122"/>
                  </a:lnTo>
                  <a:lnTo>
                    <a:pt x="1022" y="54"/>
                  </a:lnTo>
                  <a:lnTo>
                    <a:pt x="890" y="0"/>
                  </a:lnTo>
                  <a:lnTo>
                    <a:pt x="890" y="0"/>
                  </a:lnTo>
                  <a:lnTo>
                    <a:pt x="930" y="68"/>
                  </a:lnTo>
                  <a:lnTo>
                    <a:pt x="968" y="140"/>
                  </a:lnTo>
                  <a:lnTo>
                    <a:pt x="990" y="182"/>
                  </a:lnTo>
                  <a:lnTo>
                    <a:pt x="1010" y="226"/>
                  </a:lnTo>
                  <a:lnTo>
                    <a:pt x="1030" y="270"/>
                  </a:lnTo>
                  <a:lnTo>
                    <a:pt x="1048" y="314"/>
                  </a:lnTo>
                  <a:lnTo>
                    <a:pt x="1064" y="358"/>
                  </a:lnTo>
                  <a:lnTo>
                    <a:pt x="1074" y="398"/>
                  </a:lnTo>
                  <a:lnTo>
                    <a:pt x="1080" y="436"/>
                  </a:lnTo>
                  <a:lnTo>
                    <a:pt x="1082" y="452"/>
                  </a:lnTo>
                  <a:lnTo>
                    <a:pt x="1080" y="468"/>
                  </a:lnTo>
                  <a:lnTo>
                    <a:pt x="1078" y="482"/>
                  </a:lnTo>
                  <a:lnTo>
                    <a:pt x="1074" y="494"/>
                  </a:lnTo>
                  <a:lnTo>
                    <a:pt x="1070" y="506"/>
                  </a:lnTo>
                  <a:lnTo>
                    <a:pt x="1062" y="514"/>
                  </a:lnTo>
                  <a:lnTo>
                    <a:pt x="1062" y="514"/>
                  </a:lnTo>
                  <a:lnTo>
                    <a:pt x="1052" y="520"/>
                  </a:lnTo>
                  <a:lnTo>
                    <a:pt x="1042" y="524"/>
                  </a:lnTo>
                  <a:lnTo>
                    <a:pt x="1030" y="524"/>
                  </a:lnTo>
                  <a:lnTo>
                    <a:pt x="1018" y="522"/>
                  </a:lnTo>
                  <a:lnTo>
                    <a:pt x="1006" y="518"/>
                  </a:lnTo>
                  <a:lnTo>
                    <a:pt x="992" y="512"/>
                  </a:lnTo>
                  <a:lnTo>
                    <a:pt x="978" y="502"/>
                  </a:lnTo>
                  <a:lnTo>
                    <a:pt x="962" y="490"/>
                  </a:lnTo>
                  <a:lnTo>
                    <a:pt x="932" y="464"/>
                  </a:lnTo>
                  <a:lnTo>
                    <a:pt x="900" y="432"/>
                  </a:lnTo>
                  <a:lnTo>
                    <a:pt x="868" y="394"/>
                  </a:lnTo>
                  <a:lnTo>
                    <a:pt x="836" y="356"/>
                  </a:lnTo>
                  <a:lnTo>
                    <a:pt x="804" y="316"/>
                  </a:lnTo>
                  <a:lnTo>
                    <a:pt x="776" y="276"/>
                  </a:lnTo>
                  <a:lnTo>
                    <a:pt x="726" y="204"/>
                  </a:lnTo>
                  <a:lnTo>
                    <a:pt x="680" y="132"/>
                  </a:lnTo>
                  <a:lnTo>
                    <a:pt x="610" y="172"/>
                  </a:lnTo>
                  <a:lnTo>
                    <a:pt x="610" y="172"/>
                  </a:lnTo>
                  <a:lnTo>
                    <a:pt x="620" y="192"/>
                  </a:lnTo>
                  <a:lnTo>
                    <a:pt x="648" y="244"/>
                  </a:lnTo>
                  <a:lnTo>
                    <a:pt x="684" y="320"/>
                  </a:lnTo>
                  <a:lnTo>
                    <a:pt x="702" y="362"/>
                  </a:lnTo>
                  <a:lnTo>
                    <a:pt x="720" y="406"/>
                  </a:lnTo>
                  <a:lnTo>
                    <a:pt x="736" y="452"/>
                  </a:lnTo>
                  <a:lnTo>
                    <a:pt x="750" y="496"/>
                  </a:lnTo>
                  <a:lnTo>
                    <a:pt x="760" y="538"/>
                  </a:lnTo>
                  <a:lnTo>
                    <a:pt x="764" y="576"/>
                  </a:lnTo>
                  <a:lnTo>
                    <a:pt x="764" y="594"/>
                  </a:lnTo>
                  <a:lnTo>
                    <a:pt x="764" y="610"/>
                  </a:lnTo>
                  <a:lnTo>
                    <a:pt x="760" y="624"/>
                  </a:lnTo>
                  <a:lnTo>
                    <a:pt x="756" y="638"/>
                  </a:lnTo>
                  <a:lnTo>
                    <a:pt x="750" y="648"/>
                  </a:lnTo>
                  <a:lnTo>
                    <a:pt x="742" y="658"/>
                  </a:lnTo>
                  <a:lnTo>
                    <a:pt x="732" y="666"/>
                  </a:lnTo>
                  <a:lnTo>
                    <a:pt x="718" y="670"/>
                  </a:lnTo>
                  <a:lnTo>
                    <a:pt x="718" y="670"/>
                  </a:lnTo>
                  <a:lnTo>
                    <a:pt x="704" y="672"/>
                  </a:lnTo>
                  <a:lnTo>
                    <a:pt x="690" y="672"/>
                  </a:lnTo>
                  <a:lnTo>
                    <a:pt x="678" y="670"/>
                  </a:lnTo>
                  <a:lnTo>
                    <a:pt x="664" y="666"/>
                  </a:lnTo>
                  <a:lnTo>
                    <a:pt x="650" y="660"/>
                  </a:lnTo>
                  <a:lnTo>
                    <a:pt x="636" y="652"/>
                  </a:lnTo>
                  <a:lnTo>
                    <a:pt x="622" y="642"/>
                  </a:lnTo>
                  <a:lnTo>
                    <a:pt x="608" y="632"/>
                  </a:lnTo>
                  <a:lnTo>
                    <a:pt x="582" y="606"/>
                  </a:lnTo>
                  <a:lnTo>
                    <a:pt x="558" y="576"/>
                  </a:lnTo>
                  <a:lnTo>
                    <a:pt x="534" y="544"/>
                  </a:lnTo>
                  <a:lnTo>
                    <a:pt x="512" y="510"/>
                  </a:lnTo>
                  <a:lnTo>
                    <a:pt x="490" y="474"/>
                  </a:lnTo>
                  <a:lnTo>
                    <a:pt x="472" y="440"/>
                  </a:lnTo>
                  <a:lnTo>
                    <a:pt x="442" y="380"/>
                  </a:lnTo>
                  <a:lnTo>
                    <a:pt x="422" y="336"/>
                  </a:lnTo>
                  <a:lnTo>
                    <a:pt x="414" y="320"/>
                  </a:lnTo>
                  <a:lnTo>
                    <a:pt x="330" y="320"/>
                  </a:lnTo>
                  <a:lnTo>
                    <a:pt x="330" y="320"/>
                  </a:lnTo>
                  <a:lnTo>
                    <a:pt x="334" y="334"/>
                  </a:lnTo>
                  <a:lnTo>
                    <a:pt x="342" y="376"/>
                  </a:lnTo>
                  <a:lnTo>
                    <a:pt x="346" y="404"/>
                  </a:lnTo>
                  <a:lnTo>
                    <a:pt x="350" y="436"/>
                  </a:lnTo>
                  <a:lnTo>
                    <a:pt x="352" y="472"/>
                  </a:lnTo>
                  <a:lnTo>
                    <a:pt x="354" y="510"/>
                  </a:lnTo>
                  <a:lnTo>
                    <a:pt x="352" y="550"/>
                  </a:lnTo>
                  <a:lnTo>
                    <a:pt x="348" y="590"/>
                  </a:lnTo>
                  <a:lnTo>
                    <a:pt x="338" y="632"/>
                  </a:lnTo>
                  <a:lnTo>
                    <a:pt x="332" y="652"/>
                  </a:lnTo>
                  <a:lnTo>
                    <a:pt x="326" y="672"/>
                  </a:lnTo>
                  <a:lnTo>
                    <a:pt x="318" y="690"/>
                  </a:lnTo>
                  <a:lnTo>
                    <a:pt x="308" y="710"/>
                  </a:lnTo>
                  <a:lnTo>
                    <a:pt x="298" y="728"/>
                  </a:lnTo>
                  <a:lnTo>
                    <a:pt x="286" y="746"/>
                  </a:lnTo>
                  <a:lnTo>
                    <a:pt x="272" y="764"/>
                  </a:lnTo>
                  <a:lnTo>
                    <a:pt x="256" y="780"/>
                  </a:lnTo>
                  <a:lnTo>
                    <a:pt x="238" y="796"/>
                  </a:lnTo>
                  <a:lnTo>
                    <a:pt x="220" y="810"/>
                  </a:lnTo>
                  <a:lnTo>
                    <a:pt x="220" y="810"/>
                  </a:lnTo>
                  <a:lnTo>
                    <a:pt x="204" y="816"/>
                  </a:lnTo>
                  <a:lnTo>
                    <a:pt x="188" y="818"/>
                  </a:lnTo>
                  <a:lnTo>
                    <a:pt x="180" y="818"/>
                  </a:lnTo>
                  <a:lnTo>
                    <a:pt x="172" y="818"/>
                  </a:lnTo>
                  <a:lnTo>
                    <a:pt x="164" y="814"/>
                  </a:lnTo>
                  <a:lnTo>
                    <a:pt x="156" y="810"/>
                  </a:lnTo>
                  <a:lnTo>
                    <a:pt x="152" y="804"/>
                  </a:lnTo>
                  <a:lnTo>
                    <a:pt x="148" y="794"/>
                  </a:lnTo>
                  <a:lnTo>
                    <a:pt x="146" y="782"/>
                  </a:lnTo>
                  <a:lnTo>
                    <a:pt x="146" y="766"/>
                  </a:lnTo>
                  <a:lnTo>
                    <a:pt x="150" y="748"/>
                  </a:lnTo>
                  <a:lnTo>
                    <a:pt x="158" y="724"/>
                  </a:lnTo>
                  <a:lnTo>
                    <a:pt x="158" y="724"/>
                  </a:lnTo>
                  <a:lnTo>
                    <a:pt x="166" y="698"/>
                  </a:lnTo>
                  <a:lnTo>
                    <a:pt x="172" y="666"/>
                  </a:lnTo>
                  <a:lnTo>
                    <a:pt x="176" y="634"/>
                  </a:lnTo>
                  <a:lnTo>
                    <a:pt x="180" y="598"/>
                  </a:lnTo>
                  <a:lnTo>
                    <a:pt x="184" y="522"/>
                  </a:lnTo>
                  <a:lnTo>
                    <a:pt x="184" y="446"/>
                  </a:lnTo>
                  <a:lnTo>
                    <a:pt x="180" y="376"/>
                  </a:lnTo>
                  <a:lnTo>
                    <a:pt x="178" y="318"/>
                  </a:lnTo>
                  <a:lnTo>
                    <a:pt x="174" y="266"/>
                  </a:lnTo>
                  <a:lnTo>
                    <a:pt x="72" y="4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253"/>
            <p:cNvSpPr>
              <a:spLocks/>
            </p:cNvSpPr>
            <p:nvPr userDrawn="1"/>
          </p:nvSpPr>
          <p:spPr bwMode="auto">
            <a:xfrm>
              <a:off x="5143" y="-2824"/>
              <a:ext cx="498" cy="794"/>
            </a:xfrm>
            <a:custGeom>
              <a:avLst/>
              <a:gdLst>
                <a:gd name="T0" fmla="*/ 0 w 498"/>
                <a:gd name="T1" fmla="*/ 226 h 794"/>
                <a:gd name="T2" fmla="*/ 30 w 498"/>
                <a:gd name="T3" fmla="*/ 324 h 794"/>
                <a:gd name="T4" fmla="*/ 66 w 498"/>
                <a:gd name="T5" fmla="*/ 424 h 794"/>
                <a:gd name="T6" fmla="*/ 118 w 498"/>
                <a:gd name="T7" fmla="*/ 536 h 794"/>
                <a:gd name="T8" fmla="*/ 166 w 498"/>
                <a:gd name="T9" fmla="*/ 618 h 794"/>
                <a:gd name="T10" fmla="*/ 204 w 498"/>
                <a:gd name="T11" fmla="*/ 668 h 794"/>
                <a:gd name="T12" fmla="*/ 244 w 498"/>
                <a:gd name="T13" fmla="*/ 712 h 794"/>
                <a:gd name="T14" fmla="*/ 288 w 498"/>
                <a:gd name="T15" fmla="*/ 750 h 794"/>
                <a:gd name="T16" fmla="*/ 338 w 498"/>
                <a:gd name="T17" fmla="*/ 776 h 794"/>
                <a:gd name="T18" fmla="*/ 390 w 498"/>
                <a:gd name="T19" fmla="*/ 792 h 794"/>
                <a:gd name="T20" fmla="*/ 446 w 498"/>
                <a:gd name="T21" fmla="*/ 792 h 794"/>
                <a:gd name="T22" fmla="*/ 474 w 498"/>
                <a:gd name="T23" fmla="*/ 786 h 794"/>
                <a:gd name="T24" fmla="*/ 488 w 498"/>
                <a:gd name="T25" fmla="*/ 722 h 794"/>
                <a:gd name="T26" fmla="*/ 496 w 498"/>
                <a:gd name="T27" fmla="*/ 648 h 794"/>
                <a:gd name="T28" fmla="*/ 496 w 498"/>
                <a:gd name="T29" fmla="*/ 554 h 794"/>
                <a:gd name="T30" fmla="*/ 484 w 498"/>
                <a:gd name="T31" fmla="*/ 444 h 794"/>
                <a:gd name="T32" fmla="*/ 464 w 498"/>
                <a:gd name="T33" fmla="*/ 354 h 794"/>
                <a:gd name="T34" fmla="*/ 444 w 498"/>
                <a:gd name="T35" fmla="*/ 292 h 794"/>
                <a:gd name="T36" fmla="*/ 418 w 498"/>
                <a:gd name="T37" fmla="*/ 230 h 794"/>
                <a:gd name="T38" fmla="*/ 384 w 498"/>
                <a:gd name="T39" fmla="*/ 166 h 794"/>
                <a:gd name="T40" fmla="*/ 342 w 498"/>
                <a:gd name="T41" fmla="*/ 102 h 794"/>
                <a:gd name="T42" fmla="*/ 250 w 498"/>
                <a:gd name="T43" fmla="*/ 118 h 794"/>
                <a:gd name="T44" fmla="*/ 260 w 498"/>
                <a:gd name="T45" fmla="*/ 136 h 794"/>
                <a:gd name="T46" fmla="*/ 330 w 498"/>
                <a:gd name="T47" fmla="*/ 264 h 794"/>
                <a:gd name="T48" fmla="*/ 372 w 498"/>
                <a:gd name="T49" fmla="*/ 352 h 794"/>
                <a:gd name="T50" fmla="*/ 408 w 498"/>
                <a:gd name="T51" fmla="*/ 442 h 794"/>
                <a:gd name="T52" fmla="*/ 434 w 498"/>
                <a:gd name="T53" fmla="*/ 528 h 794"/>
                <a:gd name="T54" fmla="*/ 438 w 498"/>
                <a:gd name="T55" fmla="*/ 564 h 794"/>
                <a:gd name="T56" fmla="*/ 436 w 498"/>
                <a:gd name="T57" fmla="*/ 596 h 794"/>
                <a:gd name="T58" fmla="*/ 428 w 498"/>
                <a:gd name="T59" fmla="*/ 622 h 794"/>
                <a:gd name="T60" fmla="*/ 412 w 498"/>
                <a:gd name="T61" fmla="*/ 638 h 794"/>
                <a:gd name="T62" fmla="*/ 404 w 498"/>
                <a:gd name="T63" fmla="*/ 642 h 794"/>
                <a:gd name="T64" fmla="*/ 378 w 498"/>
                <a:gd name="T65" fmla="*/ 642 h 794"/>
                <a:gd name="T66" fmla="*/ 340 w 498"/>
                <a:gd name="T67" fmla="*/ 632 h 794"/>
                <a:gd name="T68" fmla="*/ 290 w 498"/>
                <a:gd name="T69" fmla="*/ 602 h 794"/>
                <a:gd name="T70" fmla="*/ 262 w 498"/>
                <a:gd name="T71" fmla="*/ 576 h 794"/>
                <a:gd name="T72" fmla="*/ 232 w 498"/>
                <a:gd name="T73" fmla="*/ 542 h 794"/>
                <a:gd name="T74" fmla="*/ 202 w 498"/>
                <a:gd name="T75" fmla="*/ 498 h 794"/>
                <a:gd name="T76" fmla="*/ 170 w 498"/>
                <a:gd name="T77" fmla="*/ 442 h 794"/>
                <a:gd name="T78" fmla="*/ 136 w 498"/>
                <a:gd name="T79" fmla="*/ 374 h 794"/>
                <a:gd name="T80" fmla="*/ 104 w 498"/>
                <a:gd name="T81" fmla="*/ 292 h 794"/>
                <a:gd name="T82" fmla="*/ 72 w 498"/>
                <a:gd name="T83" fmla="*/ 198 h 794"/>
                <a:gd name="T84" fmla="*/ 38 w 498"/>
                <a:gd name="T85" fmla="*/ 86 h 794"/>
                <a:gd name="T86" fmla="*/ 0 w 498"/>
                <a:gd name="T87" fmla="*/ 226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98" h="794">
                  <a:moveTo>
                    <a:pt x="0" y="226"/>
                  </a:moveTo>
                  <a:lnTo>
                    <a:pt x="0" y="226"/>
                  </a:lnTo>
                  <a:lnTo>
                    <a:pt x="8" y="254"/>
                  </a:lnTo>
                  <a:lnTo>
                    <a:pt x="30" y="324"/>
                  </a:lnTo>
                  <a:lnTo>
                    <a:pt x="46" y="372"/>
                  </a:lnTo>
                  <a:lnTo>
                    <a:pt x="66" y="424"/>
                  </a:lnTo>
                  <a:lnTo>
                    <a:pt x="90" y="480"/>
                  </a:lnTo>
                  <a:lnTo>
                    <a:pt x="118" y="536"/>
                  </a:lnTo>
                  <a:lnTo>
                    <a:pt x="150" y="592"/>
                  </a:lnTo>
                  <a:lnTo>
                    <a:pt x="166" y="618"/>
                  </a:lnTo>
                  <a:lnTo>
                    <a:pt x="184" y="644"/>
                  </a:lnTo>
                  <a:lnTo>
                    <a:pt x="204" y="668"/>
                  </a:lnTo>
                  <a:lnTo>
                    <a:pt x="224" y="692"/>
                  </a:lnTo>
                  <a:lnTo>
                    <a:pt x="244" y="712"/>
                  </a:lnTo>
                  <a:lnTo>
                    <a:pt x="266" y="732"/>
                  </a:lnTo>
                  <a:lnTo>
                    <a:pt x="288" y="750"/>
                  </a:lnTo>
                  <a:lnTo>
                    <a:pt x="312" y="764"/>
                  </a:lnTo>
                  <a:lnTo>
                    <a:pt x="338" y="776"/>
                  </a:lnTo>
                  <a:lnTo>
                    <a:pt x="362" y="786"/>
                  </a:lnTo>
                  <a:lnTo>
                    <a:pt x="390" y="792"/>
                  </a:lnTo>
                  <a:lnTo>
                    <a:pt x="416" y="794"/>
                  </a:lnTo>
                  <a:lnTo>
                    <a:pt x="446" y="792"/>
                  </a:lnTo>
                  <a:lnTo>
                    <a:pt x="474" y="786"/>
                  </a:lnTo>
                  <a:lnTo>
                    <a:pt x="474" y="786"/>
                  </a:lnTo>
                  <a:lnTo>
                    <a:pt x="480" y="770"/>
                  </a:lnTo>
                  <a:lnTo>
                    <a:pt x="488" y="722"/>
                  </a:lnTo>
                  <a:lnTo>
                    <a:pt x="492" y="688"/>
                  </a:lnTo>
                  <a:lnTo>
                    <a:pt x="496" y="648"/>
                  </a:lnTo>
                  <a:lnTo>
                    <a:pt x="498" y="604"/>
                  </a:lnTo>
                  <a:lnTo>
                    <a:pt x="496" y="554"/>
                  </a:lnTo>
                  <a:lnTo>
                    <a:pt x="492" y="500"/>
                  </a:lnTo>
                  <a:lnTo>
                    <a:pt x="484" y="444"/>
                  </a:lnTo>
                  <a:lnTo>
                    <a:pt x="472" y="384"/>
                  </a:lnTo>
                  <a:lnTo>
                    <a:pt x="464" y="354"/>
                  </a:lnTo>
                  <a:lnTo>
                    <a:pt x="456" y="324"/>
                  </a:lnTo>
                  <a:lnTo>
                    <a:pt x="444" y="292"/>
                  </a:lnTo>
                  <a:lnTo>
                    <a:pt x="432" y="260"/>
                  </a:lnTo>
                  <a:lnTo>
                    <a:pt x="418" y="230"/>
                  </a:lnTo>
                  <a:lnTo>
                    <a:pt x="402" y="198"/>
                  </a:lnTo>
                  <a:lnTo>
                    <a:pt x="384" y="166"/>
                  </a:lnTo>
                  <a:lnTo>
                    <a:pt x="364" y="134"/>
                  </a:lnTo>
                  <a:lnTo>
                    <a:pt x="342" y="102"/>
                  </a:lnTo>
                  <a:lnTo>
                    <a:pt x="320" y="70"/>
                  </a:lnTo>
                  <a:lnTo>
                    <a:pt x="250" y="118"/>
                  </a:lnTo>
                  <a:lnTo>
                    <a:pt x="250" y="118"/>
                  </a:lnTo>
                  <a:lnTo>
                    <a:pt x="260" y="136"/>
                  </a:lnTo>
                  <a:lnTo>
                    <a:pt x="290" y="188"/>
                  </a:lnTo>
                  <a:lnTo>
                    <a:pt x="330" y="264"/>
                  </a:lnTo>
                  <a:lnTo>
                    <a:pt x="350" y="306"/>
                  </a:lnTo>
                  <a:lnTo>
                    <a:pt x="372" y="352"/>
                  </a:lnTo>
                  <a:lnTo>
                    <a:pt x="392" y="398"/>
                  </a:lnTo>
                  <a:lnTo>
                    <a:pt x="408" y="442"/>
                  </a:lnTo>
                  <a:lnTo>
                    <a:pt x="424" y="486"/>
                  </a:lnTo>
                  <a:lnTo>
                    <a:pt x="434" y="528"/>
                  </a:lnTo>
                  <a:lnTo>
                    <a:pt x="436" y="546"/>
                  </a:lnTo>
                  <a:lnTo>
                    <a:pt x="438" y="564"/>
                  </a:lnTo>
                  <a:lnTo>
                    <a:pt x="438" y="582"/>
                  </a:lnTo>
                  <a:lnTo>
                    <a:pt x="436" y="596"/>
                  </a:lnTo>
                  <a:lnTo>
                    <a:pt x="434" y="610"/>
                  </a:lnTo>
                  <a:lnTo>
                    <a:pt x="428" y="622"/>
                  </a:lnTo>
                  <a:lnTo>
                    <a:pt x="422" y="632"/>
                  </a:lnTo>
                  <a:lnTo>
                    <a:pt x="412" y="638"/>
                  </a:lnTo>
                  <a:lnTo>
                    <a:pt x="412" y="638"/>
                  </a:lnTo>
                  <a:lnTo>
                    <a:pt x="404" y="642"/>
                  </a:lnTo>
                  <a:lnTo>
                    <a:pt x="392" y="642"/>
                  </a:lnTo>
                  <a:lnTo>
                    <a:pt x="378" y="642"/>
                  </a:lnTo>
                  <a:lnTo>
                    <a:pt x="360" y="640"/>
                  </a:lnTo>
                  <a:lnTo>
                    <a:pt x="340" y="632"/>
                  </a:lnTo>
                  <a:lnTo>
                    <a:pt x="316" y="620"/>
                  </a:lnTo>
                  <a:lnTo>
                    <a:pt x="290" y="602"/>
                  </a:lnTo>
                  <a:lnTo>
                    <a:pt x="276" y="590"/>
                  </a:lnTo>
                  <a:lnTo>
                    <a:pt x="262" y="576"/>
                  </a:lnTo>
                  <a:lnTo>
                    <a:pt x="248" y="560"/>
                  </a:lnTo>
                  <a:lnTo>
                    <a:pt x="232" y="542"/>
                  </a:lnTo>
                  <a:lnTo>
                    <a:pt x="216" y="520"/>
                  </a:lnTo>
                  <a:lnTo>
                    <a:pt x="202" y="498"/>
                  </a:lnTo>
                  <a:lnTo>
                    <a:pt x="186" y="470"/>
                  </a:lnTo>
                  <a:lnTo>
                    <a:pt x="170" y="442"/>
                  </a:lnTo>
                  <a:lnTo>
                    <a:pt x="154" y="410"/>
                  </a:lnTo>
                  <a:lnTo>
                    <a:pt x="136" y="374"/>
                  </a:lnTo>
                  <a:lnTo>
                    <a:pt x="120" y="336"/>
                  </a:lnTo>
                  <a:lnTo>
                    <a:pt x="104" y="292"/>
                  </a:lnTo>
                  <a:lnTo>
                    <a:pt x="88" y="246"/>
                  </a:lnTo>
                  <a:lnTo>
                    <a:pt x="72" y="198"/>
                  </a:lnTo>
                  <a:lnTo>
                    <a:pt x="54" y="144"/>
                  </a:lnTo>
                  <a:lnTo>
                    <a:pt x="38" y="86"/>
                  </a:lnTo>
                  <a:lnTo>
                    <a:pt x="16" y="0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254"/>
            <p:cNvSpPr>
              <a:spLocks/>
            </p:cNvSpPr>
            <p:nvPr userDrawn="1"/>
          </p:nvSpPr>
          <p:spPr bwMode="auto">
            <a:xfrm>
              <a:off x="4145" y="-3744"/>
              <a:ext cx="1262" cy="1124"/>
            </a:xfrm>
            <a:custGeom>
              <a:avLst/>
              <a:gdLst>
                <a:gd name="T0" fmla="*/ 50 w 1262"/>
                <a:gd name="T1" fmla="*/ 548 h 1124"/>
                <a:gd name="T2" fmla="*/ 114 w 1262"/>
                <a:gd name="T3" fmla="*/ 700 h 1124"/>
                <a:gd name="T4" fmla="*/ 126 w 1262"/>
                <a:gd name="T5" fmla="*/ 912 h 1124"/>
                <a:gd name="T6" fmla="*/ 110 w 1262"/>
                <a:gd name="T7" fmla="*/ 1024 h 1124"/>
                <a:gd name="T8" fmla="*/ 124 w 1262"/>
                <a:gd name="T9" fmla="*/ 1114 h 1124"/>
                <a:gd name="T10" fmla="*/ 166 w 1262"/>
                <a:gd name="T11" fmla="*/ 1120 h 1124"/>
                <a:gd name="T12" fmla="*/ 244 w 1262"/>
                <a:gd name="T13" fmla="*/ 1056 h 1124"/>
                <a:gd name="T14" fmla="*/ 318 w 1262"/>
                <a:gd name="T15" fmla="*/ 960 h 1124"/>
                <a:gd name="T16" fmla="*/ 374 w 1262"/>
                <a:gd name="T17" fmla="*/ 764 h 1124"/>
                <a:gd name="T18" fmla="*/ 508 w 1262"/>
                <a:gd name="T19" fmla="*/ 822 h 1124"/>
                <a:gd name="T20" fmla="*/ 612 w 1262"/>
                <a:gd name="T21" fmla="*/ 828 h 1124"/>
                <a:gd name="T22" fmla="*/ 672 w 1262"/>
                <a:gd name="T23" fmla="*/ 790 h 1124"/>
                <a:gd name="T24" fmla="*/ 700 w 1262"/>
                <a:gd name="T25" fmla="*/ 698 h 1124"/>
                <a:gd name="T26" fmla="*/ 752 w 1262"/>
                <a:gd name="T27" fmla="*/ 690 h 1124"/>
                <a:gd name="T28" fmla="*/ 852 w 1262"/>
                <a:gd name="T29" fmla="*/ 684 h 1124"/>
                <a:gd name="T30" fmla="*/ 898 w 1262"/>
                <a:gd name="T31" fmla="*/ 644 h 1124"/>
                <a:gd name="T32" fmla="*/ 928 w 1262"/>
                <a:gd name="T33" fmla="*/ 562 h 1124"/>
                <a:gd name="T34" fmla="*/ 986 w 1262"/>
                <a:gd name="T35" fmla="*/ 534 h 1124"/>
                <a:gd name="T36" fmla="*/ 1142 w 1262"/>
                <a:gd name="T37" fmla="*/ 564 h 1124"/>
                <a:gd name="T38" fmla="*/ 1208 w 1262"/>
                <a:gd name="T39" fmla="*/ 556 h 1124"/>
                <a:gd name="T40" fmla="*/ 1260 w 1262"/>
                <a:gd name="T41" fmla="*/ 518 h 1124"/>
                <a:gd name="T42" fmla="*/ 1224 w 1262"/>
                <a:gd name="T43" fmla="*/ 442 h 1124"/>
                <a:gd name="T44" fmla="*/ 1142 w 1262"/>
                <a:gd name="T45" fmla="*/ 330 h 1124"/>
                <a:gd name="T46" fmla="*/ 974 w 1262"/>
                <a:gd name="T47" fmla="*/ 134 h 1124"/>
                <a:gd name="T48" fmla="*/ 754 w 1262"/>
                <a:gd name="T49" fmla="*/ 28 h 1124"/>
                <a:gd name="T50" fmla="*/ 600 w 1262"/>
                <a:gd name="T51" fmla="*/ 2 h 1124"/>
                <a:gd name="T52" fmla="*/ 560 w 1262"/>
                <a:gd name="T53" fmla="*/ 22 h 1124"/>
                <a:gd name="T54" fmla="*/ 550 w 1262"/>
                <a:gd name="T55" fmla="*/ 58 h 1124"/>
                <a:gd name="T56" fmla="*/ 584 w 1262"/>
                <a:gd name="T57" fmla="*/ 86 h 1124"/>
                <a:gd name="T58" fmla="*/ 746 w 1262"/>
                <a:gd name="T59" fmla="*/ 136 h 1124"/>
                <a:gd name="T60" fmla="*/ 898 w 1262"/>
                <a:gd name="T61" fmla="*/ 214 h 1124"/>
                <a:gd name="T62" fmla="*/ 1014 w 1262"/>
                <a:gd name="T63" fmla="*/ 336 h 1124"/>
                <a:gd name="T64" fmla="*/ 1036 w 1262"/>
                <a:gd name="T65" fmla="*/ 398 h 1124"/>
                <a:gd name="T66" fmla="*/ 998 w 1262"/>
                <a:gd name="T67" fmla="*/ 430 h 1124"/>
                <a:gd name="T68" fmla="*/ 902 w 1262"/>
                <a:gd name="T69" fmla="*/ 390 h 1124"/>
                <a:gd name="T70" fmla="*/ 748 w 1262"/>
                <a:gd name="T71" fmla="*/ 236 h 1124"/>
                <a:gd name="T72" fmla="*/ 664 w 1262"/>
                <a:gd name="T73" fmla="*/ 196 h 1124"/>
                <a:gd name="T74" fmla="*/ 614 w 1262"/>
                <a:gd name="T75" fmla="*/ 202 h 1124"/>
                <a:gd name="T76" fmla="*/ 640 w 1262"/>
                <a:gd name="T77" fmla="*/ 258 h 1124"/>
                <a:gd name="T78" fmla="*/ 752 w 1262"/>
                <a:gd name="T79" fmla="*/ 368 h 1124"/>
                <a:gd name="T80" fmla="*/ 814 w 1262"/>
                <a:gd name="T81" fmla="*/ 480 h 1124"/>
                <a:gd name="T82" fmla="*/ 808 w 1262"/>
                <a:gd name="T83" fmla="*/ 540 h 1124"/>
                <a:gd name="T84" fmla="*/ 778 w 1262"/>
                <a:gd name="T85" fmla="*/ 562 h 1124"/>
                <a:gd name="T86" fmla="*/ 682 w 1262"/>
                <a:gd name="T87" fmla="*/ 520 h 1124"/>
                <a:gd name="T88" fmla="*/ 532 w 1262"/>
                <a:gd name="T89" fmla="*/ 348 h 1124"/>
                <a:gd name="T90" fmla="*/ 366 w 1262"/>
                <a:gd name="T91" fmla="*/ 148 h 1124"/>
                <a:gd name="T92" fmla="*/ 506 w 1262"/>
                <a:gd name="T93" fmla="*/ 414 h 1124"/>
                <a:gd name="T94" fmla="*/ 560 w 1262"/>
                <a:gd name="T95" fmla="*/ 604 h 1124"/>
                <a:gd name="T96" fmla="*/ 546 w 1262"/>
                <a:gd name="T97" fmla="*/ 678 h 1124"/>
                <a:gd name="T98" fmla="*/ 504 w 1262"/>
                <a:gd name="T99" fmla="*/ 686 h 1124"/>
                <a:gd name="T100" fmla="*/ 410 w 1262"/>
                <a:gd name="T101" fmla="*/ 620 h 1124"/>
                <a:gd name="T102" fmla="*/ 300 w 1262"/>
                <a:gd name="T103" fmla="*/ 360 h 1124"/>
                <a:gd name="T104" fmla="*/ 262 w 1262"/>
                <a:gd name="T105" fmla="*/ 422 h 1124"/>
                <a:gd name="T106" fmla="*/ 284 w 1262"/>
                <a:gd name="T107" fmla="*/ 710 h 1124"/>
                <a:gd name="T108" fmla="*/ 258 w 1262"/>
                <a:gd name="T109" fmla="*/ 832 h 1124"/>
                <a:gd name="T110" fmla="*/ 238 w 1262"/>
                <a:gd name="T111" fmla="*/ 748 h 1124"/>
                <a:gd name="T112" fmla="*/ 188 w 1262"/>
                <a:gd name="T113" fmla="*/ 590 h 1124"/>
                <a:gd name="T114" fmla="*/ 70 w 1262"/>
                <a:gd name="T115" fmla="*/ 438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62" h="1124">
                  <a:moveTo>
                    <a:pt x="0" y="476"/>
                  </a:moveTo>
                  <a:lnTo>
                    <a:pt x="0" y="476"/>
                  </a:lnTo>
                  <a:lnTo>
                    <a:pt x="8" y="484"/>
                  </a:lnTo>
                  <a:lnTo>
                    <a:pt x="26" y="510"/>
                  </a:lnTo>
                  <a:lnTo>
                    <a:pt x="50" y="548"/>
                  </a:lnTo>
                  <a:lnTo>
                    <a:pt x="64" y="574"/>
                  </a:lnTo>
                  <a:lnTo>
                    <a:pt x="78" y="600"/>
                  </a:lnTo>
                  <a:lnTo>
                    <a:pt x="90" y="632"/>
                  </a:lnTo>
                  <a:lnTo>
                    <a:pt x="102" y="664"/>
                  </a:lnTo>
                  <a:lnTo>
                    <a:pt x="114" y="700"/>
                  </a:lnTo>
                  <a:lnTo>
                    <a:pt x="122" y="740"/>
                  </a:lnTo>
                  <a:lnTo>
                    <a:pt x="128" y="780"/>
                  </a:lnTo>
                  <a:lnTo>
                    <a:pt x="132" y="822"/>
                  </a:lnTo>
                  <a:lnTo>
                    <a:pt x="130" y="866"/>
                  </a:lnTo>
                  <a:lnTo>
                    <a:pt x="126" y="912"/>
                  </a:lnTo>
                  <a:lnTo>
                    <a:pt x="126" y="912"/>
                  </a:lnTo>
                  <a:lnTo>
                    <a:pt x="122" y="930"/>
                  </a:lnTo>
                  <a:lnTo>
                    <a:pt x="114" y="970"/>
                  </a:lnTo>
                  <a:lnTo>
                    <a:pt x="112" y="996"/>
                  </a:lnTo>
                  <a:lnTo>
                    <a:pt x="110" y="1024"/>
                  </a:lnTo>
                  <a:lnTo>
                    <a:pt x="108" y="1052"/>
                  </a:lnTo>
                  <a:lnTo>
                    <a:pt x="110" y="1076"/>
                  </a:lnTo>
                  <a:lnTo>
                    <a:pt x="116" y="1098"/>
                  </a:lnTo>
                  <a:lnTo>
                    <a:pt x="120" y="1106"/>
                  </a:lnTo>
                  <a:lnTo>
                    <a:pt x="124" y="1114"/>
                  </a:lnTo>
                  <a:lnTo>
                    <a:pt x="130" y="1118"/>
                  </a:lnTo>
                  <a:lnTo>
                    <a:pt x="136" y="1122"/>
                  </a:lnTo>
                  <a:lnTo>
                    <a:pt x="146" y="1124"/>
                  </a:lnTo>
                  <a:lnTo>
                    <a:pt x="154" y="1122"/>
                  </a:lnTo>
                  <a:lnTo>
                    <a:pt x="166" y="1120"/>
                  </a:lnTo>
                  <a:lnTo>
                    <a:pt x="178" y="1112"/>
                  </a:lnTo>
                  <a:lnTo>
                    <a:pt x="192" y="1104"/>
                  </a:lnTo>
                  <a:lnTo>
                    <a:pt x="208" y="1092"/>
                  </a:lnTo>
                  <a:lnTo>
                    <a:pt x="226" y="1076"/>
                  </a:lnTo>
                  <a:lnTo>
                    <a:pt x="244" y="1056"/>
                  </a:lnTo>
                  <a:lnTo>
                    <a:pt x="288" y="1006"/>
                  </a:lnTo>
                  <a:lnTo>
                    <a:pt x="288" y="1006"/>
                  </a:lnTo>
                  <a:lnTo>
                    <a:pt x="296" y="996"/>
                  </a:lnTo>
                  <a:lnTo>
                    <a:pt x="306" y="982"/>
                  </a:lnTo>
                  <a:lnTo>
                    <a:pt x="318" y="960"/>
                  </a:lnTo>
                  <a:lnTo>
                    <a:pt x="330" y="930"/>
                  </a:lnTo>
                  <a:lnTo>
                    <a:pt x="344" y="888"/>
                  </a:lnTo>
                  <a:lnTo>
                    <a:pt x="360" y="832"/>
                  </a:lnTo>
                  <a:lnTo>
                    <a:pt x="374" y="764"/>
                  </a:lnTo>
                  <a:lnTo>
                    <a:pt x="374" y="764"/>
                  </a:lnTo>
                  <a:lnTo>
                    <a:pt x="388" y="772"/>
                  </a:lnTo>
                  <a:lnTo>
                    <a:pt x="426" y="792"/>
                  </a:lnTo>
                  <a:lnTo>
                    <a:pt x="450" y="802"/>
                  </a:lnTo>
                  <a:lnTo>
                    <a:pt x="478" y="812"/>
                  </a:lnTo>
                  <a:lnTo>
                    <a:pt x="508" y="822"/>
                  </a:lnTo>
                  <a:lnTo>
                    <a:pt x="538" y="828"/>
                  </a:lnTo>
                  <a:lnTo>
                    <a:pt x="568" y="832"/>
                  </a:lnTo>
                  <a:lnTo>
                    <a:pt x="584" y="832"/>
                  </a:lnTo>
                  <a:lnTo>
                    <a:pt x="598" y="830"/>
                  </a:lnTo>
                  <a:lnTo>
                    <a:pt x="612" y="828"/>
                  </a:lnTo>
                  <a:lnTo>
                    <a:pt x="626" y="824"/>
                  </a:lnTo>
                  <a:lnTo>
                    <a:pt x="638" y="818"/>
                  </a:lnTo>
                  <a:lnTo>
                    <a:pt x="650" y="810"/>
                  </a:lnTo>
                  <a:lnTo>
                    <a:pt x="662" y="800"/>
                  </a:lnTo>
                  <a:lnTo>
                    <a:pt x="672" y="790"/>
                  </a:lnTo>
                  <a:lnTo>
                    <a:pt x="680" y="776"/>
                  </a:lnTo>
                  <a:lnTo>
                    <a:pt x="688" y="760"/>
                  </a:lnTo>
                  <a:lnTo>
                    <a:pt x="694" y="742"/>
                  </a:lnTo>
                  <a:lnTo>
                    <a:pt x="698" y="720"/>
                  </a:lnTo>
                  <a:lnTo>
                    <a:pt x="700" y="698"/>
                  </a:lnTo>
                  <a:lnTo>
                    <a:pt x="702" y="670"/>
                  </a:lnTo>
                  <a:lnTo>
                    <a:pt x="702" y="670"/>
                  </a:lnTo>
                  <a:lnTo>
                    <a:pt x="710" y="676"/>
                  </a:lnTo>
                  <a:lnTo>
                    <a:pt x="734" y="684"/>
                  </a:lnTo>
                  <a:lnTo>
                    <a:pt x="752" y="690"/>
                  </a:lnTo>
                  <a:lnTo>
                    <a:pt x="770" y="694"/>
                  </a:lnTo>
                  <a:lnTo>
                    <a:pt x="790" y="696"/>
                  </a:lnTo>
                  <a:lnTo>
                    <a:pt x="810" y="696"/>
                  </a:lnTo>
                  <a:lnTo>
                    <a:pt x="830" y="692"/>
                  </a:lnTo>
                  <a:lnTo>
                    <a:pt x="852" y="684"/>
                  </a:lnTo>
                  <a:lnTo>
                    <a:pt x="862" y="678"/>
                  </a:lnTo>
                  <a:lnTo>
                    <a:pt x="870" y="672"/>
                  </a:lnTo>
                  <a:lnTo>
                    <a:pt x="880" y="664"/>
                  </a:lnTo>
                  <a:lnTo>
                    <a:pt x="890" y="654"/>
                  </a:lnTo>
                  <a:lnTo>
                    <a:pt x="898" y="644"/>
                  </a:lnTo>
                  <a:lnTo>
                    <a:pt x="906" y="630"/>
                  </a:lnTo>
                  <a:lnTo>
                    <a:pt x="912" y="616"/>
                  </a:lnTo>
                  <a:lnTo>
                    <a:pt x="918" y="600"/>
                  </a:lnTo>
                  <a:lnTo>
                    <a:pt x="924" y="582"/>
                  </a:lnTo>
                  <a:lnTo>
                    <a:pt x="928" y="562"/>
                  </a:lnTo>
                  <a:lnTo>
                    <a:pt x="932" y="540"/>
                  </a:lnTo>
                  <a:lnTo>
                    <a:pt x="936" y="514"/>
                  </a:lnTo>
                  <a:lnTo>
                    <a:pt x="936" y="514"/>
                  </a:lnTo>
                  <a:lnTo>
                    <a:pt x="960" y="524"/>
                  </a:lnTo>
                  <a:lnTo>
                    <a:pt x="986" y="534"/>
                  </a:lnTo>
                  <a:lnTo>
                    <a:pt x="1020" y="544"/>
                  </a:lnTo>
                  <a:lnTo>
                    <a:pt x="1058" y="554"/>
                  </a:lnTo>
                  <a:lnTo>
                    <a:pt x="1100" y="562"/>
                  </a:lnTo>
                  <a:lnTo>
                    <a:pt x="1122" y="564"/>
                  </a:lnTo>
                  <a:lnTo>
                    <a:pt x="1142" y="564"/>
                  </a:lnTo>
                  <a:lnTo>
                    <a:pt x="1164" y="564"/>
                  </a:lnTo>
                  <a:lnTo>
                    <a:pt x="1184" y="562"/>
                  </a:lnTo>
                  <a:lnTo>
                    <a:pt x="1184" y="562"/>
                  </a:lnTo>
                  <a:lnTo>
                    <a:pt x="1192" y="560"/>
                  </a:lnTo>
                  <a:lnTo>
                    <a:pt x="1208" y="556"/>
                  </a:lnTo>
                  <a:lnTo>
                    <a:pt x="1228" y="548"/>
                  </a:lnTo>
                  <a:lnTo>
                    <a:pt x="1238" y="542"/>
                  </a:lnTo>
                  <a:lnTo>
                    <a:pt x="1248" y="536"/>
                  </a:lnTo>
                  <a:lnTo>
                    <a:pt x="1256" y="528"/>
                  </a:lnTo>
                  <a:lnTo>
                    <a:pt x="1260" y="518"/>
                  </a:lnTo>
                  <a:lnTo>
                    <a:pt x="1262" y="506"/>
                  </a:lnTo>
                  <a:lnTo>
                    <a:pt x="1260" y="492"/>
                  </a:lnTo>
                  <a:lnTo>
                    <a:pt x="1254" y="478"/>
                  </a:lnTo>
                  <a:lnTo>
                    <a:pt x="1242" y="462"/>
                  </a:lnTo>
                  <a:lnTo>
                    <a:pt x="1224" y="442"/>
                  </a:lnTo>
                  <a:lnTo>
                    <a:pt x="1200" y="422"/>
                  </a:lnTo>
                  <a:lnTo>
                    <a:pt x="1200" y="422"/>
                  </a:lnTo>
                  <a:lnTo>
                    <a:pt x="1186" y="396"/>
                  </a:lnTo>
                  <a:lnTo>
                    <a:pt x="1168" y="368"/>
                  </a:lnTo>
                  <a:lnTo>
                    <a:pt x="1142" y="330"/>
                  </a:lnTo>
                  <a:lnTo>
                    <a:pt x="1110" y="286"/>
                  </a:lnTo>
                  <a:lnTo>
                    <a:pt x="1072" y="238"/>
                  </a:lnTo>
                  <a:lnTo>
                    <a:pt x="1026" y="186"/>
                  </a:lnTo>
                  <a:lnTo>
                    <a:pt x="974" y="134"/>
                  </a:lnTo>
                  <a:lnTo>
                    <a:pt x="974" y="134"/>
                  </a:lnTo>
                  <a:lnTo>
                    <a:pt x="928" y="108"/>
                  </a:lnTo>
                  <a:lnTo>
                    <a:pt x="880" y="82"/>
                  </a:lnTo>
                  <a:lnTo>
                    <a:pt x="820" y="54"/>
                  </a:lnTo>
                  <a:lnTo>
                    <a:pt x="788" y="40"/>
                  </a:lnTo>
                  <a:lnTo>
                    <a:pt x="754" y="28"/>
                  </a:lnTo>
                  <a:lnTo>
                    <a:pt x="722" y="16"/>
                  </a:lnTo>
                  <a:lnTo>
                    <a:pt x="688" y="8"/>
                  </a:lnTo>
                  <a:lnTo>
                    <a:pt x="658" y="2"/>
                  </a:lnTo>
                  <a:lnTo>
                    <a:pt x="628" y="0"/>
                  </a:lnTo>
                  <a:lnTo>
                    <a:pt x="600" y="2"/>
                  </a:lnTo>
                  <a:lnTo>
                    <a:pt x="588" y="4"/>
                  </a:lnTo>
                  <a:lnTo>
                    <a:pt x="578" y="8"/>
                  </a:lnTo>
                  <a:lnTo>
                    <a:pt x="578" y="8"/>
                  </a:lnTo>
                  <a:lnTo>
                    <a:pt x="568" y="16"/>
                  </a:lnTo>
                  <a:lnTo>
                    <a:pt x="560" y="22"/>
                  </a:lnTo>
                  <a:lnTo>
                    <a:pt x="552" y="32"/>
                  </a:lnTo>
                  <a:lnTo>
                    <a:pt x="550" y="38"/>
                  </a:lnTo>
                  <a:lnTo>
                    <a:pt x="548" y="44"/>
                  </a:lnTo>
                  <a:lnTo>
                    <a:pt x="548" y="52"/>
                  </a:lnTo>
                  <a:lnTo>
                    <a:pt x="550" y="58"/>
                  </a:lnTo>
                  <a:lnTo>
                    <a:pt x="556" y="64"/>
                  </a:lnTo>
                  <a:lnTo>
                    <a:pt x="562" y="72"/>
                  </a:lnTo>
                  <a:lnTo>
                    <a:pt x="572" y="80"/>
                  </a:lnTo>
                  <a:lnTo>
                    <a:pt x="584" y="86"/>
                  </a:lnTo>
                  <a:lnTo>
                    <a:pt x="584" y="86"/>
                  </a:lnTo>
                  <a:lnTo>
                    <a:pt x="600" y="94"/>
                  </a:lnTo>
                  <a:lnTo>
                    <a:pt x="620" y="100"/>
                  </a:lnTo>
                  <a:lnTo>
                    <a:pt x="664" y="112"/>
                  </a:lnTo>
                  <a:lnTo>
                    <a:pt x="718" y="128"/>
                  </a:lnTo>
                  <a:lnTo>
                    <a:pt x="746" y="136"/>
                  </a:lnTo>
                  <a:lnTo>
                    <a:pt x="776" y="146"/>
                  </a:lnTo>
                  <a:lnTo>
                    <a:pt x="806" y="160"/>
                  </a:lnTo>
                  <a:lnTo>
                    <a:pt x="836" y="174"/>
                  </a:lnTo>
                  <a:lnTo>
                    <a:pt x="868" y="192"/>
                  </a:lnTo>
                  <a:lnTo>
                    <a:pt x="898" y="214"/>
                  </a:lnTo>
                  <a:lnTo>
                    <a:pt x="928" y="238"/>
                  </a:lnTo>
                  <a:lnTo>
                    <a:pt x="958" y="266"/>
                  </a:lnTo>
                  <a:lnTo>
                    <a:pt x="986" y="298"/>
                  </a:lnTo>
                  <a:lnTo>
                    <a:pt x="1014" y="336"/>
                  </a:lnTo>
                  <a:lnTo>
                    <a:pt x="1014" y="336"/>
                  </a:lnTo>
                  <a:lnTo>
                    <a:pt x="1016" y="342"/>
                  </a:lnTo>
                  <a:lnTo>
                    <a:pt x="1024" y="356"/>
                  </a:lnTo>
                  <a:lnTo>
                    <a:pt x="1034" y="376"/>
                  </a:lnTo>
                  <a:lnTo>
                    <a:pt x="1036" y="388"/>
                  </a:lnTo>
                  <a:lnTo>
                    <a:pt x="1036" y="398"/>
                  </a:lnTo>
                  <a:lnTo>
                    <a:pt x="1036" y="408"/>
                  </a:lnTo>
                  <a:lnTo>
                    <a:pt x="1032" y="416"/>
                  </a:lnTo>
                  <a:lnTo>
                    <a:pt x="1024" y="424"/>
                  </a:lnTo>
                  <a:lnTo>
                    <a:pt x="1014" y="428"/>
                  </a:lnTo>
                  <a:lnTo>
                    <a:pt x="998" y="430"/>
                  </a:lnTo>
                  <a:lnTo>
                    <a:pt x="978" y="428"/>
                  </a:lnTo>
                  <a:lnTo>
                    <a:pt x="952" y="424"/>
                  </a:lnTo>
                  <a:lnTo>
                    <a:pt x="920" y="414"/>
                  </a:lnTo>
                  <a:lnTo>
                    <a:pt x="920" y="414"/>
                  </a:lnTo>
                  <a:lnTo>
                    <a:pt x="902" y="390"/>
                  </a:lnTo>
                  <a:lnTo>
                    <a:pt x="880" y="364"/>
                  </a:lnTo>
                  <a:lnTo>
                    <a:pt x="852" y="332"/>
                  </a:lnTo>
                  <a:lnTo>
                    <a:pt x="820" y="300"/>
                  </a:lnTo>
                  <a:lnTo>
                    <a:pt x="786" y="266"/>
                  </a:lnTo>
                  <a:lnTo>
                    <a:pt x="748" y="236"/>
                  </a:lnTo>
                  <a:lnTo>
                    <a:pt x="728" y="222"/>
                  </a:lnTo>
                  <a:lnTo>
                    <a:pt x="710" y="212"/>
                  </a:lnTo>
                  <a:lnTo>
                    <a:pt x="710" y="212"/>
                  </a:lnTo>
                  <a:lnTo>
                    <a:pt x="686" y="202"/>
                  </a:lnTo>
                  <a:lnTo>
                    <a:pt x="664" y="196"/>
                  </a:lnTo>
                  <a:lnTo>
                    <a:pt x="642" y="190"/>
                  </a:lnTo>
                  <a:lnTo>
                    <a:pt x="632" y="190"/>
                  </a:lnTo>
                  <a:lnTo>
                    <a:pt x="624" y="192"/>
                  </a:lnTo>
                  <a:lnTo>
                    <a:pt x="618" y="196"/>
                  </a:lnTo>
                  <a:lnTo>
                    <a:pt x="614" y="202"/>
                  </a:lnTo>
                  <a:lnTo>
                    <a:pt x="614" y="210"/>
                  </a:lnTo>
                  <a:lnTo>
                    <a:pt x="618" y="222"/>
                  </a:lnTo>
                  <a:lnTo>
                    <a:pt x="626" y="238"/>
                  </a:lnTo>
                  <a:lnTo>
                    <a:pt x="640" y="258"/>
                  </a:lnTo>
                  <a:lnTo>
                    <a:pt x="640" y="258"/>
                  </a:lnTo>
                  <a:lnTo>
                    <a:pt x="650" y="266"/>
                  </a:lnTo>
                  <a:lnTo>
                    <a:pt x="676" y="290"/>
                  </a:lnTo>
                  <a:lnTo>
                    <a:pt x="714" y="326"/>
                  </a:lnTo>
                  <a:lnTo>
                    <a:pt x="732" y="346"/>
                  </a:lnTo>
                  <a:lnTo>
                    <a:pt x="752" y="368"/>
                  </a:lnTo>
                  <a:lnTo>
                    <a:pt x="770" y="392"/>
                  </a:lnTo>
                  <a:lnTo>
                    <a:pt x="786" y="418"/>
                  </a:lnTo>
                  <a:lnTo>
                    <a:pt x="800" y="442"/>
                  </a:lnTo>
                  <a:lnTo>
                    <a:pt x="810" y="468"/>
                  </a:lnTo>
                  <a:lnTo>
                    <a:pt x="814" y="480"/>
                  </a:lnTo>
                  <a:lnTo>
                    <a:pt x="816" y="494"/>
                  </a:lnTo>
                  <a:lnTo>
                    <a:pt x="816" y="506"/>
                  </a:lnTo>
                  <a:lnTo>
                    <a:pt x="816" y="518"/>
                  </a:lnTo>
                  <a:lnTo>
                    <a:pt x="812" y="530"/>
                  </a:lnTo>
                  <a:lnTo>
                    <a:pt x="808" y="540"/>
                  </a:lnTo>
                  <a:lnTo>
                    <a:pt x="802" y="552"/>
                  </a:lnTo>
                  <a:lnTo>
                    <a:pt x="796" y="562"/>
                  </a:lnTo>
                  <a:lnTo>
                    <a:pt x="796" y="562"/>
                  </a:lnTo>
                  <a:lnTo>
                    <a:pt x="788" y="562"/>
                  </a:lnTo>
                  <a:lnTo>
                    <a:pt x="778" y="562"/>
                  </a:lnTo>
                  <a:lnTo>
                    <a:pt x="764" y="560"/>
                  </a:lnTo>
                  <a:lnTo>
                    <a:pt x="748" y="556"/>
                  </a:lnTo>
                  <a:lnTo>
                    <a:pt x="728" y="548"/>
                  </a:lnTo>
                  <a:lnTo>
                    <a:pt x="706" y="536"/>
                  </a:lnTo>
                  <a:lnTo>
                    <a:pt x="682" y="520"/>
                  </a:lnTo>
                  <a:lnTo>
                    <a:pt x="656" y="500"/>
                  </a:lnTo>
                  <a:lnTo>
                    <a:pt x="628" y="472"/>
                  </a:lnTo>
                  <a:lnTo>
                    <a:pt x="596" y="438"/>
                  </a:lnTo>
                  <a:lnTo>
                    <a:pt x="566" y="398"/>
                  </a:lnTo>
                  <a:lnTo>
                    <a:pt x="532" y="348"/>
                  </a:lnTo>
                  <a:lnTo>
                    <a:pt x="498" y="288"/>
                  </a:lnTo>
                  <a:lnTo>
                    <a:pt x="464" y="220"/>
                  </a:lnTo>
                  <a:lnTo>
                    <a:pt x="430" y="140"/>
                  </a:lnTo>
                  <a:lnTo>
                    <a:pt x="366" y="148"/>
                  </a:lnTo>
                  <a:lnTo>
                    <a:pt x="366" y="148"/>
                  </a:lnTo>
                  <a:lnTo>
                    <a:pt x="406" y="216"/>
                  </a:lnTo>
                  <a:lnTo>
                    <a:pt x="444" y="286"/>
                  </a:lnTo>
                  <a:lnTo>
                    <a:pt x="464" y="326"/>
                  </a:lnTo>
                  <a:lnTo>
                    <a:pt x="486" y="370"/>
                  </a:lnTo>
                  <a:lnTo>
                    <a:pt x="506" y="414"/>
                  </a:lnTo>
                  <a:lnTo>
                    <a:pt x="524" y="460"/>
                  </a:lnTo>
                  <a:lnTo>
                    <a:pt x="538" y="504"/>
                  </a:lnTo>
                  <a:lnTo>
                    <a:pt x="550" y="546"/>
                  </a:lnTo>
                  <a:lnTo>
                    <a:pt x="558" y="586"/>
                  </a:lnTo>
                  <a:lnTo>
                    <a:pt x="560" y="604"/>
                  </a:lnTo>
                  <a:lnTo>
                    <a:pt x="560" y="622"/>
                  </a:lnTo>
                  <a:lnTo>
                    <a:pt x="560" y="638"/>
                  </a:lnTo>
                  <a:lnTo>
                    <a:pt x="556" y="654"/>
                  </a:lnTo>
                  <a:lnTo>
                    <a:pt x="552" y="666"/>
                  </a:lnTo>
                  <a:lnTo>
                    <a:pt x="546" y="678"/>
                  </a:lnTo>
                  <a:lnTo>
                    <a:pt x="546" y="678"/>
                  </a:lnTo>
                  <a:lnTo>
                    <a:pt x="538" y="682"/>
                  </a:lnTo>
                  <a:lnTo>
                    <a:pt x="530" y="684"/>
                  </a:lnTo>
                  <a:lnTo>
                    <a:pt x="518" y="686"/>
                  </a:lnTo>
                  <a:lnTo>
                    <a:pt x="504" y="686"/>
                  </a:lnTo>
                  <a:lnTo>
                    <a:pt x="488" y="682"/>
                  </a:lnTo>
                  <a:lnTo>
                    <a:pt x="470" y="674"/>
                  </a:lnTo>
                  <a:lnTo>
                    <a:pt x="452" y="664"/>
                  </a:lnTo>
                  <a:lnTo>
                    <a:pt x="430" y="646"/>
                  </a:lnTo>
                  <a:lnTo>
                    <a:pt x="410" y="620"/>
                  </a:lnTo>
                  <a:lnTo>
                    <a:pt x="388" y="588"/>
                  </a:lnTo>
                  <a:lnTo>
                    <a:pt x="366" y="548"/>
                  </a:lnTo>
                  <a:lnTo>
                    <a:pt x="344" y="496"/>
                  </a:lnTo>
                  <a:lnTo>
                    <a:pt x="322" y="434"/>
                  </a:lnTo>
                  <a:lnTo>
                    <a:pt x="300" y="360"/>
                  </a:lnTo>
                  <a:lnTo>
                    <a:pt x="282" y="274"/>
                  </a:lnTo>
                  <a:lnTo>
                    <a:pt x="234" y="266"/>
                  </a:lnTo>
                  <a:lnTo>
                    <a:pt x="234" y="266"/>
                  </a:lnTo>
                  <a:lnTo>
                    <a:pt x="248" y="342"/>
                  </a:lnTo>
                  <a:lnTo>
                    <a:pt x="262" y="422"/>
                  </a:lnTo>
                  <a:lnTo>
                    <a:pt x="274" y="516"/>
                  </a:lnTo>
                  <a:lnTo>
                    <a:pt x="280" y="566"/>
                  </a:lnTo>
                  <a:lnTo>
                    <a:pt x="282" y="616"/>
                  </a:lnTo>
                  <a:lnTo>
                    <a:pt x="284" y="664"/>
                  </a:lnTo>
                  <a:lnTo>
                    <a:pt x="284" y="710"/>
                  </a:lnTo>
                  <a:lnTo>
                    <a:pt x="280" y="752"/>
                  </a:lnTo>
                  <a:lnTo>
                    <a:pt x="274" y="788"/>
                  </a:lnTo>
                  <a:lnTo>
                    <a:pt x="270" y="804"/>
                  </a:lnTo>
                  <a:lnTo>
                    <a:pt x="264" y="820"/>
                  </a:lnTo>
                  <a:lnTo>
                    <a:pt x="258" y="832"/>
                  </a:lnTo>
                  <a:lnTo>
                    <a:pt x="250" y="842"/>
                  </a:lnTo>
                  <a:lnTo>
                    <a:pt x="250" y="842"/>
                  </a:lnTo>
                  <a:lnTo>
                    <a:pt x="250" y="830"/>
                  </a:lnTo>
                  <a:lnTo>
                    <a:pt x="246" y="798"/>
                  </a:lnTo>
                  <a:lnTo>
                    <a:pt x="238" y="748"/>
                  </a:lnTo>
                  <a:lnTo>
                    <a:pt x="232" y="720"/>
                  </a:lnTo>
                  <a:lnTo>
                    <a:pt x="224" y="690"/>
                  </a:lnTo>
                  <a:lnTo>
                    <a:pt x="214" y="656"/>
                  </a:lnTo>
                  <a:lnTo>
                    <a:pt x="202" y="624"/>
                  </a:lnTo>
                  <a:lnTo>
                    <a:pt x="188" y="590"/>
                  </a:lnTo>
                  <a:lnTo>
                    <a:pt x="170" y="556"/>
                  </a:lnTo>
                  <a:lnTo>
                    <a:pt x="150" y="524"/>
                  </a:lnTo>
                  <a:lnTo>
                    <a:pt x="128" y="492"/>
                  </a:lnTo>
                  <a:lnTo>
                    <a:pt x="100" y="464"/>
                  </a:lnTo>
                  <a:lnTo>
                    <a:pt x="70" y="438"/>
                  </a:lnTo>
                  <a:lnTo>
                    <a:pt x="0" y="460"/>
                  </a:lnTo>
                  <a:lnTo>
                    <a:pt x="0" y="4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255"/>
            <p:cNvSpPr>
              <a:spLocks/>
            </p:cNvSpPr>
            <p:nvPr userDrawn="1"/>
          </p:nvSpPr>
          <p:spPr bwMode="auto">
            <a:xfrm>
              <a:off x="4145" y="-3744"/>
              <a:ext cx="1262" cy="1124"/>
            </a:xfrm>
            <a:custGeom>
              <a:avLst/>
              <a:gdLst>
                <a:gd name="T0" fmla="*/ 50 w 1262"/>
                <a:gd name="T1" fmla="*/ 548 h 1124"/>
                <a:gd name="T2" fmla="*/ 114 w 1262"/>
                <a:gd name="T3" fmla="*/ 700 h 1124"/>
                <a:gd name="T4" fmla="*/ 126 w 1262"/>
                <a:gd name="T5" fmla="*/ 912 h 1124"/>
                <a:gd name="T6" fmla="*/ 110 w 1262"/>
                <a:gd name="T7" fmla="*/ 1024 h 1124"/>
                <a:gd name="T8" fmla="*/ 124 w 1262"/>
                <a:gd name="T9" fmla="*/ 1114 h 1124"/>
                <a:gd name="T10" fmla="*/ 166 w 1262"/>
                <a:gd name="T11" fmla="*/ 1120 h 1124"/>
                <a:gd name="T12" fmla="*/ 244 w 1262"/>
                <a:gd name="T13" fmla="*/ 1056 h 1124"/>
                <a:gd name="T14" fmla="*/ 318 w 1262"/>
                <a:gd name="T15" fmla="*/ 960 h 1124"/>
                <a:gd name="T16" fmla="*/ 374 w 1262"/>
                <a:gd name="T17" fmla="*/ 764 h 1124"/>
                <a:gd name="T18" fmla="*/ 508 w 1262"/>
                <a:gd name="T19" fmla="*/ 822 h 1124"/>
                <a:gd name="T20" fmla="*/ 612 w 1262"/>
                <a:gd name="T21" fmla="*/ 828 h 1124"/>
                <a:gd name="T22" fmla="*/ 672 w 1262"/>
                <a:gd name="T23" fmla="*/ 790 h 1124"/>
                <a:gd name="T24" fmla="*/ 700 w 1262"/>
                <a:gd name="T25" fmla="*/ 698 h 1124"/>
                <a:gd name="T26" fmla="*/ 752 w 1262"/>
                <a:gd name="T27" fmla="*/ 690 h 1124"/>
                <a:gd name="T28" fmla="*/ 852 w 1262"/>
                <a:gd name="T29" fmla="*/ 684 h 1124"/>
                <a:gd name="T30" fmla="*/ 898 w 1262"/>
                <a:gd name="T31" fmla="*/ 644 h 1124"/>
                <a:gd name="T32" fmla="*/ 928 w 1262"/>
                <a:gd name="T33" fmla="*/ 562 h 1124"/>
                <a:gd name="T34" fmla="*/ 986 w 1262"/>
                <a:gd name="T35" fmla="*/ 534 h 1124"/>
                <a:gd name="T36" fmla="*/ 1142 w 1262"/>
                <a:gd name="T37" fmla="*/ 564 h 1124"/>
                <a:gd name="T38" fmla="*/ 1208 w 1262"/>
                <a:gd name="T39" fmla="*/ 556 h 1124"/>
                <a:gd name="T40" fmla="*/ 1260 w 1262"/>
                <a:gd name="T41" fmla="*/ 518 h 1124"/>
                <a:gd name="T42" fmla="*/ 1224 w 1262"/>
                <a:gd name="T43" fmla="*/ 442 h 1124"/>
                <a:gd name="T44" fmla="*/ 1142 w 1262"/>
                <a:gd name="T45" fmla="*/ 330 h 1124"/>
                <a:gd name="T46" fmla="*/ 974 w 1262"/>
                <a:gd name="T47" fmla="*/ 134 h 1124"/>
                <a:gd name="T48" fmla="*/ 754 w 1262"/>
                <a:gd name="T49" fmla="*/ 28 h 1124"/>
                <a:gd name="T50" fmla="*/ 600 w 1262"/>
                <a:gd name="T51" fmla="*/ 2 h 1124"/>
                <a:gd name="T52" fmla="*/ 560 w 1262"/>
                <a:gd name="T53" fmla="*/ 22 h 1124"/>
                <a:gd name="T54" fmla="*/ 550 w 1262"/>
                <a:gd name="T55" fmla="*/ 58 h 1124"/>
                <a:gd name="T56" fmla="*/ 584 w 1262"/>
                <a:gd name="T57" fmla="*/ 86 h 1124"/>
                <a:gd name="T58" fmla="*/ 746 w 1262"/>
                <a:gd name="T59" fmla="*/ 136 h 1124"/>
                <a:gd name="T60" fmla="*/ 898 w 1262"/>
                <a:gd name="T61" fmla="*/ 214 h 1124"/>
                <a:gd name="T62" fmla="*/ 1014 w 1262"/>
                <a:gd name="T63" fmla="*/ 336 h 1124"/>
                <a:gd name="T64" fmla="*/ 1036 w 1262"/>
                <a:gd name="T65" fmla="*/ 398 h 1124"/>
                <a:gd name="T66" fmla="*/ 998 w 1262"/>
                <a:gd name="T67" fmla="*/ 430 h 1124"/>
                <a:gd name="T68" fmla="*/ 902 w 1262"/>
                <a:gd name="T69" fmla="*/ 390 h 1124"/>
                <a:gd name="T70" fmla="*/ 748 w 1262"/>
                <a:gd name="T71" fmla="*/ 236 h 1124"/>
                <a:gd name="T72" fmla="*/ 664 w 1262"/>
                <a:gd name="T73" fmla="*/ 196 h 1124"/>
                <a:gd name="T74" fmla="*/ 614 w 1262"/>
                <a:gd name="T75" fmla="*/ 202 h 1124"/>
                <a:gd name="T76" fmla="*/ 640 w 1262"/>
                <a:gd name="T77" fmla="*/ 258 h 1124"/>
                <a:gd name="T78" fmla="*/ 752 w 1262"/>
                <a:gd name="T79" fmla="*/ 368 h 1124"/>
                <a:gd name="T80" fmla="*/ 814 w 1262"/>
                <a:gd name="T81" fmla="*/ 480 h 1124"/>
                <a:gd name="T82" fmla="*/ 808 w 1262"/>
                <a:gd name="T83" fmla="*/ 540 h 1124"/>
                <a:gd name="T84" fmla="*/ 778 w 1262"/>
                <a:gd name="T85" fmla="*/ 562 h 1124"/>
                <a:gd name="T86" fmla="*/ 682 w 1262"/>
                <a:gd name="T87" fmla="*/ 520 h 1124"/>
                <a:gd name="T88" fmla="*/ 532 w 1262"/>
                <a:gd name="T89" fmla="*/ 348 h 1124"/>
                <a:gd name="T90" fmla="*/ 366 w 1262"/>
                <a:gd name="T91" fmla="*/ 148 h 1124"/>
                <a:gd name="T92" fmla="*/ 506 w 1262"/>
                <a:gd name="T93" fmla="*/ 414 h 1124"/>
                <a:gd name="T94" fmla="*/ 560 w 1262"/>
                <a:gd name="T95" fmla="*/ 604 h 1124"/>
                <a:gd name="T96" fmla="*/ 546 w 1262"/>
                <a:gd name="T97" fmla="*/ 678 h 1124"/>
                <a:gd name="T98" fmla="*/ 504 w 1262"/>
                <a:gd name="T99" fmla="*/ 686 h 1124"/>
                <a:gd name="T100" fmla="*/ 410 w 1262"/>
                <a:gd name="T101" fmla="*/ 620 h 1124"/>
                <a:gd name="T102" fmla="*/ 300 w 1262"/>
                <a:gd name="T103" fmla="*/ 360 h 1124"/>
                <a:gd name="T104" fmla="*/ 262 w 1262"/>
                <a:gd name="T105" fmla="*/ 422 h 1124"/>
                <a:gd name="T106" fmla="*/ 284 w 1262"/>
                <a:gd name="T107" fmla="*/ 710 h 1124"/>
                <a:gd name="T108" fmla="*/ 258 w 1262"/>
                <a:gd name="T109" fmla="*/ 832 h 1124"/>
                <a:gd name="T110" fmla="*/ 238 w 1262"/>
                <a:gd name="T111" fmla="*/ 748 h 1124"/>
                <a:gd name="T112" fmla="*/ 188 w 1262"/>
                <a:gd name="T113" fmla="*/ 590 h 1124"/>
                <a:gd name="T114" fmla="*/ 70 w 1262"/>
                <a:gd name="T115" fmla="*/ 438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62" h="1124">
                  <a:moveTo>
                    <a:pt x="0" y="476"/>
                  </a:moveTo>
                  <a:lnTo>
                    <a:pt x="0" y="476"/>
                  </a:lnTo>
                  <a:lnTo>
                    <a:pt x="8" y="484"/>
                  </a:lnTo>
                  <a:lnTo>
                    <a:pt x="26" y="510"/>
                  </a:lnTo>
                  <a:lnTo>
                    <a:pt x="50" y="548"/>
                  </a:lnTo>
                  <a:lnTo>
                    <a:pt x="64" y="574"/>
                  </a:lnTo>
                  <a:lnTo>
                    <a:pt x="78" y="600"/>
                  </a:lnTo>
                  <a:lnTo>
                    <a:pt x="90" y="632"/>
                  </a:lnTo>
                  <a:lnTo>
                    <a:pt x="102" y="664"/>
                  </a:lnTo>
                  <a:lnTo>
                    <a:pt x="114" y="700"/>
                  </a:lnTo>
                  <a:lnTo>
                    <a:pt x="122" y="740"/>
                  </a:lnTo>
                  <a:lnTo>
                    <a:pt x="128" y="780"/>
                  </a:lnTo>
                  <a:lnTo>
                    <a:pt x="132" y="822"/>
                  </a:lnTo>
                  <a:lnTo>
                    <a:pt x="130" y="866"/>
                  </a:lnTo>
                  <a:lnTo>
                    <a:pt x="126" y="912"/>
                  </a:lnTo>
                  <a:lnTo>
                    <a:pt x="126" y="912"/>
                  </a:lnTo>
                  <a:lnTo>
                    <a:pt x="122" y="930"/>
                  </a:lnTo>
                  <a:lnTo>
                    <a:pt x="114" y="970"/>
                  </a:lnTo>
                  <a:lnTo>
                    <a:pt x="112" y="996"/>
                  </a:lnTo>
                  <a:lnTo>
                    <a:pt x="110" y="1024"/>
                  </a:lnTo>
                  <a:lnTo>
                    <a:pt x="108" y="1052"/>
                  </a:lnTo>
                  <a:lnTo>
                    <a:pt x="110" y="1076"/>
                  </a:lnTo>
                  <a:lnTo>
                    <a:pt x="116" y="1098"/>
                  </a:lnTo>
                  <a:lnTo>
                    <a:pt x="120" y="1106"/>
                  </a:lnTo>
                  <a:lnTo>
                    <a:pt x="124" y="1114"/>
                  </a:lnTo>
                  <a:lnTo>
                    <a:pt x="130" y="1118"/>
                  </a:lnTo>
                  <a:lnTo>
                    <a:pt x="136" y="1122"/>
                  </a:lnTo>
                  <a:lnTo>
                    <a:pt x="146" y="1124"/>
                  </a:lnTo>
                  <a:lnTo>
                    <a:pt x="154" y="1122"/>
                  </a:lnTo>
                  <a:lnTo>
                    <a:pt x="166" y="1120"/>
                  </a:lnTo>
                  <a:lnTo>
                    <a:pt x="178" y="1112"/>
                  </a:lnTo>
                  <a:lnTo>
                    <a:pt x="192" y="1104"/>
                  </a:lnTo>
                  <a:lnTo>
                    <a:pt x="208" y="1092"/>
                  </a:lnTo>
                  <a:lnTo>
                    <a:pt x="226" y="1076"/>
                  </a:lnTo>
                  <a:lnTo>
                    <a:pt x="244" y="1056"/>
                  </a:lnTo>
                  <a:lnTo>
                    <a:pt x="288" y="1006"/>
                  </a:lnTo>
                  <a:lnTo>
                    <a:pt x="288" y="1006"/>
                  </a:lnTo>
                  <a:lnTo>
                    <a:pt x="296" y="996"/>
                  </a:lnTo>
                  <a:lnTo>
                    <a:pt x="306" y="982"/>
                  </a:lnTo>
                  <a:lnTo>
                    <a:pt x="318" y="960"/>
                  </a:lnTo>
                  <a:lnTo>
                    <a:pt x="330" y="930"/>
                  </a:lnTo>
                  <a:lnTo>
                    <a:pt x="344" y="888"/>
                  </a:lnTo>
                  <a:lnTo>
                    <a:pt x="360" y="832"/>
                  </a:lnTo>
                  <a:lnTo>
                    <a:pt x="374" y="764"/>
                  </a:lnTo>
                  <a:lnTo>
                    <a:pt x="374" y="764"/>
                  </a:lnTo>
                  <a:lnTo>
                    <a:pt x="388" y="772"/>
                  </a:lnTo>
                  <a:lnTo>
                    <a:pt x="426" y="792"/>
                  </a:lnTo>
                  <a:lnTo>
                    <a:pt x="450" y="802"/>
                  </a:lnTo>
                  <a:lnTo>
                    <a:pt x="478" y="812"/>
                  </a:lnTo>
                  <a:lnTo>
                    <a:pt x="508" y="822"/>
                  </a:lnTo>
                  <a:lnTo>
                    <a:pt x="538" y="828"/>
                  </a:lnTo>
                  <a:lnTo>
                    <a:pt x="568" y="832"/>
                  </a:lnTo>
                  <a:lnTo>
                    <a:pt x="584" y="832"/>
                  </a:lnTo>
                  <a:lnTo>
                    <a:pt x="598" y="830"/>
                  </a:lnTo>
                  <a:lnTo>
                    <a:pt x="612" y="828"/>
                  </a:lnTo>
                  <a:lnTo>
                    <a:pt x="626" y="824"/>
                  </a:lnTo>
                  <a:lnTo>
                    <a:pt x="638" y="818"/>
                  </a:lnTo>
                  <a:lnTo>
                    <a:pt x="650" y="810"/>
                  </a:lnTo>
                  <a:lnTo>
                    <a:pt x="662" y="800"/>
                  </a:lnTo>
                  <a:lnTo>
                    <a:pt x="672" y="790"/>
                  </a:lnTo>
                  <a:lnTo>
                    <a:pt x="680" y="776"/>
                  </a:lnTo>
                  <a:lnTo>
                    <a:pt x="688" y="760"/>
                  </a:lnTo>
                  <a:lnTo>
                    <a:pt x="694" y="742"/>
                  </a:lnTo>
                  <a:lnTo>
                    <a:pt x="698" y="720"/>
                  </a:lnTo>
                  <a:lnTo>
                    <a:pt x="700" y="698"/>
                  </a:lnTo>
                  <a:lnTo>
                    <a:pt x="702" y="670"/>
                  </a:lnTo>
                  <a:lnTo>
                    <a:pt x="702" y="670"/>
                  </a:lnTo>
                  <a:lnTo>
                    <a:pt x="710" y="676"/>
                  </a:lnTo>
                  <a:lnTo>
                    <a:pt x="734" y="684"/>
                  </a:lnTo>
                  <a:lnTo>
                    <a:pt x="752" y="690"/>
                  </a:lnTo>
                  <a:lnTo>
                    <a:pt x="770" y="694"/>
                  </a:lnTo>
                  <a:lnTo>
                    <a:pt x="790" y="696"/>
                  </a:lnTo>
                  <a:lnTo>
                    <a:pt x="810" y="696"/>
                  </a:lnTo>
                  <a:lnTo>
                    <a:pt x="830" y="692"/>
                  </a:lnTo>
                  <a:lnTo>
                    <a:pt x="852" y="684"/>
                  </a:lnTo>
                  <a:lnTo>
                    <a:pt x="862" y="678"/>
                  </a:lnTo>
                  <a:lnTo>
                    <a:pt x="870" y="672"/>
                  </a:lnTo>
                  <a:lnTo>
                    <a:pt x="880" y="664"/>
                  </a:lnTo>
                  <a:lnTo>
                    <a:pt x="890" y="654"/>
                  </a:lnTo>
                  <a:lnTo>
                    <a:pt x="898" y="644"/>
                  </a:lnTo>
                  <a:lnTo>
                    <a:pt x="906" y="630"/>
                  </a:lnTo>
                  <a:lnTo>
                    <a:pt x="912" y="616"/>
                  </a:lnTo>
                  <a:lnTo>
                    <a:pt x="918" y="600"/>
                  </a:lnTo>
                  <a:lnTo>
                    <a:pt x="924" y="582"/>
                  </a:lnTo>
                  <a:lnTo>
                    <a:pt x="928" y="562"/>
                  </a:lnTo>
                  <a:lnTo>
                    <a:pt x="932" y="540"/>
                  </a:lnTo>
                  <a:lnTo>
                    <a:pt x="936" y="514"/>
                  </a:lnTo>
                  <a:lnTo>
                    <a:pt x="936" y="514"/>
                  </a:lnTo>
                  <a:lnTo>
                    <a:pt x="960" y="524"/>
                  </a:lnTo>
                  <a:lnTo>
                    <a:pt x="986" y="534"/>
                  </a:lnTo>
                  <a:lnTo>
                    <a:pt x="1020" y="544"/>
                  </a:lnTo>
                  <a:lnTo>
                    <a:pt x="1058" y="554"/>
                  </a:lnTo>
                  <a:lnTo>
                    <a:pt x="1100" y="562"/>
                  </a:lnTo>
                  <a:lnTo>
                    <a:pt x="1122" y="564"/>
                  </a:lnTo>
                  <a:lnTo>
                    <a:pt x="1142" y="564"/>
                  </a:lnTo>
                  <a:lnTo>
                    <a:pt x="1164" y="564"/>
                  </a:lnTo>
                  <a:lnTo>
                    <a:pt x="1184" y="562"/>
                  </a:lnTo>
                  <a:lnTo>
                    <a:pt x="1184" y="562"/>
                  </a:lnTo>
                  <a:lnTo>
                    <a:pt x="1192" y="560"/>
                  </a:lnTo>
                  <a:lnTo>
                    <a:pt x="1208" y="556"/>
                  </a:lnTo>
                  <a:lnTo>
                    <a:pt x="1228" y="548"/>
                  </a:lnTo>
                  <a:lnTo>
                    <a:pt x="1238" y="542"/>
                  </a:lnTo>
                  <a:lnTo>
                    <a:pt x="1248" y="536"/>
                  </a:lnTo>
                  <a:lnTo>
                    <a:pt x="1256" y="528"/>
                  </a:lnTo>
                  <a:lnTo>
                    <a:pt x="1260" y="518"/>
                  </a:lnTo>
                  <a:lnTo>
                    <a:pt x="1262" y="506"/>
                  </a:lnTo>
                  <a:lnTo>
                    <a:pt x="1260" y="492"/>
                  </a:lnTo>
                  <a:lnTo>
                    <a:pt x="1254" y="478"/>
                  </a:lnTo>
                  <a:lnTo>
                    <a:pt x="1242" y="462"/>
                  </a:lnTo>
                  <a:lnTo>
                    <a:pt x="1224" y="442"/>
                  </a:lnTo>
                  <a:lnTo>
                    <a:pt x="1200" y="422"/>
                  </a:lnTo>
                  <a:lnTo>
                    <a:pt x="1200" y="422"/>
                  </a:lnTo>
                  <a:lnTo>
                    <a:pt x="1186" y="396"/>
                  </a:lnTo>
                  <a:lnTo>
                    <a:pt x="1168" y="368"/>
                  </a:lnTo>
                  <a:lnTo>
                    <a:pt x="1142" y="330"/>
                  </a:lnTo>
                  <a:lnTo>
                    <a:pt x="1110" y="286"/>
                  </a:lnTo>
                  <a:lnTo>
                    <a:pt x="1072" y="238"/>
                  </a:lnTo>
                  <a:lnTo>
                    <a:pt x="1026" y="186"/>
                  </a:lnTo>
                  <a:lnTo>
                    <a:pt x="974" y="134"/>
                  </a:lnTo>
                  <a:lnTo>
                    <a:pt x="974" y="134"/>
                  </a:lnTo>
                  <a:lnTo>
                    <a:pt x="928" y="108"/>
                  </a:lnTo>
                  <a:lnTo>
                    <a:pt x="880" y="82"/>
                  </a:lnTo>
                  <a:lnTo>
                    <a:pt x="820" y="54"/>
                  </a:lnTo>
                  <a:lnTo>
                    <a:pt x="788" y="40"/>
                  </a:lnTo>
                  <a:lnTo>
                    <a:pt x="754" y="28"/>
                  </a:lnTo>
                  <a:lnTo>
                    <a:pt x="722" y="16"/>
                  </a:lnTo>
                  <a:lnTo>
                    <a:pt x="688" y="8"/>
                  </a:lnTo>
                  <a:lnTo>
                    <a:pt x="658" y="2"/>
                  </a:lnTo>
                  <a:lnTo>
                    <a:pt x="628" y="0"/>
                  </a:lnTo>
                  <a:lnTo>
                    <a:pt x="600" y="2"/>
                  </a:lnTo>
                  <a:lnTo>
                    <a:pt x="588" y="4"/>
                  </a:lnTo>
                  <a:lnTo>
                    <a:pt x="578" y="8"/>
                  </a:lnTo>
                  <a:lnTo>
                    <a:pt x="578" y="8"/>
                  </a:lnTo>
                  <a:lnTo>
                    <a:pt x="568" y="16"/>
                  </a:lnTo>
                  <a:lnTo>
                    <a:pt x="560" y="22"/>
                  </a:lnTo>
                  <a:lnTo>
                    <a:pt x="552" y="32"/>
                  </a:lnTo>
                  <a:lnTo>
                    <a:pt x="550" y="38"/>
                  </a:lnTo>
                  <a:lnTo>
                    <a:pt x="548" y="44"/>
                  </a:lnTo>
                  <a:lnTo>
                    <a:pt x="548" y="52"/>
                  </a:lnTo>
                  <a:lnTo>
                    <a:pt x="550" y="58"/>
                  </a:lnTo>
                  <a:lnTo>
                    <a:pt x="556" y="64"/>
                  </a:lnTo>
                  <a:lnTo>
                    <a:pt x="562" y="72"/>
                  </a:lnTo>
                  <a:lnTo>
                    <a:pt x="572" y="80"/>
                  </a:lnTo>
                  <a:lnTo>
                    <a:pt x="584" y="86"/>
                  </a:lnTo>
                  <a:lnTo>
                    <a:pt x="584" y="86"/>
                  </a:lnTo>
                  <a:lnTo>
                    <a:pt x="600" y="94"/>
                  </a:lnTo>
                  <a:lnTo>
                    <a:pt x="620" y="100"/>
                  </a:lnTo>
                  <a:lnTo>
                    <a:pt x="664" y="112"/>
                  </a:lnTo>
                  <a:lnTo>
                    <a:pt x="718" y="128"/>
                  </a:lnTo>
                  <a:lnTo>
                    <a:pt x="746" y="136"/>
                  </a:lnTo>
                  <a:lnTo>
                    <a:pt x="776" y="146"/>
                  </a:lnTo>
                  <a:lnTo>
                    <a:pt x="806" y="160"/>
                  </a:lnTo>
                  <a:lnTo>
                    <a:pt x="836" y="174"/>
                  </a:lnTo>
                  <a:lnTo>
                    <a:pt x="868" y="192"/>
                  </a:lnTo>
                  <a:lnTo>
                    <a:pt x="898" y="214"/>
                  </a:lnTo>
                  <a:lnTo>
                    <a:pt x="928" y="238"/>
                  </a:lnTo>
                  <a:lnTo>
                    <a:pt x="958" y="266"/>
                  </a:lnTo>
                  <a:lnTo>
                    <a:pt x="986" y="298"/>
                  </a:lnTo>
                  <a:lnTo>
                    <a:pt x="1014" y="336"/>
                  </a:lnTo>
                  <a:lnTo>
                    <a:pt x="1014" y="336"/>
                  </a:lnTo>
                  <a:lnTo>
                    <a:pt x="1016" y="342"/>
                  </a:lnTo>
                  <a:lnTo>
                    <a:pt x="1024" y="356"/>
                  </a:lnTo>
                  <a:lnTo>
                    <a:pt x="1034" y="376"/>
                  </a:lnTo>
                  <a:lnTo>
                    <a:pt x="1036" y="388"/>
                  </a:lnTo>
                  <a:lnTo>
                    <a:pt x="1036" y="398"/>
                  </a:lnTo>
                  <a:lnTo>
                    <a:pt x="1036" y="408"/>
                  </a:lnTo>
                  <a:lnTo>
                    <a:pt x="1032" y="416"/>
                  </a:lnTo>
                  <a:lnTo>
                    <a:pt x="1024" y="424"/>
                  </a:lnTo>
                  <a:lnTo>
                    <a:pt x="1014" y="428"/>
                  </a:lnTo>
                  <a:lnTo>
                    <a:pt x="998" y="430"/>
                  </a:lnTo>
                  <a:lnTo>
                    <a:pt x="978" y="428"/>
                  </a:lnTo>
                  <a:lnTo>
                    <a:pt x="952" y="424"/>
                  </a:lnTo>
                  <a:lnTo>
                    <a:pt x="920" y="414"/>
                  </a:lnTo>
                  <a:lnTo>
                    <a:pt x="920" y="414"/>
                  </a:lnTo>
                  <a:lnTo>
                    <a:pt x="902" y="390"/>
                  </a:lnTo>
                  <a:lnTo>
                    <a:pt x="880" y="364"/>
                  </a:lnTo>
                  <a:lnTo>
                    <a:pt x="852" y="332"/>
                  </a:lnTo>
                  <a:lnTo>
                    <a:pt x="820" y="300"/>
                  </a:lnTo>
                  <a:lnTo>
                    <a:pt x="786" y="266"/>
                  </a:lnTo>
                  <a:lnTo>
                    <a:pt x="748" y="236"/>
                  </a:lnTo>
                  <a:lnTo>
                    <a:pt x="728" y="222"/>
                  </a:lnTo>
                  <a:lnTo>
                    <a:pt x="710" y="212"/>
                  </a:lnTo>
                  <a:lnTo>
                    <a:pt x="710" y="212"/>
                  </a:lnTo>
                  <a:lnTo>
                    <a:pt x="686" y="202"/>
                  </a:lnTo>
                  <a:lnTo>
                    <a:pt x="664" y="196"/>
                  </a:lnTo>
                  <a:lnTo>
                    <a:pt x="642" y="190"/>
                  </a:lnTo>
                  <a:lnTo>
                    <a:pt x="632" y="190"/>
                  </a:lnTo>
                  <a:lnTo>
                    <a:pt x="624" y="192"/>
                  </a:lnTo>
                  <a:lnTo>
                    <a:pt x="618" y="196"/>
                  </a:lnTo>
                  <a:lnTo>
                    <a:pt x="614" y="202"/>
                  </a:lnTo>
                  <a:lnTo>
                    <a:pt x="614" y="210"/>
                  </a:lnTo>
                  <a:lnTo>
                    <a:pt x="618" y="222"/>
                  </a:lnTo>
                  <a:lnTo>
                    <a:pt x="626" y="238"/>
                  </a:lnTo>
                  <a:lnTo>
                    <a:pt x="640" y="258"/>
                  </a:lnTo>
                  <a:lnTo>
                    <a:pt x="640" y="258"/>
                  </a:lnTo>
                  <a:lnTo>
                    <a:pt x="650" y="266"/>
                  </a:lnTo>
                  <a:lnTo>
                    <a:pt x="676" y="290"/>
                  </a:lnTo>
                  <a:lnTo>
                    <a:pt x="714" y="326"/>
                  </a:lnTo>
                  <a:lnTo>
                    <a:pt x="732" y="346"/>
                  </a:lnTo>
                  <a:lnTo>
                    <a:pt x="752" y="368"/>
                  </a:lnTo>
                  <a:lnTo>
                    <a:pt x="770" y="392"/>
                  </a:lnTo>
                  <a:lnTo>
                    <a:pt x="786" y="418"/>
                  </a:lnTo>
                  <a:lnTo>
                    <a:pt x="800" y="442"/>
                  </a:lnTo>
                  <a:lnTo>
                    <a:pt x="810" y="468"/>
                  </a:lnTo>
                  <a:lnTo>
                    <a:pt x="814" y="480"/>
                  </a:lnTo>
                  <a:lnTo>
                    <a:pt x="816" y="494"/>
                  </a:lnTo>
                  <a:lnTo>
                    <a:pt x="816" y="506"/>
                  </a:lnTo>
                  <a:lnTo>
                    <a:pt x="816" y="518"/>
                  </a:lnTo>
                  <a:lnTo>
                    <a:pt x="812" y="530"/>
                  </a:lnTo>
                  <a:lnTo>
                    <a:pt x="808" y="540"/>
                  </a:lnTo>
                  <a:lnTo>
                    <a:pt x="802" y="552"/>
                  </a:lnTo>
                  <a:lnTo>
                    <a:pt x="796" y="562"/>
                  </a:lnTo>
                  <a:lnTo>
                    <a:pt x="796" y="562"/>
                  </a:lnTo>
                  <a:lnTo>
                    <a:pt x="788" y="562"/>
                  </a:lnTo>
                  <a:lnTo>
                    <a:pt x="778" y="562"/>
                  </a:lnTo>
                  <a:lnTo>
                    <a:pt x="764" y="560"/>
                  </a:lnTo>
                  <a:lnTo>
                    <a:pt x="748" y="556"/>
                  </a:lnTo>
                  <a:lnTo>
                    <a:pt x="728" y="548"/>
                  </a:lnTo>
                  <a:lnTo>
                    <a:pt x="706" y="536"/>
                  </a:lnTo>
                  <a:lnTo>
                    <a:pt x="682" y="520"/>
                  </a:lnTo>
                  <a:lnTo>
                    <a:pt x="656" y="500"/>
                  </a:lnTo>
                  <a:lnTo>
                    <a:pt x="628" y="472"/>
                  </a:lnTo>
                  <a:lnTo>
                    <a:pt x="596" y="438"/>
                  </a:lnTo>
                  <a:lnTo>
                    <a:pt x="566" y="398"/>
                  </a:lnTo>
                  <a:lnTo>
                    <a:pt x="532" y="348"/>
                  </a:lnTo>
                  <a:lnTo>
                    <a:pt x="498" y="288"/>
                  </a:lnTo>
                  <a:lnTo>
                    <a:pt x="464" y="220"/>
                  </a:lnTo>
                  <a:lnTo>
                    <a:pt x="430" y="140"/>
                  </a:lnTo>
                  <a:lnTo>
                    <a:pt x="366" y="148"/>
                  </a:lnTo>
                  <a:lnTo>
                    <a:pt x="366" y="148"/>
                  </a:lnTo>
                  <a:lnTo>
                    <a:pt x="406" y="216"/>
                  </a:lnTo>
                  <a:lnTo>
                    <a:pt x="444" y="286"/>
                  </a:lnTo>
                  <a:lnTo>
                    <a:pt x="464" y="326"/>
                  </a:lnTo>
                  <a:lnTo>
                    <a:pt x="486" y="370"/>
                  </a:lnTo>
                  <a:lnTo>
                    <a:pt x="506" y="414"/>
                  </a:lnTo>
                  <a:lnTo>
                    <a:pt x="524" y="460"/>
                  </a:lnTo>
                  <a:lnTo>
                    <a:pt x="538" y="504"/>
                  </a:lnTo>
                  <a:lnTo>
                    <a:pt x="550" y="546"/>
                  </a:lnTo>
                  <a:lnTo>
                    <a:pt x="558" y="586"/>
                  </a:lnTo>
                  <a:lnTo>
                    <a:pt x="560" y="604"/>
                  </a:lnTo>
                  <a:lnTo>
                    <a:pt x="560" y="622"/>
                  </a:lnTo>
                  <a:lnTo>
                    <a:pt x="560" y="638"/>
                  </a:lnTo>
                  <a:lnTo>
                    <a:pt x="556" y="654"/>
                  </a:lnTo>
                  <a:lnTo>
                    <a:pt x="552" y="666"/>
                  </a:lnTo>
                  <a:lnTo>
                    <a:pt x="546" y="678"/>
                  </a:lnTo>
                  <a:lnTo>
                    <a:pt x="546" y="678"/>
                  </a:lnTo>
                  <a:lnTo>
                    <a:pt x="538" y="682"/>
                  </a:lnTo>
                  <a:lnTo>
                    <a:pt x="530" y="684"/>
                  </a:lnTo>
                  <a:lnTo>
                    <a:pt x="518" y="686"/>
                  </a:lnTo>
                  <a:lnTo>
                    <a:pt x="504" y="686"/>
                  </a:lnTo>
                  <a:lnTo>
                    <a:pt x="488" y="682"/>
                  </a:lnTo>
                  <a:lnTo>
                    <a:pt x="470" y="674"/>
                  </a:lnTo>
                  <a:lnTo>
                    <a:pt x="452" y="664"/>
                  </a:lnTo>
                  <a:lnTo>
                    <a:pt x="430" y="646"/>
                  </a:lnTo>
                  <a:lnTo>
                    <a:pt x="410" y="620"/>
                  </a:lnTo>
                  <a:lnTo>
                    <a:pt x="388" y="588"/>
                  </a:lnTo>
                  <a:lnTo>
                    <a:pt x="366" y="548"/>
                  </a:lnTo>
                  <a:lnTo>
                    <a:pt x="344" y="496"/>
                  </a:lnTo>
                  <a:lnTo>
                    <a:pt x="322" y="434"/>
                  </a:lnTo>
                  <a:lnTo>
                    <a:pt x="300" y="360"/>
                  </a:lnTo>
                  <a:lnTo>
                    <a:pt x="282" y="274"/>
                  </a:lnTo>
                  <a:lnTo>
                    <a:pt x="234" y="266"/>
                  </a:lnTo>
                  <a:lnTo>
                    <a:pt x="234" y="266"/>
                  </a:lnTo>
                  <a:lnTo>
                    <a:pt x="248" y="342"/>
                  </a:lnTo>
                  <a:lnTo>
                    <a:pt x="262" y="422"/>
                  </a:lnTo>
                  <a:lnTo>
                    <a:pt x="274" y="516"/>
                  </a:lnTo>
                  <a:lnTo>
                    <a:pt x="280" y="566"/>
                  </a:lnTo>
                  <a:lnTo>
                    <a:pt x="282" y="616"/>
                  </a:lnTo>
                  <a:lnTo>
                    <a:pt x="284" y="664"/>
                  </a:lnTo>
                  <a:lnTo>
                    <a:pt x="284" y="710"/>
                  </a:lnTo>
                  <a:lnTo>
                    <a:pt x="280" y="752"/>
                  </a:lnTo>
                  <a:lnTo>
                    <a:pt x="274" y="788"/>
                  </a:lnTo>
                  <a:lnTo>
                    <a:pt x="270" y="804"/>
                  </a:lnTo>
                  <a:lnTo>
                    <a:pt x="264" y="820"/>
                  </a:lnTo>
                  <a:lnTo>
                    <a:pt x="258" y="832"/>
                  </a:lnTo>
                  <a:lnTo>
                    <a:pt x="250" y="842"/>
                  </a:lnTo>
                  <a:lnTo>
                    <a:pt x="250" y="842"/>
                  </a:lnTo>
                  <a:lnTo>
                    <a:pt x="250" y="830"/>
                  </a:lnTo>
                  <a:lnTo>
                    <a:pt x="246" y="798"/>
                  </a:lnTo>
                  <a:lnTo>
                    <a:pt x="238" y="748"/>
                  </a:lnTo>
                  <a:lnTo>
                    <a:pt x="232" y="720"/>
                  </a:lnTo>
                  <a:lnTo>
                    <a:pt x="224" y="690"/>
                  </a:lnTo>
                  <a:lnTo>
                    <a:pt x="214" y="656"/>
                  </a:lnTo>
                  <a:lnTo>
                    <a:pt x="202" y="624"/>
                  </a:lnTo>
                  <a:lnTo>
                    <a:pt x="188" y="590"/>
                  </a:lnTo>
                  <a:lnTo>
                    <a:pt x="170" y="556"/>
                  </a:lnTo>
                  <a:lnTo>
                    <a:pt x="150" y="524"/>
                  </a:lnTo>
                  <a:lnTo>
                    <a:pt x="128" y="492"/>
                  </a:lnTo>
                  <a:lnTo>
                    <a:pt x="100" y="464"/>
                  </a:lnTo>
                  <a:lnTo>
                    <a:pt x="70" y="438"/>
                  </a:lnTo>
                  <a:lnTo>
                    <a:pt x="0" y="4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256"/>
            <p:cNvSpPr>
              <a:spLocks/>
            </p:cNvSpPr>
            <p:nvPr userDrawn="1"/>
          </p:nvSpPr>
          <p:spPr bwMode="auto">
            <a:xfrm>
              <a:off x="4145" y="-3724"/>
              <a:ext cx="416" cy="480"/>
            </a:xfrm>
            <a:custGeom>
              <a:avLst/>
              <a:gdLst>
                <a:gd name="T0" fmla="*/ 8 w 416"/>
                <a:gd name="T1" fmla="*/ 418 h 480"/>
                <a:gd name="T2" fmla="*/ 2 w 416"/>
                <a:gd name="T3" fmla="*/ 392 h 480"/>
                <a:gd name="T4" fmla="*/ 0 w 416"/>
                <a:gd name="T5" fmla="*/ 350 h 480"/>
                <a:gd name="T6" fmla="*/ 6 w 416"/>
                <a:gd name="T7" fmla="*/ 320 h 480"/>
                <a:gd name="T8" fmla="*/ 20 w 416"/>
                <a:gd name="T9" fmla="*/ 292 h 480"/>
                <a:gd name="T10" fmla="*/ 46 w 416"/>
                <a:gd name="T11" fmla="*/ 268 h 480"/>
                <a:gd name="T12" fmla="*/ 90 w 416"/>
                <a:gd name="T13" fmla="*/ 256 h 480"/>
                <a:gd name="T14" fmla="*/ 118 w 416"/>
                <a:gd name="T15" fmla="*/ 254 h 480"/>
                <a:gd name="T16" fmla="*/ 156 w 416"/>
                <a:gd name="T17" fmla="*/ 248 h 480"/>
                <a:gd name="T18" fmla="*/ 216 w 416"/>
                <a:gd name="T19" fmla="*/ 230 h 480"/>
                <a:gd name="T20" fmla="*/ 260 w 416"/>
                <a:gd name="T21" fmla="*/ 210 h 480"/>
                <a:gd name="T22" fmla="*/ 298 w 416"/>
                <a:gd name="T23" fmla="*/ 178 h 480"/>
                <a:gd name="T24" fmla="*/ 322 w 416"/>
                <a:gd name="T25" fmla="*/ 148 h 480"/>
                <a:gd name="T26" fmla="*/ 332 w 416"/>
                <a:gd name="T27" fmla="*/ 122 h 480"/>
                <a:gd name="T28" fmla="*/ 338 w 416"/>
                <a:gd name="T29" fmla="*/ 94 h 480"/>
                <a:gd name="T30" fmla="*/ 338 w 416"/>
                <a:gd name="T31" fmla="*/ 60 h 480"/>
                <a:gd name="T32" fmla="*/ 336 w 416"/>
                <a:gd name="T33" fmla="*/ 44 h 480"/>
                <a:gd name="T34" fmla="*/ 356 w 416"/>
                <a:gd name="T35" fmla="*/ 18 h 480"/>
                <a:gd name="T36" fmla="*/ 376 w 416"/>
                <a:gd name="T37" fmla="*/ 4 h 480"/>
                <a:gd name="T38" fmla="*/ 388 w 416"/>
                <a:gd name="T39" fmla="*/ 0 h 480"/>
                <a:gd name="T40" fmla="*/ 400 w 416"/>
                <a:gd name="T41" fmla="*/ 4 h 480"/>
                <a:gd name="T42" fmla="*/ 410 w 416"/>
                <a:gd name="T43" fmla="*/ 22 h 480"/>
                <a:gd name="T44" fmla="*/ 414 w 416"/>
                <a:gd name="T45" fmla="*/ 36 h 480"/>
                <a:gd name="T46" fmla="*/ 416 w 416"/>
                <a:gd name="T47" fmla="*/ 78 h 480"/>
                <a:gd name="T48" fmla="*/ 414 w 416"/>
                <a:gd name="T49" fmla="*/ 122 h 480"/>
                <a:gd name="T50" fmla="*/ 404 w 416"/>
                <a:gd name="T51" fmla="*/ 174 h 480"/>
                <a:gd name="T52" fmla="*/ 384 w 416"/>
                <a:gd name="T53" fmla="*/ 228 h 480"/>
                <a:gd name="T54" fmla="*/ 358 w 416"/>
                <a:gd name="T55" fmla="*/ 264 h 480"/>
                <a:gd name="T56" fmla="*/ 336 w 416"/>
                <a:gd name="T57" fmla="*/ 286 h 480"/>
                <a:gd name="T58" fmla="*/ 310 w 416"/>
                <a:gd name="T59" fmla="*/ 304 h 480"/>
                <a:gd name="T60" fmla="*/ 278 w 416"/>
                <a:gd name="T61" fmla="*/ 318 h 480"/>
                <a:gd name="T62" fmla="*/ 240 w 416"/>
                <a:gd name="T63" fmla="*/ 328 h 480"/>
                <a:gd name="T64" fmla="*/ 218 w 416"/>
                <a:gd name="T65" fmla="*/ 332 h 480"/>
                <a:gd name="T66" fmla="*/ 200 w 416"/>
                <a:gd name="T67" fmla="*/ 322 h 480"/>
                <a:gd name="T68" fmla="*/ 182 w 416"/>
                <a:gd name="T69" fmla="*/ 316 h 480"/>
                <a:gd name="T70" fmla="*/ 162 w 416"/>
                <a:gd name="T71" fmla="*/ 318 h 480"/>
                <a:gd name="T72" fmla="*/ 140 w 416"/>
                <a:gd name="T73" fmla="*/ 330 h 480"/>
                <a:gd name="T74" fmla="*/ 124 w 416"/>
                <a:gd name="T75" fmla="*/ 358 h 480"/>
                <a:gd name="T76" fmla="*/ 112 w 416"/>
                <a:gd name="T77" fmla="*/ 406 h 480"/>
                <a:gd name="T78" fmla="*/ 110 w 416"/>
                <a:gd name="T79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6" h="480">
                  <a:moveTo>
                    <a:pt x="8" y="418"/>
                  </a:moveTo>
                  <a:lnTo>
                    <a:pt x="8" y="418"/>
                  </a:lnTo>
                  <a:lnTo>
                    <a:pt x="6" y="410"/>
                  </a:lnTo>
                  <a:lnTo>
                    <a:pt x="2" y="392"/>
                  </a:lnTo>
                  <a:lnTo>
                    <a:pt x="0" y="366"/>
                  </a:lnTo>
                  <a:lnTo>
                    <a:pt x="0" y="350"/>
                  </a:lnTo>
                  <a:lnTo>
                    <a:pt x="2" y="336"/>
                  </a:lnTo>
                  <a:lnTo>
                    <a:pt x="6" y="320"/>
                  </a:lnTo>
                  <a:lnTo>
                    <a:pt x="12" y="306"/>
                  </a:lnTo>
                  <a:lnTo>
                    <a:pt x="20" y="292"/>
                  </a:lnTo>
                  <a:lnTo>
                    <a:pt x="32" y="280"/>
                  </a:lnTo>
                  <a:lnTo>
                    <a:pt x="46" y="268"/>
                  </a:lnTo>
                  <a:lnTo>
                    <a:pt x="66" y="260"/>
                  </a:lnTo>
                  <a:lnTo>
                    <a:pt x="90" y="256"/>
                  </a:lnTo>
                  <a:lnTo>
                    <a:pt x="118" y="254"/>
                  </a:lnTo>
                  <a:lnTo>
                    <a:pt x="118" y="254"/>
                  </a:lnTo>
                  <a:lnTo>
                    <a:pt x="128" y="252"/>
                  </a:lnTo>
                  <a:lnTo>
                    <a:pt x="156" y="248"/>
                  </a:lnTo>
                  <a:lnTo>
                    <a:pt x="194" y="238"/>
                  </a:lnTo>
                  <a:lnTo>
                    <a:pt x="216" y="230"/>
                  </a:lnTo>
                  <a:lnTo>
                    <a:pt x="238" y="222"/>
                  </a:lnTo>
                  <a:lnTo>
                    <a:pt x="260" y="210"/>
                  </a:lnTo>
                  <a:lnTo>
                    <a:pt x="280" y="196"/>
                  </a:lnTo>
                  <a:lnTo>
                    <a:pt x="298" y="178"/>
                  </a:lnTo>
                  <a:lnTo>
                    <a:pt x="314" y="158"/>
                  </a:lnTo>
                  <a:lnTo>
                    <a:pt x="322" y="148"/>
                  </a:lnTo>
                  <a:lnTo>
                    <a:pt x="326" y="134"/>
                  </a:lnTo>
                  <a:lnTo>
                    <a:pt x="332" y="122"/>
                  </a:lnTo>
                  <a:lnTo>
                    <a:pt x="336" y="108"/>
                  </a:lnTo>
                  <a:lnTo>
                    <a:pt x="338" y="94"/>
                  </a:lnTo>
                  <a:lnTo>
                    <a:pt x="338" y="78"/>
                  </a:lnTo>
                  <a:lnTo>
                    <a:pt x="338" y="60"/>
                  </a:lnTo>
                  <a:lnTo>
                    <a:pt x="336" y="44"/>
                  </a:lnTo>
                  <a:lnTo>
                    <a:pt x="336" y="44"/>
                  </a:lnTo>
                  <a:lnTo>
                    <a:pt x="346" y="30"/>
                  </a:lnTo>
                  <a:lnTo>
                    <a:pt x="356" y="18"/>
                  </a:lnTo>
                  <a:lnTo>
                    <a:pt x="368" y="8"/>
                  </a:lnTo>
                  <a:lnTo>
                    <a:pt x="376" y="4"/>
                  </a:lnTo>
                  <a:lnTo>
                    <a:pt x="382" y="0"/>
                  </a:lnTo>
                  <a:lnTo>
                    <a:pt x="388" y="0"/>
                  </a:lnTo>
                  <a:lnTo>
                    <a:pt x="394" y="0"/>
                  </a:lnTo>
                  <a:lnTo>
                    <a:pt x="400" y="4"/>
                  </a:lnTo>
                  <a:lnTo>
                    <a:pt x="406" y="12"/>
                  </a:lnTo>
                  <a:lnTo>
                    <a:pt x="410" y="22"/>
                  </a:lnTo>
                  <a:lnTo>
                    <a:pt x="414" y="36"/>
                  </a:lnTo>
                  <a:lnTo>
                    <a:pt x="414" y="36"/>
                  </a:lnTo>
                  <a:lnTo>
                    <a:pt x="414" y="48"/>
                  </a:lnTo>
                  <a:lnTo>
                    <a:pt x="416" y="78"/>
                  </a:lnTo>
                  <a:lnTo>
                    <a:pt x="416" y="100"/>
                  </a:lnTo>
                  <a:lnTo>
                    <a:pt x="414" y="122"/>
                  </a:lnTo>
                  <a:lnTo>
                    <a:pt x="410" y="148"/>
                  </a:lnTo>
                  <a:lnTo>
                    <a:pt x="404" y="174"/>
                  </a:lnTo>
                  <a:lnTo>
                    <a:pt x="394" y="202"/>
                  </a:lnTo>
                  <a:lnTo>
                    <a:pt x="384" y="228"/>
                  </a:lnTo>
                  <a:lnTo>
                    <a:pt x="368" y="252"/>
                  </a:lnTo>
                  <a:lnTo>
                    <a:pt x="358" y="264"/>
                  </a:lnTo>
                  <a:lnTo>
                    <a:pt x="348" y="276"/>
                  </a:lnTo>
                  <a:lnTo>
                    <a:pt x="336" y="286"/>
                  </a:lnTo>
                  <a:lnTo>
                    <a:pt x="324" y="296"/>
                  </a:lnTo>
                  <a:lnTo>
                    <a:pt x="310" y="304"/>
                  </a:lnTo>
                  <a:lnTo>
                    <a:pt x="294" y="312"/>
                  </a:lnTo>
                  <a:lnTo>
                    <a:pt x="278" y="318"/>
                  </a:lnTo>
                  <a:lnTo>
                    <a:pt x="260" y="324"/>
                  </a:lnTo>
                  <a:lnTo>
                    <a:pt x="240" y="328"/>
                  </a:lnTo>
                  <a:lnTo>
                    <a:pt x="218" y="332"/>
                  </a:lnTo>
                  <a:lnTo>
                    <a:pt x="218" y="332"/>
                  </a:lnTo>
                  <a:lnTo>
                    <a:pt x="214" y="328"/>
                  </a:lnTo>
                  <a:lnTo>
                    <a:pt x="200" y="322"/>
                  </a:lnTo>
                  <a:lnTo>
                    <a:pt x="192" y="318"/>
                  </a:lnTo>
                  <a:lnTo>
                    <a:pt x="182" y="316"/>
                  </a:lnTo>
                  <a:lnTo>
                    <a:pt x="172" y="316"/>
                  </a:lnTo>
                  <a:lnTo>
                    <a:pt x="162" y="318"/>
                  </a:lnTo>
                  <a:lnTo>
                    <a:pt x="150" y="322"/>
                  </a:lnTo>
                  <a:lnTo>
                    <a:pt x="140" y="330"/>
                  </a:lnTo>
                  <a:lnTo>
                    <a:pt x="132" y="342"/>
                  </a:lnTo>
                  <a:lnTo>
                    <a:pt x="124" y="358"/>
                  </a:lnTo>
                  <a:lnTo>
                    <a:pt x="116" y="378"/>
                  </a:lnTo>
                  <a:lnTo>
                    <a:pt x="112" y="406"/>
                  </a:lnTo>
                  <a:lnTo>
                    <a:pt x="110" y="440"/>
                  </a:lnTo>
                  <a:lnTo>
                    <a:pt x="110" y="480"/>
                  </a:lnTo>
                  <a:lnTo>
                    <a:pt x="8" y="4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257"/>
            <p:cNvSpPr>
              <a:spLocks/>
            </p:cNvSpPr>
            <p:nvPr userDrawn="1"/>
          </p:nvSpPr>
          <p:spPr bwMode="auto">
            <a:xfrm>
              <a:off x="6069" y="-4528"/>
              <a:ext cx="1954" cy="418"/>
            </a:xfrm>
            <a:custGeom>
              <a:avLst/>
              <a:gdLst>
                <a:gd name="T0" fmla="*/ 1954 w 1954"/>
                <a:gd name="T1" fmla="*/ 302 h 418"/>
                <a:gd name="T2" fmla="*/ 1924 w 1954"/>
                <a:gd name="T3" fmla="*/ 264 h 418"/>
                <a:gd name="T4" fmla="*/ 1872 w 1954"/>
                <a:gd name="T5" fmla="*/ 208 h 418"/>
                <a:gd name="T6" fmla="*/ 1792 w 1954"/>
                <a:gd name="T7" fmla="*/ 142 h 418"/>
                <a:gd name="T8" fmla="*/ 1742 w 1954"/>
                <a:gd name="T9" fmla="*/ 108 h 418"/>
                <a:gd name="T10" fmla="*/ 1686 w 1954"/>
                <a:gd name="T11" fmla="*/ 76 h 418"/>
                <a:gd name="T12" fmla="*/ 1622 w 1954"/>
                <a:gd name="T13" fmla="*/ 48 h 418"/>
                <a:gd name="T14" fmla="*/ 1554 w 1954"/>
                <a:gd name="T15" fmla="*/ 26 h 418"/>
                <a:gd name="T16" fmla="*/ 1476 w 1954"/>
                <a:gd name="T17" fmla="*/ 10 h 418"/>
                <a:gd name="T18" fmla="*/ 1394 w 1954"/>
                <a:gd name="T19" fmla="*/ 0 h 418"/>
                <a:gd name="T20" fmla="*/ 1304 w 1954"/>
                <a:gd name="T21" fmla="*/ 2 h 418"/>
                <a:gd name="T22" fmla="*/ 1208 w 1954"/>
                <a:gd name="T23" fmla="*/ 12 h 418"/>
                <a:gd name="T24" fmla="*/ 1104 w 1954"/>
                <a:gd name="T25" fmla="*/ 36 h 418"/>
                <a:gd name="T26" fmla="*/ 740 w 1954"/>
                <a:gd name="T27" fmla="*/ 144 h 418"/>
                <a:gd name="T28" fmla="*/ 536 w 1954"/>
                <a:gd name="T29" fmla="*/ 198 h 418"/>
                <a:gd name="T30" fmla="*/ 426 w 1954"/>
                <a:gd name="T31" fmla="*/ 222 h 418"/>
                <a:gd name="T32" fmla="*/ 330 w 1954"/>
                <a:gd name="T33" fmla="*/ 230 h 418"/>
                <a:gd name="T34" fmla="*/ 248 w 1954"/>
                <a:gd name="T35" fmla="*/ 228 h 418"/>
                <a:gd name="T36" fmla="*/ 174 w 1954"/>
                <a:gd name="T37" fmla="*/ 208 h 418"/>
                <a:gd name="T38" fmla="*/ 138 w 1954"/>
                <a:gd name="T39" fmla="*/ 192 h 418"/>
                <a:gd name="T40" fmla="*/ 70 w 1954"/>
                <a:gd name="T41" fmla="*/ 158 h 418"/>
                <a:gd name="T42" fmla="*/ 38 w 1954"/>
                <a:gd name="T43" fmla="*/ 146 h 418"/>
                <a:gd name="T44" fmla="*/ 12 w 1954"/>
                <a:gd name="T45" fmla="*/ 142 h 418"/>
                <a:gd name="T46" fmla="*/ 4 w 1954"/>
                <a:gd name="T47" fmla="*/ 148 h 418"/>
                <a:gd name="T48" fmla="*/ 0 w 1954"/>
                <a:gd name="T49" fmla="*/ 156 h 418"/>
                <a:gd name="T50" fmla="*/ 2 w 1954"/>
                <a:gd name="T51" fmla="*/ 172 h 418"/>
                <a:gd name="T52" fmla="*/ 28 w 1954"/>
                <a:gd name="T53" fmla="*/ 220 h 418"/>
                <a:gd name="T54" fmla="*/ 130 w 1954"/>
                <a:gd name="T55" fmla="*/ 418 h 418"/>
                <a:gd name="T56" fmla="*/ 224 w 1954"/>
                <a:gd name="T57" fmla="*/ 310 h 418"/>
                <a:gd name="T58" fmla="*/ 240 w 1954"/>
                <a:gd name="T59" fmla="*/ 310 h 418"/>
                <a:gd name="T60" fmla="*/ 364 w 1954"/>
                <a:gd name="T61" fmla="*/ 310 h 418"/>
                <a:gd name="T62" fmla="*/ 462 w 1954"/>
                <a:gd name="T63" fmla="*/ 302 h 418"/>
                <a:gd name="T64" fmla="*/ 578 w 1954"/>
                <a:gd name="T65" fmla="*/ 286 h 418"/>
                <a:gd name="T66" fmla="*/ 710 w 1954"/>
                <a:gd name="T67" fmla="*/ 256 h 418"/>
                <a:gd name="T68" fmla="*/ 854 w 1954"/>
                <a:gd name="T69" fmla="*/ 214 h 418"/>
                <a:gd name="T70" fmla="*/ 1002 w 1954"/>
                <a:gd name="T71" fmla="*/ 154 h 418"/>
                <a:gd name="T72" fmla="*/ 1040 w 1954"/>
                <a:gd name="T73" fmla="*/ 138 h 418"/>
                <a:gd name="T74" fmla="*/ 1116 w 1954"/>
                <a:gd name="T75" fmla="*/ 114 h 418"/>
                <a:gd name="T76" fmla="*/ 1190 w 1954"/>
                <a:gd name="T77" fmla="*/ 100 h 418"/>
                <a:gd name="T78" fmla="*/ 1262 w 1954"/>
                <a:gd name="T79" fmla="*/ 96 h 418"/>
                <a:gd name="T80" fmla="*/ 1332 w 1954"/>
                <a:gd name="T81" fmla="*/ 98 h 418"/>
                <a:gd name="T82" fmla="*/ 1398 w 1954"/>
                <a:gd name="T83" fmla="*/ 106 h 418"/>
                <a:gd name="T84" fmla="*/ 1462 w 1954"/>
                <a:gd name="T85" fmla="*/ 122 h 418"/>
                <a:gd name="T86" fmla="*/ 1548 w 1954"/>
                <a:gd name="T87" fmla="*/ 150 h 418"/>
                <a:gd name="T88" fmla="*/ 1648 w 1954"/>
                <a:gd name="T89" fmla="*/ 196 h 418"/>
                <a:gd name="T90" fmla="*/ 1724 w 1954"/>
                <a:gd name="T91" fmla="*/ 240 h 418"/>
                <a:gd name="T92" fmla="*/ 1772 w 1954"/>
                <a:gd name="T93" fmla="*/ 272 h 418"/>
                <a:gd name="T94" fmla="*/ 1876 w 1954"/>
                <a:gd name="T95" fmla="*/ 38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4" h="418">
                  <a:moveTo>
                    <a:pt x="1954" y="302"/>
                  </a:moveTo>
                  <a:lnTo>
                    <a:pt x="1954" y="302"/>
                  </a:lnTo>
                  <a:lnTo>
                    <a:pt x="1940" y="284"/>
                  </a:lnTo>
                  <a:lnTo>
                    <a:pt x="1924" y="264"/>
                  </a:lnTo>
                  <a:lnTo>
                    <a:pt x="1900" y="238"/>
                  </a:lnTo>
                  <a:lnTo>
                    <a:pt x="1872" y="208"/>
                  </a:lnTo>
                  <a:lnTo>
                    <a:pt x="1834" y="174"/>
                  </a:lnTo>
                  <a:lnTo>
                    <a:pt x="1792" y="142"/>
                  </a:lnTo>
                  <a:lnTo>
                    <a:pt x="1768" y="124"/>
                  </a:lnTo>
                  <a:lnTo>
                    <a:pt x="1742" y="108"/>
                  </a:lnTo>
                  <a:lnTo>
                    <a:pt x="1714" y="92"/>
                  </a:lnTo>
                  <a:lnTo>
                    <a:pt x="1686" y="76"/>
                  </a:lnTo>
                  <a:lnTo>
                    <a:pt x="1656" y="62"/>
                  </a:lnTo>
                  <a:lnTo>
                    <a:pt x="1622" y="48"/>
                  </a:lnTo>
                  <a:lnTo>
                    <a:pt x="1588" y="36"/>
                  </a:lnTo>
                  <a:lnTo>
                    <a:pt x="1554" y="26"/>
                  </a:lnTo>
                  <a:lnTo>
                    <a:pt x="1516" y="16"/>
                  </a:lnTo>
                  <a:lnTo>
                    <a:pt x="1476" y="10"/>
                  </a:lnTo>
                  <a:lnTo>
                    <a:pt x="1436" y="4"/>
                  </a:lnTo>
                  <a:lnTo>
                    <a:pt x="1394" y="0"/>
                  </a:lnTo>
                  <a:lnTo>
                    <a:pt x="1350" y="0"/>
                  </a:lnTo>
                  <a:lnTo>
                    <a:pt x="1304" y="2"/>
                  </a:lnTo>
                  <a:lnTo>
                    <a:pt x="1256" y="6"/>
                  </a:lnTo>
                  <a:lnTo>
                    <a:pt x="1208" y="12"/>
                  </a:lnTo>
                  <a:lnTo>
                    <a:pt x="1156" y="24"/>
                  </a:lnTo>
                  <a:lnTo>
                    <a:pt x="1104" y="36"/>
                  </a:lnTo>
                  <a:lnTo>
                    <a:pt x="1104" y="36"/>
                  </a:lnTo>
                  <a:lnTo>
                    <a:pt x="740" y="144"/>
                  </a:lnTo>
                  <a:lnTo>
                    <a:pt x="598" y="182"/>
                  </a:lnTo>
                  <a:lnTo>
                    <a:pt x="536" y="198"/>
                  </a:lnTo>
                  <a:lnTo>
                    <a:pt x="478" y="212"/>
                  </a:lnTo>
                  <a:lnTo>
                    <a:pt x="426" y="222"/>
                  </a:lnTo>
                  <a:lnTo>
                    <a:pt x="376" y="228"/>
                  </a:lnTo>
                  <a:lnTo>
                    <a:pt x="330" y="230"/>
                  </a:lnTo>
                  <a:lnTo>
                    <a:pt x="288" y="230"/>
                  </a:lnTo>
                  <a:lnTo>
                    <a:pt x="248" y="228"/>
                  </a:lnTo>
                  <a:lnTo>
                    <a:pt x="210" y="220"/>
                  </a:lnTo>
                  <a:lnTo>
                    <a:pt x="174" y="208"/>
                  </a:lnTo>
                  <a:lnTo>
                    <a:pt x="138" y="192"/>
                  </a:lnTo>
                  <a:lnTo>
                    <a:pt x="138" y="192"/>
                  </a:lnTo>
                  <a:lnTo>
                    <a:pt x="104" y="172"/>
                  </a:lnTo>
                  <a:lnTo>
                    <a:pt x="70" y="158"/>
                  </a:lnTo>
                  <a:lnTo>
                    <a:pt x="54" y="150"/>
                  </a:lnTo>
                  <a:lnTo>
                    <a:pt x="38" y="146"/>
                  </a:lnTo>
                  <a:lnTo>
                    <a:pt x="22" y="142"/>
                  </a:lnTo>
                  <a:lnTo>
                    <a:pt x="12" y="142"/>
                  </a:lnTo>
                  <a:lnTo>
                    <a:pt x="6" y="144"/>
                  </a:lnTo>
                  <a:lnTo>
                    <a:pt x="4" y="148"/>
                  </a:lnTo>
                  <a:lnTo>
                    <a:pt x="2" y="152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2" y="172"/>
                  </a:lnTo>
                  <a:lnTo>
                    <a:pt x="12" y="192"/>
                  </a:lnTo>
                  <a:lnTo>
                    <a:pt x="28" y="220"/>
                  </a:lnTo>
                  <a:lnTo>
                    <a:pt x="52" y="256"/>
                  </a:lnTo>
                  <a:lnTo>
                    <a:pt x="130" y="418"/>
                  </a:lnTo>
                  <a:lnTo>
                    <a:pt x="270" y="402"/>
                  </a:lnTo>
                  <a:lnTo>
                    <a:pt x="224" y="310"/>
                  </a:lnTo>
                  <a:lnTo>
                    <a:pt x="224" y="310"/>
                  </a:lnTo>
                  <a:lnTo>
                    <a:pt x="240" y="310"/>
                  </a:lnTo>
                  <a:lnTo>
                    <a:pt x="288" y="312"/>
                  </a:lnTo>
                  <a:lnTo>
                    <a:pt x="364" y="310"/>
                  </a:lnTo>
                  <a:lnTo>
                    <a:pt x="410" y="306"/>
                  </a:lnTo>
                  <a:lnTo>
                    <a:pt x="462" y="302"/>
                  </a:lnTo>
                  <a:lnTo>
                    <a:pt x="518" y="294"/>
                  </a:lnTo>
                  <a:lnTo>
                    <a:pt x="578" y="286"/>
                  </a:lnTo>
                  <a:lnTo>
                    <a:pt x="642" y="272"/>
                  </a:lnTo>
                  <a:lnTo>
                    <a:pt x="710" y="256"/>
                  </a:lnTo>
                  <a:lnTo>
                    <a:pt x="780" y="238"/>
                  </a:lnTo>
                  <a:lnTo>
                    <a:pt x="854" y="214"/>
                  </a:lnTo>
                  <a:lnTo>
                    <a:pt x="928" y="186"/>
                  </a:lnTo>
                  <a:lnTo>
                    <a:pt x="1002" y="154"/>
                  </a:lnTo>
                  <a:lnTo>
                    <a:pt x="1002" y="154"/>
                  </a:lnTo>
                  <a:lnTo>
                    <a:pt x="1040" y="138"/>
                  </a:lnTo>
                  <a:lnTo>
                    <a:pt x="1078" y="124"/>
                  </a:lnTo>
                  <a:lnTo>
                    <a:pt x="1116" y="114"/>
                  </a:lnTo>
                  <a:lnTo>
                    <a:pt x="1154" y="106"/>
                  </a:lnTo>
                  <a:lnTo>
                    <a:pt x="1190" y="100"/>
                  </a:lnTo>
                  <a:lnTo>
                    <a:pt x="1226" y="96"/>
                  </a:lnTo>
                  <a:lnTo>
                    <a:pt x="1262" y="96"/>
                  </a:lnTo>
                  <a:lnTo>
                    <a:pt x="1296" y="96"/>
                  </a:lnTo>
                  <a:lnTo>
                    <a:pt x="1332" y="98"/>
                  </a:lnTo>
                  <a:lnTo>
                    <a:pt x="1364" y="102"/>
                  </a:lnTo>
                  <a:lnTo>
                    <a:pt x="1398" y="106"/>
                  </a:lnTo>
                  <a:lnTo>
                    <a:pt x="1430" y="114"/>
                  </a:lnTo>
                  <a:lnTo>
                    <a:pt x="1462" y="122"/>
                  </a:lnTo>
                  <a:lnTo>
                    <a:pt x="1492" y="130"/>
                  </a:lnTo>
                  <a:lnTo>
                    <a:pt x="1548" y="150"/>
                  </a:lnTo>
                  <a:lnTo>
                    <a:pt x="1600" y="172"/>
                  </a:lnTo>
                  <a:lnTo>
                    <a:pt x="1648" y="196"/>
                  </a:lnTo>
                  <a:lnTo>
                    <a:pt x="1688" y="218"/>
                  </a:lnTo>
                  <a:lnTo>
                    <a:pt x="1724" y="240"/>
                  </a:lnTo>
                  <a:lnTo>
                    <a:pt x="1752" y="258"/>
                  </a:lnTo>
                  <a:lnTo>
                    <a:pt x="1772" y="272"/>
                  </a:lnTo>
                  <a:lnTo>
                    <a:pt x="1790" y="286"/>
                  </a:lnTo>
                  <a:lnTo>
                    <a:pt x="1876" y="388"/>
                  </a:lnTo>
                  <a:lnTo>
                    <a:pt x="1954" y="3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258"/>
            <p:cNvSpPr>
              <a:spLocks/>
            </p:cNvSpPr>
            <p:nvPr userDrawn="1"/>
          </p:nvSpPr>
          <p:spPr bwMode="auto">
            <a:xfrm>
              <a:off x="6995" y="-4238"/>
              <a:ext cx="1762" cy="1032"/>
            </a:xfrm>
            <a:custGeom>
              <a:avLst/>
              <a:gdLst>
                <a:gd name="T0" fmla="*/ 1052 w 1762"/>
                <a:gd name="T1" fmla="*/ 8 h 1032"/>
                <a:gd name="T2" fmla="*/ 1164 w 1762"/>
                <a:gd name="T3" fmla="*/ 0 h 1032"/>
                <a:gd name="T4" fmla="*/ 1332 w 1762"/>
                <a:gd name="T5" fmla="*/ 16 h 1032"/>
                <a:gd name="T6" fmla="*/ 1426 w 1762"/>
                <a:gd name="T7" fmla="*/ 40 h 1032"/>
                <a:gd name="T8" fmla="*/ 1518 w 1762"/>
                <a:gd name="T9" fmla="*/ 80 h 1032"/>
                <a:gd name="T10" fmla="*/ 1604 w 1762"/>
                <a:gd name="T11" fmla="*/ 140 h 1032"/>
                <a:gd name="T12" fmla="*/ 1682 w 1762"/>
                <a:gd name="T13" fmla="*/ 220 h 1032"/>
                <a:gd name="T14" fmla="*/ 1744 w 1762"/>
                <a:gd name="T15" fmla="*/ 328 h 1032"/>
                <a:gd name="T16" fmla="*/ 1760 w 1762"/>
                <a:gd name="T17" fmla="*/ 378 h 1032"/>
                <a:gd name="T18" fmla="*/ 1756 w 1762"/>
                <a:gd name="T19" fmla="*/ 436 h 1032"/>
                <a:gd name="T20" fmla="*/ 1736 w 1762"/>
                <a:gd name="T21" fmla="*/ 470 h 1032"/>
                <a:gd name="T22" fmla="*/ 1688 w 1762"/>
                <a:gd name="T23" fmla="*/ 478 h 1032"/>
                <a:gd name="T24" fmla="*/ 1604 w 1762"/>
                <a:gd name="T25" fmla="*/ 440 h 1032"/>
                <a:gd name="T26" fmla="*/ 1564 w 1762"/>
                <a:gd name="T27" fmla="*/ 422 h 1032"/>
                <a:gd name="T28" fmla="*/ 1492 w 1762"/>
                <a:gd name="T29" fmla="*/ 400 h 1032"/>
                <a:gd name="T30" fmla="*/ 1398 w 1762"/>
                <a:gd name="T31" fmla="*/ 388 h 1032"/>
                <a:gd name="T32" fmla="*/ 1296 w 1762"/>
                <a:gd name="T33" fmla="*/ 404 h 1032"/>
                <a:gd name="T34" fmla="*/ 1246 w 1762"/>
                <a:gd name="T35" fmla="*/ 428 h 1032"/>
                <a:gd name="T36" fmla="*/ 1198 w 1762"/>
                <a:gd name="T37" fmla="*/ 464 h 1032"/>
                <a:gd name="T38" fmla="*/ 1140 w 1762"/>
                <a:gd name="T39" fmla="*/ 504 h 1032"/>
                <a:gd name="T40" fmla="*/ 1052 w 1762"/>
                <a:gd name="T41" fmla="*/ 546 h 1032"/>
                <a:gd name="T42" fmla="*/ 970 w 1762"/>
                <a:gd name="T43" fmla="*/ 568 h 1032"/>
                <a:gd name="T44" fmla="*/ 880 w 1762"/>
                <a:gd name="T45" fmla="*/ 564 h 1032"/>
                <a:gd name="T46" fmla="*/ 858 w 1762"/>
                <a:gd name="T47" fmla="*/ 594 h 1032"/>
                <a:gd name="T48" fmla="*/ 776 w 1762"/>
                <a:gd name="T49" fmla="*/ 680 h 1032"/>
                <a:gd name="T50" fmla="*/ 702 w 1762"/>
                <a:gd name="T51" fmla="*/ 732 h 1032"/>
                <a:gd name="T52" fmla="*/ 610 w 1762"/>
                <a:gd name="T53" fmla="*/ 770 h 1032"/>
                <a:gd name="T54" fmla="*/ 530 w 1762"/>
                <a:gd name="T55" fmla="*/ 784 h 1032"/>
                <a:gd name="T56" fmla="*/ 388 w 1762"/>
                <a:gd name="T57" fmla="*/ 826 h 1032"/>
                <a:gd name="T58" fmla="*/ 286 w 1762"/>
                <a:gd name="T59" fmla="*/ 874 h 1032"/>
                <a:gd name="T60" fmla="*/ 190 w 1762"/>
                <a:gd name="T61" fmla="*/ 942 h 1032"/>
                <a:gd name="T62" fmla="*/ 0 w 1762"/>
                <a:gd name="T63" fmla="*/ 900 h 1032"/>
                <a:gd name="T64" fmla="*/ 102 w 1762"/>
                <a:gd name="T65" fmla="*/ 830 h 1032"/>
                <a:gd name="T66" fmla="*/ 246 w 1762"/>
                <a:gd name="T67" fmla="*/ 748 h 1032"/>
                <a:gd name="T68" fmla="*/ 364 w 1762"/>
                <a:gd name="T69" fmla="*/ 698 h 1032"/>
                <a:gd name="T70" fmla="*/ 474 w 1762"/>
                <a:gd name="T71" fmla="*/ 674 h 1032"/>
                <a:gd name="T72" fmla="*/ 512 w 1762"/>
                <a:gd name="T73" fmla="*/ 672 h 1032"/>
                <a:gd name="T74" fmla="*/ 604 w 1762"/>
                <a:gd name="T75" fmla="*/ 652 h 1032"/>
                <a:gd name="T76" fmla="*/ 682 w 1762"/>
                <a:gd name="T77" fmla="*/ 614 h 1032"/>
                <a:gd name="T78" fmla="*/ 744 w 1762"/>
                <a:gd name="T79" fmla="*/ 566 h 1032"/>
                <a:gd name="T80" fmla="*/ 804 w 1762"/>
                <a:gd name="T81" fmla="*/ 500 h 1032"/>
                <a:gd name="T82" fmla="*/ 860 w 1762"/>
                <a:gd name="T83" fmla="*/ 412 h 1032"/>
                <a:gd name="T84" fmla="*/ 906 w 1762"/>
                <a:gd name="T85" fmla="*/ 296 h 1032"/>
                <a:gd name="T86" fmla="*/ 942 w 1762"/>
                <a:gd name="T87" fmla="*/ 152 h 1032"/>
                <a:gd name="T88" fmla="*/ 1066 w 1762"/>
                <a:gd name="T89" fmla="*/ 112 h 1032"/>
                <a:gd name="T90" fmla="*/ 1042 w 1762"/>
                <a:gd name="T91" fmla="*/ 214 h 1032"/>
                <a:gd name="T92" fmla="*/ 990 w 1762"/>
                <a:gd name="T93" fmla="*/ 360 h 1032"/>
                <a:gd name="T94" fmla="*/ 966 w 1762"/>
                <a:gd name="T95" fmla="*/ 410 h 1032"/>
                <a:gd name="T96" fmla="*/ 1074 w 1762"/>
                <a:gd name="T97" fmla="*/ 354 h 1032"/>
                <a:gd name="T98" fmla="*/ 1190 w 1762"/>
                <a:gd name="T99" fmla="*/ 314 h 1032"/>
                <a:gd name="T100" fmla="*/ 1326 w 1762"/>
                <a:gd name="T101" fmla="*/ 288 h 1032"/>
                <a:gd name="T102" fmla="*/ 1422 w 1762"/>
                <a:gd name="T103" fmla="*/ 288 h 1032"/>
                <a:gd name="T104" fmla="*/ 1494 w 1762"/>
                <a:gd name="T105" fmla="*/ 300 h 1032"/>
                <a:gd name="T106" fmla="*/ 1536 w 1762"/>
                <a:gd name="T107" fmla="*/ 306 h 1032"/>
                <a:gd name="T108" fmla="*/ 1572 w 1762"/>
                <a:gd name="T109" fmla="*/ 290 h 1032"/>
                <a:gd name="T110" fmla="*/ 1578 w 1762"/>
                <a:gd name="T111" fmla="*/ 268 h 1032"/>
                <a:gd name="T112" fmla="*/ 1552 w 1762"/>
                <a:gd name="T113" fmla="*/ 236 h 1032"/>
                <a:gd name="T114" fmla="*/ 1524 w 1762"/>
                <a:gd name="T115" fmla="*/ 216 h 1032"/>
                <a:gd name="T116" fmla="*/ 1450 w 1762"/>
                <a:gd name="T117" fmla="*/ 172 h 1032"/>
                <a:gd name="T118" fmla="*/ 1354 w 1762"/>
                <a:gd name="T119" fmla="*/ 138 h 1032"/>
                <a:gd name="T120" fmla="*/ 1232 w 1762"/>
                <a:gd name="T121" fmla="*/ 116 h 1032"/>
                <a:gd name="T122" fmla="*/ 1112 w 1762"/>
                <a:gd name="T123" fmla="*/ 124 h 1032"/>
                <a:gd name="T124" fmla="*/ 1036 w 1762"/>
                <a:gd name="T125" fmla="*/ 144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62" h="1032">
                  <a:moveTo>
                    <a:pt x="1028" y="12"/>
                  </a:moveTo>
                  <a:lnTo>
                    <a:pt x="1028" y="12"/>
                  </a:lnTo>
                  <a:lnTo>
                    <a:pt x="1052" y="8"/>
                  </a:lnTo>
                  <a:lnTo>
                    <a:pt x="1080" y="4"/>
                  </a:lnTo>
                  <a:lnTo>
                    <a:pt x="1118" y="2"/>
                  </a:lnTo>
                  <a:lnTo>
                    <a:pt x="1164" y="0"/>
                  </a:lnTo>
                  <a:lnTo>
                    <a:pt x="1216" y="2"/>
                  </a:lnTo>
                  <a:lnTo>
                    <a:pt x="1272" y="6"/>
                  </a:lnTo>
                  <a:lnTo>
                    <a:pt x="1332" y="16"/>
                  </a:lnTo>
                  <a:lnTo>
                    <a:pt x="1362" y="22"/>
                  </a:lnTo>
                  <a:lnTo>
                    <a:pt x="1394" y="30"/>
                  </a:lnTo>
                  <a:lnTo>
                    <a:pt x="1426" y="40"/>
                  </a:lnTo>
                  <a:lnTo>
                    <a:pt x="1456" y="52"/>
                  </a:lnTo>
                  <a:lnTo>
                    <a:pt x="1486" y="64"/>
                  </a:lnTo>
                  <a:lnTo>
                    <a:pt x="1518" y="80"/>
                  </a:lnTo>
                  <a:lnTo>
                    <a:pt x="1548" y="98"/>
                  </a:lnTo>
                  <a:lnTo>
                    <a:pt x="1576" y="118"/>
                  </a:lnTo>
                  <a:lnTo>
                    <a:pt x="1604" y="140"/>
                  </a:lnTo>
                  <a:lnTo>
                    <a:pt x="1632" y="164"/>
                  </a:lnTo>
                  <a:lnTo>
                    <a:pt x="1658" y="190"/>
                  </a:lnTo>
                  <a:lnTo>
                    <a:pt x="1682" y="220"/>
                  </a:lnTo>
                  <a:lnTo>
                    <a:pt x="1704" y="254"/>
                  </a:lnTo>
                  <a:lnTo>
                    <a:pt x="1724" y="290"/>
                  </a:lnTo>
                  <a:lnTo>
                    <a:pt x="1744" y="328"/>
                  </a:lnTo>
                  <a:lnTo>
                    <a:pt x="1760" y="370"/>
                  </a:lnTo>
                  <a:lnTo>
                    <a:pt x="1760" y="370"/>
                  </a:lnTo>
                  <a:lnTo>
                    <a:pt x="1760" y="378"/>
                  </a:lnTo>
                  <a:lnTo>
                    <a:pt x="1762" y="398"/>
                  </a:lnTo>
                  <a:lnTo>
                    <a:pt x="1760" y="424"/>
                  </a:lnTo>
                  <a:lnTo>
                    <a:pt x="1756" y="436"/>
                  </a:lnTo>
                  <a:lnTo>
                    <a:pt x="1752" y="450"/>
                  </a:lnTo>
                  <a:lnTo>
                    <a:pt x="1744" y="460"/>
                  </a:lnTo>
                  <a:lnTo>
                    <a:pt x="1736" y="470"/>
                  </a:lnTo>
                  <a:lnTo>
                    <a:pt x="1722" y="476"/>
                  </a:lnTo>
                  <a:lnTo>
                    <a:pt x="1708" y="478"/>
                  </a:lnTo>
                  <a:lnTo>
                    <a:pt x="1688" y="478"/>
                  </a:lnTo>
                  <a:lnTo>
                    <a:pt x="1664" y="470"/>
                  </a:lnTo>
                  <a:lnTo>
                    <a:pt x="1636" y="458"/>
                  </a:lnTo>
                  <a:lnTo>
                    <a:pt x="1604" y="440"/>
                  </a:lnTo>
                  <a:lnTo>
                    <a:pt x="1604" y="440"/>
                  </a:lnTo>
                  <a:lnTo>
                    <a:pt x="1594" y="434"/>
                  </a:lnTo>
                  <a:lnTo>
                    <a:pt x="1564" y="422"/>
                  </a:lnTo>
                  <a:lnTo>
                    <a:pt x="1542" y="414"/>
                  </a:lnTo>
                  <a:lnTo>
                    <a:pt x="1518" y="406"/>
                  </a:lnTo>
                  <a:lnTo>
                    <a:pt x="1492" y="400"/>
                  </a:lnTo>
                  <a:lnTo>
                    <a:pt x="1462" y="394"/>
                  </a:lnTo>
                  <a:lnTo>
                    <a:pt x="1432" y="390"/>
                  </a:lnTo>
                  <a:lnTo>
                    <a:pt x="1398" y="388"/>
                  </a:lnTo>
                  <a:lnTo>
                    <a:pt x="1366" y="390"/>
                  </a:lnTo>
                  <a:lnTo>
                    <a:pt x="1332" y="394"/>
                  </a:lnTo>
                  <a:lnTo>
                    <a:pt x="1296" y="404"/>
                  </a:lnTo>
                  <a:lnTo>
                    <a:pt x="1280" y="410"/>
                  </a:lnTo>
                  <a:lnTo>
                    <a:pt x="1264" y="418"/>
                  </a:lnTo>
                  <a:lnTo>
                    <a:pt x="1246" y="428"/>
                  </a:lnTo>
                  <a:lnTo>
                    <a:pt x="1230" y="438"/>
                  </a:lnTo>
                  <a:lnTo>
                    <a:pt x="1214" y="450"/>
                  </a:lnTo>
                  <a:lnTo>
                    <a:pt x="1198" y="464"/>
                  </a:lnTo>
                  <a:lnTo>
                    <a:pt x="1198" y="464"/>
                  </a:lnTo>
                  <a:lnTo>
                    <a:pt x="1172" y="484"/>
                  </a:lnTo>
                  <a:lnTo>
                    <a:pt x="1140" y="504"/>
                  </a:lnTo>
                  <a:lnTo>
                    <a:pt x="1100" y="526"/>
                  </a:lnTo>
                  <a:lnTo>
                    <a:pt x="1078" y="536"/>
                  </a:lnTo>
                  <a:lnTo>
                    <a:pt x="1052" y="546"/>
                  </a:lnTo>
                  <a:lnTo>
                    <a:pt x="1026" y="556"/>
                  </a:lnTo>
                  <a:lnTo>
                    <a:pt x="998" y="562"/>
                  </a:lnTo>
                  <a:lnTo>
                    <a:pt x="970" y="568"/>
                  </a:lnTo>
                  <a:lnTo>
                    <a:pt x="940" y="570"/>
                  </a:lnTo>
                  <a:lnTo>
                    <a:pt x="910" y="568"/>
                  </a:lnTo>
                  <a:lnTo>
                    <a:pt x="880" y="564"/>
                  </a:lnTo>
                  <a:lnTo>
                    <a:pt x="880" y="564"/>
                  </a:lnTo>
                  <a:lnTo>
                    <a:pt x="874" y="574"/>
                  </a:lnTo>
                  <a:lnTo>
                    <a:pt x="858" y="594"/>
                  </a:lnTo>
                  <a:lnTo>
                    <a:pt x="832" y="626"/>
                  </a:lnTo>
                  <a:lnTo>
                    <a:pt x="798" y="662"/>
                  </a:lnTo>
                  <a:lnTo>
                    <a:pt x="776" y="680"/>
                  </a:lnTo>
                  <a:lnTo>
                    <a:pt x="754" y="698"/>
                  </a:lnTo>
                  <a:lnTo>
                    <a:pt x="728" y="716"/>
                  </a:lnTo>
                  <a:lnTo>
                    <a:pt x="702" y="732"/>
                  </a:lnTo>
                  <a:lnTo>
                    <a:pt x="672" y="748"/>
                  </a:lnTo>
                  <a:lnTo>
                    <a:pt x="642" y="760"/>
                  </a:lnTo>
                  <a:lnTo>
                    <a:pt x="610" y="770"/>
                  </a:lnTo>
                  <a:lnTo>
                    <a:pt x="576" y="776"/>
                  </a:lnTo>
                  <a:lnTo>
                    <a:pt x="576" y="776"/>
                  </a:lnTo>
                  <a:lnTo>
                    <a:pt x="530" y="784"/>
                  </a:lnTo>
                  <a:lnTo>
                    <a:pt x="482" y="796"/>
                  </a:lnTo>
                  <a:lnTo>
                    <a:pt x="422" y="814"/>
                  </a:lnTo>
                  <a:lnTo>
                    <a:pt x="388" y="826"/>
                  </a:lnTo>
                  <a:lnTo>
                    <a:pt x="354" y="840"/>
                  </a:lnTo>
                  <a:lnTo>
                    <a:pt x="320" y="856"/>
                  </a:lnTo>
                  <a:lnTo>
                    <a:pt x="286" y="874"/>
                  </a:lnTo>
                  <a:lnTo>
                    <a:pt x="252" y="894"/>
                  </a:lnTo>
                  <a:lnTo>
                    <a:pt x="220" y="916"/>
                  </a:lnTo>
                  <a:lnTo>
                    <a:pt x="190" y="942"/>
                  </a:lnTo>
                  <a:lnTo>
                    <a:pt x="162" y="970"/>
                  </a:lnTo>
                  <a:lnTo>
                    <a:pt x="76" y="1032"/>
                  </a:lnTo>
                  <a:lnTo>
                    <a:pt x="0" y="900"/>
                  </a:lnTo>
                  <a:lnTo>
                    <a:pt x="0" y="900"/>
                  </a:lnTo>
                  <a:lnTo>
                    <a:pt x="48" y="866"/>
                  </a:lnTo>
                  <a:lnTo>
                    <a:pt x="102" y="830"/>
                  </a:lnTo>
                  <a:lnTo>
                    <a:pt x="170" y="790"/>
                  </a:lnTo>
                  <a:lnTo>
                    <a:pt x="206" y="770"/>
                  </a:lnTo>
                  <a:lnTo>
                    <a:pt x="246" y="748"/>
                  </a:lnTo>
                  <a:lnTo>
                    <a:pt x="284" y="730"/>
                  </a:lnTo>
                  <a:lnTo>
                    <a:pt x="324" y="712"/>
                  </a:lnTo>
                  <a:lnTo>
                    <a:pt x="364" y="698"/>
                  </a:lnTo>
                  <a:lnTo>
                    <a:pt x="402" y="686"/>
                  </a:lnTo>
                  <a:lnTo>
                    <a:pt x="440" y="678"/>
                  </a:lnTo>
                  <a:lnTo>
                    <a:pt x="474" y="674"/>
                  </a:lnTo>
                  <a:lnTo>
                    <a:pt x="474" y="674"/>
                  </a:lnTo>
                  <a:lnTo>
                    <a:pt x="492" y="674"/>
                  </a:lnTo>
                  <a:lnTo>
                    <a:pt x="512" y="672"/>
                  </a:lnTo>
                  <a:lnTo>
                    <a:pt x="538" y="670"/>
                  </a:lnTo>
                  <a:lnTo>
                    <a:pt x="568" y="662"/>
                  </a:lnTo>
                  <a:lnTo>
                    <a:pt x="604" y="652"/>
                  </a:lnTo>
                  <a:lnTo>
                    <a:pt x="642" y="636"/>
                  </a:lnTo>
                  <a:lnTo>
                    <a:pt x="662" y="626"/>
                  </a:lnTo>
                  <a:lnTo>
                    <a:pt x="682" y="614"/>
                  </a:lnTo>
                  <a:lnTo>
                    <a:pt x="704" y="600"/>
                  </a:lnTo>
                  <a:lnTo>
                    <a:pt x="724" y="584"/>
                  </a:lnTo>
                  <a:lnTo>
                    <a:pt x="744" y="566"/>
                  </a:lnTo>
                  <a:lnTo>
                    <a:pt x="764" y="546"/>
                  </a:lnTo>
                  <a:lnTo>
                    <a:pt x="786" y="524"/>
                  </a:lnTo>
                  <a:lnTo>
                    <a:pt x="804" y="500"/>
                  </a:lnTo>
                  <a:lnTo>
                    <a:pt x="824" y="474"/>
                  </a:lnTo>
                  <a:lnTo>
                    <a:pt x="842" y="444"/>
                  </a:lnTo>
                  <a:lnTo>
                    <a:pt x="860" y="412"/>
                  </a:lnTo>
                  <a:lnTo>
                    <a:pt x="876" y="376"/>
                  </a:lnTo>
                  <a:lnTo>
                    <a:pt x="892" y="338"/>
                  </a:lnTo>
                  <a:lnTo>
                    <a:pt x="906" y="296"/>
                  </a:lnTo>
                  <a:lnTo>
                    <a:pt x="920" y="252"/>
                  </a:lnTo>
                  <a:lnTo>
                    <a:pt x="932" y="204"/>
                  </a:lnTo>
                  <a:lnTo>
                    <a:pt x="942" y="152"/>
                  </a:lnTo>
                  <a:lnTo>
                    <a:pt x="950" y="98"/>
                  </a:lnTo>
                  <a:lnTo>
                    <a:pt x="1066" y="112"/>
                  </a:lnTo>
                  <a:lnTo>
                    <a:pt x="1066" y="112"/>
                  </a:lnTo>
                  <a:lnTo>
                    <a:pt x="1060" y="142"/>
                  </a:lnTo>
                  <a:lnTo>
                    <a:pt x="1052" y="174"/>
                  </a:lnTo>
                  <a:lnTo>
                    <a:pt x="1042" y="214"/>
                  </a:lnTo>
                  <a:lnTo>
                    <a:pt x="1028" y="260"/>
                  </a:lnTo>
                  <a:lnTo>
                    <a:pt x="1010" y="310"/>
                  </a:lnTo>
                  <a:lnTo>
                    <a:pt x="990" y="360"/>
                  </a:lnTo>
                  <a:lnTo>
                    <a:pt x="978" y="386"/>
                  </a:lnTo>
                  <a:lnTo>
                    <a:pt x="966" y="410"/>
                  </a:lnTo>
                  <a:lnTo>
                    <a:pt x="966" y="410"/>
                  </a:lnTo>
                  <a:lnTo>
                    <a:pt x="978" y="402"/>
                  </a:lnTo>
                  <a:lnTo>
                    <a:pt x="1016" y="382"/>
                  </a:lnTo>
                  <a:lnTo>
                    <a:pt x="1074" y="354"/>
                  </a:lnTo>
                  <a:lnTo>
                    <a:pt x="1110" y="340"/>
                  </a:lnTo>
                  <a:lnTo>
                    <a:pt x="1148" y="326"/>
                  </a:lnTo>
                  <a:lnTo>
                    <a:pt x="1190" y="314"/>
                  </a:lnTo>
                  <a:lnTo>
                    <a:pt x="1234" y="302"/>
                  </a:lnTo>
                  <a:lnTo>
                    <a:pt x="1280" y="294"/>
                  </a:lnTo>
                  <a:lnTo>
                    <a:pt x="1326" y="288"/>
                  </a:lnTo>
                  <a:lnTo>
                    <a:pt x="1374" y="286"/>
                  </a:lnTo>
                  <a:lnTo>
                    <a:pt x="1398" y="286"/>
                  </a:lnTo>
                  <a:lnTo>
                    <a:pt x="1422" y="288"/>
                  </a:lnTo>
                  <a:lnTo>
                    <a:pt x="1446" y="290"/>
                  </a:lnTo>
                  <a:lnTo>
                    <a:pt x="1470" y="294"/>
                  </a:lnTo>
                  <a:lnTo>
                    <a:pt x="1494" y="300"/>
                  </a:lnTo>
                  <a:lnTo>
                    <a:pt x="1518" y="308"/>
                  </a:lnTo>
                  <a:lnTo>
                    <a:pt x="1518" y="308"/>
                  </a:lnTo>
                  <a:lnTo>
                    <a:pt x="1536" y="306"/>
                  </a:lnTo>
                  <a:lnTo>
                    <a:pt x="1552" y="302"/>
                  </a:lnTo>
                  <a:lnTo>
                    <a:pt x="1566" y="294"/>
                  </a:lnTo>
                  <a:lnTo>
                    <a:pt x="1572" y="290"/>
                  </a:lnTo>
                  <a:lnTo>
                    <a:pt x="1576" y="284"/>
                  </a:lnTo>
                  <a:lnTo>
                    <a:pt x="1578" y="276"/>
                  </a:lnTo>
                  <a:lnTo>
                    <a:pt x="1578" y="268"/>
                  </a:lnTo>
                  <a:lnTo>
                    <a:pt x="1572" y="258"/>
                  </a:lnTo>
                  <a:lnTo>
                    <a:pt x="1564" y="248"/>
                  </a:lnTo>
                  <a:lnTo>
                    <a:pt x="1552" y="236"/>
                  </a:lnTo>
                  <a:lnTo>
                    <a:pt x="1534" y="222"/>
                  </a:lnTo>
                  <a:lnTo>
                    <a:pt x="1534" y="222"/>
                  </a:lnTo>
                  <a:lnTo>
                    <a:pt x="1524" y="216"/>
                  </a:lnTo>
                  <a:lnTo>
                    <a:pt x="1496" y="196"/>
                  </a:lnTo>
                  <a:lnTo>
                    <a:pt x="1474" y="186"/>
                  </a:lnTo>
                  <a:lnTo>
                    <a:pt x="1450" y="172"/>
                  </a:lnTo>
                  <a:lnTo>
                    <a:pt x="1422" y="160"/>
                  </a:lnTo>
                  <a:lnTo>
                    <a:pt x="1390" y="148"/>
                  </a:lnTo>
                  <a:lnTo>
                    <a:pt x="1354" y="138"/>
                  </a:lnTo>
                  <a:lnTo>
                    <a:pt x="1316" y="128"/>
                  </a:lnTo>
                  <a:lnTo>
                    <a:pt x="1276" y="120"/>
                  </a:lnTo>
                  <a:lnTo>
                    <a:pt x="1232" y="116"/>
                  </a:lnTo>
                  <a:lnTo>
                    <a:pt x="1186" y="116"/>
                  </a:lnTo>
                  <a:lnTo>
                    <a:pt x="1138" y="120"/>
                  </a:lnTo>
                  <a:lnTo>
                    <a:pt x="1112" y="124"/>
                  </a:lnTo>
                  <a:lnTo>
                    <a:pt x="1086" y="130"/>
                  </a:lnTo>
                  <a:lnTo>
                    <a:pt x="1062" y="136"/>
                  </a:lnTo>
                  <a:lnTo>
                    <a:pt x="1036" y="144"/>
                  </a:lnTo>
                  <a:lnTo>
                    <a:pt x="934" y="28"/>
                  </a:lnTo>
                  <a:lnTo>
                    <a:pt x="1028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259"/>
            <p:cNvSpPr>
              <a:spLocks/>
            </p:cNvSpPr>
            <p:nvPr userDrawn="1"/>
          </p:nvSpPr>
          <p:spPr bwMode="auto">
            <a:xfrm>
              <a:off x="7875" y="-3790"/>
              <a:ext cx="1180" cy="424"/>
            </a:xfrm>
            <a:custGeom>
              <a:avLst/>
              <a:gdLst>
                <a:gd name="T0" fmla="*/ 240 w 1180"/>
                <a:gd name="T1" fmla="*/ 0 h 424"/>
                <a:gd name="T2" fmla="*/ 370 w 1180"/>
                <a:gd name="T3" fmla="*/ 58 h 424"/>
                <a:gd name="T4" fmla="*/ 554 w 1180"/>
                <a:gd name="T5" fmla="*/ 130 h 424"/>
                <a:gd name="T6" fmla="*/ 658 w 1180"/>
                <a:gd name="T7" fmla="*/ 164 h 424"/>
                <a:gd name="T8" fmla="*/ 764 w 1180"/>
                <a:gd name="T9" fmla="*/ 192 h 424"/>
                <a:gd name="T10" fmla="*/ 864 w 1180"/>
                <a:gd name="T11" fmla="*/ 210 h 424"/>
                <a:gd name="T12" fmla="*/ 868 w 1180"/>
                <a:gd name="T13" fmla="*/ 212 h 424"/>
                <a:gd name="T14" fmla="*/ 894 w 1180"/>
                <a:gd name="T15" fmla="*/ 218 h 424"/>
                <a:gd name="T16" fmla="*/ 918 w 1180"/>
                <a:gd name="T17" fmla="*/ 216 h 424"/>
                <a:gd name="T18" fmla="*/ 946 w 1180"/>
                <a:gd name="T19" fmla="*/ 208 h 424"/>
                <a:gd name="T20" fmla="*/ 980 w 1180"/>
                <a:gd name="T21" fmla="*/ 190 h 424"/>
                <a:gd name="T22" fmla="*/ 1016 w 1180"/>
                <a:gd name="T23" fmla="*/ 162 h 424"/>
                <a:gd name="T24" fmla="*/ 1058 w 1180"/>
                <a:gd name="T25" fmla="*/ 116 h 424"/>
                <a:gd name="T26" fmla="*/ 1068 w 1180"/>
                <a:gd name="T27" fmla="*/ 116 h 424"/>
                <a:gd name="T28" fmla="*/ 1118 w 1180"/>
                <a:gd name="T29" fmla="*/ 112 h 424"/>
                <a:gd name="T30" fmla="*/ 1148 w 1180"/>
                <a:gd name="T31" fmla="*/ 116 h 424"/>
                <a:gd name="T32" fmla="*/ 1170 w 1180"/>
                <a:gd name="T33" fmla="*/ 126 h 424"/>
                <a:gd name="T34" fmla="*/ 1180 w 1180"/>
                <a:gd name="T35" fmla="*/ 140 h 424"/>
                <a:gd name="T36" fmla="*/ 1180 w 1180"/>
                <a:gd name="T37" fmla="*/ 154 h 424"/>
                <a:gd name="T38" fmla="*/ 1172 w 1180"/>
                <a:gd name="T39" fmla="*/ 178 h 424"/>
                <a:gd name="T40" fmla="*/ 1136 w 1180"/>
                <a:gd name="T41" fmla="*/ 226 h 424"/>
                <a:gd name="T42" fmla="*/ 1132 w 1180"/>
                <a:gd name="T43" fmla="*/ 238 h 424"/>
                <a:gd name="T44" fmla="*/ 1118 w 1180"/>
                <a:gd name="T45" fmla="*/ 268 h 424"/>
                <a:gd name="T46" fmla="*/ 1092 w 1180"/>
                <a:gd name="T47" fmla="*/ 308 h 424"/>
                <a:gd name="T48" fmla="*/ 1050 w 1180"/>
                <a:gd name="T49" fmla="*/ 350 h 424"/>
                <a:gd name="T50" fmla="*/ 1006 w 1180"/>
                <a:gd name="T51" fmla="*/ 380 h 424"/>
                <a:gd name="T52" fmla="*/ 970 w 1180"/>
                <a:gd name="T53" fmla="*/ 398 h 424"/>
                <a:gd name="T54" fmla="*/ 930 w 1180"/>
                <a:gd name="T55" fmla="*/ 412 h 424"/>
                <a:gd name="T56" fmla="*/ 882 w 1180"/>
                <a:gd name="T57" fmla="*/ 420 h 424"/>
                <a:gd name="T58" fmla="*/ 830 w 1180"/>
                <a:gd name="T59" fmla="*/ 424 h 424"/>
                <a:gd name="T60" fmla="*/ 770 w 1180"/>
                <a:gd name="T61" fmla="*/ 422 h 424"/>
                <a:gd name="T62" fmla="*/ 706 w 1180"/>
                <a:gd name="T63" fmla="*/ 412 h 424"/>
                <a:gd name="T64" fmla="*/ 670 w 1180"/>
                <a:gd name="T65" fmla="*/ 406 h 424"/>
                <a:gd name="T66" fmla="*/ 490 w 1180"/>
                <a:gd name="T67" fmla="*/ 312 h 424"/>
                <a:gd name="T68" fmla="*/ 266 w 1180"/>
                <a:gd name="T69" fmla="*/ 204 h 424"/>
                <a:gd name="T70" fmla="*/ 156 w 1180"/>
                <a:gd name="T71" fmla="*/ 158 h 424"/>
                <a:gd name="T72" fmla="*/ 64 w 1180"/>
                <a:gd name="T73" fmla="*/ 128 h 424"/>
                <a:gd name="T74" fmla="*/ 12 w 1180"/>
                <a:gd name="T75" fmla="*/ 118 h 424"/>
                <a:gd name="T76" fmla="*/ 92 w 1180"/>
                <a:gd name="T77" fmla="*/ 46 h 424"/>
                <a:gd name="T78" fmla="*/ 144 w 1180"/>
                <a:gd name="T79" fmla="*/ 66 h 424"/>
                <a:gd name="T80" fmla="*/ 276 w 1180"/>
                <a:gd name="T81" fmla="*/ 118 h 424"/>
                <a:gd name="T82" fmla="*/ 404 w 1180"/>
                <a:gd name="T83" fmla="*/ 178 h 424"/>
                <a:gd name="T84" fmla="*/ 492 w 1180"/>
                <a:gd name="T85" fmla="*/ 226 h 424"/>
                <a:gd name="T86" fmla="*/ 580 w 1180"/>
                <a:gd name="T87" fmla="*/ 282 h 424"/>
                <a:gd name="T88" fmla="*/ 622 w 1180"/>
                <a:gd name="T89" fmla="*/ 312 h 424"/>
                <a:gd name="T90" fmla="*/ 690 w 1180"/>
                <a:gd name="T91" fmla="*/ 318 h 424"/>
                <a:gd name="T92" fmla="*/ 760 w 1180"/>
                <a:gd name="T93" fmla="*/ 318 h 424"/>
                <a:gd name="T94" fmla="*/ 786 w 1180"/>
                <a:gd name="T95" fmla="*/ 312 h 424"/>
                <a:gd name="T96" fmla="*/ 800 w 1180"/>
                <a:gd name="T97" fmla="*/ 300 h 424"/>
                <a:gd name="T98" fmla="*/ 800 w 1180"/>
                <a:gd name="T99" fmla="*/ 292 h 424"/>
                <a:gd name="T100" fmla="*/ 794 w 1180"/>
                <a:gd name="T101" fmla="*/ 280 h 424"/>
                <a:gd name="T102" fmla="*/ 780 w 1180"/>
                <a:gd name="T103" fmla="*/ 268 h 424"/>
                <a:gd name="T104" fmla="*/ 730 w 1180"/>
                <a:gd name="T105" fmla="*/ 240 h 424"/>
                <a:gd name="T106" fmla="*/ 612 w 1180"/>
                <a:gd name="T107" fmla="*/ 190 h 424"/>
                <a:gd name="T108" fmla="*/ 338 w 1180"/>
                <a:gd name="T109" fmla="*/ 88 h 424"/>
                <a:gd name="T110" fmla="*/ 242 w 1180"/>
                <a:gd name="T111" fmla="*/ 48 h 424"/>
                <a:gd name="T112" fmla="*/ 240 w 1180"/>
                <a:gd name="T113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80" h="424">
                  <a:moveTo>
                    <a:pt x="240" y="0"/>
                  </a:moveTo>
                  <a:lnTo>
                    <a:pt x="240" y="0"/>
                  </a:lnTo>
                  <a:lnTo>
                    <a:pt x="302" y="28"/>
                  </a:lnTo>
                  <a:lnTo>
                    <a:pt x="370" y="58"/>
                  </a:lnTo>
                  <a:lnTo>
                    <a:pt x="456" y="94"/>
                  </a:lnTo>
                  <a:lnTo>
                    <a:pt x="554" y="130"/>
                  </a:lnTo>
                  <a:lnTo>
                    <a:pt x="606" y="148"/>
                  </a:lnTo>
                  <a:lnTo>
                    <a:pt x="658" y="164"/>
                  </a:lnTo>
                  <a:lnTo>
                    <a:pt x="712" y="180"/>
                  </a:lnTo>
                  <a:lnTo>
                    <a:pt x="764" y="192"/>
                  </a:lnTo>
                  <a:lnTo>
                    <a:pt x="814" y="202"/>
                  </a:lnTo>
                  <a:lnTo>
                    <a:pt x="864" y="210"/>
                  </a:lnTo>
                  <a:lnTo>
                    <a:pt x="864" y="210"/>
                  </a:lnTo>
                  <a:lnTo>
                    <a:pt x="868" y="212"/>
                  </a:lnTo>
                  <a:lnTo>
                    <a:pt x="878" y="216"/>
                  </a:lnTo>
                  <a:lnTo>
                    <a:pt x="894" y="218"/>
                  </a:lnTo>
                  <a:lnTo>
                    <a:pt x="906" y="218"/>
                  </a:lnTo>
                  <a:lnTo>
                    <a:pt x="918" y="216"/>
                  </a:lnTo>
                  <a:lnTo>
                    <a:pt x="932" y="214"/>
                  </a:lnTo>
                  <a:lnTo>
                    <a:pt x="946" y="208"/>
                  </a:lnTo>
                  <a:lnTo>
                    <a:pt x="962" y="200"/>
                  </a:lnTo>
                  <a:lnTo>
                    <a:pt x="980" y="190"/>
                  </a:lnTo>
                  <a:lnTo>
                    <a:pt x="998" y="178"/>
                  </a:lnTo>
                  <a:lnTo>
                    <a:pt x="1016" y="162"/>
                  </a:lnTo>
                  <a:lnTo>
                    <a:pt x="1038" y="142"/>
                  </a:lnTo>
                  <a:lnTo>
                    <a:pt x="1058" y="116"/>
                  </a:lnTo>
                  <a:lnTo>
                    <a:pt x="1058" y="116"/>
                  </a:lnTo>
                  <a:lnTo>
                    <a:pt x="1068" y="116"/>
                  </a:lnTo>
                  <a:lnTo>
                    <a:pt x="1090" y="114"/>
                  </a:lnTo>
                  <a:lnTo>
                    <a:pt x="1118" y="112"/>
                  </a:lnTo>
                  <a:lnTo>
                    <a:pt x="1134" y="114"/>
                  </a:lnTo>
                  <a:lnTo>
                    <a:pt x="1148" y="116"/>
                  </a:lnTo>
                  <a:lnTo>
                    <a:pt x="1160" y="120"/>
                  </a:lnTo>
                  <a:lnTo>
                    <a:pt x="1170" y="126"/>
                  </a:lnTo>
                  <a:lnTo>
                    <a:pt x="1178" y="136"/>
                  </a:lnTo>
                  <a:lnTo>
                    <a:pt x="1180" y="140"/>
                  </a:lnTo>
                  <a:lnTo>
                    <a:pt x="1180" y="146"/>
                  </a:lnTo>
                  <a:lnTo>
                    <a:pt x="1180" y="154"/>
                  </a:lnTo>
                  <a:lnTo>
                    <a:pt x="1178" y="160"/>
                  </a:lnTo>
                  <a:lnTo>
                    <a:pt x="1172" y="178"/>
                  </a:lnTo>
                  <a:lnTo>
                    <a:pt x="1158" y="200"/>
                  </a:lnTo>
                  <a:lnTo>
                    <a:pt x="1136" y="226"/>
                  </a:lnTo>
                  <a:lnTo>
                    <a:pt x="1136" y="226"/>
                  </a:lnTo>
                  <a:lnTo>
                    <a:pt x="1132" y="238"/>
                  </a:lnTo>
                  <a:lnTo>
                    <a:pt x="1126" y="250"/>
                  </a:lnTo>
                  <a:lnTo>
                    <a:pt x="1118" y="268"/>
                  </a:lnTo>
                  <a:lnTo>
                    <a:pt x="1106" y="286"/>
                  </a:lnTo>
                  <a:lnTo>
                    <a:pt x="1092" y="308"/>
                  </a:lnTo>
                  <a:lnTo>
                    <a:pt x="1072" y="330"/>
                  </a:lnTo>
                  <a:lnTo>
                    <a:pt x="1050" y="350"/>
                  </a:lnTo>
                  <a:lnTo>
                    <a:pt x="1022" y="372"/>
                  </a:lnTo>
                  <a:lnTo>
                    <a:pt x="1006" y="380"/>
                  </a:lnTo>
                  <a:lnTo>
                    <a:pt x="988" y="390"/>
                  </a:lnTo>
                  <a:lnTo>
                    <a:pt x="970" y="398"/>
                  </a:lnTo>
                  <a:lnTo>
                    <a:pt x="950" y="406"/>
                  </a:lnTo>
                  <a:lnTo>
                    <a:pt x="930" y="412"/>
                  </a:lnTo>
                  <a:lnTo>
                    <a:pt x="906" y="416"/>
                  </a:lnTo>
                  <a:lnTo>
                    <a:pt x="882" y="420"/>
                  </a:lnTo>
                  <a:lnTo>
                    <a:pt x="858" y="424"/>
                  </a:lnTo>
                  <a:lnTo>
                    <a:pt x="830" y="424"/>
                  </a:lnTo>
                  <a:lnTo>
                    <a:pt x="802" y="424"/>
                  </a:lnTo>
                  <a:lnTo>
                    <a:pt x="770" y="422"/>
                  </a:lnTo>
                  <a:lnTo>
                    <a:pt x="738" y="418"/>
                  </a:lnTo>
                  <a:lnTo>
                    <a:pt x="706" y="412"/>
                  </a:lnTo>
                  <a:lnTo>
                    <a:pt x="670" y="406"/>
                  </a:lnTo>
                  <a:lnTo>
                    <a:pt x="670" y="406"/>
                  </a:lnTo>
                  <a:lnTo>
                    <a:pt x="582" y="360"/>
                  </a:lnTo>
                  <a:lnTo>
                    <a:pt x="490" y="312"/>
                  </a:lnTo>
                  <a:lnTo>
                    <a:pt x="382" y="258"/>
                  </a:lnTo>
                  <a:lnTo>
                    <a:pt x="266" y="204"/>
                  </a:lnTo>
                  <a:lnTo>
                    <a:pt x="210" y="180"/>
                  </a:lnTo>
                  <a:lnTo>
                    <a:pt x="156" y="158"/>
                  </a:lnTo>
                  <a:lnTo>
                    <a:pt x="108" y="140"/>
                  </a:lnTo>
                  <a:lnTo>
                    <a:pt x="64" y="128"/>
                  </a:lnTo>
                  <a:lnTo>
                    <a:pt x="28" y="118"/>
                  </a:lnTo>
                  <a:lnTo>
                    <a:pt x="12" y="118"/>
                  </a:lnTo>
                  <a:lnTo>
                    <a:pt x="0" y="116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144" y="66"/>
                  </a:lnTo>
                  <a:lnTo>
                    <a:pt x="202" y="88"/>
                  </a:lnTo>
                  <a:lnTo>
                    <a:pt x="276" y="118"/>
                  </a:lnTo>
                  <a:lnTo>
                    <a:pt x="360" y="156"/>
                  </a:lnTo>
                  <a:lnTo>
                    <a:pt x="404" y="178"/>
                  </a:lnTo>
                  <a:lnTo>
                    <a:pt x="448" y="202"/>
                  </a:lnTo>
                  <a:lnTo>
                    <a:pt x="492" y="226"/>
                  </a:lnTo>
                  <a:lnTo>
                    <a:pt x="538" y="254"/>
                  </a:lnTo>
                  <a:lnTo>
                    <a:pt x="580" y="282"/>
                  </a:lnTo>
                  <a:lnTo>
                    <a:pt x="622" y="312"/>
                  </a:lnTo>
                  <a:lnTo>
                    <a:pt x="622" y="312"/>
                  </a:lnTo>
                  <a:lnTo>
                    <a:pt x="656" y="316"/>
                  </a:lnTo>
                  <a:lnTo>
                    <a:pt x="690" y="318"/>
                  </a:lnTo>
                  <a:lnTo>
                    <a:pt x="726" y="320"/>
                  </a:lnTo>
                  <a:lnTo>
                    <a:pt x="760" y="318"/>
                  </a:lnTo>
                  <a:lnTo>
                    <a:pt x="776" y="316"/>
                  </a:lnTo>
                  <a:lnTo>
                    <a:pt x="786" y="312"/>
                  </a:lnTo>
                  <a:lnTo>
                    <a:pt x="796" y="306"/>
                  </a:lnTo>
                  <a:lnTo>
                    <a:pt x="800" y="300"/>
                  </a:lnTo>
                  <a:lnTo>
                    <a:pt x="800" y="296"/>
                  </a:lnTo>
                  <a:lnTo>
                    <a:pt x="800" y="292"/>
                  </a:lnTo>
                  <a:lnTo>
                    <a:pt x="794" y="280"/>
                  </a:lnTo>
                  <a:lnTo>
                    <a:pt x="794" y="280"/>
                  </a:lnTo>
                  <a:lnTo>
                    <a:pt x="788" y="274"/>
                  </a:lnTo>
                  <a:lnTo>
                    <a:pt x="780" y="268"/>
                  </a:lnTo>
                  <a:lnTo>
                    <a:pt x="760" y="254"/>
                  </a:lnTo>
                  <a:lnTo>
                    <a:pt x="730" y="240"/>
                  </a:lnTo>
                  <a:lnTo>
                    <a:pt x="696" y="224"/>
                  </a:lnTo>
                  <a:lnTo>
                    <a:pt x="612" y="190"/>
                  </a:lnTo>
                  <a:lnTo>
                    <a:pt x="518" y="154"/>
                  </a:lnTo>
                  <a:lnTo>
                    <a:pt x="338" y="88"/>
                  </a:lnTo>
                  <a:lnTo>
                    <a:pt x="268" y="60"/>
                  </a:lnTo>
                  <a:lnTo>
                    <a:pt x="242" y="48"/>
                  </a:lnTo>
                  <a:lnTo>
                    <a:pt x="226" y="4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260"/>
            <p:cNvSpPr>
              <a:spLocks/>
            </p:cNvSpPr>
            <p:nvPr userDrawn="1"/>
          </p:nvSpPr>
          <p:spPr bwMode="auto">
            <a:xfrm>
              <a:off x="7501" y="-3688"/>
              <a:ext cx="634" cy="318"/>
            </a:xfrm>
            <a:custGeom>
              <a:avLst/>
              <a:gdLst>
                <a:gd name="T0" fmla="*/ 544 w 634"/>
                <a:gd name="T1" fmla="*/ 30 h 318"/>
                <a:gd name="T2" fmla="*/ 526 w 634"/>
                <a:gd name="T3" fmla="*/ 56 h 318"/>
                <a:gd name="T4" fmla="*/ 506 w 634"/>
                <a:gd name="T5" fmla="*/ 102 h 318"/>
                <a:gd name="T6" fmla="*/ 496 w 634"/>
                <a:gd name="T7" fmla="*/ 138 h 318"/>
                <a:gd name="T8" fmla="*/ 498 w 634"/>
                <a:gd name="T9" fmla="*/ 174 h 318"/>
                <a:gd name="T10" fmla="*/ 510 w 634"/>
                <a:gd name="T11" fmla="*/ 200 h 318"/>
                <a:gd name="T12" fmla="*/ 524 w 634"/>
                <a:gd name="T13" fmla="*/ 216 h 318"/>
                <a:gd name="T14" fmla="*/ 544 w 634"/>
                <a:gd name="T15" fmla="*/ 230 h 318"/>
                <a:gd name="T16" fmla="*/ 568 w 634"/>
                <a:gd name="T17" fmla="*/ 244 h 318"/>
                <a:gd name="T18" fmla="*/ 584 w 634"/>
                <a:gd name="T19" fmla="*/ 248 h 318"/>
                <a:gd name="T20" fmla="*/ 620 w 634"/>
                <a:gd name="T21" fmla="*/ 276 h 318"/>
                <a:gd name="T22" fmla="*/ 632 w 634"/>
                <a:gd name="T23" fmla="*/ 292 h 318"/>
                <a:gd name="T24" fmla="*/ 632 w 634"/>
                <a:gd name="T25" fmla="*/ 304 h 318"/>
                <a:gd name="T26" fmla="*/ 614 w 634"/>
                <a:gd name="T27" fmla="*/ 314 h 318"/>
                <a:gd name="T28" fmla="*/ 572 w 634"/>
                <a:gd name="T29" fmla="*/ 318 h 318"/>
                <a:gd name="T30" fmla="*/ 498 w 634"/>
                <a:gd name="T31" fmla="*/ 310 h 318"/>
                <a:gd name="T32" fmla="*/ 488 w 634"/>
                <a:gd name="T33" fmla="*/ 312 h 318"/>
                <a:gd name="T34" fmla="*/ 410 w 634"/>
                <a:gd name="T35" fmla="*/ 318 h 318"/>
                <a:gd name="T36" fmla="*/ 348 w 634"/>
                <a:gd name="T37" fmla="*/ 316 h 318"/>
                <a:gd name="T38" fmla="*/ 274 w 634"/>
                <a:gd name="T39" fmla="*/ 308 h 318"/>
                <a:gd name="T40" fmla="*/ 190 w 634"/>
                <a:gd name="T41" fmla="*/ 292 h 318"/>
                <a:gd name="T42" fmla="*/ 96 w 634"/>
                <a:gd name="T43" fmla="*/ 262 h 318"/>
                <a:gd name="T44" fmla="*/ 0 w 634"/>
                <a:gd name="T45" fmla="*/ 218 h 318"/>
                <a:gd name="T46" fmla="*/ 108 w 634"/>
                <a:gd name="T47" fmla="*/ 140 h 318"/>
                <a:gd name="T48" fmla="*/ 180 w 634"/>
                <a:gd name="T49" fmla="*/ 166 h 318"/>
                <a:gd name="T50" fmla="*/ 272 w 634"/>
                <a:gd name="T51" fmla="*/ 192 h 318"/>
                <a:gd name="T52" fmla="*/ 340 w 634"/>
                <a:gd name="T53" fmla="*/ 204 h 318"/>
                <a:gd name="T54" fmla="*/ 376 w 634"/>
                <a:gd name="T55" fmla="*/ 206 h 318"/>
                <a:gd name="T56" fmla="*/ 388 w 634"/>
                <a:gd name="T57" fmla="*/ 202 h 318"/>
                <a:gd name="T58" fmla="*/ 386 w 634"/>
                <a:gd name="T59" fmla="*/ 170 h 318"/>
                <a:gd name="T60" fmla="*/ 392 w 634"/>
                <a:gd name="T61" fmla="*/ 118 h 318"/>
                <a:gd name="T62" fmla="*/ 410 w 634"/>
                <a:gd name="T63" fmla="*/ 44 h 318"/>
                <a:gd name="T64" fmla="*/ 544 w 634"/>
                <a:gd name="T65" fmla="*/ 3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4" h="318">
                  <a:moveTo>
                    <a:pt x="544" y="30"/>
                  </a:moveTo>
                  <a:lnTo>
                    <a:pt x="544" y="30"/>
                  </a:lnTo>
                  <a:lnTo>
                    <a:pt x="540" y="38"/>
                  </a:lnTo>
                  <a:lnTo>
                    <a:pt x="526" y="56"/>
                  </a:lnTo>
                  <a:lnTo>
                    <a:pt x="512" y="86"/>
                  </a:lnTo>
                  <a:lnTo>
                    <a:pt x="506" y="102"/>
                  </a:lnTo>
                  <a:lnTo>
                    <a:pt x="500" y="120"/>
                  </a:lnTo>
                  <a:lnTo>
                    <a:pt x="496" y="138"/>
                  </a:lnTo>
                  <a:lnTo>
                    <a:pt x="496" y="156"/>
                  </a:lnTo>
                  <a:lnTo>
                    <a:pt x="498" y="174"/>
                  </a:lnTo>
                  <a:lnTo>
                    <a:pt x="506" y="192"/>
                  </a:lnTo>
                  <a:lnTo>
                    <a:pt x="510" y="200"/>
                  </a:lnTo>
                  <a:lnTo>
                    <a:pt x="516" y="208"/>
                  </a:lnTo>
                  <a:lnTo>
                    <a:pt x="524" y="216"/>
                  </a:lnTo>
                  <a:lnTo>
                    <a:pt x="532" y="224"/>
                  </a:lnTo>
                  <a:lnTo>
                    <a:pt x="544" y="230"/>
                  </a:lnTo>
                  <a:lnTo>
                    <a:pt x="556" y="238"/>
                  </a:lnTo>
                  <a:lnTo>
                    <a:pt x="568" y="244"/>
                  </a:lnTo>
                  <a:lnTo>
                    <a:pt x="584" y="248"/>
                  </a:lnTo>
                  <a:lnTo>
                    <a:pt x="584" y="248"/>
                  </a:lnTo>
                  <a:lnTo>
                    <a:pt x="604" y="262"/>
                  </a:lnTo>
                  <a:lnTo>
                    <a:pt x="620" y="276"/>
                  </a:lnTo>
                  <a:lnTo>
                    <a:pt x="626" y="284"/>
                  </a:lnTo>
                  <a:lnTo>
                    <a:pt x="632" y="292"/>
                  </a:lnTo>
                  <a:lnTo>
                    <a:pt x="634" y="298"/>
                  </a:lnTo>
                  <a:lnTo>
                    <a:pt x="632" y="304"/>
                  </a:lnTo>
                  <a:lnTo>
                    <a:pt x="624" y="310"/>
                  </a:lnTo>
                  <a:lnTo>
                    <a:pt x="614" y="314"/>
                  </a:lnTo>
                  <a:lnTo>
                    <a:pt x="596" y="316"/>
                  </a:lnTo>
                  <a:lnTo>
                    <a:pt x="572" y="318"/>
                  </a:lnTo>
                  <a:lnTo>
                    <a:pt x="538" y="316"/>
                  </a:lnTo>
                  <a:lnTo>
                    <a:pt x="498" y="310"/>
                  </a:lnTo>
                  <a:lnTo>
                    <a:pt x="498" y="310"/>
                  </a:lnTo>
                  <a:lnTo>
                    <a:pt x="488" y="312"/>
                  </a:lnTo>
                  <a:lnTo>
                    <a:pt x="458" y="316"/>
                  </a:lnTo>
                  <a:lnTo>
                    <a:pt x="410" y="318"/>
                  </a:lnTo>
                  <a:lnTo>
                    <a:pt x="380" y="318"/>
                  </a:lnTo>
                  <a:lnTo>
                    <a:pt x="348" y="316"/>
                  </a:lnTo>
                  <a:lnTo>
                    <a:pt x="312" y="314"/>
                  </a:lnTo>
                  <a:lnTo>
                    <a:pt x="274" y="308"/>
                  </a:lnTo>
                  <a:lnTo>
                    <a:pt x="232" y="302"/>
                  </a:lnTo>
                  <a:lnTo>
                    <a:pt x="190" y="292"/>
                  </a:lnTo>
                  <a:lnTo>
                    <a:pt x="144" y="278"/>
                  </a:lnTo>
                  <a:lnTo>
                    <a:pt x="96" y="262"/>
                  </a:lnTo>
                  <a:lnTo>
                    <a:pt x="48" y="242"/>
                  </a:lnTo>
                  <a:lnTo>
                    <a:pt x="0" y="218"/>
                  </a:lnTo>
                  <a:lnTo>
                    <a:pt x="108" y="140"/>
                  </a:lnTo>
                  <a:lnTo>
                    <a:pt x="108" y="140"/>
                  </a:lnTo>
                  <a:lnTo>
                    <a:pt x="144" y="152"/>
                  </a:lnTo>
                  <a:lnTo>
                    <a:pt x="180" y="166"/>
                  </a:lnTo>
                  <a:lnTo>
                    <a:pt x="226" y="180"/>
                  </a:lnTo>
                  <a:lnTo>
                    <a:pt x="272" y="192"/>
                  </a:lnTo>
                  <a:lnTo>
                    <a:pt x="318" y="202"/>
                  </a:lnTo>
                  <a:lnTo>
                    <a:pt x="340" y="204"/>
                  </a:lnTo>
                  <a:lnTo>
                    <a:pt x="358" y="206"/>
                  </a:lnTo>
                  <a:lnTo>
                    <a:pt x="376" y="206"/>
                  </a:lnTo>
                  <a:lnTo>
                    <a:pt x="388" y="202"/>
                  </a:lnTo>
                  <a:lnTo>
                    <a:pt x="388" y="202"/>
                  </a:lnTo>
                  <a:lnTo>
                    <a:pt x="388" y="188"/>
                  </a:lnTo>
                  <a:lnTo>
                    <a:pt x="386" y="170"/>
                  </a:lnTo>
                  <a:lnTo>
                    <a:pt x="388" y="148"/>
                  </a:lnTo>
                  <a:lnTo>
                    <a:pt x="392" y="118"/>
                  </a:lnTo>
                  <a:lnTo>
                    <a:pt x="398" y="84"/>
                  </a:lnTo>
                  <a:lnTo>
                    <a:pt x="410" y="44"/>
                  </a:lnTo>
                  <a:lnTo>
                    <a:pt x="428" y="0"/>
                  </a:lnTo>
                  <a:lnTo>
                    <a:pt x="544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261"/>
            <p:cNvSpPr>
              <a:spLocks/>
            </p:cNvSpPr>
            <p:nvPr userDrawn="1"/>
          </p:nvSpPr>
          <p:spPr bwMode="auto">
            <a:xfrm>
              <a:off x="5821" y="-4324"/>
              <a:ext cx="2008" cy="690"/>
            </a:xfrm>
            <a:custGeom>
              <a:avLst/>
              <a:gdLst>
                <a:gd name="T0" fmla="*/ 1898 w 2008"/>
                <a:gd name="T1" fmla="*/ 180 h 690"/>
                <a:gd name="T2" fmla="*/ 1718 w 2008"/>
                <a:gd name="T3" fmla="*/ 226 h 690"/>
                <a:gd name="T4" fmla="*/ 1554 w 2008"/>
                <a:gd name="T5" fmla="*/ 222 h 690"/>
                <a:gd name="T6" fmla="*/ 1356 w 2008"/>
                <a:gd name="T7" fmla="*/ 240 h 690"/>
                <a:gd name="T8" fmla="*/ 1114 w 2008"/>
                <a:gd name="T9" fmla="*/ 306 h 690"/>
                <a:gd name="T10" fmla="*/ 944 w 2008"/>
                <a:gd name="T11" fmla="*/ 354 h 690"/>
                <a:gd name="T12" fmla="*/ 818 w 2008"/>
                <a:gd name="T13" fmla="*/ 330 h 690"/>
                <a:gd name="T14" fmla="*/ 794 w 2008"/>
                <a:gd name="T15" fmla="*/ 298 h 690"/>
                <a:gd name="T16" fmla="*/ 828 w 2008"/>
                <a:gd name="T17" fmla="*/ 248 h 690"/>
                <a:gd name="T18" fmla="*/ 1118 w 2008"/>
                <a:gd name="T19" fmla="*/ 160 h 690"/>
                <a:gd name="T20" fmla="*/ 1204 w 2008"/>
                <a:gd name="T21" fmla="*/ 152 h 690"/>
                <a:gd name="T22" fmla="*/ 1212 w 2008"/>
                <a:gd name="T23" fmla="*/ 108 h 690"/>
                <a:gd name="T24" fmla="*/ 830 w 2008"/>
                <a:gd name="T25" fmla="*/ 126 h 690"/>
                <a:gd name="T26" fmla="*/ 292 w 2008"/>
                <a:gd name="T27" fmla="*/ 222 h 690"/>
                <a:gd name="T28" fmla="*/ 226 w 2008"/>
                <a:gd name="T29" fmla="*/ 224 h 690"/>
                <a:gd name="T30" fmla="*/ 154 w 2008"/>
                <a:gd name="T31" fmla="*/ 192 h 690"/>
                <a:gd name="T32" fmla="*/ 130 w 2008"/>
                <a:gd name="T33" fmla="*/ 122 h 690"/>
                <a:gd name="T34" fmla="*/ 118 w 2008"/>
                <a:gd name="T35" fmla="*/ 10 h 690"/>
                <a:gd name="T36" fmla="*/ 98 w 2008"/>
                <a:gd name="T37" fmla="*/ 8 h 690"/>
                <a:gd name="T38" fmla="*/ 70 w 2008"/>
                <a:gd name="T39" fmla="*/ 84 h 690"/>
                <a:gd name="T40" fmla="*/ 58 w 2008"/>
                <a:gd name="T41" fmla="*/ 232 h 690"/>
                <a:gd name="T42" fmla="*/ 94 w 2008"/>
                <a:gd name="T43" fmla="*/ 316 h 690"/>
                <a:gd name="T44" fmla="*/ 152 w 2008"/>
                <a:gd name="T45" fmla="*/ 354 h 690"/>
                <a:gd name="T46" fmla="*/ 156 w 2008"/>
                <a:gd name="T47" fmla="*/ 392 h 690"/>
                <a:gd name="T48" fmla="*/ 122 w 2008"/>
                <a:gd name="T49" fmla="*/ 418 h 690"/>
                <a:gd name="T50" fmla="*/ 46 w 2008"/>
                <a:gd name="T51" fmla="*/ 414 h 690"/>
                <a:gd name="T52" fmla="*/ 2 w 2008"/>
                <a:gd name="T53" fmla="*/ 422 h 690"/>
                <a:gd name="T54" fmla="*/ 30 w 2008"/>
                <a:gd name="T55" fmla="*/ 476 h 690"/>
                <a:gd name="T56" fmla="*/ 102 w 2008"/>
                <a:gd name="T57" fmla="*/ 556 h 690"/>
                <a:gd name="T58" fmla="*/ 188 w 2008"/>
                <a:gd name="T59" fmla="*/ 604 h 690"/>
                <a:gd name="T60" fmla="*/ 242 w 2008"/>
                <a:gd name="T61" fmla="*/ 636 h 690"/>
                <a:gd name="T62" fmla="*/ 418 w 2008"/>
                <a:gd name="T63" fmla="*/ 636 h 690"/>
                <a:gd name="T64" fmla="*/ 326 w 2008"/>
                <a:gd name="T65" fmla="*/ 594 h 690"/>
                <a:gd name="T66" fmla="*/ 286 w 2008"/>
                <a:gd name="T67" fmla="*/ 544 h 690"/>
                <a:gd name="T68" fmla="*/ 318 w 2008"/>
                <a:gd name="T69" fmla="*/ 508 h 690"/>
                <a:gd name="T70" fmla="*/ 472 w 2008"/>
                <a:gd name="T71" fmla="*/ 468 h 690"/>
                <a:gd name="T72" fmla="*/ 578 w 2008"/>
                <a:gd name="T73" fmla="*/ 432 h 690"/>
                <a:gd name="T74" fmla="*/ 562 w 2008"/>
                <a:gd name="T75" fmla="*/ 410 h 690"/>
                <a:gd name="T76" fmla="*/ 482 w 2008"/>
                <a:gd name="T77" fmla="*/ 400 h 690"/>
                <a:gd name="T78" fmla="*/ 344 w 2008"/>
                <a:gd name="T79" fmla="*/ 376 h 690"/>
                <a:gd name="T80" fmla="*/ 306 w 2008"/>
                <a:gd name="T81" fmla="*/ 338 h 690"/>
                <a:gd name="T82" fmla="*/ 334 w 2008"/>
                <a:gd name="T83" fmla="*/ 310 h 690"/>
                <a:gd name="T84" fmla="*/ 488 w 2008"/>
                <a:gd name="T85" fmla="*/ 270 h 690"/>
                <a:gd name="T86" fmla="*/ 658 w 2008"/>
                <a:gd name="T87" fmla="*/ 284 h 690"/>
                <a:gd name="T88" fmla="*/ 664 w 2008"/>
                <a:gd name="T89" fmla="*/ 330 h 690"/>
                <a:gd name="T90" fmla="*/ 734 w 2008"/>
                <a:gd name="T91" fmla="*/ 408 h 690"/>
                <a:gd name="T92" fmla="*/ 838 w 2008"/>
                <a:gd name="T93" fmla="*/ 436 h 690"/>
                <a:gd name="T94" fmla="*/ 1010 w 2008"/>
                <a:gd name="T95" fmla="*/ 424 h 690"/>
                <a:gd name="T96" fmla="*/ 1122 w 2008"/>
                <a:gd name="T97" fmla="*/ 368 h 690"/>
                <a:gd name="T98" fmla="*/ 1308 w 2008"/>
                <a:gd name="T99" fmla="*/ 314 h 690"/>
                <a:gd name="T100" fmla="*/ 1500 w 2008"/>
                <a:gd name="T101" fmla="*/ 308 h 690"/>
                <a:gd name="T102" fmla="*/ 1572 w 2008"/>
                <a:gd name="T103" fmla="*/ 436 h 690"/>
                <a:gd name="T104" fmla="*/ 1640 w 2008"/>
                <a:gd name="T105" fmla="*/ 480 h 690"/>
                <a:gd name="T106" fmla="*/ 1712 w 2008"/>
                <a:gd name="T107" fmla="*/ 464 h 690"/>
                <a:gd name="T108" fmla="*/ 1798 w 2008"/>
                <a:gd name="T109" fmla="*/ 368 h 690"/>
                <a:gd name="T110" fmla="*/ 1914 w 2008"/>
                <a:gd name="T111" fmla="*/ 264 h 690"/>
                <a:gd name="T112" fmla="*/ 2006 w 2008"/>
                <a:gd name="T113" fmla="*/ 188 h 690"/>
                <a:gd name="T114" fmla="*/ 1996 w 2008"/>
                <a:gd name="T115" fmla="*/ 16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08" h="690">
                  <a:moveTo>
                    <a:pt x="1968" y="144"/>
                  </a:moveTo>
                  <a:lnTo>
                    <a:pt x="1968" y="144"/>
                  </a:lnTo>
                  <a:lnTo>
                    <a:pt x="1960" y="150"/>
                  </a:lnTo>
                  <a:lnTo>
                    <a:pt x="1936" y="162"/>
                  </a:lnTo>
                  <a:lnTo>
                    <a:pt x="1898" y="180"/>
                  </a:lnTo>
                  <a:lnTo>
                    <a:pt x="1848" y="198"/>
                  </a:lnTo>
                  <a:lnTo>
                    <a:pt x="1820" y="206"/>
                  </a:lnTo>
                  <a:lnTo>
                    <a:pt x="1788" y="214"/>
                  </a:lnTo>
                  <a:lnTo>
                    <a:pt x="1754" y="222"/>
                  </a:lnTo>
                  <a:lnTo>
                    <a:pt x="1718" y="226"/>
                  </a:lnTo>
                  <a:lnTo>
                    <a:pt x="1680" y="230"/>
                  </a:lnTo>
                  <a:lnTo>
                    <a:pt x="1640" y="230"/>
                  </a:lnTo>
                  <a:lnTo>
                    <a:pt x="1598" y="228"/>
                  </a:lnTo>
                  <a:lnTo>
                    <a:pt x="1554" y="222"/>
                  </a:lnTo>
                  <a:lnTo>
                    <a:pt x="1554" y="222"/>
                  </a:lnTo>
                  <a:lnTo>
                    <a:pt x="1544" y="222"/>
                  </a:lnTo>
                  <a:lnTo>
                    <a:pt x="1512" y="222"/>
                  </a:lnTo>
                  <a:lnTo>
                    <a:pt x="1462" y="226"/>
                  </a:lnTo>
                  <a:lnTo>
                    <a:pt x="1396" y="234"/>
                  </a:lnTo>
                  <a:lnTo>
                    <a:pt x="1356" y="240"/>
                  </a:lnTo>
                  <a:lnTo>
                    <a:pt x="1314" y="248"/>
                  </a:lnTo>
                  <a:lnTo>
                    <a:pt x="1268" y="258"/>
                  </a:lnTo>
                  <a:lnTo>
                    <a:pt x="1220" y="272"/>
                  </a:lnTo>
                  <a:lnTo>
                    <a:pt x="1168" y="288"/>
                  </a:lnTo>
                  <a:lnTo>
                    <a:pt x="1114" y="306"/>
                  </a:lnTo>
                  <a:lnTo>
                    <a:pt x="1060" y="330"/>
                  </a:lnTo>
                  <a:lnTo>
                    <a:pt x="1002" y="354"/>
                  </a:lnTo>
                  <a:lnTo>
                    <a:pt x="1002" y="354"/>
                  </a:lnTo>
                  <a:lnTo>
                    <a:pt x="984" y="354"/>
                  </a:lnTo>
                  <a:lnTo>
                    <a:pt x="944" y="354"/>
                  </a:lnTo>
                  <a:lnTo>
                    <a:pt x="918" y="352"/>
                  </a:lnTo>
                  <a:lnTo>
                    <a:pt x="890" y="348"/>
                  </a:lnTo>
                  <a:lnTo>
                    <a:pt x="864" y="344"/>
                  </a:lnTo>
                  <a:lnTo>
                    <a:pt x="840" y="338"/>
                  </a:lnTo>
                  <a:lnTo>
                    <a:pt x="818" y="330"/>
                  </a:lnTo>
                  <a:lnTo>
                    <a:pt x="810" y="324"/>
                  </a:lnTo>
                  <a:lnTo>
                    <a:pt x="802" y="318"/>
                  </a:lnTo>
                  <a:lnTo>
                    <a:pt x="798" y="312"/>
                  </a:lnTo>
                  <a:lnTo>
                    <a:pt x="794" y="306"/>
                  </a:lnTo>
                  <a:lnTo>
                    <a:pt x="794" y="298"/>
                  </a:lnTo>
                  <a:lnTo>
                    <a:pt x="794" y="290"/>
                  </a:lnTo>
                  <a:lnTo>
                    <a:pt x="798" y="280"/>
                  </a:lnTo>
                  <a:lnTo>
                    <a:pt x="806" y="270"/>
                  </a:lnTo>
                  <a:lnTo>
                    <a:pt x="816" y="260"/>
                  </a:lnTo>
                  <a:lnTo>
                    <a:pt x="828" y="248"/>
                  </a:lnTo>
                  <a:lnTo>
                    <a:pt x="844" y="234"/>
                  </a:lnTo>
                  <a:lnTo>
                    <a:pt x="864" y="222"/>
                  </a:lnTo>
                  <a:lnTo>
                    <a:pt x="916" y="192"/>
                  </a:lnTo>
                  <a:lnTo>
                    <a:pt x="1118" y="160"/>
                  </a:lnTo>
                  <a:lnTo>
                    <a:pt x="1118" y="160"/>
                  </a:lnTo>
                  <a:lnTo>
                    <a:pt x="1144" y="162"/>
                  </a:lnTo>
                  <a:lnTo>
                    <a:pt x="1170" y="160"/>
                  </a:lnTo>
                  <a:lnTo>
                    <a:pt x="1182" y="158"/>
                  </a:lnTo>
                  <a:lnTo>
                    <a:pt x="1194" y="156"/>
                  </a:lnTo>
                  <a:lnTo>
                    <a:pt x="1204" y="152"/>
                  </a:lnTo>
                  <a:lnTo>
                    <a:pt x="1212" y="146"/>
                  </a:lnTo>
                  <a:lnTo>
                    <a:pt x="1218" y="140"/>
                  </a:lnTo>
                  <a:lnTo>
                    <a:pt x="1220" y="130"/>
                  </a:lnTo>
                  <a:lnTo>
                    <a:pt x="1218" y="120"/>
                  </a:lnTo>
                  <a:lnTo>
                    <a:pt x="1212" y="108"/>
                  </a:lnTo>
                  <a:lnTo>
                    <a:pt x="1200" y="92"/>
                  </a:lnTo>
                  <a:lnTo>
                    <a:pt x="1180" y="74"/>
                  </a:lnTo>
                  <a:lnTo>
                    <a:pt x="1180" y="74"/>
                  </a:lnTo>
                  <a:lnTo>
                    <a:pt x="1078" y="88"/>
                  </a:lnTo>
                  <a:lnTo>
                    <a:pt x="830" y="126"/>
                  </a:lnTo>
                  <a:lnTo>
                    <a:pt x="684" y="148"/>
                  </a:lnTo>
                  <a:lnTo>
                    <a:pt x="536" y="174"/>
                  </a:lnTo>
                  <a:lnTo>
                    <a:pt x="402" y="198"/>
                  </a:lnTo>
                  <a:lnTo>
                    <a:pt x="344" y="210"/>
                  </a:lnTo>
                  <a:lnTo>
                    <a:pt x="292" y="222"/>
                  </a:lnTo>
                  <a:lnTo>
                    <a:pt x="292" y="222"/>
                  </a:lnTo>
                  <a:lnTo>
                    <a:pt x="286" y="224"/>
                  </a:lnTo>
                  <a:lnTo>
                    <a:pt x="268" y="226"/>
                  </a:lnTo>
                  <a:lnTo>
                    <a:pt x="240" y="226"/>
                  </a:lnTo>
                  <a:lnTo>
                    <a:pt x="226" y="224"/>
                  </a:lnTo>
                  <a:lnTo>
                    <a:pt x="210" y="222"/>
                  </a:lnTo>
                  <a:lnTo>
                    <a:pt x="196" y="218"/>
                  </a:lnTo>
                  <a:lnTo>
                    <a:pt x="180" y="212"/>
                  </a:lnTo>
                  <a:lnTo>
                    <a:pt x="168" y="204"/>
                  </a:lnTo>
                  <a:lnTo>
                    <a:pt x="154" y="192"/>
                  </a:lnTo>
                  <a:lnTo>
                    <a:pt x="144" y="180"/>
                  </a:lnTo>
                  <a:lnTo>
                    <a:pt x="136" y="164"/>
                  </a:lnTo>
                  <a:lnTo>
                    <a:pt x="132" y="144"/>
                  </a:lnTo>
                  <a:lnTo>
                    <a:pt x="130" y="122"/>
                  </a:lnTo>
                  <a:lnTo>
                    <a:pt x="130" y="122"/>
                  </a:lnTo>
                  <a:lnTo>
                    <a:pt x="128" y="90"/>
                  </a:lnTo>
                  <a:lnTo>
                    <a:pt x="126" y="62"/>
                  </a:lnTo>
                  <a:lnTo>
                    <a:pt x="124" y="32"/>
                  </a:lnTo>
                  <a:lnTo>
                    <a:pt x="120" y="20"/>
                  </a:lnTo>
                  <a:lnTo>
                    <a:pt x="118" y="10"/>
                  </a:lnTo>
                  <a:lnTo>
                    <a:pt x="114" y="2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4" y="2"/>
                  </a:lnTo>
                  <a:lnTo>
                    <a:pt x="98" y="8"/>
                  </a:lnTo>
                  <a:lnTo>
                    <a:pt x="90" y="22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78" y="54"/>
                  </a:lnTo>
                  <a:lnTo>
                    <a:pt x="70" y="84"/>
                  </a:lnTo>
                  <a:lnTo>
                    <a:pt x="62" y="128"/>
                  </a:lnTo>
                  <a:lnTo>
                    <a:pt x="58" y="152"/>
                  </a:lnTo>
                  <a:lnTo>
                    <a:pt x="56" y="178"/>
                  </a:lnTo>
                  <a:lnTo>
                    <a:pt x="56" y="206"/>
                  </a:lnTo>
                  <a:lnTo>
                    <a:pt x="58" y="232"/>
                  </a:lnTo>
                  <a:lnTo>
                    <a:pt x="64" y="258"/>
                  </a:lnTo>
                  <a:lnTo>
                    <a:pt x="72" y="284"/>
                  </a:lnTo>
                  <a:lnTo>
                    <a:pt x="78" y="294"/>
                  </a:lnTo>
                  <a:lnTo>
                    <a:pt x="86" y="306"/>
                  </a:lnTo>
                  <a:lnTo>
                    <a:pt x="94" y="316"/>
                  </a:lnTo>
                  <a:lnTo>
                    <a:pt x="102" y="326"/>
                  </a:lnTo>
                  <a:lnTo>
                    <a:pt x="114" y="334"/>
                  </a:lnTo>
                  <a:lnTo>
                    <a:pt x="124" y="342"/>
                  </a:lnTo>
                  <a:lnTo>
                    <a:pt x="138" y="350"/>
                  </a:lnTo>
                  <a:lnTo>
                    <a:pt x="152" y="354"/>
                  </a:lnTo>
                  <a:lnTo>
                    <a:pt x="152" y="354"/>
                  </a:lnTo>
                  <a:lnTo>
                    <a:pt x="156" y="366"/>
                  </a:lnTo>
                  <a:lnTo>
                    <a:pt x="158" y="378"/>
                  </a:lnTo>
                  <a:lnTo>
                    <a:pt x="158" y="386"/>
                  </a:lnTo>
                  <a:lnTo>
                    <a:pt x="156" y="392"/>
                  </a:lnTo>
                  <a:lnTo>
                    <a:pt x="154" y="398"/>
                  </a:lnTo>
                  <a:lnTo>
                    <a:pt x="148" y="404"/>
                  </a:lnTo>
                  <a:lnTo>
                    <a:pt x="142" y="410"/>
                  </a:lnTo>
                  <a:lnTo>
                    <a:pt x="132" y="414"/>
                  </a:lnTo>
                  <a:lnTo>
                    <a:pt x="122" y="418"/>
                  </a:lnTo>
                  <a:lnTo>
                    <a:pt x="106" y="420"/>
                  </a:lnTo>
                  <a:lnTo>
                    <a:pt x="88" y="420"/>
                  </a:lnTo>
                  <a:lnTo>
                    <a:pt x="66" y="418"/>
                  </a:lnTo>
                  <a:lnTo>
                    <a:pt x="66" y="418"/>
                  </a:lnTo>
                  <a:lnTo>
                    <a:pt x="46" y="414"/>
                  </a:lnTo>
                  <a:lnTo>
                    <a:pt x="30" y="414"/>
                  </a:lnTo>
                  <a:lnTo>
                    <a:pt x="20" y="414"/>
                  </a:lnTo>
                  <a:lnTo>
                    <a:pt x="12" y="416"/>
                  </a:lnTo>
                  <a:lnTo>
                    <a:pt x="6" y="418"/>
                  </a:lnTo>
                  <a:lnTo>
                    <a:pt x="2" y="422"/>
                  </a:lnTo>
                  <a:lnTo>
                    <a:pt x="0" y="428"/>
                  </a:lnTo>
                  <a:lnTo>
                    <a:pt x="2" y="436"/>
                  </a:lnTo>
                  <a:lnTo>
                    <a:pt x="6" y="448"/>
                  </a:lnTo>
                  <a:lnTo>
                    <a:pt x="16" y="460"/>
                  </a:lnTo>
                  <a:lnTo>
                    <a:pt x="30" y="476"/>
                  </a:lnTo>
                  <a:lnTo>
                    <a:pt x="52" y="496"/>
                  </a:lnTo>
                  <a:lnTo>
                    <a:pt x="52" y="496"/>
                  </a:lnTo>
                  <a:lnTo>
                    <a:pt x="64" y="514"/>
                  </a:lnTo>
                  <a:lnTo>
                    <a:pt x="80" y="534"/>
                  </a:lnTo>
                  <a:lnTo>
                    <a:pt x="102" y="556"/>
                  </a:lnTo>
                  <a:lnTo>
                    <a:pt x="128" y="576"/>
                  </a:lnTo>
                  <a:lnTo>
                    <a:pt x="142" y="586"/>
                  </a:lnTo>
                  <a:lnTo>
                    <a:pt x="156" y="594"/>
                  </a:lnTo>
                  <a:lnTo>
                    <a:pt x="172" y="600"/>
                  </a:lnTo>
                  <a:lnTo>
                    <a:pt x="188" y="604"/>
                  </a:lnTo>
                  <a:lnTo>
                    <a:pt x="206" y="606"/>
                  </a:lnTo>
                  <a:lnTo>
                    <a:pt x="222" y="604"/>
                  </a:lnTo>
                  <a:lnTo>
                    <a:pt x="222" y="604"/>
                  </a:lnTo>
                  <a:lnTo>
                    <a:pt x="228" y="614"/>
                  </a:lnTo>
                  <a:lnTo>
                    <a:pt x="242" y="636"/>
                  </a:lnTo>
                  <a:lnTo>
                    <a:pt x="252" y="650"/>
                  </a:lnTo>
                  <a:lnTo>
                    <a:pt x="266" y="664"/>
                  </a:lnTo>
                  <a:lnTo>
                    <a:pt x="282" y="678"/>
                  </a:lnTo>
                  <a:lnTo>
                    <a:pt x="300" y="690"/>
                  </a:lnTo>
                  <a:lnTo>
                    <a:pt x="418" y="636"/>
                  </a:lnTo>
                  <a:lnTo>
                    <a:pt x="418" y="636"/>
                  </a:lnTo>
                  <a:lnTo>
                    <a:pt x="402" y="630"/>
                  </a:lnTo>
                  <a:lnTo>
                    <a:pt x="366" y="616"/>
                  </a:lnTo>
                  <a:lnTo>
                    <a:pt x="346" y="604"/>
                  </a:lnTo>
                  <a:lnTo>
                    <a:pt x="326" y="594"/>
                  </a:lnTo>
                  <a:lnTo>
                    <a:pt x="308" y="580"/>
                  </a:lnTo>
                  <a:lnTo>
                    <a:pt x="294" y="566"/>
                  </a:lnTo>
                  <a:lnTo>
                    <a:pt x="290" y="560"/>
                  </a:lnTo>
                  <a:lnTo>
                    <a:pt x="286" y="552"/>
                  </a:lnTo>
                  <a:lnTo>
                    <a:pt x="286" y="544"/>
                  </a:lnTo>
                  <a:lnTo>
                    <a:pt x="288" y="536"/>
                  </a:lnTo>
                  <a:lnTo>
                    <a:pt x="290" y="530"/>
                  </a:lnTo>
                  <a:lnTo>
                    <a:pt x="298" y="522"/>
                  </a:lnTo>
                  <a:lnTo>
                    <a:pt x="306" y="514"/>
                  </a:lnTo>
                  <a:lnTo>
                    <a:pt x="318" y="508"/>
                  </a:lnTo>
                  <a:lnTo>
                    <a:pt x="334" y="500"/>
                  </a:lnTo>
                  <a:lnTo>
                    <a:pt x="354" y="492"/>
                  </a:lnTo>
                  <a:lnTo>
                    <a:pt x="376" y="486"/>
                  </a:lnTo>
                  <a:lnTo>
                    <a:pt x="404" y="480"/>
                  </a:lnTo>
                  <a:lnTo>
                    <a:pt x="472" y="468"/>
                  </a:lnTo>
                  <a:lnTo>
                    <a:pt x="558" y="456"/>
                  </a:lnTo>
                  <a:lnTo>
                    <a:pt x="558" y="456"/>
                  </a:lnTo>
                  <a:lnTo>
                    <a:pt x="566" y="448"/>
                  </a:lnTo>
                  <a:lnTo>
                    <a:pt x="574" y="440"/>
                  </a:lnTo>
                  <a:lnTo>
                    <a:pt x="578" y="432"/>
                  </a:lnTo>
                  <a:lnTo>
                    <a:pt x="580" y="428"/>
                  </a:lnTo>
                  <a:lnTo>
                    <a:pt x="578" y="422"/>
                  </a:lnTo>
                  <a:lnTo>
                    <a:pt x="576" y="418"/>
                  </a:lnTo>
                  <a:lnTo>
                    <a:pt x="570" y="414"/>
                  </a:lnTo>
                  <a:lnTo>
                    <a:pt x="562" y="410"/>
                  </a:lnTo>
                  <a:lnTo>
                    <a:pt x="552" y="406"/>
                  </a:lnTo>
                  <a:lnTo>
                    <a:pt x="536" y="404"/>
                  </a:lnTo>
                  <a:lnTo>
                    <a:pt x="518" y="402"/>
                  </a:lnTo>
                  <a:lnTo>
                    <a:pt x="518" y="402"/>
                  </a:lnTo>
                  <a:lnTo>
                    <a:pt x="482" y="400"/>
                  </a:lnTo>
                  <a:lnTo>
                    <a:pt x="444" y="398"/>
                  </a:lnTo>
                  <a:lnTo>
                    <a:pt x="402" y="392"/>
                  </a:lnTo>
                  <a:lnTo>
                    <a:pt x="380" y="388"/>
                  </a:lnTo>
                  <a:lnTo>
                    <a:pt x="362" y="382"/>
                  </a:lnTo>
                  <a:lnTo>
                    <a:pt x="344" y="376"/>
                  </a:lnTo>
                  <a:lnTo>
                    <a:pt x="328" y="368"/>
                  </a:lnTo>
                  <a:lnTo>
                    <a:pt x="316" y="360"/>
                  </a:lnTo>
                  <a:lnTo>
                    <a:pt x="308" y="350"/>
                  </a:lnTo>
                  <a:lnTo>
                    <a:pt x="306" y="344"/>
                  </a:lnTo>
                  <a:lnTo>
                    <a:pt x="306" y="338"/>
                  </a:lnTo>
                  <a:lnTo>
                    <a:pt x="306" y="330"/>
                  </a:lnTo>
                  <a:lnTo>
                    <a:pt x="308" y="324"/>
                  </a:lnTo>
                  <a:lnTo>
                    <a:pt x="308" y="324"/>
                  </a:lnTo>
                  <a:lnTo>
                    <a:pt x="316" y="320"/>
                  </a:lnTo>
                  <a:lnTo>
                    <a:pt x="334" y="310"/>
                  </a:lnTo>
                  <a:lnTo>
                    <a:pt x="366" y="298"/>
                  </a:lnTo>
                  <a:lnTo>
                    <a:pt x="408" y="284"/>
                  </a:lnTo>
                  <a:lnTo>
                    <a:pt x="432" y="278"/>
                  </a:lnTo>
                  <a:lnTo>
                    <a:pt x="458" y="274"/>
                  </a:lnTo>
                  <a:lnTo>
                    <a:pt x="488" y="270"/>
                  </a:lnTo>
                  <a:lnTo>
                    <a:pt x="518" y="268"/>
                  </a:lnTo>
                  <a:lnTo>
                    <a:pt x="552" y="268"/>
                  </a:lnTo>
                  <a:lnTo>
                    <a:pt x="586" y="270"/>
                  </a:lnTo>
                  <a:lnTo>
                    <a:pt x="622" y="276"/>
                  </a:lnTo>
                  <a:lnTo>
                    <a:pt x="658" y="284"/>
                  </a:lnTo>
                  <a:lnTo>
                    <a:pt x="658" y="284"/>
                  </a:lnTo>
                  <a:lnTo>
                    <a:pt x="658" y="294"/>
                  </a:lnTo>
                  <a:lnTo>
                    <a:pt x="660" y="304"/>
                  </a:lnTo>
                  <a:lnTo>
                    <a:pt x="662" y="316"/>
                  </a:lnTo>
                  <a:lnTo>
                    <a:pt x="664" y="330"/>
                  </a:lnTo>
                  <a:lnTo>
                    <a:pt x="672" y="346"/>
                  </a:lnTo>
                  <a:lnTo>
                    <a:pt x="680" y="362"/>
                  </a:lnTo>
                  <a:lnTo>
                    <a:pt x="694" y="378"/>
                  </a:lnTo>
                  <a:lnTo>
                    <a:pt x="712" y="394"/>
                  </a:lnTo>
                  <a:lnTo>
                    <a:pt x="734" y="408"/>
                  </a:lnTo>
                  <a:lnTo>
                    <a:pt x="762" y="420"/>
                  </a:lnTo>
                  <a:lnTo>
                    <a:pt x="778" y="426"/>
                  </a:lnTo>
                  <a:lnTo>
                    <a:pt x="796" y="430"/>
                  </a:lnTo>
                  <a:lnTo>
                    <a:pt x="816" y="432"/>
                  </a:lnTo>
                  <a:lnTo>
                    <a:pt x="838" y="436"/>
                  </a:lnTo>
                  <a:lnTo>
                    <a:pt x="862" y="436"/>
                  </a:lnTo>
                  <a:lnTo>
                    <a:pt x="888" y="436"/>
                  </a:lnTo>
                  <a:lnTo>
                    <a:pt x="914" y="436"/>
                  </a:lnTo>
                  <a:lnTo>
                    <a:pt x="944" y="434"/>
                  </a:lnTo>
                  <a:lnTo>
                    <a:pt x="1010" y="424"/>
                  </a:lnTo>
                  <a:lnTo>
                    <a:pt x="1010" y="424"/>
                  </a:lnTo>
                  <a:lnTo>
                    <a:pt x="1020" y="418"/>
                  </a:lnTo>
                  <a:lnTo>
                    <a:pt x="1048" y="402"/>
                  </a:lnTo>
                  <a:lnTo>
                    <a:pt x="1092" y="380"/>
                  </a:lnTo>
                  <a:lnTo>
                    <a:pt x="1122" y="368"/>
                  </a:lnTo>
                  <a:lnTo>
                    <a:pt x="1152" y="354"/>
                  </a:lnTo>
                  <a:lnTo>
                    <a:pt x="1188" y="342"/>
                  </a:lnTo>
                  <a:lnTo>
                    <a:pt x="1226" y="332"/>
                  </a:lnTo>
                  <a:lnTo>
                    <a:pt x="1266" y="322"/>
                  </a:lnTo>
                  <a:lnTo>
                    <a:pt x="1308" y="314"/>
                  </a:lnTo>
                  <a:lnTo>
                    <a:pt x="1354" y="308"/>
                  </a:lnTo>
                  <a:lnTo>
                    <a:pt x="1400" y="304"/>
                  </a:lnTo>
                  <a:lnTo>
                    <a:pt x="1450" y="304"/>
                  </a:lnTo>
                  <a:lnTo>
                    <a:pt x="1500" y="308"/>
                  </a:lnTo>
                  <a:lnTo>
                    <a:pt x="1500" y="308"/>
                  </a:lnTo>
                  <a:lnTo>
                    <a:pt x="1506" y="324"/>
                  </a:lnTo>
                  <a:lnTo>
                    <a:pt x="1524" y="364"/>
                  </a:lnTo>
                  <a:lnTo>
                    <a:pt x="1538" y="388"/>
                  </a:lnTo>
                  <a:lnTo>
                    <a:pt x="1552" y="412"/>
                  </a:lnTo>
                  <a:lnTo>
                    <a:pt x="1572" y="436"/>
                  </a:lnTo>
                  <a:lnTo>
                    <a:pt x="1592" y="456"/>
                  </a:lnTo>
                  <a:lnTo>
                    <a:pt x="1602" y="464"/>
                  </a:lnTo>
                  <a:lnTo>
                    <a:pt x="1614" y="472"/>
                  </a:lnTo>
                  <a:lnTo>
                    <a:pt x="1628" y="478"/>
                  </a:lnTo>
                  <a:lnTo>
                    <a:pt x="1640" y="480"/>
                  </a:lnTo>
                  <a:lnTo>
                    <a:pt x="1654" y="482"/>
                  </a:lnTo>
                  <a:lnTo>
                    <a:pt x="1668" y="482"/>
                  </a:lnTo>
                  <a:lnTo>
                    <a:pt x="1682" y="478"/>
                  </a:lnTo>
                  <a:lnTo>
                    <a:pt x="1698" y="472"/>
                  </a:lnTo>
                  <a:lnTo>
                    <a:pt x="1712" y="464"/>
                  </a:lnTo>
                  <a:lnTo>
                    <a:pt x="1730" y="452"/>
                  </a:lnTo>
                  <a:lnTo>
                    <a:pt x="1746" y="436"/>
                  </a:lnTo>
                  <a:lnTo>
                    <a:pt x="1762" y="418"/>
                  </a:lnTo>
                  <a:lnTo>
                    <a:pt x="1780" y="394"/>
                  </a:lnTo>
                  <a:lnTo>
                    <a:pt x="1798" y="368"/>
                  </a:lnTo>
                  <a:lnTo>
                    <a:pt x="1816" y="336"/>
                  </a:lnTo>
                  <a:lnTo>
                    <a:pt x="1836" y="300"/>
                  </a:lnTo>
                  <a:lnTo>
                    <a:pt x="1836" y="300"/>
                  </a:lnTo>
                  <a:lnTo>
                    <a:pt x="1876" y="282"/>
                  </a:lnTo>
                  <a:lnTo>
                    <a:pt x="1914" y="264"/>
                  </a:lnTo>
                  <a:lnTo>
                    <a:pt x="1954" y="240"/>
                  </a:lnTo>
                  <a:lnTo>
                    <a:pt x="1972" y="228"/>
                  </a:lnTo>
                  <a:lnTo>
                    <a:pt x="1988" y="214"/>
                  </a:lnTo>
                  <a:lnTo>
                    <a:pt x="1998" y="202"/>
                  </a:lnTo>
                  <a:lnTo>
                    <a:pt x="2006" y="188"/>
                  </a:lnTo>
                  <a:lnTo>
                    <a:pt x="2008" y="182"/>
                  </a:lnTo>
                  <a:lnTo>
                    <a:pt x="2008" y="176"/>
                  </a:lnTo>
                  <a:lnTo>
                    <a:pt x="2006" y="170"/>
                  </a:lnTo>
                  <a:lnTo>
                    <a:pt x="2002" y="164"/>
                  </a:lnTo>
                  <a:lnTo>
                    <a:pt x="1996" y="160"/>
                  </a:lnTo>
                  <a:lnTo>
                    <a:pt x="1990" y="154"/>
                  </a:lnTo>
                  <a:lnTo>
                    <a:pt x="1980" y="150"/>
                  </a:lnTo>
                  <a:lnTo>
                    <a:pt x="1968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262"/>
            <p:cNvSpPr>
              <a:spLocks/>
            </p:cNvSpPr>
            <p:nvPr userDrawn="1"/>
          </p:nvSpPr>
          <p:spPr bwMode="auto">
            <a:xfrm>
              <a:off x="5821" y="-4324"/>
              <a:ext cx="2008" cy="690"/>
            </a:xfrm>
            <a:custGeom>
              <a:avLst/>
              <a:gdLst>
                <a:gd name="T0" fmla="*/ 1898 w 2008"/>
                <a:gd name="T1" fmla="*/ 180 h 690"/>
                <a:gd name="T2" fmla="*/ 1718 w 2008"/>
                <a:gd name="T3" fmla="*/ 226 h 690"/>
                <a:gd name="T4" fmla="*/ 1554 w 2008"/>
                <a:gd name="T5" fmla="*/ 222 h 690"/>
                <a:gd name="T6" fmla="*/ 1356 w 2008"/>
                <a:gd name="T7" fmla="*/ 240 h 690"/>
                <a:gd name="T8" fmla="*/ 1114 w 2008"/>
                <a:gd name="T9" fmla="*/ 306 h 690"/>
                <a:gd name="T10" fmla="*/ 944 w 2008"/>
                <a:gd name="T11" fmla="*/ 354 h 690"/>
                <a:gd name="T12" fmla="*/ 818 w 2008"/>
                <a:gd name="T13" fmla="*/ 330 h 690"/>
                <a:gd name="T14" fmla="*/ 794 w 2008"/>
                <a:gd name="T15" fmla="*/ 298 h 690"/>
                <a:gd name="T16" fmla="*/ 828 w 2008"/>
                <a:gd name="T17" fmla="*/ 248 h 690"/>
                <a:gd name="T18" fmla="*/ 1118 w 2008"/>
                <a:gd name="T19" fmla="*/ 160 h 690"/>
                <a:gd name="T20" fmla="*/ 1204 w 2008"/>
                <a:gd name="T21" fmla="*/ 152 h 690"/>
                <a:gd name="T22" fmla="*/ 1212 w 2008"/>
                <a:gd name="T23" fmla="*/ 108 h 690"/>
                <a:gd name="T24" fmla="*/ 830 w 2008"/>
                <a:gd name="T25" fmla="*/ 126 h 690"/>
                <a:gd name="T26" fmla="*/ 292 w 2008"/>
                <a:gd name="T27" fmla="*/ 222 h 690"/>
                <a:gd name="T28" fmla="*/ 226 w 2008"/>
                <a:gd name="T29" fmla="*/ 224 h 690"/>
                <a:gd name="T30" fmla="*/ 154 w 2008"/>
                <a:gd name="T31" fmla="*/ 192 h 690"/>
                <a:gd name="T32" fmla="*/ 130 w 2008"/>
                <a:gd name="T33" fmla="*/ 122 h 690"/>
                <a:gd name="T34" fmla="*/ 118 w 2008"/>
                <a:gd name="T35" fmla="*/ 10 h 690"/>
                <a:gd name="T36" fmla="*/ 98 w 2008"/>
                <a:gd name="T37" fmla="*/ 8 h 690"/>
                <a:gd name="T38" fmla="*/ 70 w 2008"/>
                <a:gd name="T39" fmla="*/ 84 h 690"/>
                <a:gd name="T40" fmla="*/ 58 w 2008"/>
                <a:gd name="T41" fmla="*/ 232 h 690"/>
                <a:gd name="T42" fmla="*/ 94 w 2008"/>
                <a:gd name="T43" fmla="*/ 316 h 690"/>
                <a:gd name="T44" fmla="*/ 152 w 2008"/>
                <a:gd name="T45" fmla="*/ 354 h 690"/>
                <a:gd name="T46" fmla="*/ 156 w 2008"/>
                <a:gd name="T47" fmla="*/ 392 h 690"/>
                <a:gd name="T48" fmla="*/ 122 w 2008"/>
                <a:gd name="T49" fmla="*/ 418 h 690"/>
                <a:gd name="T50" fmla="*/ 46 w 2008"/>
                <a:gd name="T51" fmla="*/ 414 h 690"/>
                <a:gd name="T52" fmla="*/ 2 w 2008"/>
                <a:gd name="T53" fmla="*/ 422 h 690"/>
                <a:gd name="T54" fmla="*/ 30 w 2008"/>
                <a:gd name="T55" fmla="*/ 476 h 690"/>
                <a:gd name="T56" fmla="*/ 102 w 2008"/>
                <a:gd name="T57" fmla="*/ 556 h 690"/>
                <a:gd name="T58" fmla="*/ 188 w 2008"/>
                <a:gd name="T59" fmla="*/ 604 h 690"/>
                <a:gd name="T60" fmla="*/ 242 w 2008"/>
                <a:gd name="T61" fmla="*/ 636 h 690"/>
                <a:gd name="T62" fmla="*/ 418 w 2008"/>
                <a:gd name="T63" fmla="*/ 636 h 690"/>
                <a:gd name="T64" fmla="*/ 326 w 2008"/>
                <a:gd name="T65" fmla="*/ 594 h 690"/>
                <a:gd name="T66" fmla="*/ 286 w 2008"/>
                <a:gd name="T67" fmla="*/ 544 h 690"/>
                <a:gd name="T68" fmla="*/ 318 w 2008"/>
                <a:gd name="T69" fmla="*/ 508 h 690"/>
                <a:gd name="T70" fmla="*/ 472 w 2008"/>
                <a:gd name="T71" fmla="*/ 468 h 690"/>
                <a:gd name="T72" fmla="*/ 578 w 2008"/>
                <a:gd name="T73" fmla="*/ 432 h 690"/>
                <a:gd name="T74" fmla="*/ 562 w 2008"/>
                <a:gd name="T75" fmla="*/ 410 h 690"/>
                <a:gd name="T76" fmla="*/ 482 w 2008"/>
                <a:gd name="T77" fmla="*/ 400 h 690"/>
                <a:gd name="T78" fmla="*/ 344 w 2008"/>
                <a:gd name="T79" fmla="*/ 376 h 690"/>
                <a:gd name="T80" fmla="*/ 306 w 2008"/>
                <a:gd name="T81" fmla="*/ 338 h 690"/>
                <a:gd name="T82" fmla="*/ 334 w 2008"/>
                <a:gd name="T83" fmla="*/ 310 h 690"/>
                <a:gd name="T84" fmla="*/ 488 w 2008"/>
                <a:gd name="T85" fmla="*/ 270 h 690"/>
                <a:gd name="T86" fmla="*/ 658 w 2008"/>
                <a:gd name="T87" fmla="*/ 284 h 690"/>
                <a:gd name="T88" fmla="*/ 664 w 2008"/>
                <a:gd name="T89" fmla="*/ 330 h 690"/>
                <a:gd name="T90" fmla="*/ 734 w 2008"/>
                <a:gd name="T91" fmla="*/ 408 h 690"/>
                <a:gd name="T92" fmla="*/ 838 w 2008"/>
                <a:gd name="T93" fmla="*/ 436 h 690"/>
                <a:gd name="T94" fmla="*/ 1010 w 2008"/>
                <a:gd name="T95" fmla="*/ 424 h 690"/>
                <a:gd name="T96" fmla="*/ 1122 w 2008"/>
                <a:gd name="T97" fmla="*/ 368 h 690"/>
                <a:gd name="T98" fmla="*/ 1308 w 2008"/>
                <a:gd name="T99" fmla="*/ 314 h 690"/>
                <a:gd name="T100" fmla="*/ 1500 w 2008"/>
                <a:gd name="T101" fmla="*/ 308 h 690"/>
                <a:gd name="T102" fmla="*/ 1572 w 2008"/>
                <a:gd name="T103" fmla="*/ 436 h 690"/>
                <a:gd name="T104" fmla="*/ 1640 w 2008"/>
                <a:gd name="T105" fmla="*/ 480 h 690"/>
                <a:gd name="T106" fmla="*/ 1712 w 2008"/>
                <a:gd name="T107" fmla="*/ 464 h 690"/>
                <a:gd name="T108" fmla="*/ 1798 w 2008"/>
                <a:gd name="T109" fmla="*/ 368 h 690"/>
                <a:gd name="T110" fmla="*/ 1914 w 2008"/>
                <a:gd name="T111" fmla="*/ 264 h 690"/>
                <a:gd name="T112" fmla="*/ 2006 w 2008"/>
                <a:gd name="T113" fmla="*/ 188 h 690"/>
                <a:gd name="T114" fmla="*/ 1996 w 2008"/>
                <a:gd name="T115" fmla="*/ 16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08" h="690">
                  <a:moveTo>
                    <a:pt x="1968" y="144"/>
                  </a:moveTo>
                  <a:lnTo>
                    <a:pt x="1968" y="144"/>
                  </a:lnTo>
                  <a:lnTo>
                    <a:pt x="1960" y="150"/>
                  </a:lnTo>
                  <a:lnTo>
                    <a:pt x="1936" y="162"/>
                  </a:lnTo>
                  <a:lnTo>
                    <a:pt x="1898" y="180"/>
                  </a:lnTo>
                  <a:lnTo>
                    <a:pt x="1848" y="198"/>
                  </a:lnTo>
                  <a:lnTo>
                    <a:pt x="1820" y="206"/>
                  </a:lnTo>
                  <a:lnTo>
                    <a:pt x="1788" y="214"/>
                  </a:lnTo>
                  <a:lnTo>
                    <a:pt x="1754" y="222"/>
                  </a:lnTo>
                  <a:lnTo>
                    <a:pt x="1718" y="226"/>
                  </a:lnTo>
                  <a:lnTo>
                    <a:pt x="1680" y="230"/>
                  </a:lnTo>
                  <a:lnTo>
                    <a:pt x="1640" y="230"/>
                  </a:lnTo>
                  <a:lnTo>
                    <a:pt x="1598" y="228"/>
                  </a:lnTo>
                  <a:lnTo>
                    <a:pt x="1554" y="222"/>
                  </a:lnTo>
                  <a:lnTo>
                    <a:pt x="1554" y="222"/>
                  </a:lnTo>
                  <a:lnTo>
                    <a:pt x="1544" y="222"/>
                  </a:lnTo>
                  <a:lnTo>
                    <a:pt x="1512" y="222"/>
                  </a:lnTo>
                  <a:lnTo>
                    <a:pt x="1462" y="226"/>
                  </a:lnTo>
                  <a:lnTo>
                    <a:pt x="1396" y="234"/>
                  </a:lnTo>
                  <a:lnTo>
                    <a:pt x="1356" y="240"/>
                  </a:lnTo>
                  <a:lnTo>
                    <a:pt x="1314" y="248"/>
                  </a:lnTo>
                  <a:lnTo>
                    <a:pt x="1268" y="258"/>
                  </a:lnTo>
                  <a:lnTo>
                    <a:pt x="1220" y="272"/>
                  </a:lnTo>
                  <a:lnTo>
                    <a:pt x="1168" y="288"/>
                  </a:lnTo>
                  <a:lnTo>
                    <a:pt x="1114" y="306"/>
                  </a:lnTo>
                  <a:lnTo>
                    <a:pt x="1060" y="330"/>
                  </a:lnTo>
                  <a:lnTo>
                    <a:pt x="1002" y="354"/>
                  </a:lnTo>
                  <a:lnTo>
                    <a:pt x="1002" y="354"/>
                  </a:lnTo>
                  <a:lnTo>
                    <a:pt x="984" y="354"/>
                  </a:lnTo>
                  <a:lnTo>
                    <a:pt x="944" y="354"/>
                  </a:lnTo>
                  <a:lnTo>
                    <a:pt x="918" y="352"/>
                  </a:lnTo>
                  <a:lnTo>
                    <a:pt x="890" y="348"/>
                  </a:lnTo>
                  <a:lnTo>
                    <a:pt x="864" y="344"/>
                  </a:lnTo>
                  <a:lnTo>
                    <a:pt x="840" y="338"/>
                  </a:lnTo>
                  <a:lnTo>
                    <a:pt x="818" y="330"/>
                  </a:lnTo>
                  <a:lnTo>
                    <a:pt x="810" y="324"/>
                  </a:lnTo>
                  <a:lnTo>
                    <a:pt x="802" y="318"/>
                  </a:lnTo>
                  <a:lnTo>
                    <a:pt x="798" y="312"/>
                  </a:lnTo>
                  <a:lnTo>
                    <a:pt x="794" y="306"/>
                  </a:lnTo>
                  <a:lnTo>
                    <a:pt x="794" y="298"/>
                  </a:lnTo>
                  <a:lnTo>
                    <a:pt x="794" y="290"/>
                  </a:lnTo>
                  <a:lnTo>
                    <a:pt x="798" y="280"/>
                  </a:lnTo>
                  <a:lnTo>
                    <a:pt x="806" y="270"/>
                  </a:lnTo>
                  <a:lnTo>
                    <a:pt x="816" y="260"/>
                  </a:lnTo>
                  <a:lnTo>
                    <a:pt x="828" y="248"/>
                  </a:lnTo>
                  <a:lnTo>
                    <a:pt x="844" y="234"/>
                  </a:lnTo>
                  <a:lnTo>
                    <a:pt x="864" y="222"/>
                  </a:lnTo>
                  <a:lnTo>
                    <a:pt x="916" y="192"/>
                  </a:lnTo>
                  <a:lnTo>
                    <a:pt x="1118" y="160"/>
                  </a:lnTo>
                  <a:lnTo>
                    <a:pt x="1118" y="160"/>
                  </a:lnTo>
                  <a:lnTo>
                    <a:pt x="1144" y="162"/>
                  </a:lnTo>
                  <a:lnTo>
                    <a:pt x="1170" y="160"/>
                  </a:lnTo>
                  <a:lnTo>
                    <a:pt x="1182" y="158"/>
                  </a:lnTo>
                  <a:lnTo>
                    <a:pt x="1194" y="156"/>
                  </a:lnTo>
                  <a:lnTo>
                    <a:pt x="1204" y="152"/>
                  </a:lnTo>
                  <a:lnTo>
                    <a:pt x="1212" y="146"/>
                  </a:lnTo>
                  <a:lnTo>
                    <a:pt x="1218" y="140"/>
                  </a:lnTo>
                  <a:lnTo>
                    <a:pt x="1220" y="130"/>
                  </a:lnTo>
                  <a:lnTo>
                    <a:pt x="1218" y="120"/>
                  </a:lnTo>
                  <a:lnTo>
                    <a:pt x="1212" y="108"/>
                  </a:lnTo>
                  <a:lnTo>
                    <a:pt x="1200" y="92"/>
                  </a:lnTo>
                  <a:lnTo>
                    <a:pt x="1180" y="74"/>
                  </a:lnTo>
                  <a:lnTo>
                    <a:pt x="1180" y="74"/>
                  </a:lnTo>
                  <a:lnTo>
                    <a:pt x="1078" y="88"/>
                  </a:lnTo>
                  <a:lnTo>
                    <a:pt x="830" y="126"/>
                  </a:lnTo>
                  <a:lnTo>
                    <a:pt x="684" y="148"/>
                  </a:lnTo>
                  <a:lnTo>
                    <a:pt x="536" y="174"/>
                  </a:lnTo>
                  <a:lnTo>
                    <a:pt x="402" y="198"/>
                  </a:lnTo>
                  <a:lnTo>
                    <a:pt x="344" y="210"/>
                  </a:lnTo>
                  <a:lnTo>
                    <a:pt x="292" y="222"/>
                  </a:lnTo>
                  <a:lnTo>
                    <a:pt x="292" y="222"/>
                  </a:lnTo>
                  <a:lnTo>
                    <a:pt x="286" y="224"/>
                  </a:lnTo>
                  <a:lnTo>
                    <a:pt x="268" y="226"/>
                  </a:lnTo>
                  <a:lnTo>
                    <a:pt x="240" y="226"/>
                  </a:lnTo>
                  <a:lnTo>
                    <a:pt x="226" y="224"/>
                  </a:lnTo>
                  <a:lnTo>
                    <a:pt x="210" y="222"/>
                  </a:lnTo>
                  <a:lnTo>
                    <a:pt x="196" y="218"/>
                  </a:lnTo>
                  <a:lnTo>
                    <a:pt x="180" y="212"/>
                  </a:lnTo>
                  <a:lnTo>
                    <a:pt x="168" y="204"/>
                  </a:lnTo>
                  <a:lnTo>
                    <a:pt x="154" y="192"/>
                  </a:lnTo>
                  <a:lnTo>
                    <a:pt x="144" y="180"/>
                  </a:lnTo>
                  <a:lnTo>
                    <a:pt x="136" y="164"/>
                  </a:lnTo>
                  <a:lnTo>
                    <a:pt x="132" y="144"/>
                  </a:lnTo>
                  <a:lnTo>
                    <a:pt x="130" y="122"/>
                  </a:lnTo>
                  <a:lnTo>
                    <a:pt x="130" y="122"/>
                  </a:lnTo>
                  <a:lnTo>
                    <a:pt x="128" y="90"/>
                  </a:lnTo>
                  <a:lnTo>
                    <a:pt x="126" y="62"/>
                  </a:lnTo>
                  <a:lnTo>
                    <a:pt x="124" y="32"/>
                  </a:lnTo>
                  <a:lnTo>
                    <a:pt x="120" y="20"/>
                  </a:lnTo>
                  <a:lnTo>
                    <a:pt x="118" y="10"/>
                  </a:lnTo>
                  <a:lnTo>
                    <a:pt x="114" y="2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4" y="2"/>
                  </a:lnTo>
                  <a:lnTo>
                    <a:pt x="98" y="8"/>
                  </a:lnTo>
                  <a:lnTo>
                    <a:pt x="90" y="22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78" y="54"/>
                  </a:lnTo>
                  <a:lnTo>
                    <a:pt x="70" y="84"/>
                  </a:lnTo>
                  <a:lnTo>
                    <a:pt x="62" y="128"/>
                  </a:lnTo>
                  <a:lnTo>
                    <a:pt x="58" y="152"/>
                  </a:lnTo>
                  <a:lnTo>
                    <a:pt x="56" y="178"/>
                  </a:lnTo>
                  <a:lnTo>
                    <a:pt x="56" y="206"/>
                  </a:lnTo>
                  <a:lnTo>
                    <a:pt x="58" y="232"/>
                  </a:lnTo>
                  <a:lnTo>
                    <a:pt x="64" y="258"/>
                  </a:lnTo>
                  <a:lnTo>
                    <a:pt x="72" y="284"/>
                  </a:lnTo>
                  <a:lnTo>
                    <a:pt x="78" y="294"/>
                  </a:lnTo>
                  <a:lnTo>
                    <a:pt x="86" y="306"/>
                  </a:lnTo>
                  <a:lnTo>
                    <a:pt x="94" y="316"/>
                  </a:lnTo>
                  <a:lnTo>
                    <a:pt x="102" y="326"/>
                  </a:lnTo>
                  <a:lnTo>
                    <a:pt x="114" y="334"/>
                  </a:lnTo>
                  <a:lnTo>
                    <a:pt x="124" y="342"/>
                  </a:lnTo>
                  <a:lnTo>
                    <a:pt x="138" y="350"/>
                  </a:lnTo>
                  <a:lnTo>
                    <a:pt x="152" y="354"/>
                  </a:lnTo>
                  <a:lnTo>
                    <a:pt x="152" y="354"/>
                  </a:lnTo>
                  <a:lnTo>
                    <a:pt x="156" y="366"/>
                  </a:lnTo>
                  <a:lnTo>
                    <a:pt x="158" y="378"/>
                  </a:lnTo>
                  <a:lnTo>
                    <a:pt x="158" y="386"/>
                  </a:lnTo>
                  <a:lnTo>
                    <a:pt x="156" y="392"/>
                  </a:lnTo>
                  <a:lnTo>
                    <a:pt x="154" y="398"/>
                  </a:lnTo>
                  <a:lnTo>
                    <a:pt x="148" y="404"/>
                  </a:lnTo>
                  <a:lnTo>
                    <a:pt x="142" y="410"/>
                  </a:lnTo>
                  <a:lnTo>
                    <a:pt x="132" y="414"/>
                  </a:lnTo>
                  <a:lnTo>
                    <a:pt x="122" y="418"/>
                  </a:lnTo>
                  <a:lnTo>
                    <a:pt x="106" y="420"/>
                  </a:lnTo>
                  <a:lnTo>
                    <a:pt x="88" y="420"/>
                  </a:lnTo>
                  <a:lnTo>
                    <a:pt x="66" y="418"/>
                  </a:lnTo>
                  <a:lnTo>
                    <a:pt x="66" y="418"/>
                  </a:lnTo>
                  <a:lnTo>
                    <a:pt x="46" y="414"/>
                  </a:lnTo>
                  <a:lnTo>
                    <a:pt x="30" y="414"/>
                  </a:lnTo>
                  <a:lnTo>
                    <a:pt x="20" y="414"/>
                  </a:lnTo>
                  <a:lnTo>
                    <a:pt x="12" y="416"/>
                  </a:lnTo>
                  <a:lnTo>
                    <a:pt x="6" y="418"/>
                  </a:lnTo>
                  <a:lnTo>
                    <a:pt x="2" y="422"/>
                  </a:lnTo>
                  <a:lnTo>
                    <a:pt x="0" y="428"/>
                  </a:lnTo>
                  <a:lnTo>
                    <a:pt x="2" y="436"/>
                  </a:lnTo>
                  <a:lnTo>
                    <a:pt x="6" y="448"/>
                  </a:lnTo>
                  <a:lnTo>
                    <a:pt x="16" y="460"/>
                  </a:lnTo>
                  <a:lnTo>
                    <a:pt x="30" y="476"/>
                  </a:lnTo>
                  <a:lnTo>
                    <a:pt x="52" y="496"/>
                  </a:lnTo>
                  <a:lnTo>
                    <a:pt x="52" y="496"/>
                  </a:lnTo>
                  <a:lnTo>
                    <a:pt x="64" y="514"/>
                  </a:lnTo>
                  <a:lnTo>
                    <a:pt x="80" y="534"/>
                  </a:lnTo>
                  <a:lnTo>
                    <a:pt x="102" y="556"/>
                  </a:lnTo>
                  <a:lnTo>
                    <a:pt x="128" y="576"/>
                  </a:lnTo>
                  <a:lnTo>
                    <a:pt x="142" y="586"/>
                  </a:lnTo>
                  <a:lnTo>
                    <a:pt x="156" y="594"/>
                  </a:lnTo>
                  <a:lnTo>
                    <a:pt x="172" y="600"/>
                  </a:lnTo>
                  <a:lnTo>
                    <a:pt x="188" y="604"/>
                  </a:lnTo>
                  <a:lnTo>
                    <a:pt x="206" y="606"/>
                  </a:lnTo>
                  <a:lnTo>
                    <a:pt x="222" y="604"/>
                  </a:lnTo>
                  <a:lnTo>
                    <a:pt x="222" y="604"/>
                  </a:lnTo>
                  <a:lnTo>
                    <a:pt x="228" y="614"/>
                  </a:lnTo>
                  <a:lnTo>
                    <a:pt x="242" y="636"/>
                  </a:lnTo>
                  <a:lnTo>
                    <a:pt x="252" y="650"/>
                  </a:lnTo>
                  <a:lnTo>
                    <a:pt x="266" y="664"/>
                  </a:lnTo>
                  <a:lnTo>
                    <a:pt x="282" y="678"/>
                  </a:lnTo>
                  <a:lnTo>
                    <a:pt x="300" y="690"/>
                  </a:lnTo>
                  <a:lnTo>
                    <a:pt x="418" y="636"/>
                  </a:lnTo>
                  <a:lnTo>
                    <a:pt x="418" y="636"/>
                  </a:lnTo>
                  <a:lnTo>
                    <a:pt x="402" y="630"/>
                  </a:lnTo>
                  <a:lnTo>
                    <a:pt x="366" y="616"/>
                  </a:lnTo>
                  <a:lnTo>
                    <a:pt x="346" y="604"/>
                  </a:lnTo>
                  <a:lnTo>
                    <a:pt x="326" y="594"/>
                  </a:lnTo>
                  <a:lnTo>
                    <a:pt x="308" y="580"/>
                  </a:lnTo>
                  <a:lnTo>
                    <a:pt x="294" y="566"/>
                  </a:lnTo>
                  <a:lnTo>
                    <a:pt x="290" y="560"/>
                  </a:lnTo>
                  <a:lnTo>
                    <a:pt x="286" y="552"/>
                  </a:lnTo>
                  <a:lnTo>
                    <a:pt x="286" y="544"/>
                  </a:lnTo>
                  <a:lnTo>
                    <a:pt x="288" y="536"/>
                  </a:lnTo>
                  <a:lnTo>
                    <a:pt x="290" y="530"/>
                  </a:lnTo>
                  <a:lnTo>
                    <a:pt x="298" y="522"/>
                  </a:lnTo>
                  <a:lnTo>
                    <a:pt x="306" y="514"/>
                  </a:lnTo>
                  <a:lnTo>
                    <a:pt x="318" y="508"/>
                  </a:lnTo>
                  <a:lnTo>
                    <a:pt x="334" y="500"/>
                  </a:lnTo>
                  <a:lnTo>
                    <a:pt x="354" y="492"/>
                  </a:lnTo>
                  <a:lnTo>
                    <a:pt x="376" y="486"/>
                  </a:lnTo>
                  <a:lnTo>
                    <a:pt x="404" y="480"/>
                  </a:lnTo>
                  <a:lnTo>
                    <a:pt x="472" y="468"/>
                  </a:lnTo>
                  <a:lnTo>
                    <a:pt x="558" y="456"/>
                  </a:lnTo>
                  <a:lnTo>
                    <a:pt x="558" y="456"/>
                  </a:lnTo>
                  <a:lnTo>
                    <a:pt x="566" y="448"/>
                  </a:lnTo>
                  <a:lnTo>
                    <a:pt x="574" y="440"/>
                  </a:lnTo>
                  <a:lnTo>
                    <a:pt x="578" y="432"/>
                  </a:lnTo>
                  <a:lnTo>
                    <a:pt x="580" y="428"/>
                  </a:lnTo>
                  <a:lnTo>
                    <a:pt x="578" y="422"/>
                  </a:lnTo>
                  <a:lnTo>
                    <a:pt x="576" y="418"/>
                  </a:lnTo>
                  <a:lnTo>
                    <a:pt x="570" y="414"/>
                  </a:lnTo>
                  <a:lnTo>
                    <a:pt x="562" y="410"/>
                  </a:lnTo>
                  <a:lnTo>
                    <a:pt x="552" y="406"/>
                  </a:lnTo>
                  <a:lnTo>
                    <a:pt x="536" y="404"/>
                  </a:lnTo>
                  <a:lnTo>
                    <a:pt x="518" y="402"/>
                  </a:lnTo>
                  <a:lnTo>
                    <a:pt x="518" y="402"/>
                  </a:lnTo>
                  <a:lnTo>
                    <a:pt x="482" y="400"/>
                  </a:lnTo>
                  <a:lnTo>
                    <a:pt x="444" y="398"/>
                  </a:lnTo>
                  <a:lnTo>
                    <a:pt x="402" y="392"/>
                  </a:lnTo>
                  <a:lnTo>
                    <a:pt x="380" y="388"/>
                  </a:lnTo>
                  <a:lnTo>
                    <a:pt x="362" y="382"/>
                  </a:lnTo>
                  <a:lnTo>
                    <a:pt x="344" y="376"/>
                  </a:lnTo>
                  <a:lnTo>
                    <a:pt x="328" y="368"/>
                  </a:lnTo>
                  <a:lnTo>
                    <a:pt x="316" y="360"/>
                  </a:lnTo>
                  <a:lnTo>
                    <a:pt x="308" y="350"/>
                  </a:lnTo>
                  <a:lnTo>
                    <a:pt x="306" y="344"/>
                  </a:lnTo>
                  <a:lnTo>
                    <a:pt x="306" y="338"/>
                  </a:lnTo>
                  <a:lnTo>
                    <a:pt x="306" y="330"/>
                  </a:lnTo>
                  <a:lnTo>
                    <a:pt x="308" y="324"/>
                  </a:lnTo>
                  <a:lnTo>
                    <a:pt x="308" y="324"/>
                  </a:lnTo>
                  <a:lnTo>
                    <a:pt x="316" y="320"/>
                  </a:lnTo>
                  <a:lnTo>
                    <a:pt x="334" y="310"/>
                  </a:lnTo>
                  <a:lnTo>
                    <a:pt x="366" y="298"/>
                  </a:lnTo>
                  <a:lnTo>
                    <a:pt x="408" y="284"/>
                  </a:lnTo>
                  <a:lnTo>
                    <a:pt x="432" y="278"/>
                  </a:lnTo>
                  <a:lnTo>
                    <a:pt x="458" y="274"/>
                  </a:lnTo>
                  <a:lnTo>
                    <a:pt x="488" y="270"/>
                  </a:lnTo>
                  <a:lnTo>
                    <a:pt x="518" y="268"/>
                  </a:lnTo>
                  <a:lnTo>
                    <a:pt x="552" y="268"/>
                  </a:lnTo>
                  <a:lnTo>
                    <a:pt x="586" y="270"/>
                  </a:lnTo>
                  <a:lnTo>
                    <a:pt x="622" y="276"/>
                  </a:lnTo>
                  <a:lnTo>
                    <a:pt x="658" y="284"/>
                  </a:lnTo>
                  <a:lnTo>
                    <a:pt x="658" y="284"/>
                  </a:lnTo>
                  <a:lnTo>
                    <a:pt x="658" y="294"/>
                  </a:lnTo>
                  <a:lnTo>
                    <a:pt x="660" y="304"/>
                  </a:lnTo>
                  <a:lnTo>
                    <a:pt x="662" y="316"/>
                  </a:lnTo>
                  <a:lnTo>
                    <a:pt x="664" y="330"/>
                  </a:lnTo>
                  <a:lnTo>
                    <a:pt x="672" y="346"/>
                  </a:lnTo>
                  <a:lnTo>
                    <a:pt x="680" y="362"/>
                  </a:lnTo>
                  <a:lnTo>
                    <a:pt x="694" y="378"/>
                  </a:lnTo>
                  <a:lnTo>
                    <a:pt x="712" y="394"/>
                  </a:lnTo>
                  <a:lnTo>
                    <a:pt x="734" y="408"/>
                  </a:lnTo>
                  <a:lnTo>
                    <a:pt x="762" y="420"/>
                  </a:lnTo>
                  <a:lnTo>
                    <a:pt x="778" y="426"/>
                  </a:lnTo>
                  <a:lnTo>
                    <a:pt x="796" y="430"/>
                  </a:lnTo>
                  <a:lnTo>
                    <a:pt x="816" y="432"/>
                  </a:lnTo>
                  <a:lnTo>
                    <a:pt x="838" y="436"/>
                  </a:lnTo>
                  <a:lnTo>
                    <a:pt x="862" y="436"/>
                  </a:lnTo>
                  <a:lnTo>
                    <a:pt x="888" y="436"/>
                  </a:lnTo>
                  <a:lnTo>
                    <a:pt x="914" y="436"/>
                  </a:lnTo>
                  <a:lnTo>
                    <a:pt x="944" y="434"/>
                  </a:lnTo>
                  <a:lnTo>
                    <a:pt x="1010" y="424"/>
                  </a:lnTo>
                  <a:lnTo>
                    <a:pt x="1010" y="424"/>
                  </a:lnTo>
                  <a:lnTo>
                    <a:pt x="1020" y="418"/>
                  </a:lnTo>
                  <a:lnTo>
                    <a:pt x="1048" y="402"/>
                  </a:lnTo>
                  <a:lnTo>
                    <a:pt x="1092" y="380"/>
                  </a:lnTo>
                  <a:lnTo>
                    <a:pt x="1122" y="368"/>
                  </a:lnTo>
                  <a:lnTo>
                    <a:pt x="1152" y="354"/>
                  </a:lnTo>
                  <a:lnTo>
                    <a:pt x="1188" y="342"/>
                  </a:lnTo>
                  <a:lnTo>
                    <a:pt x="1226" y="332"/>
                  </a:lnTo>
                  <a:lnTo>
                    <a:pt x="1266" y="322"/>
                  </a:lnTo>
                  <a:lnTo>
                    <a:pt x="1308" y="314"/>
                  </a:lnTo>
                  <a:lnTo>
                    <a:pt x="1354" y="308"/>
                  </a:lnTo>
                  <a:lnTo>
                    <a:pt x="1400" y="304"/>
                  </a:lnTo>
                  <a:lnTo>
                    <a:pt x="1450" y="304"/>
                  </a:lnTo>
                  <a:lnTo>
                    <a:pt x="1500" y="308"/>
                  </a:lnTo>
                  <a:lnTo>
                    <a:pt x="1500" y="308"/>
                  </a:lnTo>
                  <a:lnTo>
                    <a:pt x="1506" y="324"/>
                  </a:lnTo>
                  <a:lnTo>
                    <a:pt x="1524" y="364"/>
                  </a:lnTo>
                  <a:lnTo>
                    <a:pt x="1538" y="388"/>
                  </a:lnTo>
                  <a:lnTo>
                    <a:pt x="1552" y="412"/>
                  </a:lnTo>
                  <a:lnTo>
                    <a:pt x="1572" y="436"/>
                  </a:lnTo>
                  <a:lnTo>
                    <a:pt x="1592" y="456"/>
                  </a:lnTo>
                  <a:lnTo>
                    <a:pt x="1602" y="464"/>
                  </a:lnTo>
                  <a:lnTo>
                    <a:pt x="1614" y="472"/>
                  </a:lnTo>
                  <a:lnTo>
                    <a:pt x="1628" y="478"/>
                  </a:lnTo>
                  <a:lnTo>
                    <a:pt x="1640" y="480"/>
                  </a:lnTo>
                  <a:lnTo>
                    <a:pt x="1654" y="482"/>
                  </a:lnTo>
                  <a:lnTo>
                    <a:pt x="1668" y="482"/>
                  </a:lnTo>
                  <a:lnTo>
                    <a:pt x="1682" y="478"/>
                  </a:lnTo>
                  <a:lnTo>
                    <a:pt x="1698" y="472"/>
                  </a:lnTo>
                  <a:lnTo>
                    <a:pt x="1712" y="464"/>
                  </a:lnTo>
                  <a:lnTo>
                    <a:pt x="1730" y="452"/>
                  </a:lnTo>
                  <a:lnTo>
                    <a:pt x="1746" y="436"/>
                  </a:lnTo>
                  <a:lnTo>
                    <a:pt x="1762" y="418"/>
                  </a:lnTo>
                  <a:lnTo>
                    <a:pt x="1780" y="394"/>
                  </a:lnTo>
                  <a:lnTo>
                    <a:pt x="1798" y="368"/>
                  </a:lnTo>
                  <a:lnTo>
                    <a:pt x="1816" y="336"/>
                  </a:lnTo>
                  <a:lnTo>
                    <a:pt x="1836" y="300"/>
                  </a:lnTo>
                  <a:lnTo>
                    <a:pt x="1836" y="300"/>
                  </a:lnTo>
                  <a:lnTo>
                    <a:pt x="1876" y="282"/>
                  </a:lnTo>
                  <a:lnTo>
                    <a:pt x="1914" y="264"/>
                  </a:lnTo>
                  <a:lnTo>
                    <a:pt x="1954" y="240"/>
                  </a:lnTo>
                  <a:lnTo>
                    <a:pt x="1972" y="228"/>
                  </a:lnTo>
                  <a:lnTo>
                    <a:pt x="1988" y="214"/>
                  </a:lnTo>
                  <a:lnTo>
                    <a:pt x="1998" y="202"/>
                  </a:lnTo>
                  <a:lnTo>
                    <a:pt x="2006" y="188"/>
                  </a:lnTo>
                  <a:lnTo>
                    <a:pt x="2008" y="182"/>
                  </a:lnTo>
                  <a:lnTo>
                    <a:pt x="2008" y="176"/>
                  </a:lnTo>
                  <a:lnTo>
                    <a:pt x="2006" y="170"/>
                  </a:lnTo>
                  <a:lnTo>
                    <a:pt x="2002" y="164"/>
                  </a:lnTo>
                  <a:lnTo>
                    <a:pt x="1996" y="160"/>
                  </a:lnTo>
                  <a:lnTo>
                    <a:pt x="1990" y="154"/>
                  </a:lnTo>
                  <a:lnTo>
                    <a:pt x="1980" y="150"/>
                  </a:lnTo>
                  <a:lnTo>
                    <a:pt x="1968" y="1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263"/>
            <p:cNvSpPr>
              <a:spLocks/>
            </p:cNvSpPr>
            <p:nvPr userDrawn="1"/>
          </p:nvSpPr>
          <p:spPr bwMode="auto">
            <a:xfrm>
              <a:off x="5745" y="-3306"/>
              <a:ext cx="1150" cy="1028"/>
            </a:xfrm>
            <a:custGeom>
              <a:avLst/>
              <a:gdLst>
                <a:gd name="T0" fmla="*/ 1064 w 1150"/>
                <a:gd name="T1" fmla="*/ 500 h 1028"/>
                <a:gd name="T2" fmla="*/ 1042 w 1150"/>
                <a:gd name="T3" fmla="*/ 632 h 1028"/>
                <a:gd name="T4" fmla="*/ 1052 w 1150"/>
                <a:gd name="T5" fmla="*/ 766 h 1028"/>
                <a:gd name="T6" fmla="*/ 1094 w 1150"/>
                <a:gd name="T7" fmla="*/ 864 h 1028"/>
                <a:gd name="T8" fmla="*/ 1142 w 1150"/>
                <a:gd name="T9" fmla="*/ 972 h 1028"/>
                <a:gd name="T10" fmla="*/ 1146 w 1150"/>
                <a:gd name="T11" fmla="*/ 1022 h 1028"/>
                <a:gd name="T12" fmla="*/ 1126 w 1150"/>
                <a:gd name="T13" fmla="*/ 1028 h 1028"/>
                <a:gd name="T14" fmla="*/ 1070 w 1150"/>
                <a:gd name="T15" fmla="*/ 1004 h 1028"/>
                <a:gd name="T16" fmla="*/ 986 w 1150"/>
                <a:gd name="T17" fmla="*/ 970 h 1028"/>
                <a:gd name="T18" fmla="*/ 874 w 1150"/>
                <a:gd name="T19" fmla="*/ 890 h 1028"/>
                <a:gd name="T20" fmla="*/ 764 w 1150"/>
                <a:gd name="T21" fmla="*/ 744 h 1028"/>
                <a:gd name="T22" fmla="*/ 720 w 1150"/>
                <a:gd name="T23" fmla="*/ 638 h 1028"/>
                <a:gd name="T24" fmla="*/ 654 w 1150"/>
                <a:gd name="T25" fmla="*/ 700 h 1028"/>
                <a:gd name="T26" fmla="*/ 530 w 1150"/>
                <a:gd name="T27" fmla="*/ 784 h 1028"/>
                <a:gd name="T28" fmla="*/ 452 w 1150"/>
                <a:gd name="T29" fmla="*/ 806 h 1028"/>
                <a:gd name="T30" fmla="*/ 380 w 1150"/>
                <a:gd name="T31" fmla="*/ 788 h 1028"/>
                <a:gd name="T32" fmla="*/ 324 w 1150"/>
                <a:gd name="T33" fmla="*/ 714 h 1028"/>
                <a:gd name="T34" fmla="*/ 294 w 1150"/>
                <a:gd name="T35" fmla="*/ 564 h 1028"/>
                <a:gd name="T36" fmla="*/ 254 w 1150"/>
                <a:gd name="T37" fmla="*/ 552 h 1028"/>
                <a:gd name="T38" fmla="*/ 148 w 1150"/>
                <a:gd name="T39" fmla="*/ 642 h 1028"/>
                <a:gd name="T40" fmla="*/ 78 w 1150"/>
                <a:gd name="T41" fmla="*/ 672 h 1028"/>
                <a:gd name="T42" fmla="*/ 38 w 1150"/>
                <a:gd name="T43" fmla="*/ 662 h 1028"/>
                <a:gd name="T44" fmla="*/ 10 w 1150"/>
                <a:gd name="T45" fmla="*/ 622 h 1028"/>
                <a:gd name="T46" fmla="*/ 0 w 1150"/>
                <a:gd name="T47" fmla="*/ 572 h 1028"/>
                <a:gd name="T48" fmla="*/ 14 w 1150"/>
                <a:gd name="T49" fmla="*/ 422 h 1028"/>
                <a:gd name="T50" fmla="*/ 76 w 1150"/>
                <a:gd name="T51" fmla="*/ 192 h 1028"/>
                <a:gd name="T52" fmla="*/ 260 w 1150"/>
                <a:gd name="T53" fmla="*/ 0 h 1028"/>
                <a:gd name="T54" fmla="*/ 138 w 1150"/>
                <a:gd name="T55" fmla="*/ 224 h 1028"/>
                <a:gd name="T56" fmla="*/ 76 w 1150"/>
                <a:gd name="T57" fmla="*/ 396 h 1028"/>
                <a:gd name="T58" fmla="*/ 70 w 1150"/>
                <a:gd name="T59" fmla="*/ 480 h 1028"/>
                <a:gd name="T60" fmla="*/ 88 w 1150"/>
                <a:gd name="T61" fmla="*/ 514 h 1028"/>
                <a:gd name="T62" fmla="*/ 132 w 1150"/>
                <a:gd name="T63" fmla="*/ 522 h 1028"/>
                <a:gd name="T64" fmla="*/ 188 w 1150"/>
                <a:gd name="T65" fmla="*/ 490 h 1028"/>
                <a:gd name="T66" fmla="*/ 314 w 1150"/>
                <a:gd name="T67" fmla="*/ 354 h 1028"/>
                <a:gd name="T68" fmla="*/ 470 w 1150"/>
                <a:gd name="T69" fmla="*/ 132 h 1028"/>
                <a:gd name="T70" fmla="*/ 502 w 1150"/>
                <a:gd name="T71" fmla="*/ 242 h 1028"/>
                <a:gd name="T72" fmla="*/ 414 w 1150"/>
                <a:gd name="T73" fmla="*/ 450 h 1028"/>
                <a:gd name="T74" fmla="*/ 386 w 1150"/>
                <a:gd name="T75" fmla="*/ 592 h 1028"/>
                <a:gd name="T76" fmla="*/ 400 w 1150"/>
                <a:gd name="T77" fmla="*/ 648 h 1028"/>
                <a:gd name="T78" fmla="*/ 432 w 1150"/>
                <a:gd name="T79" fmla="*/ 668 h 1028"/>
                <a:gd name="T80" fmla="*/ 486 w 1150"/>
                <a:gd name="T81" fmla="*/ 666 h 1028"/>
                <a:gd name="T82" fmla="*/ 542 w 1150"/>
                <a:gd name="T83" fmla="*/ 630 h 1028"/>
                <a:gd name="T84" fmla="*/ 638 w 1150"/>
                <a:gd name="T85" fmla="*/ 508 h 1028"/>
                <a:gd name="T86" fmla="*/ 728 w 1150"/>
                <a:gd name="T87" fmla="*/ 336 h 1028"/>
                <a:gd name="T88" fmla="*/ 816 w 1150"/>
                <a:gd name="T89" fmla="*/ 334 h 1028"/>
                <a:gd name="T90" fmla="*/ 796 w 1150"/>
                <a:gd name="T91" fmla="*/ 470 h 1028"/>
                <a:gd name="T92" fmla="*/ 812 w 1150"/>
                <a:gd name="T93" fmla="*/ 630 h 1028"/>
                <a:gd name="T94" fmla="*/ 842 w 1150"/>
                <a:gd name="T95" fmla="*/ 708 h 1028"/>
                <a:gd name="T96" fmla="*/ 894 w 1150"/>
                <a:gd name="T97" fmla="*/ 780 h 1028"/>
                <a:gd name="T98" fmla="*/ 946 w 1150"/>
                <a:gd name="T99" fmla="*/ 814 h 1028"/>
                <a:gd name="T100" fmla="*/ 986 w 1150"/>
                <a:gd name="T101" fmla="*/ 814 h 1028"/>
                <a:gd name="T102" fmla="*/ 1004 w 1150"/>
                <a:gd name="T103" fmla="*/ 780 h 1028"/>
                <a:gd name="T104" fmla="*/ 992 w 1150"/>
                <a:gd name="T105" fmla="*/ 724 h 1028"/>
                <a:gd name="T106" fmla="*/ 970 w 1150"/>
                <a:gd name="T107" fmla="*/ 596 h 1028"/>
                <a:gd name="T108" fmla="*/ 972 w 1150"/>
                <a:gd name="T109" fmla="*/ 318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50" h="1028">
                  <a:moveTo>
                    <a:pt x="1078" y="458"/>
                  </a:moveTo>
                  <a:lnTo>
                    <a:pt x="1078" y="458"/>
                  </a:lnTo>
                  <a:lnTo>
                    <a:pt x="1074" y="470"/>
                  </a:lnTo>
                  <a:lnTo>
                    <a:pt x="1064" y="500"/>
                  </a:lnTo>
                  <a:lnTo>
                    <a:pt x="1054" y="544"/>
                  </a:lnTo>
                  <a:lnTo>
                    <a:pt x="1048" y="570"/>
                  </a:lnTo>
                  <a:lnTo>
                    <a:pt x="1044" y="600"/>
                  </a:lnTo>
                  <a:lnTo>
                    <a:pt x="1042" y="632"/>
                  </a:lnTo>
                  <a:lnTo>
                    <a:pt x="1040" y="664"/>
                  </a:lnTo>
                  <a:lnTo>
                    <a:pt x="1042" y="698"/>
                  </a:lnTo>
                  <a:lnTo>
                    <a:pt x="1044" y="732"/>
                  </a:lnTo>
                  <a:lnTo>
                    <a:pt x="1052" y="766"/>
                  </a:lnTo>
                  <a:lnTo>
                    <a:pt x="1062" y="800"/>
                  </a:lnTo>
                  <a:lnTo>
                    <a:pt x="1076" y="832"/>
                  </a:lnTo>
                  <a:lnTo>
                    <a:pt x="1084" y="848"/>
                  </a:lnTo>
                  <a:lnTo>
                    <a:pt x="1094" y="864"/>
                  </a:lnTo>
                  <a:lnTo>
                    <a:pt x="1094" y="864"/>
                  </a:lnTo>
                  <a:lnTo>
                    <a:pt x="1112" y="900"/>
                  </a:lnTo>
                  <a:lnTo>
                    <a:pt x="1128" y="934"/>
                  </a:lnTo>
                  <a:lnTo>
                    <a:pt x="1142" y="972"/>
                  </a:lnTo>
                  <a:lnTo>
                    <a:pt x="1148" y="990"/>
                  </a:lnTo>
                  <a:lnTo>
                    <a:pt x="1150" y="1004"/>
                  </a:lnTo>
                  <a:lnTo>
                    <a:pt x="1148" y="1016"/>
                  </a:lnTo>
                  <a:lnTo>
                    <a:pt x="1146" y="1022"/>
                  </a:lnTo>
                  <a:lnTo>
                    <a:pt x="1142" y="1024"/>
                  </a:lnTo>
                  <a:lnTo>
                    <a:pt x="1138" y="1028"/>
                  </a:lnTo>
                  <a:lnTo>
                    <a:pt x="1132" y="1028"/>
                  </a:lnTo>
                  <a:lnTo>
                    <a:pt x="1126" y="1028"/>
                  </a:lnTo>
                  <a:lnTo>
                    <a:pt x="1118" y="1028"/>
                  </a:lnTo>
                  <a:lnTo>
                    <a:pt x="1098" y="1020"/>
                  </a:lnTo>
                  <a:lnTo>
                    <a:pt x="1070" y="1004"/>
                  </a:lnTo>
                  <a:lnTo>
                    <a:pt x="1070" y="1004"/>
                  </a:lnTo>
                  <a:lnTo>
                    <a:pt x="1058" y="1002"/>
                  </a:lnTo>
                  <a:lnTo>
                    <a:pt x="1030" y="990"/>
                  </a:lnTo>
                  <a:lnTo>
                    <a:pt x="1008" y="982"/>
                  </a:lnTo>
                  <a:lnTo>
                    <a:pt x="986" y="970"/>
                  </a:lnTo>
                  <a:lnTo>
                    <a:pt x="960" y="956"/>
                  </a:lnTo>
                  <a:lnTo>
                    <a:pt x="932" y="938"/>
                  </a:lnTo>
                  <a:lnTo>
                    <a:pt x="904" y="916"/>
                  </a:lnTo>
                  <a:lnTo>
                    <a:pt x="874" y="890"/>
                  </a:lnTo>
                  <a:lnTo>
                    <a:pt x="846" y="860"/>
                  </a:lnTo>
                  <a:lnTo>
                    <a:pt x="816" y="826"/>
                  </a:lnTo>
                  <a:lnTo>
                    <a:pt x="790" y="788"/>
                  </a:lnTo>
                  <a:lnTo>
                    <a:pt x="764" y="744"/>
                  </a:lnTo>
                  <a:lnTo>
                    <a:pt x="752" y="718"/>
                  </a:lnTo>
                  <a:lnTo>
                    <a:pt x="740" y="694"/>
                  </a:lnTo>
                  <a:lnTo>
                    <a:pt x="730" y="666"/>
                  </a:lnTo>
                  <a:lnTo>
                    <a:pt x="720" y="638"/>
                  </a:lnTo>
                  <a:lnTo>
                    <a:pt x="720" y="638"/>
                  </a:lnTo>
                  <a:lnTo>
                    <a:pt x="702" y="656"/>
                  </a:lnTo>
                  <a:lnTo>
                    <a:pt x="682" y="676"/>
                  </a:lnTo>
                  <a:lnTo>
                    <a:pt x="654" y="700"/>
                  </a:lnTo>
                  <a:lnTo>
                    <a:pt x="624" y="726"/>
                  </a:lnTo>
                  <a:lnTo>
                    <a:pt x="588" y="750"/>
                  </a:lnTo>
                  <a:lnTo>
                    <a:pt x="550" y="774"/>
                  </a:lnTo>
                  <a:lnTo>
                    <a:pt x="530" y="784"/>
                  </a:lnTo>
                  <a:lnTo>
                    <a:pt x="510" y="792"/>
                  </a:lnTo>
                  <a:lnTo>
                    <a:pt x="492" y="798"/>
                  </a:lnTo>
                  <a:lnTo>
                    <a:pt x="472" y="804"/>
                  </a:lnTo>
                  <a:lnTo>
                    <a:pt x="452" y="806"/>
                  </a:lnTo>
                  <a:lnTo>
                    <a:pt x="434" y="806"/>
                  </a:lnTo>
                  <a:lnTo>
                    <a:pt x="414" y="804"/>
                  </a:lnTo>
                  <a:lnTo>
                    <a:pt x="398" y="798"/>
                  </a:lnTo>
                  <a:lnTo>
                    <a:pt x="380" y="788"/>
                  </a:lnTo>
                  <a:lnTo>
                    <a:pt x="364" y="776"/>
                  </a:lnTo>
                  <a:lnTo>
                    <a:pt x="350" y="760"/>
                  </a:lnTo>
                  <a:lnTo>
                    <a:pt x="336" y="738"/>
                  </a:lnTo>
                  <a:lnTo>
                    <a:pt x="324" y="714"/>
                  </a:lnTo>
                  <a:lnTo>
                    <a:pt x="314" y="684"/>
                  </a:lnTo>
                  <a:lnTo>
                    <a:pt x="304" y="650"/>
                  </a:lnTo>
                  <a:lnTo>
                    <a:pt x="298" y="610"/>
                  </a:lnTo>
                  <a:lnTo>
                    <a:pt x="294" y="564"/>
                  </a:lnTo>
                  <a:lnTo>
                    <a:pt x="290" y="514"/>
                  </a:lnTo>
                  <a:lnTo>
                    <a:pt x="290" y="514"/>
                  </a:lnTo>
                  <a:lnTo>
                    <a:pt x="280" y="524"/>
                  </a:lnTo>
                  <a:lnTo>
                    <a:pt x="254" y="552"/>
                  </a:lnTo>
                  <a:lnTo>
                    <a:pt x="216" y="588"/>
                  </a:lnTo>
                  <a:lnTo>
                    <a:pt x="194" y="608"/>
                  </a:lnTo>
                  <a:lnTo>
                    <a:pt x="170" y="626"/>
                  </a:lnTo>
                  <a:lnTo>
                    <a:pt x="148" y="642"/>
                  </a:lnTo>
                  <a:lnTo>
                    <a:pt x="124" y="656"/>
                  </a:lnTo>
                  <a:lnTo>
                    <a:pt x="100" y="666"/>
                  </a:lnTo>
                  <a:lnTo>
                    <a:pt x="88" y="670"/>
                  </a:lnTo>
                  <a:lnTo>
                    <a:pt x="78" y="672"/>
                  </a:lnTo>
                  <a:lnTo>
                    <a:pt x="66" y="672"/>
                  </a:lnTo>
                  <a:lnTo>
                    <a:pt x="56" y="670"/>
                  </a:lnTo>
                  <a:lnTo>
                    <a:pt x="48" y="668"/>
                  </a:lnTo>
                  <a:lnTo>
                    <a:pt x="38" y="662"/>
                  </a:lnTo>
                  <a:lnTo>
                    <a:pt x="30" y="656"/>
                  </a:lnTo>
                  <a:lnTo>
                    <a:pt x="22" y="646"/>
                  </a:lnTo>
                  <a:lnTo>
                    <a:pt x="16" y="636"/>
                  </a:lnTo>
                  <a:lnTo>
                    <a:pt x="10" y="622"/>
                  </a:lnTo>
                  <a:lnTo>
                    <a:pt x="10" y="622"/>
                  </a:lnTo>
                  <a:lnTo>
                    <a:pt x="6" y="606"/>
                  </a:lnTo>
                  <a:lnTo>
                    <a:pt x="2" y="590"/>
                  </a:lnTo>
                  <a:lnTo>
                    <a:pt x="0" y="572"/>
                  </a:lnTo>
                  <a:lnTo>
                    <a:pt x="0" y="554"/>
                  </a:lnTo>
                  <a:lnTo>
                    <a:pt x="0" y="512"/>
                  </a:lnTo>
                  <a:lnTo>
                    <a:pt x="6" y="468"/>
                  </a:lnTo>
                  <a:lnTo>
                    <a:pt x="14" y="422"/>
                  </a:lnTo>
                  <a:lnTo>
                    <a:pt x="24" y="374"/>
                  </a:lnTo>
                  <a:lnTo>
                    <a:pt x="36" y="326"/>
                  </a:lnTo>
                  <a:lnTo>
                    <a:pt x="48" y="280"/>
                  </a:lnTo>
                  <a:lnTo>
                    <a:pt x="76" y="192"/>
                  </a:lnTo>
                  <a:lnTo>
                    <a:pt x="102" y="120"/>
                  </a:lnTo>
                  <a:lnTo>
                    <a:pt x="128" y="54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20" y="68"/>
                  </a:lnTo>
                  <a:lnTo>
                    <a:pt x="180" y="140"/>
                  </a:lnTo>
                  <a:lnTo>
                    <a:pt x="160" y="180"/>
                  </a:lnTo>
                  <a:lnTo>
                    <a:pt x="138" y="224"/>
                  </a:lnTo>
                  <a:lnTo>
                    <a:pt x="120" y="268"/>
                  </a:lnTo>
                  <a:lnTo>
                    <a:pt x="102" y="312"/>
                  </a:lnTo>
                  <a:lnTo>
                    <a:pt x="86" y="356"/>
                  </a:lnTo>
                  <a:lnTo>
                    <a:pt x="76" y="396"/>
                  </a:lnTo>
                  <a:lnTo>
                    <a:pt x="70" y="434"/>
                  </a:lnTo>
                  <a:lnTo>
                    <a:pt x="68" y="450"/>
                  </a:lnTo>
                  <a:lnTo>
                    <a:pt x="68" y="466"/>
                  </a:lnTo>
                  <a:lnTo>
                    <a:pt x="70" y="480"/>
                  </a:lnTo>
                  <a:lnTo>
                    <a:pt x="74" y="494"/>
                  </a:lnTo>
                  <a:lnTo>
                    <a:pt x="80" y="504"/>
                  </a:lnTo>
                  <a:lnTo>
                    <a:pt x="88" y="514"/>
                  </a:lnTo>
                  <a:lnTo>
                    <a:pt x="88" y="514"/>
                  </a:lnTo>
                  <a:lnTo>
                    <a:pt x="98" y="520"/>
                  </a:lnTo>
                  <a:lnTo>
                    <a:pt x="108" y="524"/>
                  </a:lnTo>
                  <a:lnTo>
                    <a:pt x="120" y="524"/>
                  </a:lnTo>
                  <a:lnTo>
                    <a:pt x="132" y="522"/>
                  </a:lnTo>
                  <a:lnTo>
                    <a:pt x="144" y="516"/>
                  </a:lnTo>
                  <a:lnTo>
                    <a:pt x="158" y="510"/>
                  </a:lnTo>
                  <a:lnTo>
                    <a:pt x="172" y="500"/>
                  </a:lnTo>
                  <a:lnTo>
                    <a:pt x="188" y="490"/>
                  </a:lnTo>
                  <a:lnTo>
                    <a:pt x="218" y="462"/>
                  </a:lnTo>
                  <a:lnTo>
                    <a:pt x="250" y="430"/>
                  </a:lnTo>
                  <a:lnTo>
                    <a:pt x="282" y="394"/>
                  </a:lnTo>
                  <a:lnTo>
                    <a:pt x="314" y="354"/>
                  </a:lnTo>
                  <a:lnTo>
                    <a:pt x="344" y="314"/>
                  </a:lnTo>
                  <a:lnTo>
                    <a:pt x="374" y="274"/>
                  </a:lnTo>
                  <a:lnTo>
                    <a:pt x="424" y="204"/>
                  </a:lnTo>
                  <a:lnTo>
                    <a:pt x="470" y="132"/>
                  </a:lnTo>
                  <a:lnTo>
                    <a:pt x="540" y="170"/>
                  </a:lnTo>
                  <a:lnTo>
                    <a:pt x="540" y="170"/>
                  </a:lnTo>
                  <a:lnTo>
                    <a:pt x="530" y="190"/>
                  </a:lnTo>
                  <a:lnTo>
                    <a:pt x="502" y="242"/>
                  </a:lnTo>
                  <a:lnTo>
                    <a:pt x="466" y="318"/>
                  </a:lnTo>
                  <a:lnTo>
                    <a:pt x="448" y="360"/>
                  </a:lnTo>
                  <a:lnTo>
                    <a:pt x="430" y="406"/>
                  </a:lnTo>
                  <a:lnTo>
                    <a:pt x="414" y="450"/>
                  </a:lnTo>
                  <a:lnTo>
                    <a:pt x="400" y="494"/>
                  </a:lnTo>
                  <a:lnTo>
                    <a:pt x="390" y="536"/>
                  </a:lnTo>
                  <a:lnTo>
                    <a:pt x="386" y="574"/>
                  </a:lnTo>
                  <a:lnTo>
                    <a:pt x="386" y="592"/>
                  </a:lnTo>
                  <a:lnTo>
                    <a:pt x="386" y="608"/>
                  </a:lnTo>
                  <a:lnTo>
                    <a:pt x="388" y="624"/>
                  </a:lnTo>
                  <a:lnTo>
                    <a:pt x="394" y="636"/>
                  </a:lnTo>
                  <a:lnTo>
                    <a:pt x="400" y="648"/>
                  </a:lnTo>
                  <a:lnTo>
                    <a:pt x="408" y="656"/>
                  </a:lnTo>
                  <a:lnTo>
                    <a:pt x="418" y="664"/>
                  </a:lnTo>
                  <a:lnTo>
                    <a:pt x="432" y="668"/>
                  </a:lnTo>
                  <a:lnTo>
                    <a:pt x="432" y="668"/>
                  </a:lnTo>
                  <a:lnTo>
                    <a:pt x="446" y="672"/>
                  </a:lnTo>
                  <a:lnTo>
                    <a:pt x="458" y="672"/>
                  </a:lnTo>
                  <a:lnTo>
                    <a:pt x="472" y="670"/>
                  </a:lnTo>
                  <a:lnTo>
                    <a:pt x="486" y="666"/>
                  </a:lnTo>
                  <a:lnTo>
                    <a:pt x="500" y="660"/>
                  </a:lnTo>
                  <a:lnTo>
                    <a:pt x="514" y="652"/>
                  </a:lnTo>
                  <a:lnTo>
                    <a:pt x="528" y="642"/>
                  </a:lnTo>
                  <a:lnTo>
                    <a:pt x="542" y="630"/>
                  </a:lnTo>
                  <a:lnTo>
                    <a:pt x="568" y="604"/>
                  </a:lnTo>
                  <a:lnTo>
                    <a:pt x="592" y="576"/>
                  </a:lnTo>
                  <a:lnTo>
                    <a:pt x="616" y="542"/>
                  </a:lnTo>
                  <a:lnTo>
                    <a:pt x="638" y="508"/>
                  </a:lnTo>
                  <a:lnTo>
                    <a:pt x="660" y="474"/>
                  </a:lnTo>
                  <a:lnTo>
                    <a:pt x="678" y="440"/>
                  </a:lnTo>
                  <a:lnTo>
                    <a:pt x="708" y="378"/>
                  </a:lnTo>
                  <a:lnTo>
                    <a:pt x="728" y="336"/>
                  </a:lnTo>
                  <a:lnTo>
                    <a:pt x="734" y="318"/>
                  </a:lnTo>
                  <a:lnTo>
                    <a:pt x="820" y="318"/>
                  </a:lnTo>
                  <a:lnTo>
                    <a:pt x="820" y="318"/>
                  </a:lnTo>
                  <a:lnTo>
                    <a:pt x="816" y="334"/>
                  </a:lnTo>
                  <a:lnTo>
                    <a:pt x="808" y="374"/>
                  </a:lnTo>
                  <a:lnTo>
                    <a:pt x="804" y="402"/>
                  </a:lnTo>
                  <a:lnTo>
                    <a:pt x="800" y="434"/>
                  </a:lnTo>
                  <a:lnTo>
                    <a:pt x="796" y="470"/>
                  </a:lnTo>
                  <a:lnTo>
                    <a:pt x="796" y="508"/>
                  </a:lnTo>
                  <a:lnTo>
                    <a:pt x="798" y="548"/>
                  </a:lnTo>
                  <a:lnTo>
                    <a:pt x="802" y="588"/>
                  </a:lnTo>
                  <a:lnTo>
                    <a:pt x="812" y="630"/>
                  </a:lnTo>
                  <a:lnTo>
                    <a:pt x="816" y="650"/>
                  </a:lnTo>
                  <a:lnTo>
                    <a:pt x="824" y="670"/>
                  </a:lnTo>
                  <a:lnTo>
                    <a:pt x="832" y="690"/>
                  </a:lnTo>
                  <a:lnTo>
                    <a:pt x="842" y="708"/>
                  </a:lnTo>
                  <a:lnTo>
                    <a:pt x="852" y="728"/>
                  </a:lnTo>
                  <a:lnTo>
                    <a:pt x="864" y="746"/>
                  </a:lnTo>
                  <a:lnTo>
                    <a:pt x="878" y="762"/>
                  </a:lnTo>
                  <a:lnTo>
                    <a:pt x="894" y="780"/>
                  </a:lnTo>
                  <a:lnTo>
                    <a:pt x="910" y="794"/>
                  </a:lnTo>
                  <a:lnTo>
                    <a:pt x="930" y="810"/>
                  </a:lnTo>
                  <a:lnTo>
                    <a:pt x="930" y="810"/>
                  </a:lnTo>
                  <a:lnTo>
                    <a:pt x="946" y="814"/>
                  </a:lnTo>
                  <a:lnTo>
                    <a:pt x="962" y="818"/>
                  </a:lnTo>
                  <a:lnTo>
                    <a:pt x="970" y="818"/>
                  </a:lnTo>
                  <a:lnTo>
                    <a:pt x="978" y="816"/>
                  </a:lnTo>
                  <a:lnTo>
                    <a:pt x="986" y="814"/>
                  </a:lnTo>
                  <a:lnTo>
                    <a:pt x="992" y="808"/>
                  </a:lnTo>
                  <a:lnTo>
                    <a:pt x="998" y="802"/>
                  </a:lnTo>
                  <a:lnTo>
                    <a:pt x="1002" y="792"/>
                  </a:lnTo>
                  <a:lnTo>
                    <a:pt x="1004" y="780"/>
                  </a:lnTo>
                  <a:lnTo>
                    <a:pt x="1002" y="766"/>
                  </a:lnTo>
                  <a:lnTo>
                    <a:pt x="998" y="746"/>
                  </a:lnTo>
                  <a:lnTo>
                    <a:pt x="992" y="724"/>
                  </a:lnTo>
                  <a:lnTo>
                    <a:pt x="992" y="724"/>
                  </a:lnTo>
                  <a:lnTo>
                    <a:pt x="984" y="696"/>
                  </a:lnTo>
                  <a:lnTo>
                    <a:pt x="978" y="666"/>
                  </a:lnTo>
                  <a:lnTo>
                    <a:pt x="974" y="632"/>
                  </a:lnTo>
                  <a:lnTo>
                    <a:pt x="970" y="596"/>
                  </a:lnTo>
                  <a:lnTo>
                    <a:pt x="966" y="520"/>
                  </a:lnTo>
                  <a:lnTo>
                    <a:pt x="966" y="444"/>
                  </a:lnTo>
                  <a:lnTo>
                    <a:pt x="970" y="374"/>
                  </a:lnTo>
                  <a:lnTo>
                    <a:pt x="972" y="318"/>
                  </a:lnTo>
                  <a:lnTo>
                    <a:pt x="976" y="264"/>
                  </a:lnTo>
                  <a:lnTo>
                    <a:pt x="1078" y="4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264"/>
            <p:cNvSpPr>
              <a:spLocks/>
            </p:cNvSpPr>
            <p:nvPr userDrawn="1"/>
          </p:nvSpPr>
          <p:spPr bwMode="auto">
            <a:xfrm>
              <a:off x="5569" y="-2856"/>
              <a:ext cx="498" cy="794"/>
            </a:xfrm>
            <a:custGeom>
              <a:avLst/>
              <a:gdLst>
                <a:gd name="T0" fmla="*/ 498 w 498"/>
                <a:gd name="T1" fmla="*/ 226 h 794"/>
                <a:gd name="T2" fmla="*/ 468 w 498"/>
                <a:gd name="T3" fmla="*/ 326 h 794"/>
                <a:gd name="T4" fmla="*/ 432 w 498"/>
                <a:gd name="T5" fmla="*/ 424 h 794"/>
                <a:gd name="T6" fmla="*/ 380 w 498"/>
                <a:gd name="T7" fmla="*/ 536 h 794"/>
                <a:gd name="T8" fmla="*/ 332 w 498"/>
                <a:gd name="T9" fmla="*/ 618 h 794"/>
                <a:gd name="T10" fmla="*/ 294 w 498"/>
                <a:gd name="T11" fmla="*/ 670 h 794"/>
                <a:gd name="T12" fmla="*/ 254 w 498"/>
                <a:gd name="T13" fmla="*/ 714 h 794"/>
                <a:gd name="T14" fmla="*/ 208 w 498"/>
                <a:gd name="T15" fmla="*/ 750 h 794"/>
                <a:gd name="T16" fmla="*/ 160 w 498"/>
                <a:gd name="T17" fmla="*/ 776 h 794"/>
                <a:gd name="T18" fmla="*/ 108 w 498"/>
                <a:gd name="T19" fmla="*/ 792 h 794"/>
                <a:gd name="T20" fmla="*/ 52 w 498"/>
                <a:gd name="T21" fmla="*/ 794 h 794"/>
                <a:gd name="T22" fmla="*/ 22 w 498"/>
                <a:gd name="T23" fmla="*/ 788 h 794"/>
                <a:gd name="T24" fmla="*/ 10 w 498"/>
                <a:gd name="T25" fmla="*/ 722 h 794"/>
                <a:gd name="T26" fmla="*/ 2 w 498"/>
                <a:gd name="T27" fmla="*/ 650 h 794"/>
                <a:gd name="T28" fmla="*/ 2 w 498"/>
                <a:gd name="T29" fmla="*/ 556 h 794"/>
                <a:gd name="T30" fmla="*/ 12 w 498"/>
                <a:gd name="T31" fmla="*/ 446 h 794"/>
                <a:gd name="T32" fmla="*/ 34 w 498"/>
                <a:gd name="T33" fmla="*/ 356 h 794"/>
                <a:gd name="T34" fmla="*/ 54 w 498"/>
                <a:gd name="T35" fmla="*/ 294 h 794"/>
                <a:gd name="T36" fmla="*/ 80 w 498"/>
                <a:gd name="T37" fmla="*/ 230 h 794"/>
                <a:gd name="T38" fmla="*/ 114 w 498"/>
                <a:gd name="T39" fmla="*/ 166 h 794"/>
                <a:gd name="T40" fmla="*/ 154 w 498"/>
                <a:gd name="T41" fmla="*/ 102 h 794"/>
                <a:gd name="T42" fmla="*/ 248 w 498"/>
                <a:gd name="T43" fmla="*/ 118 h 794"/>
                <a:gd name="T44" fmla="*/ 238 w 498"/>
                <a:gd name="T45" fmla="*/ 138 h 794"/>
                <a:gd name="T46" fmla="*/ 168 w 498"/>
                <a:gd name="T47" fmla="*/ 264 h 794"/>
                <a:gd name="T48" fmla="*/ 126 w 498"/>
                <a:gd name="T49" fmla="*/ 352 h 794"/>
                <a:gd name="T50" fmla="*/ 88 w 498"/>
                <a:gd name="T51" fmla="*/ 444 h 794"/>
                <a:gd name="T52" fmla="*/ 64 w 498"/>
                <a:gd name="T53" fmla="*/ 528 h 794"/>
                <a:gd name="T54" fmla="*/ 60 w 498"/>
                <a:gd name="T55" fmla="*/ 566 h 794"/>
                <a:gd name="T56" fmla="*/ 60 w 498"/>
                <a:gd name="T57" fmla="*/ 598 h 794"/>
                <a:gd name="T58" fmla="*/ 68 w 498"/>
                <a:gd name="T59" fmla="*/ 622 h 794"/>
                <a:gd name="T60" fmla="*/ 86 w 498"/>
                <a:gd name="T61" fmla="*/ 640 h 794"/>
                <a:gd name="T62" fmla="*/ 94 w 498"/>
                <a:gd name="T63" fmla="*/ 642 h 794"/>
                <a:gd name="T64" fmla="*/ 120 w 498"/>
                <a:gd name="T65" fmla="*/ 644 h 794"/>
                <a:gd name="T66" fmla="*/ 158 w 498"/>
                <a:gd name="T67" fmla="*/ 634 h 794"/>
                <a:gd name="T68" fmla="*/ 208 w 498"/>
                <a:gd name="T69" fmla="*/ 602 h 794"/>
                <a:gd name="T70" fmla="*/ 236 w 498"/>
                <a:gd name="T71" fmla="*/ 576 h 794"/>
                <a:gd name="T72" fmla="*/ 266 w 498"/>
                <a:gd name="T73" fmla="*/ 542 h 794"/>
                <a:gd name="T74" fmla="*/ 296 w 498"/>
                <a:gd name="T75" fmla="*/ 498 h 794"/>
                <a:gd name="T76" fmla="*/ 328 w 498"/>
                <a:gd name="T77" fmla="*/ 442 h 794"/>
                <a:gd name="T78" fmla="*/ 360 w 498"/>
                <a:gd name="T79" fmla="*/ 374 h 794"/>
                <a:gd name="T80" fmla="*/ 394 w 498"/>
                <a:gd name="T81" fmla="*/ 294 h 794"/>
                <a:gd name="T82" fmla="*/ 426 w 498"/>
                <a:gd name="T83" fmla="*/ 198 h 794"/>
                <a:gd name="T84" fmla="*/ 460 w 498"/>
                <a:gd name="T85" fmla="*/ 86 h 794"/>
                <a:gd name="T86" fmla="*/ 498 w 498"/>
                <a:gd name="T87" fmla="*/ 226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98" h="794">
                  <a:moveTo>
                    <a:pt x="498" y="226"/>
                  </a:moveTo>
                  <a:lnTo>
                    <a:pt x="498" y="226"/>
                  </a:lnTo>
                  <a:lnTo>
                    <a:pt x="490" y="254"/>
                  </a:lnTo>
                  <a:lnTo>
                    <a:pt x="468" y="326"/>
                  </a:lnTo>
                  <a:lnTo>
                    <a:pt x="452" y="372"/>
                  </a:lnTo>
                  <a:lnTo>
                    <a:pt x="432" y="424"/>
                  </a:lnTo>
                  <a:lnTo>
                    <a:pt x="408" y="480"/>
                  </a:lnTo>
                  <a:lnTo>
                    <a:pt x="380" y="536"/>
                  </a:lnTo>
                  <a:lnTo>
                    <a:pt x="348" y="592"/>
                  </a:lnTo>
                  <a:lnTo>
                    <a:pt x="332" y="618"/>
                  </a:lnTo>
                  <a:lnTo>
                    <a:pt x="314" y="644"/>
                  </a:lnTo>
                  <a:lnTo>
                    <a:pt x="294" y="670"/>
                  </a:lnTo>
                  <a:lnTo>
                    <a:pt x="274" y="692"/>
                  </a:lnTo>
                  <a:lnTo>
                    <a:pt x="254" y="714"/>
                  </a:lnTo>
                  <a:lnTo>
                    <a:pt x="232" y="734"/>
                  </a:lnTo>
                  <a:lnTo>
                    <a:pt x="208" y="750"/>
                  </a:lnTo>
                  <a:lnTo>
                    <a:pt x="186" y="764"/>
                  </a:lnTo>
                  <a:lnTo>
                    <a:pt x="160" y="776"/>
                  </a:lnTo>
                  <a:lnTo>
                    <a:pt x="134" y="786"/>
                  </a:lnTo>
                  <a:lnTo>
                    <a:pt x="108" y="792"/>
                  </a:lnTo>
                  <a:lnTo>
                    <a:pt x="80" y="794"/>
                  </a:lnTo>
                  <a:lnTo>
                    <a:pt x="52" y="794"/>
                  </a:lnTo>
                  <a:lnTo>
                    <a:pt x="22" y="788"/>
                  </a:lnTo>
                  <a:lnTo>
                    <a:pt x="22" y="788"/>
                  </a:lnTo>
                  <a:lnTo>
                    <a:pt x="18" y="770"/>
                  </a:lnTo>
                  <a:lnTo>
                    <a:pt x="10" y="722"/>
                  </a:lnTo>
                  <a:lnTo>
                    <a:pt x="6" y="690"/>
                  </a:lnTo>
                  <a:lnTo>
                    <a:pt x="2" y="650"/>
                  </a:lnTo>
                  <a:lnTo>
                    <a:pt x="0" y="604"/>
                  </a:lnTo>
                  <a:lnTo>
                    <a:pt x="2" y="556"/>
                  </a:lnTo>
                  <a:lnTo>
                    <a:pt x="6" y="502"/>
                  </a:lnTo>
                  <a:lnTo>
                    <a:pt x="12" y="446"/>
                  </a:lnTo>
                  <a:lnTo>
                    <a:pt x="26" y="386"/>
                  </a:lnTo>
                  <a:lnTo>
                    <a:pt x="34" y="356"/>
                  </a:lnTo>
                  <a:lnTo>
                    <a:pt x="42" y="324"/>
                  </a:lnTo>
                  <a:lnTo>
                    <a:pt x="54" y="294"/>
                  </a:lnTo>
                  <a:lnTo>
                    <a:pt x="66" y="262"/>
                  </a:lnTo>
                  <a:lnTo>
                    <a:pt x="80" y="230"/>
                  </a:lnTo>
                  <a:lnTo>
                    <a:pt x="96" y="198"/>
                  </a:lnTo>
                  <a:lnTo>
                    <a:pt x="114" y="166"/>
                  </a:lnTo>
                  <a:lnTo>
                    <a:pt x="134" y="134"/>
                  </a:lnTo>
                  <a:lnTo>
                    <a:pt x="154" y="102"/>
                  </a:lnTo>
                  <a:lnTo>
                    <a:pt x="178" y="72"/>
                  </a:lnTo>
                  <a:lnTo>
                    <a:pt x="248" y="118"/>
                  </a:lnTo>
                  <a:lnTo>
                    <a:pt x="248" y="118"/>
                  </a:lnTo>
                  <a:lnTo>
                    <a:pt x="238" y="138"/>
                  </a:lnTo>
                  <a:lnTo>
                    <a:pt x="208" y="190"/>
                  </a:lnTo>
                  <a:lnTo>
                    <a:pt x="168" y="264"/>
                  </a:lnTo>
                  <a:lnTo>
                    <a:pt x="146" y="308"/>
                  </a:lnTo>
                  <a:lnTo>
                    <a:pt x="126" y="352"/>
                  </a:lnTo>
                  <a:lnTo>
                    <a:pt x="106" y="398"/>
                  </a:lnTo>
                  <a:lnTo>
                    <a:pt x="88" y="444"/>
                  </a:lnTo>
                  <a:lnTo>
                    <a:pt x="74" y="488"/>
                  </a:lnTo>
                  <a:lnTo>
                    <a:pt x="64" y="528"/>
                  </a:lnTo>
                  <a:lnTo>
                    <a:pt x="62" y="548"/>
                  </a:lnTo>
                  <a:lnTo>
                    <a:pt x="60" y="566"/>
                  </a:lnTo>
                  <a:lnTo>
                    <a:pt x="60" y="582"/>
                  </a:lnTo>
                  <a:lnTo>
                    <a:pt x="60" y="598"/>
                  </a:lnTo>
                  <a:lnTo>
                    <a:pt x="64" y="610"/>
                  </a:lnTo>
                  <a:lnTo>
                    <a:pt x="68" y="622"/>
                  </a:lnTo>
                  <a:lnTo>
                    <a:pt x="76" y="632"/>
                  </a:lnTo>
                  <a:lnTo>
                    <a:pt x="86" y="640"/>
                  </a:lnTo>
                  <a:lnTo>
                    <a:pt x="86" y="640"/>
                  </a:lnTo>
                  <a:lnTo>
                    <a:pt x="94" y="642"/>
                  </a:lnTo>
                  <a:lnTo>
                    <a:pt x="104" y="644"/>
                  </a:lnTo>
                  <a:lnTo>
                    <a:pt x="120" y="644"/>
                  </a:lnTo>
                  <a:lnTo>
                    <a:pt x="138" y="640"/>
                  </a:lnTo>
                  <a:lnTo>
                    <a:pt x="158" y="634"/>
                  </a:lnTo>
                  <a:lnTo>
                    <a:pt x="182" y="622"/>
                  </a:lnTo>
                  <a:lnTo>
                    <a:pt x="208" y="602"/>
                  </a:lnTo>
                  <a:lnTo>
                    <a:pt x="222" y="590"/>
                  </a:lnTo>
                  <a:lnTo>
                    <a:pt x="236" y="576"/>
                  </a:lnTo>
                  <a:lnTo>
                    <a:pt x="250" y="560"/>
                  </a:lnTo>
                  <a:lnTo>
                    <a:pt x="266" y="542"/>
                  </a:lnTo>
                  <a:lnTo>
                    <a:pt x="280" y="522"/>
                  </a:lnTo>
                  <a:lnTo>
                    <a:pt x="296" y="498"/>
                  </a:lnTo>
                  <a:lnTo>
                    <a:pt x="312" y="472"/>
                  </a:lnTo>
                  <a:lnTo>
                    <a:pt x="328" y="442"/>
                  </a:lnTo>
                  <a:lnTo>
                    <a:pt x="344" y="410"/>
                  </a:lnTo>
                  <a:lnTo>
                    <a:pt x="360" y="374"/>
                  </a:lnTo>
                  <a:lnTo>
                    <a:pt x="378" y="336"/>
                  </a:lnTo>
                  <a:lnTo>
                    <a:pt x="394" y="294"/>
                  </a:lnTo>
                  <a:lnTo>
                    <a:pt x="410" y="248"/>
                  </a:lnTo>
                  <a:lnTo>
                    <a:pt x="426" y="198"/>
                  </a:lnTo>
                  <a:lnTo>
                    <a:pt x="442" y="144"/>
                  </a:lnTo>
                  <a:lnTo>
                    <a:pt x="460" y="86"/>
                  </a:lnTo>
                  <a:lnTo>
                    <a:pt x="482" y="0"/>
                  </a:lnTo>
                  <a:lnTo>
                    <a:pt x="498" y="2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265"/>
            <p:cNvSpPr>
              <a:spLocks/>
            </p:cNvSpPr>
            <p:nvPr userDrawn="1"/>
          </p:nvSpPr>
          <p:spPr bwMode="auto">
            <a:xfrm>
              <a:off x="5803" y="-3774"/>
              <a:ext cx="1262" cy="1122"/>
            </a:xfrm>
            <a:custGeom>
              <a:avLst/>
              <a:gdLst>
                <a:gd name="T0" fmla="*/ 1212 w 1262"/>
                <a:gd name="T1" fmla="*/ 548 h 1122"/>
                <a:gd name="T2" fmla="*/ 1148 w 1262"/>
                <a:gd name="T3" fmla="*/ 700 h 1122"/>
                <a:gd name="T4" fmla="*/ 1136 w 1262"/>
                <a:gd name="T5" fmla="*/ 912 h 1122"/>
                <a:gd name="T6" fmla="*/ 1152 w 1262"/>
                <a:gd name="T7" fmla="*/ 1022 h 1122"/>
                <a:gd name="T8" fmla="*/ 1138 w 1262"/>
                <a:gd name="T9" fmla="*/ 1112 h 1122"/>
                <a:gd name="T10" fmla="*/ 1096 w 1262"/>
                <a:gd name="T11" fmla="*/ 1118 h 1122"/>
                <a:gd name="T12" fmla="*/ 1018 w 1262"/>
                <a:gd name="T13" fmla="*/ 1054 h 1122"/>
                <a:gd name="T14" fmla="*/ 944 w 1262"/>
                <a:gd name="T15" fmla="*/ 960 h 1122"/>
                <a:gd name="T16" fmla="*/ 888 w 1262"/>
                <a:gd name="T17" fmla="*/ 764 h 1122"/>
                <a:gd name="T18" fmla="*/ 754 w 1262"/>
                <a:gd name="T19" fmla="*/ 820 h 1122"/>
                <a:gd name="T20" fmla="*/ 650 w 1262"/>
                <a:gd name="T21" fmla="*/ 826 h 1122"/>
                <a:gd name="T22" fmla="*/ 590 w 1262"/>
                <a:gd name="T23" fmla="*/ 788 h 1122"/>
                <a:gd name="T24" fmla="*/ 560 w 1262"/>
                <a:gd name="T25" fmla="*/ 696 h 1122"/>
                <a:gd name="T26" fmla="*/ 510 w 1262"/>
                <a:gd name="T27" fmla="*/ 688 h 1122"/>
                <a:gd name="T28" fmla="*/ 410 w 1262"/>
                <a:gd name="T29" fmla="*/ 682 h 1122"/>
                <a:gd name="T30" fmla="*/ 364 w 1262"/>
                <a:gd name="T31" fmla="*/ 642 h 1122"/>
                <a:gd name="T32" fmla="*/ 332 w 1262"/>
                <a:gd name="T33" fmla="*/ 560 h 1122"/>
                <a:gd name="T34" fmla="*/ 276 w 1262"/>
                <a:gd name="T35" fmla="*/ 532 h 1122"/>
                <a:gd name="T36" fmla="*/ 120 w 1262"/>
                <a:gd name="T37" fmla="*/ 564 h 1122"/>
                <a:gd name="T38" fmla="*/ 54 w 1262"/>
                <a:gd name="T39" fmla="*/ 556 h 1122"/>
                <a:gd name="T40" fmla="*/ 2 w 1262"/>
                <a:gd name="T41" fmla="*/ 516 h 1122"/>
                <a:gd name="T42" fmla="*/ 38 w 1262"/>
                <a:gd name="T43" fmla="*/ 442 h 1122"/>
                <a:gd name="T44" fmla="*/ 118 w 1262"/>
                <a:gd name="T45" fmla="*/ 328 h 1122"/>
                <a:gd name="T46" fmla="*/ 288 w 1262"/>
                <a:gd name="T47" fmla="*/ 132 h 1122"/>
                <a:gd name="T48" fmla="*/ 508 w 1262"/>
                <a:gd name="T49" fmla="*/ 26 h 1122"/>
                <a:gd name="T50" fmla="*/ 660 w 1262"/>
                <a:gd name="T51" fmla="*/ 2 h 1122"/>
                <a:gd name="T52" fmla="*/ 702 w 1262"/>
                <a:gd name="T53" fmla="*/ 22 h 1122"/>
                <a:gd name="T54" fmla="*/ 710 w 1262"/>
                <a:gd name="T55" fmla="*/ 56 h 1122"/>
                <a:gd name="T56" fmla="*/ 676 w 1262"/>
                <a:gd name="T57" fmla="*/ 86 h 1122"/>
                <a:gd name="T58" fmla="*/ 516 w 1262"/>
                <a:gd name="T59" fmla="*/ 136 h 1122"/>
                <a:gd name="T60" fmla="*/ 364 w 1262"/>
                <a:gd name="T61" fmla="*/ 212 h 1122"/>
                <a:gd name="T62" fmla="*/ 248 w 1262"/>
                <a:gd name="T63" fmla="*/ 334 h 1122"/>
                <a:gd name="T64" fmla="*/ 226 w 1262"/>
                <a:gd name="T65" fmla="*/ 398 h 1122"/>
                <a:gd name="T66" fmla="*/ 264 w 1262"/>
                <a:gd name="T67" fmla="*/ 428 h 1122"/>
                <a:gd name="T68" fmla="*/ 360 w 1262"/>
                <a:gd name="T69" fmla="*/ 388 h 1122"/>
                <a:gd name="T70" fmla="*/ 514 w 1262"/>
                <a:gd name="T71" fmla="*/ 234 h 1122"/>
                <a:gd name="T72" fmla="*/ 596 w 1262"/>
                <a:gd name="T73" fmla="*/ 194 h 1122"/>
                <a:gd name="T74" fmla="*/ 648 w 1262"/>
                <a:gd name="T75" fmla="*/ 200 h 1122"/>
                <a:gd name="T76" fmla="*/ 622 w 1262"/>
                <a:gd name="T77" fmla="*/ 256 h 1122"/>
                <a:gd name="T78" fmla="*/ 510 w 1262"/>
                <a:gd name="T79" fmla="*/ 368 h 1122"/>
                <a:gd name="T80" fmla="*/ 448 w 1262"/>
                <a:gd name="T81" fmla="*/ 480 h 1122"/>
                <a:gd name="T82" fmla="*/ 452 w 1262"/>
                <a:gd name="T83" fmla="*/ 540 h 1122"/>
                <a:gd name="T84" fmla="*/ 484 w 1262"/>
                <a:gd name="T85" fmla="*/ 560 h 1122"/>
                <a:gd name="T86" fmla="*/ 580 w 1262"/>
                <a:gd name="T87" fmla="*/ 520 h 1122"/>
                <a:gd name="T88" fmla="*/ 730 w 1262"/>
                <a:gd name="T89" fmla="*/ 346 h 1122"/>
                <a:gd name="T90" fmla="*/ 894 w 1262"/>
                <a:gd name="T91" fmla="*/ 148 h 1122"/>
                <a:gd name="T92" fmla="*/ 756 w 1262"/>
                <a:gd name="T93" fmla="*/ 414 h 1122"/>
                <a:gd name="T94" fmla="*/ 702 w 1262"/>
                <a:gd name="T95" fmla="*/ 604 h 1122"/>
                <a:gd name="T96" fmla="*/ 716 w 1262"/>
                <a:gd name="T97" fmla="*/ 678 h 1122"/>
                <a:gd name="T98" fmla="*/ 756 w 1262"/>
                <a:gd name="T99" fmla="*/ 684 h 1122"/>
                <a:gd name="T100" fmla="*/ 852 w 1262"/>
                <a:gd name="T101" fmla="*/ 620 h 1122"/>
                <a:gd name="T102" fmla="*/ 960 w 1262"/>
                <a:gd name="T103" fmla="*/ 360 h 1122"/>
                <a:gd name="T104" fmla="*/ 1000 w 1262"/>
                <a:gd name="T105" fmla="*/ 420 h 1122"/>
                <a:gd name="T106" fmla="*/ 978 w 1262"/>
                <a:gd name="T107" fmla="*/ 708 h 1122"/>
                <a:gd name="T108" fmla="*/ 1004 w 1262"/>
                <a:gd name="T109" fmla="*/ 830 h 1122"/>
                <a:gd name="T110" fmla="*/ 1024 w 1262"/>
                <a:gd name="T111" fmla="*/ 748 h 1122"/>
                <a:gd name="T112" fmla="*/ 1074 w 1262"/>
                <a:gd name="T113" fmla="*/ 588 h 1122"/>
                <a:gd name="T114" fmla="*/ 1192 w 1262"/>
                <a:gd name="T115" fmla="*/ 436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62" h="1122">
                  <a:moveTo>
                    <a:pt x="1262" y="474"/>
                  </a:moveTo>
                  <a:lnTo>
                    <a:pt x="1262" y="474"/>
                  </a:lnTo>
                  <a:lnTo>
                    <a:pt x="1254" y="484"/>
                  </a:lnTo>
                  <a:lnTo>
                    <a:pt x="1236" y="508"/>
                  </a:lnTo>
                  <a:lnTo>
                    <a:pt x="1212" y="548"/>
                  </a:lnTo>
                  <a:lnTo>
                    <a:pt x="1198" y="572"/>
                  </a:lnTo>
                  <a:lnTo>
                    <a:pt x="1184" y="600"/>
                  </a:lnTo>
                  <a:lnTo>
                    <a:pt x="1172" y="630"/>
                  </a:lnTo>
                  <a:lnTo>
                    <a:pt x="1158" y="664"/>
                  </a:lnTo>
                  <a:lnTo>
                    <a:pt x="1148" y="700"/>
                  </a:lnTo>
                  <a:lnTo>
                    <a:pt x="1140" y="738"/>
                  </a:lnTo>
                  <a:lnTo>
                    <a:pt x="1134" y="778"/>
                  </a:lnTo>
                  <a:lnTo>
                    <a:pt x="1130" y="820"/>
                  </a:lnTo>
                  <a:lnTo>
                    <a:pt x="1132" y="866"/>
                  </a:lnTo>
                  <a:lnTo>
                    <a:pt x="1136" y="912"/>
                  </a:lnTo>
                  <a:lnTo>
                    <a:pt x="1136" y="912"/>
                  </a:lnTo>
                  <a:lnTo>
                    <a:pt x="1140" y="928"/>
                  </a:lnTo>
                  <a:lnTo>
                    <a:pt x="1148" y="970"/>
                  </a:lnTo>
                  <a:lnTo>
                    <a:pt x="1150" y="996"/>
                  </a:lnTo>
                  <a:lnTo>
                    <a:pt x="1152" y="1022"/>
                  </a:lnTo>
                  <a:lnTo>
                    <a:pt x="1154" y="1050"/>
                  </a:lnTo>
                  <a:lnTo>
                    <a:pt x="1152" y="1074"/>
                  </a:lnTo>
                  <a:lnTo>
                    <a:pt x="1146" y="1096"/>
                  </a:lnTo>
                  <a:lnTo>
                    <a:pt x="1142" y="1104"/>
                  </a:lnTo>
                  <a:lnTo>
                    <a:pt x="1138" y="1112"/>
                  </a:lnTo>
                  <a:lnTo>
                    <a:pt x="1132" y="1118"/>
                  </a:lnTo>
                  <a:lnTo>
                    <a:pt x="1124" y="1122"/>
                  </a:lnTo>
                  <a:lnTo>
                    <a:pt x="1116" y="1122"/>
                  </a:lnTo>
                  <a:lnTo>
                    <a:pt x="1106" y="1122"/>
                  </a:lnTo>
                  <a:lnTo>
                    <a:pt x="1096" y="1118"/>
                  </a:lnTo>
                  <a:lnTo>
                    <a:pt x="1084" y="1112"/>
                  </a:lnTo>
                  <a:lnTo>
                    <a:pt x="1070" y="1102"/>
                  </a:lnTo>
                  <a:lnTo>
                    <a:pt x="1054" y="1090"/>
                  </a:lnTo>
                  <a:lnTo>
                    <a:pt x="1036" y="1074"/>
                  </a:lnTo>
                  <a:lnTo>
                    <a:pt x="1018" y="1054"/>
                  </a:lnTo>
                  <a:lnTo>
                    <a:pt x="972" y="1004"/>
                  </a:lnTo>
                  <a:lnTo>
                    <a:pt x="972" y="1004"/>
                  </a:lnTo>
                  <a:lnTo>
                    <a:pt x="966" y="996"/>
                  </a:lnTo>
                  <a:lnTo>
                    <a:pt x="956" y="982"/>
                  </a:lnTo>
                  <a:lnTo>
                    <a:pt x="944" y="960"/>
                  </a:lnTo>
                  <a:lnTo>
                    <a:pt x="932" y="928"/>
                  </a:lnTo>
                  <a:lnTo>
                    <a:pt x="918" y="886"/>
                  </a:lnTo>
                  <a:lnTo>
                    <a:pt x="902" y="832"/>
                  </a:lnTo>
                  <a:lnTo>
                    <a:pt x="888" y="764"/>
                  </a:lnTo>
                  <a:lnTo>
                    <a:pt x="888" y="764"/>
                  </a:lnTo>
                  <a:lnTo>
                    <a:pt x="874" y="772"/>
                  </a:lnTo>
                  <a:lnTo>
                    <a:pt x="836" y="790"/>
                  </a:lnTo>
                  <a:lnTo>
                    <a:pt x="812" y="802"/>
                  </a:lnTo>
                  <a:lnTo>
                    <a:pt x="784" y="812"/>
                  </a:lnTo>
                  <a:lnTo>
                    <a:pt x="754" y="820"/>
                  </a:lnTo>
                  <a:lnTo>
                    <a:pt x="724" y="828"/>
                  </a:lnTo>
                  <a:lnTo>
                    <a:pt x="694" y="830"/>
                  </a:lnTo>
                  <a:lnTo>
                    <a:pt x="678" y="830"/>
                  </a:lnTo>
                  <a:lnTo>
                    <a:pt x="664" y="830"/>
                  </a:lnTo>
                  <a:lnTo>
                    <a:pt x="650" y="826"/>
                  </a:lnTo>
                  <a:lnTo>
                    <a:pt x="636" y="822"/>
                  </a:lnTo>
                  <a:lnTo>
                    <a:pt x="624" y="816"/>
                  </a:lnTo>
                  <a:lnTo>
                    <a:pt x="612" y="810"/>
                  </a:lnTo>
                  <a:lnTo>
                    <a:pt x="600" y="800"/>
                  </a:lnTo>
                  <a:lnTo>
                    <a:pt x="590" y="788"/>
                  </a:lnTo>
                  <a:lnTo>
                    <a:pt x="582" y="774"/>
                  </a:lnTo>
                  <a:lnTo>
                    <a:pt x="574" y="758"/>
                  </a:lnTo>
                  <a:lnTo>
                    <a:pt x="568" y="740"/>
                  </a:lnTo>
                  <a:lnTo>
                    <a:pt x="564" y="720"/>
                  </a:lnTo>
                  <a:lnTo>
                    <a:pt x="560" y="696"/>
                  </a:lnTo>
                  <a:lnTo>
                    <a:pt x="560" y="670"/>
                  </a:lnTo>
                  <a:lnTo>
                    <a:pt x="560" y="670"/>
                  </a:lnTo>
                  <a:lnTo>
                    <a:pt x="550" y="674"/>
                  </a:lnTo>
                  <a:lnTo>
                    <a:pt x="526" y="684"/>
                  </a:lnTo>
                  <a:lnTo>
                    <a:pt x="510" y="688"/>
                  </a:lnTo>
                  <a:lnTo>
                    <a:pt x="492" y="692"/>
                  </a:lnTo>
                  <a:lnTo>
                    <a:pt x="472" y="694"/>
                  </a:lnTo>
                  <a:lnTo>
                    <a:pt x="452" y="694"/>
                  </a:lnTo>
                  <a:lnTo>
                    <a:pt x="430" y="690"/>
                  </a:lnTo>
                  <a:lnTo>
                    <a:pt x="410" y="682"/>
                  </a:lnTo>
                  <a:lnTo>
                    <a:pt x="400" y="678"/>
                  </a:lnTo>
                  <a:lnTo>
                    <a:pt x="390" y="670"/>
                  </a:lnTo>
                  <a:lnTo>
                    <a:pt x="382" y="662"/>
                  </a:lnTo>
                  <a:lnTo>
                    <a:pt x="372" y="654"/>
                  </a:lnTo>
                  <a:lnTo>
                    <a:pt x="364" y="642"/>
                  </a:lnTo>
                  <a:lnTo>
                    <a:pt x="356" y="630"/>
                  </a:lnTo>
                  <a:lnTo>
                    <a:pt x="350" y="614"/>
                  </a:lnTo>
                  <a:lnTo>
                    <a:pt x="342" y="598"/>
                  </a:lnTo>
                  <a:lnTo>
                    <a:pt x="338" y="580"/>
                  </a:lnTo>
                  <a:lnTo>
                    <a:pt x="332" y="560"/>
                  </a:lnTo>
                  <a:lnTo>
                    <a:pt x="328" y="538"/>
                  </a:lnTo>
                  <a:lnTo>
                    <a:pt x="326" y="514"/>
                  </a:lnTo>
                  <a:lnTo>
                    <a:pt x="326" y="514"/>
                  </a:lnTo>
                  <a:lnTo>
                    <a:pt x="302" y="524"/>
                  </a:lnTo>
                  <a:lnTo>
                    <a:pt x="276" y="532"/>
                  </a:lnTo>
                  <a:lnTo>
                    <a:pt x="242" y="544"/>
                  </a:lnTo>
                  <a:lnTo>
                    <a:pt x="204" y="552"/>
                  </a:lnTo>
                  <a:lnTo>
                    <a:pt x="162" y="560"/>
                  </a:lnTo>
                  <a:lnTo>
                    <a:pt x="140" y="562"/>
                  </a:lnTo>
                  <a:lnTo>
                    <a:pt x="120" y="564"/>
                  </a:lnTo>
                  <a:lnTo>
                    <a:pt x="98" y="562"/>
                  </a:lnTo>
                  <a:lnTo>
                    <a:pt x="78" y="560"/>
                  </a:lnTo>
                  <a:lnTo>
                    <a:pt x="78" y="560"/>
                  </a:lnTo>
                  <a:lnTo>
                    <a:pt x="70" y="560"/>
                  </a:lnTo>
                  <a:lnTo>
                    <a:pt x="54" y="556"/>
                  </a:lnTo>
                  <a:lnTo>
                    <a:pt x="34" y="546"/>
                  </a:lnTo>
                  <a:lnTo>
                    <a:pt x="22" y="542"/>
                  </a:lnTo>
                  <a:lnTo>
                    <a:pt x="14" y="534"/>
                  </a:lnTo>
                  <a:lnTo>
                    <a:pt x="6" y="526"/>
                  </a:lnTo>
                  <a:lnTo>
                    <a:pt x="2" y="516"/>
                  </a:lnTo>
                  <a:lnTo>
                    <a:pt x="0" y="504"/>
                  </a:lnTo>
                  <a:lnTo>
                    <a:pt x="2" y="492"/>
                  </a:lnTo>
                  <a:lnTo>
                    <a:pt x="8" y="476"/>
                  </a:lnTo>
                  <a:lnTo>
                    <a:pt x="20" y="460"/>
                  </a:lnTo>
                  <a:lnTo>
                    <a:pt x="38" y="442"/>
                  </a:lnTo>
                  <a:lnTo>
                    <a:pt x="62" y="420"/>
                  </a:lnTo>
                  <a:lnTo>
                    <a:pt x="62" y="420"/>
                  </a:lnTo>
                  <a:lnTo>
                    <a:pt x="76" y="396"/>
                  </a:lnTo>
                  <a:lnTo>
                    <a:pt x="94" y="366"/>
                  </a:lnTo>
                  <a:lnTo>
                    <a:pt x="118" y="328"/>
                  </a:lnTo>
                  <a:lnTo>
                    <a:pt x="150" y="284"/>
                  </a:lnTo>
                  <a:lnTo>
                    <a:pt x="190" y="236"/>
                  </a:lnTo>
                  <a:lnTo>
                    <a:pt x="236" y="184"/>
                  </a:lnTo>
                  <a:lnTo>
                    <a:pt x="288" y="132"/>
                  </a:lnTo>
                  <a:lnTo>
                    <a:pt x="288" y="132"/>
                  </a:lnTo>
                  <a:lnTo>
                    <a:pt x="332" y="106"/>
                  </a:lnTo>
                  <a:lnTo>
                    <a:pt x="382" y="80"/>
                  </a:lnTo>
                  <a:lnTo>
                    <a:pt x="442" y="52"/>
                  </a:lnTo>
                  <a:lnTo>
                    <a:pt x="474" y="38"/>
                  </a:lnTo>
                  <a:lnTo>
                    <a:pt x="508" y="26"/>
                  </a:lnTo>
                  <a:lnTo>
                    <a:pt x="540" y="16"/>
                  </a:lnTo>
                  <a:lnTo>
                    <a:pt x="574" y="8"/>
                  </a:lnTo>
                  <a:lnTo>
                    <a:pt x="604" y="2"/>
                  </a:lnTo>
                  <a:lnTo>
                    <a:pt x="634" y="0"/>
                  </a:lnTo>
                  <a:lnTo>
                    <a:pt x="660" y="2"/>
                  </a:lnTo>
                  <a:lnTo>
                    <a:pt x="674" y="4"/>
                  </a:lnTo>
                  <a:lnTo>
                    <a:pt x="684" y="8"/>
                  </a:lnTo>
                  <a:lnTo>
                    <a:pt x="684" y="8"/>
                  </a:lnTo>
                  <a:lnTo>
                    <a:pt x="694" y="14"/>
                  </a:lnTo>
                  <a:lnTo>
                    <a:pt x="702" y="22"/>
                  </a:lnTo>
                  <a:lnTo>
                    <a:pt x="710" y="32"/>
                  </a:lnTo>
                  <a:lnTo>
                    <a:pt x="712" y="38"/>
                  </a:lnTo>
                  <a:lnTo>
                    <a:pt x="714" y="44"/>
                  </a:lnTo>
                  <a:lnTo>
                    <a:pt x="714" y="50"/>
                  </a:lnTo>
                  <a:lnTo>
                    <a:pt x="710" y="56"/>
                  </a:lnTo>
                  <a:lnTo>
                    <a:pt x="706" y="64"/>
                  </a:lnTo>
                  <a:lnTo>
                    <a:pt x="700" y="70"/>
                  </a:lnTo>
                  <a:lnTo>
                    <a:pt x="690" y="78"/>
                  </a:lnTo>
                  <a:lnTo>
                    <a:pt x="676" y="86"/>
                  </a:lnTo>
                  <a:lnTo>
                    <a:pt x="676" y="86"/>
                  </a:lnTo>
                  <a:lnTo>
                    <a:pt x="660" y="92"/>
                  </a:lnTo>
                  <a:lnTo>
                    <a:pt x="642" y="98"/>
                  </a:lnTo>
                  <a:lnTo>
                    <a:pt x="596" y="112"/>
                  </a:lnTo>
                  <a:lnTo>
                    <a:pt x="544" y="126"/>
                  </a:lnTo>
                  <a:lnTo>
                    <a:pt x="516" y="136"/>
                  </a:lnTo>
                  <a:lnTo>
                    <a:pt x="486" y="146"/>
                  </a:lnTo>
                  <a:lnTo>
                    <a:pt x="456" y="158"/>
                  </a:lnTo>
                  <a:lnTo>
                    <a:pt x="426" y="174"/>
                  </a:lnTo>
                  <a:lnTo>
                    <a:pt x="394" y="192"/>
                  </a:lnTo>
                  <a:lnTo>
                    <a:pt x="364" y="212"/>
                  </a:lnTo>
                  <a:lnTo>
                    <a:pt x="334" y="236"/>
                  </a:lnTo>
                  <a:lnTo>
                    <a:pt x="304" y="266"/>
                  </a:lnTo>
                  <a:lnTo>
                    <a:pt x="276" y="298"/>
                  </a:lnTo>
                  <a:lnTo>
                    <a:pt x="248" y="334"/>
                  </a:lnTo>
                  <a:lnTo>
                    <a:pt x="248" y="334"/>
                  </a:lnTo>
                  <a:lnTo>
                    <a:pt x="244" y="340"/>
                  </a:lnTo>
                  <a:lnTo>
                    <a:pt x="236" y="356"/>
                  </a:lnTo>
                  <a:lnTo>
                    <a:pt x="228" y="376"/>
                  </a:lnTo>
                  <a:lnTo>
                    <a:pt x="226" y="386"/>
                  </a:lnTo>
                  <a:lnTo>
                    <a:pt x="226" y="398"/>
                  </a:lnTo>
                  <a:lnTo>
                    <a:pt x="226" y="406"/>
                  </a:lnTo>
                  <a:lnTo>
                    <a:pt x="230" y="416"/>
                  </a:lnTo>
                  <a:lnTo>
                    <a:pt x="238" y="422"/>
                  </a:lnTo>
                  <a:lnTo>
                    <a:pt x="248" y="426"/>
                  </a:lnTo>
                  <a:lnTo>
                    <a:pt x="264" y="428"/>
                  </a:lnTo>
                  <a:lnTo>
                    <a:pt x="284" y="428"/>
                  </a:lnTo>
                  <a:lnTo>
                    <a:pt x="310" y="422"/>
                  </a:lnTo>
                  <a:lnTo>
                    <a:pt x="342" y="412"/>
                  </a:lnTo>
                  <a:lnTo>
                    <a:pt x="342" y="412"/>
                  </a:lnTo>
                  <a:lnTo>
                    <a:pt x="360" y="388"/>
                  </a:lnTo>
                  <a:lnTo>
                    <a:pt x="382" y="362"/>
                  </a:lnTo>
                  <a:lnTo>
                    <a:pt x="408" y="332"/>
                  </a:lnTo>
                  <a:lnTo>
                    <a:pt x="442" y="298"/>
                  </a:lnTo>
                  <a:lnTo>
                    <a:pt x="476" y="264"/>
                  </a:lnTo>
                  <a:lnTo>
                    <a:pt x="514" y="234"/>
                  </a:lnTo>
                  <a:lnTo>
                    <a:pt x="534" y="222"/>
                  </a:lnTo>
                  <a:lnTo>
                    <a:pt x="552" y="210"/>
                  </a:lnTo>
                  <a:lnTo>
                    <a:pt x="552" y="210"/>
                  </a:lnTo>
                  <a:lnTo>
                    <a:pt x="576" y="200"/>
                  </a:lnTo>
                  <a:lnTo>
                    <a:pt x="596" y="194"/>
                  </a:lnTo>
                  <a:lnTo>
                    <a:pt x="620" y="190"/>
                  </a:lnTo>
                  <a:lnTo>
                    <a:pt x="630" y="190"/>
                  </a:lnTo>
                  <a:lnTo>
                    <a:pt x="638" y="190"/>
                  </a:lnTo>
                  <a:lnTo>
                    <a:pt x="644" y="194"/>
                  </a:lnTo>
                  <a:lnTo>
                    <a:pt x="648" y="200"/>
                  </a:lnTo>
                  <a:lnTo>
                    <a:pt x="648" y="210"/>
                  </a:lnTo>
                  <a:lnTo>
                    <a:pt x="644" y="222"/>
                  </a:lnTo>
                  <a:lnTo>
                    <a:pt x="636" y="236"/>
                  </a:lnTo>
                  <a:lnTo>
                    <a:pt x="622" y="256"/>
                  </a:lnTo>
                  <a:lnTo>
                    <a:pt x="622" y="256"/>
                  </a:lnTo>
                  <a:lnTo>
                    <a:pt x="612" y="266"/>
                  </a:lnTo>
                  <a:lnTo>
                    <a:pt x="584" y="288"/>
                  </a:lnTo>
                  <a:lnTo>
                    <a:pt x="548" y="324"/>
                  </a:lnTo>
                  <a:lnTo>
                    <a:pt x="528" y="346"/>
                  </a:lnTo>
                  <a:lnTo>
                    <a:pt x="510" y="368"/>
                  </a:lnTo>
                  <a:lnTo>
                    <a:pt x="492" y="392"/>
                  </a:lnTo>
                  <a:lnTo>
                    <a:pt x="474" y="416"/>
                  </a:lnTo>
                  <a:lnTo>
                    <a:pt x="462" y="442"/>
                  </a:lnTo>
                  <a:lnTo>
                    <a:pt x="452" y="468"/>
                  </a:lnTo>
                  <a:lnTo>
                    <a:pt x="448" y="480"/>
                  </a:lnTo>
                  <a:lnTo>
                    <a:pt x="446" y="492"/>
                  </a:lnTo>
                  <a:lnTo>
                    <a:pt x="446" y="504"/>
                  </a:lnTo>
                  <a:lnTo>
                    <a:pt x="446" y="516"/>
                  </a:lnTo>
                  <a:lnTo>
                    <a:pt x="448" y="528"/>
                  </a:lnTo>
                  <a:lnTo>
                    <a:pt x="452" y="540"/>
                  </a:lnTo>
                  <a:lnTo>
                    <a:pt x="458" y="550"/>
                  </a:lnTo>
                  <a:lnTo>
                    <a:pt x="466" y="560"/>
                  </a:lnTo>
                  <a:lnTo>
                    <a:pt x="466" y="560"/>
                  </a:lnTo>
                  <a:lnTo>
                    <a:pt x="474" y="560"/>
                  </a:lnTo>
                  <a:lnTo>
                    <a:pt x="484" y="560"/>
                  </a:lnTo>
                  <a:lnTo>
                    <a:pt x="498" y="558"/>
                  </a:lnTo>
                  <a:lnTo>
                    <a:pt x="514" y="554"/>
                  </a:lnTo>
                  <a:lnTo>
                    <a:pt x="534" y="546"/>
                  </a:lnTo>
                  <a:lnTo>
                    <a:pt x="556" y="536"/>
                  </a:lnTo>
                  <a:lnTo>
                    <a:pt x="580" y="520"/>
                  </a:lnTo>
                  <a:lnTo>
                    <a:pt x="606" y="498"/>
                  </a:lnTo>
                  <a:lnTo>
                    <a:pt x="634" y="472"/>
                  </a:lnTo>
                  <a:lnTo>
                    <a:pt x="664" y="438"/>
                  </a:lnTo>
                  <a:lnTo>
                    <a:pt x="696" y="396"/>
                  </a:lnTo>
                  <a:lnTo>
                    <a:pt x="730" y="346"/>
                  </a:lnTo>
                  <a:lnTo>
                    <a:pt x="764" y="288"/>
                  </a:lnTo>
                  <a:lnTo>
                    <a:pt x="798" y="220"/>
                  </a:lnTo>
                  <a:lnTo>
                    <a:pt x="832" y="140"/>
                  </a:lnTo>
                  <a:lnTo>
                    <a:pt x="894" y="148"/>
                  </a:lnTo>
                  <a:lnTo>
                    <a:pt x="894" y="148"/>
                  </a:lnTo>
                  <a:lnTo>
                    <a:pt x="856" y="214"/>
                  </a:lnTo>
                  <a:lnTo>
                    <a:pt x="818" y="284"/>
                  </a:lnTo>
                  <a:lnTo>
                    <a:pt x="796" y="326"/>
                  </a:lnTo>
                  <a:lnTo>
                    <a:pt x="776" y="368"/>
                  </a:lnTo>
                  <a:lnTo>
                    <a:pt x="756" y="414"/>
                  </a:lnTo>
                  <a:lnTo>
                    <a:pt x="738" y="458"/>
                  </a:lnTo>
                  <a:lnTo>
                    <a:pt x="722" y="502"/>
                  </a:lnTo>
                  <a:lnTo>
                    <a:pt x="710" y="546"/>
                  </a:lnTo>
                  <a:lnTo>
                    <a:pt x="704" y="586"/>
                  </a:lnTo>
                  <a:lnTo>
                    <a:pt x="702" y="604"/>
                  </a:lnTo>
                  <a:lnTo>
                    <a:pt x="702" y="622"/>
                  </a:lnTo>
                  <a:lnTo>
                    <a:pt x="702" y="638"/>
                  </a:lnTo>
                  <a:lnTo>
                    <a:pt x="704" y="652"/>
                  </a:lnTo>
                  <a:lnTo>
                    <a:pt x="710" y="666"/>
                  </a:lnTo>
                  <a:lnTo>
                    <a:pt x="716" y="678"/>
                  </a:lnTo>
                  <a:lnTo>
                    <a:pt x="716" y="678"/>
                  </a:lnTo>
                  <a:lnTo>
                    <a:pt x="724" y="680"/>
                  </a:lnTo>
                  <a:lnTo>
                    <a:pt x="732" y="682"/>
                  </a:lnTo>
                  <a:lnTo>
                    <a:pt x="742" y="684"/>
                  </a:lnTo>
                  <a:lnTo>
                    <a:pt x="756" y="684"/>
                  </a:lnTo>
                  <a:lnTo>
                    <a:pt x="772" y="680"/>
                  </a:lnTo>
                  <a:lnTo>
                    <a:pt x="790" y="674"/>
                  </a:lnTo>
                  <a:lnTo>
                    <a:pt x="810" y="662"/>
                  </a:lnTo>
                  <a:lnTo>
                    <a:pt x="830" y="644"/>
                  </a:lnTo>
                  <a:lnTo>
                    <a:pt x="852" y="620"/>
                  </a:lnTo>
                  <a:lnTo>
                    <a:pt x="874" y="588"/>
                  </a:lnTo>
                  <a:lnTo>
                    <a:pt x="896" y="546"/>
                  </a:lnTo>
                  <a:lnTo>
                    <a:pt x="918" y="494"/>
                  </a:lnTo>
                  <a:lnTo>
                    <a:pt x="940" y="432"/>
                  </a:lnTo>
                  <a:lnTo>
                    <a:pt x="960" y="360"/>
                  </a:lnTo>
                  <a:lnTo>
                    <a:pt x="980" y="272"/>
                  </a:lnTo>
                  <a:lnTo>
                    <a:pt x="1028" y="264"/>
                  </a:lnTo>
                  <a:lnTo>
                    <a:pt x="1028" y="264"/>
                  </a:lnTo>
                  <a:lnTo>
                    <a:pt x="1014" y="340"/>
                  </a:lnTo>
                  <a:lnTo>
                    <a:pt x="1000" y="420"/>
                  </a:lnTo>
                  <a:lnTo>
                    <a:pt x="988" y="514"/>
                  </a:lnTo>
                  <a:lnTo>
                    <a:pt x="982" y="564"/>
                  </a:lnTo>
                  <a:lnTo>
                    <a:pt x="980" y="614"/>
                  </a:lnTo>
                  <a:lnTo>
                    <a:pt x="978" y="662"/>
                  </a:lnTo>
                  <a:lnTo>
                    <a:pt x="978" y="708"/>
                  </a:lnTo>
                  <a:lnTo>
                    <a:pt x="982" y="750"/>
                  </a:lnTo>
                  <a:lnTo>
                    <a:pt x="988" y="788"/>
                  </a:lnTo>
                  <a:lnTo>
                    <a:pt x="992" y="804"/>
                  </a:lnTo>
                  <a:lnTo>
                    <a:pt x="998" y="818"/>
                  </a:lnTo>
                  <a:lnTo>
                    <a:pt x="1004" y="830"/>
                  </a:lnTo>
                  <a:lnTo>
                    <a:pt x="1012" y="842"/>
                  </a:lnTo>
                  <a:lnTo>
                    <a:pt x="1012" y="842"/>
                  </a:lnTo>
                  <a:lnTo>
                    <a:pt x="1012" y="830"/>
                  </a:lnTo>
                  <a:lnTo>
                    <a:pt x="1016" y="796"/>
                  </a:lnTo>
                  <a:lnTo>
                    <a:pt x="1024" y="748"/>
                  </a:lnTo>
                  <a:lnTo>
                    <a:pt x="1030" y="720"/>
                  </a:lnTo>
                  <a:lnTo>
                    <a:pt x="1038" y="688"/>
                  </a:lnTo>
                  <a:lnTo>
                    <a:pt x="1046" y="656"/>
                  </a:lnTo>
                  <a:lnTo>
                    <a:pt x="1060" y="622"/>
                  </a:lnTo>
                  <a:lnTo>
                    <a:pt x="1074" y="588"/>
                  </a:lnTo>
                  <a:lnTo>
                    <a:pt x="1090" y="556"/>
                  </a:lnTo>
                  <a:lnTo>
                    <a:pt x="1110" y="522"/>
                  </a:lnTo>
                  <a:lnTo>
                    <a:pt x="1134" y="492"/>
                  </a:lnTo>
                  <a:lnTo>
                    <a:pt x="1160" y="462"/>
                  </a:lnTo>
                  <a:lnTo>
                    <a:pt x="1192" y="436"/>
                  </a:lnTo>
                  <a:lnTo>
                    <a:pt x="1262" y="460"/>
                  </a:lnTo>
                  <a:lnTo>
                    <a:pt x="1262" y="4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266"/>
            <p:cNvSpPr>
              <a:spLocks/>
            </p:cNvSpPr>
            <p:nvPr userDrawn="1"/>
          </p:nvSpPr>
          <p:spPr bwMode="auto">
            <a:xfrm>
              <a:off x="5803" y="-3774"/>
              <a:ext cx="1262" cy="1122"/>
            </a:xfrm>
            <a:custGeom>
              <a:avLst/>
              <a:gdLst>
                <a:gd name="T0" fmla="*/ 1212 w 1262"/>
                <a:gd name="T1" fmla="*/ 548 h 1122"/>
                <a:gd name="T2" fmla="*/ 1148 w 1262"/>
                <a:gd name="T3" fmla="*/ 700 h 1122"/>
                <a:gd name="T4" fmla="*/ 1136 w 1262"/>
                <a:gd name="T5" fmla="*/ 912 h 1122"/>
                <a:gd name="T6" fmla="*/ 1152 w 1262"/>
                <a:gd name="T7" fmla="*/ 1022 h 1122"/>
                <a:gd name="T8" fmla="*/ 1138 w 1262"/>
                <a:gd name="T9" fmla="*/ 1112 h 1122"/>
                <a:gd name="T10" fmla="*/ 1096 w 1262"/>
                <a:gd name="T11" fmla="*/ 1118 h 1122"/>
                <a:gd name="T12" fmla="*/ 1018 w 1262"/>
                <a:gd name="T13" fmla="*/ 1054 h 1122"/>
                <a:gd name="T14" fmla="*/ 944 w 1262"/>
                <a:gd name="T15" fmla="*/ 960 h 1122"/>
                <a:gd name="T16" fmla="*/ 888 w 1262"/>
                <a:gd name="T17" fmla="*/ 764 h 1122"/>
                <a:gd name="T18" fmla="*/ 754 w 1262"/>
                <a:gd name="T19" fmla="*/ 820 h 1122"/>
                <a:gd name="T20" fmla="*/ 650 w 1262"/>
                <a:gd name="T21" fmla="*/ 826 h 1122"/>
                <a:gd name="T22" fmla="*/ 590 w 1262"/>
                <a:gd name="T23" fmla="*/ 788 h 1122"/>
                <a:gd name="T24" fmla="*/ 560 w 1262"/>
                <a:gd name="T25" fmla="*/ 696 h 1122"/>
                <a:gd name="T26" fmla="*/ 510 w 1262"/>
                <a:gd name="T27" fmla="*/ 688 h 1122"/>
                <a:gd name="T28" fmla="*/ 410 w 1262"/>
                <a:gd name="T29" fmla="*/ 682 h 1122"/>
                <a:gd name="T30" fmla="*/ 364 w 1262"/>
                <a:gd name="T31" fmla="*/ 642 h 1122"/>
                <a:gd name="T32" fmla="*/ 332 w 1262"/>
                <a:gd name="T33" fmla="*/ 560 h 1122"/>
                <a:gd name="T34" fmla="*/ 276 w 1262"/>
                <a:gd name="T35" fmla="*/ 532 h 1122"/>
                <a:gd name="T36" fmla="*/ 120 w 1262"/>
                <a:gd name="T37" fmla="*/ 564 h 1122"/>
                <a:gd name="T38" fmla="*/ 54 w 1262"/>
                <a:gd name="T39" fmla="*/ 556 h 1122"/>
                <a:gd name="T40" fmla="*/ 2 w 1262"/>
                <a:gd name="T41" fmla="*/ 516 h 1122"/>
                <a:gd name="T42" fmla="*/ 38 w 1262"/>
                <a:gd name="T43" fmla="*/ 442 h 1122"/>
                <a:gd name="T44" fmla="*/ 118 w 1262"/>
                <a:gd name="T45" fmla="*/ 328 h 1122"/>
                <a:gd name="T46" fmla="*/ 288 w 1262"/>
                <a:gd name="T47" fmla="*/ 132 h 1122"/>
                <a:gd name="T48" fmla="*/ 508 w 1262"/>
                <a:gd name="T49" fmla="*/ 26 h 1122"/>
                <a:gd name="T50" fmla="*/ 660 w 1262"/>
                <a:gd name="T51" fmla="*/ 2 h 1122"/>
                <a:gd name="T52" fmla="*/ 702 w 1262"/>
                <a:gd name="T53" fmla="*/ 22 h 1122"/>
                <a:gd name="T54" fmla="*/ 710 w 1262"/>
                <a:gd name="T55" fmla="*/ 56 h 1122"/>
                <a:gd name="T56" fmla="*/ 676 w 1262"/>
                <a:gd name="T57" fmla="*/ 86 h 1122"/>
                <a:gd name="T58" fmla="*/ 516 w 1262"/>
                <a:gd name="T59" fmla="*/ 136 h 1122"/>
                <a:gd name="T60" fmla="*/ 364 w 1262"/>
                <a:gd name="T61" fmla="*/ 212 h 1122"/>
                <a:gd name="T62" fmla="*/ 248 w 1262"/>
                <a:gd name="T63" fmla="*/ 334 h 1122"/>
                <a:gd name="T64" fmla="*/ 226 w 1262"/>
                <a:gd name="T65" fmla="*/ 398 h 1122"/>
                <a:gd name="T66" fmla="*/ 264 w 1262"/>
                <a:gd name="T67" fmla="*/ 428 h 1122"/>
                <a:gd name="T68" fmla="*/ 360 w 1262"/>
                <a:gd name="T69" fmla="*/ 388 h 1122"/>
                <a:gd name="T70" fmla="*/ 514 w 1262"/>
                <a:gd name="T71" fmla="*/ 234 h 1122"/>
                <a:gd name="T72" fmla="*/ 596 w 1262"/>
                <a:gd name="T73" fmla="*/ 194 h 1122"/>
                <a:gd name="T74" fmla="*/ 648 w 1262"/>
                <a:gd name="T75" fmla="*/ 200 h 1122"/>
                <a:gd name="T76" fmla="*/ 622 w 1262"/>
                <a:gd name="T77" fmla="*/ 256 h 1122"/>
                <a:gd name="T78" fmla="*/ 510 w 1262"/>
                <a:gd name="T79" fmla="*/ 368 h 1122"/>
                <a:gd name="T80" fmla="*/ 448 w 1262"/>
                <a:gd name="T81" fmla="*/ 480 h 1122"/>
                <a:gd name="T82" fmla="*/ 452 w 1262"/>
                <a:gd name="T83" fmla="*/ 540 h 1122"/>
                <a:gd name="T84" fmla="*/ 484 w 1262"/>
                <a:gd name="T85" fmla="*/ 560 h 1122"/>
                <a:gd name="T86" fmla="*/ 580 w 1262"/>
                <a:gd name="T87" fmla="*/ 520 h 1122"/>
                <a:gd name="T88" fmla="*/ 730 w 1262"/>
                <a:gd name="T89" fmla="*/ 346 h 1122"/>
                <a:gd name="T90" fmla="*/ 894 w 1262"/>
                <a:gd name="T91" fmla="*/ 148 h 1122"/>
                <a:gd name="T92" fmla="*/ 756 w 1262"/>
                <a:gd name="T93" fmla="*/ 414 h 1122"/>
                <a:gd name="T94" fmla="*/ 702 w 1262"/>
                <a:gd name="T95" fmla="*/ 604 h 1122"/>
                <a:gd name="T96" fmla="*/ 716 w 1262"/>
                <a:gd name="T97" fmla="*/ 678 h 1122"/>
                <a:gd name="T98" fmla="*/ 756 w 1262"/>
                <a:gd name="T99" fmla="*/ 684 h 1122"/>
                <a:gd name="T100" fmla="*/ 852 w 1262"/>
                <a:gd name="T101" fmla="*/ 620 h 1122"/>
                <a:gd name="T102" fmla="*/ 960 w 1262"/>
                <a:gd name="T103" fmla="*/ 360 h 1122"/>
                <a:gd name="T104" fmla="*/ 1000 w 1262"/>
                <a:gd name="T105" fmla="*/ 420 h 1122"/>
                <a:gd name="T106" fmla="*/ 978 w 1262"/>
                <a:gd name="T107" fmla="*/ 708 h 1122"/>
                <a:gd name="T108" fmla="*/ 1004 w 1262"/>
                <a:gd name="T109" fmla="*/ 830 h 1122"/>
                <a:gd name="T110" fmla="*/ 1024 w 1262"/>
                <a:gd name="T111" fmla="*/ 748 h 1122"/>
                <a:gd name="T112" fmla="*/ 1074 w 1262"/>
                <a:gd name="T113" fmla="*/ 588 h 1122"/>
                <a:gd name="T114" fmla="*/ 1192 w 1262"/>
                <a:gd name="T115" fmla="*/ 436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62" h="1122">
                  <a:moveTo>
                    <a:pt x="1262" y="474"/>
                  </a:moveTo>
                  <a:lnTo>
                    <a:pt x="1262" y="474"/>
                  </a:lnTo>
                  <a:lnTo>
                    <a:pt x="1254" y="484"/>
                  </a:lnTo>
                  <a:lnTo>
                    <a:pt x="1236" y="508"/>
                  </a:lnTo>
                  <a:lnTo>
                    <a:pt x="1212" y="548"/>
                  </a:lnTo>
                  <a:lnTo>
                    <a:pt x="1198" y="572"/>
                  </a:lnTo>
                  <a:lnTo>
                    <a:pt x="1184" y="600"/>
                  </a:lnTo>
                  <a:lnTo>
                    <a:pt x="1172" y="630"/>
                  </a:lnTo>
                  <a:lnTo>
                    <a:pt x="1158" y="664"/>
                  </a:lnTo>
                  <a:lnTo>
                    <a:pt x="1148" y="700"/>
                  </a:lnTo>
                  <a:lnTo>
                    <a:pt x="1140" y="738"/>
                  </a:lnTo>
                  <a:lnTo>
                    <a:pt x="1134" y="778"/>
                  </a:lnTo>
                  <a:lnTo>
                    <a:pt x="1130" y="820"/>
                  </a:lnTo>
                  <a:lnTo>
                    <a:pt x="1132" y="866"/>
                  </a:lnTo>
                  <a:lnTo>
                    <a:pt x="1136" y="912"/>
                  </a:lnTo>
                  <a:lnTo>
                    <a:pt x="1136" y="912"/>
                  </a:lnTo>
                  <a:lnTo>
                    <a:pt x="1140" y="928"/>
                  </a:lnTo>
                  <a:lnTo>
                    <a:pt x="1148" y="970"/>
                  </a:lnTo>
                  <a:lnTo>
                    <a:pt x="1150" y="996"/>
                  </a:lnTo>
                  <a:lnTo>
                    <a:pt x="1152" y="1022"/>
                  </a:lnTo>
                  <a:lnTo>
                    <a:pt x="1154" y="1050"/>
                  </a:lnTo>
                  <a:lnTo>
                    <a:pt x="1152" y="1074"/>
                  </a:lnTo>
                  <a:lnTo>
                    <a:pt x="1146" y="1096"/>
                  </a:lnTo>
                  <a:lnTo>
                    <a:pt x="1142" y="1104"/>
                  </a:lnTo>
                  <a:lnTo>
                    <a:pt x="1138" y="1112"/>
                  </a:lnTo>
                  <a:lnTo>
                    <a:pt x="1132" y="1118"/>
                  </a:lnTo>
                  <a:lnTo>
                    <a:pt x="1124" y="1122"/>
                  </a:lnTo>
                  <a:lnTo>
                    <a:pt x="1116" y="1122"/>
                  </a:lnTo>
                  <a:lnTo>
                    <a:pt x="1106" y="1122"/>
                  </a:lnTo>
                  <a:lnTo>
                    <a:pt x="1096" y="1118"/>
                  </a:lnTo>
                  <a:lnTo>
                    <a:pt x="1084" y="1112"/>
                  </a:lnTo>
                  <a:lnTo>
                    <a:pt x="1070" y="1102"/>
                  </a:lnTo>
                  <a:lnTo>
                    <a:pt x="1054" y="1090"/>
                  </a:lnTo>
                  <a:lnTo>
                    <a:pt x="1036" y="1074"/>
                  </a:lnTo>
                  <a:lnTo>
                    <a:pt x="1018" y="1054"/>
                  </a:lnTo>
                  <a:lnTo>
                    <a:pt x="972" y="1004"/>
                  </a:lnTo>
                  <a:lnTo>
                    <a:pt x="972" y="1004"/>
                  </a:lnTo>
                  <a:lnTo>
                    <a:pt x="966" y="996"/>
                  </a:lnTo>
                  <a:lnTo>
                    <a:pt x="956" y="982"/>
                  </a:lnTo>
                  <a:lnTo>
                    <a:pt x="944" y="960"/>
                  </a:lnTo>
                  <a:lnTo>
                    <a:pt x="932" y="928"/>
                  </a:lnTo>
                  <a:lnTo>
                    <a:pt x="918" y="886"/>
                  </a:lnTo>
                  <a:lnTo>
                    <a:pt x="902" y="832"/>
                  </a:lnTo>
                  <a:lnTo>
                    <a:pt x="888" y="764"/>
                  </a:lnTo>
                  <a:lnTo>
                    <a:pt x="888" y="764"/>
                  </a:lnTo>
                  <a:lnTo>
                    <a:pt x="874" y="772"/>
                  </a:lnTo>
                  <a:lnTo>
                    <a:pt x="836" y="790"/>
                  </a:lnTo>
                  <a:lnTo>
                    <a:pt x="812" y="802"/>
                  </a:lnTo>
                  <a:lnTo>
                    <a:pt x="784" y="812"/>
                  </a:lnTo>
                  <a:lnTo>
                    <a:pt x="754" y="820"/>
                  </a:lnTo>
                  <a:lnTo>
                    <a:pt x="724" y="828"/>
                  </a:lnTo>
                  <a:lnTo>
                    <a:pt x="694" y="830"/>
                  </a:lnTo>
                  <a:lnTo>
                    <a:pt x="678" y="830"/>
                  </a:lnTo>
                  <a:lnTo>
                    <a:pt x="664" y="830"/>
                  </a:lnTo>
                  <a:lnTo>
                    <a:pt x="650" y="826"/>
                  </a:lnTo>
                  <a:lnTo>
                    <a:pt x="636" y="822"/>
                  </a:lnTo>
                  <a:lnTo>
                    <a:pt x="624" y="816"/>
                  </a:lnTo>
                  <a:lnTo>
                    <a:pt x="612" y="810"/>
                  </a:lnTo>
                  <a:lnTo>
                    <a:pt x="600" y="800"/>
                  </a:lnTo>
                  <a:lnTo>
                    <a:pt x="590" y="788"/>
                  </a:lnTo>
                  <a:lnTo>
                    <a:pt x="582" y="774"/>
                  </a:lnTo>
                  <a:lnTo>
                    <a:pt x="574" y="758"/>
                  </a:lnTo>
                  <a:lnTo>
                    <a:pt x="568" y="740"/>
                  </a:lnTo>
                  <a:lnTo>
                    <a:pt x="564" y="720"/>
                  </a:lnTo>
                  <a:lnTo>
                    <a:pt x="560" y="696"/>
                  </a:lnTo>
                  <a:lnTo>
                    <a:pt x="560" y="670"/>
                  </a:lnTo>
                  <a:lnTo>
                    <a:pt x="560" y="670"/>
                  </a:lnTo>
                  <a:lnTo>
                    <a:pt x="550" y="674"/>
                  </a:lnTo>
                  <a:lnTo>
                    <a:pt x="526" y="684"/>
                  </a:lnTo>
                  <a:lnTo>
                    <a:pt x="510" y="688"/>
                  </a:lnTo>
                  <a:lnTo>
                    <a:pt x="492" y="692"/>
                  </a:lnTo>
                  <a:lnTo>
                    <a:pt x="472" y="694"/>
                  </a:lnTo>
                  <a:lnTo>
                    <a:pt x="452" y="694"/>
                  </a:lnTo>
                  <a:lnTo>
                    <a:pt x="430" y="690"/>
                  </a:lnTo>
                  <a:lnTo>
                    <a:pt x="410" y="682"/>
                  </a:lnTo>
                  <a:lnTo>
                    <a:pt x="400" y="678"/>
                  </a:lnTo>
                  <a:lnTo>
                    <a:pt x="390" y="670"/>
                  </a:lnTo>
                  <a:lnTo>
                    <a:pt x="382" y="662"/>
                  </a:lnTo>
                  <a:lnTo>
                    <a:pt x="372" y="654"/>
                  </a:lnTo>
                  <a:lnTo>
                    <a:pt x="364" y="642"/>
                  </a:lnTo>
                  <a:lnTo>
                    <a:pt x="356" y="630"/>
                  </a:lnTo>
                  <a:lnTo>
                    <a:pt x="350" y="614"/>
                  </a:lnTo>
                  <a:lnTo>
                    <a:pt x="342" y="598"/>
                  </a:lnTo>
                  <a:lnTo>
                    <a:pt x="338" y="580"/>
                  </a:lnTo>
                  <a:lnTo>
                    <a:pt x="332" y="560"/>
                  </a:lnTo>
                  <a:lnTo>
                    <a:pt x="328" y="538"/>
                  </a:lnTo>
                  <a:lnTo>
                    <a:pt x="326" y="514"/>
                  </a:lnTo>
                  <a:lnTo>
                    <a:pt x="326" y="514"/>
                  </a:lnTo>
                  <a:lnTo>
                    <a:pt x="302" y="524"/>
                  </a:lnTo>
                  <a:lnTo>
                    <a:pt x="276" y="532"/>
                  </a:lnTo>
                  <a:lnTo>
                    <a:pt x="242" y="544"/>
                  </a:lnTo>
                  <a:lnTo>
                    <a:pt x="204" y="552"/>
                  </a:lnTo>
                  <a:lnTo>
                    <a:pt x="162" y="560"/>
                  </a:lnTo>
                  <a:lnTo>
                    <a:pt x="140" y="562"/>
                  </a:lnTo>
                  <a:lnTo>
                    <a:pt x="120" y="564"/>
                  </a:lnTo>
                  <a:lnTo>
                    <a:pt x="98" y="562"/>
                  </a:lnTo>
                  <a:lnTo>
                    <a:pt x="78" y="560"/>
                  </a:lnTo>
                  <a:lnTo>
                    <a:pt x="78" y="560"/>
                  </a:lnTo>
                  <a:lnTo>
                    <a:pt x="70" y="560"/>
                  </a:lnTo>
                  <a:lnTo>
                    <a:pt x="54" y="556"/>
                  </a:lnTo>
                  <a:lnTo>
                    <a:pt x="34" y="546"/>
                  </a:lnTo>
                  <a:lnTo>
                    <a:pt x="22" y="542"/>
                  </a:lnTo>
                  <a:lnTo>
                    <a:pt x="14" y="534"/>
                  </a:lnTo>
                  <a:lnTo>
                    <a:pt x="6" y="526"/>
                  </a:lnTo>
                  <a:lnTo>
                    <a:pt x="2" y="516"/>
                  </a:lnTo>
                  <a:lnTo>
                    <a:pt x="0" y="504"/>
                  </a:lnTo>
                  <a:lnTo>
                    <a:pt x="2" y="492"/>
                  </a:lnTo>
                  <a:lnTo>
                    <a:pt x="8" y="476"/>
                  </a:lnTo>
                  <a:lnTo>
                    <a:pt x="20" y="460"/>
                  </a:lnTo>
                  <a:lnTo>
                    <a:pt x="38" y="442"/>
                  </a:lnTo>
                  <a:lnTo>
                    <a:pt x="62" y="420"/>
                  </a:lnTo>
                  <a:lnTo>
                    <a:pt x="62" y="420"/>
                  </a:lnTo>
                  <a:lnTo>
                    <a:pt x="76" y="396"/>
                  </a:lnTo>
                  <a:lnTo>
                    <a:pt x="94" y="366"/>
                  </a:lnTo>
                  <a:lnTo>
                    <a:pt x="118" y="328"/>
                  </a:lnTo>
                  <a:lnTo>
                    <a:pt x="150" y="284"/>
                  </a:lnTo>
                  <a:lnTo>
                    <a:pt x="190" y="236"/>
                  </a:lnTo>
                  <a:lnTo>
                    <a:pt x="236" y="184"/>
                  </a:lnTo>
                  <a:lnTo>
                    <a:pt x="288" y="132"/>
                  </a:lnTo>
                  <a:lnTo>
                    <a:pt x="288" y="132"/>
                  </a:lnTo>
                  <a:lnTo>
                    <a:pt x="332" y="106"/>
                  </a:lnTo>
                  <a:lnTo>
                    <a:pt x="382" y="80"/>
                  </a:lnTo>
                  <a:lnTo>
                    <a:pt x="442" y="52"/>
                  </a:lnTo>
                  <a:lnTo>
                    <a:pt x="474" y="38"/>
                  </a:lnTo>
                  <a:lnTo>
                    <a:pt x="508" y="26"/>
                  </a:lnTo>
                  <a:lnTo>
                    <a:pt x="540" y="16"/>
                  </a:lnTo>
                  <a:lnTo>
                    <a:pt x="574" y="8"/>
                  </a:lnTo>
                  <a:lnTo>
                    <a:pt x="604" y="2"/>
                  </a:lnTo>
                  <a:lnTo>
                    <a:pt x="634" y="0"/>
                  </a:lnTo>
                  <a:lnTo>
                    <a:pt x="660" y="2"/>
                  </a:lnTo>
                  <a:lnTo>
                    <a:pt x="674" y="4"/>
                  </a:lnTo>
                  <a:lnTo>
                    <a:pt x="684" y="8"/>
                  </a:lnTo>
                  <a:lnTo>
                    <a:pt x="684" y="8"/>
                  </a:lnTo>
                  <a:lnTo>
                    <a:pt x="694" y="14"/>
                  </a:lnTo>
                  <a:lnTo>
                    <a:pt x="702" y="22"/>
                  </a:lnTo>
                  <a:lnTo>
                    <a:pt x="710" y="32"/>
                  </a:lnTo>
                  <a:lnTo>
                    <a:pt x="712" y="38"/>
                  </a:lnTo>
                  <a:lnTo>
                    <a:pt x="714" y="44"/>
                  </a:lnTo>
                  <a:lnTo>
                    <a:pt x="714" y="50"/>
                  </a:lnTo>
                  <a:lnTo>
                    <a:pt x="710" y="56"/>
                  </a:lnTo>
                  <a:lnTo>
                    <a:pt x="706" y="64"/>
                  </a:lnTo>
                  <a:lnTo>
                    <a:pt x="700" y="70"/>
                  </a:lnTo>
                  <a:lnTo>
                    <a:pt x="690" y="78"/>
                  </a:lnTo>
                  <a:lnTo>
                    <a:pt x="676" y="86"/>
                  </a:lnTo>
                  <a:lnTo>
                    <a:pt x="676" y="86"/>
                  </a:lnTo>
                  <a:lnTo>
                    <a:pt x="660" y="92"/>
                  </a:lnTo>
                  <a:lnTo>
                    <a:pt x="642" y="98"/>
                  </a:lnTo>
                  <a:lnTo>
                    <a:pt x="596" y="112"/>
                  </a:lnTo>
                  <a:lnTo>
                    <a:pt x="544" y="126"/>
                  </a:lnTo>
                  <a:lnTo>
                    <a:pt x="516" y="136"/>
                  </a:lnTo>
                  <a:lnTo>
                    <a:pt x="486" y="146"/>
                  </a:lnTo>
                  <a:lnTo>
                    <a:pt x="456" y="158"/>
                  </a:lnTo>
                  <a:lnTo>
                    <a:pt x="426" y="174"/>
                  </a:lnTo>
                  <a:lnTo>
                    <a:pt x="394" y="192"/>
                  </a:lnTo>
                  <a:lnTo>
                    <a:pt x="364" y="212"/>
                  </a:lnTo>
                  <a:lnTo>
                    <a:pt x="334" y="236"/>
                  </a:lnTo>
                  <a:lnTo>
                    <a:pt x="304" y="266"/>
                  </a:lnTo>
                  <a:lnTo>
                    <a:pt x="276" y="298"/>
                  </a:lnTo>
                  <a:lnTo>
                    <a:pt x="248" y="334"/>
                  </a:lnTo>
                  <a:lnTo>
                    <a:pt x="248" y="334"/>
                  </a:lnTo>
                  <a:lnTo>
                    <a:pt x="244" y="340"/>
                  </a:lnTo>
                  <a:lnTo>
                    <a:pt x="236" y="356"/>
                  </a:lnTo>
                  <a:lnTo>
                    <a:pt x="228" y="376"/>
                  </a:lnTo>
                  <a:lnTo>
                    <a:pt x="226" y="386"/>
                  </a:lnTo>
                  <a:lnTo>
                    <a:pt x="226" y="398"/>
                  </a:lnTo>
                  <a:lnTo>
                    <a:pt x="226" y="406"/>
                  </a:lnTo>
                  <a:lnTo>
                    <a:pt x="230" y="416"/>
                  </a:lnTo>
                  <a:lnTo>
                    <a:pt x="238" y="422"/>
                  </a:lnTo>
                  <a:lnTo>
                    <a:pt x="248" y="426"/>
                  </a:lnTo>
                  <a:lnTo>
                    <a:pt x="264" y="428"/>
                  </a:lnTo>
                  <a:lnTo>
                    <a:pt x="284" y="428"/>
                  </a:lnTo>
                  <a:lnTo>
                    <a:pt x="310" y="422"/>
                  </a:lnTo>
                  <a:lnTo>
                    <a:pt x="342" y="412"/>
                  </a:lnTo>
                  <a:lnTo>
                    <a:pt x="342" y="412"/>
                  </a:lnTo>
                  <a:lnTo>
                    <a:pt x="360" y="388"/>
                  </a:lnTo>
                  <a:lnTo>
                    <a:pt x="382" y="362"/>
                  </a:lnTo>
                  <a:lnTo>
                    <a:pt x="408" y="332"/>
                  </a:lnTo>
                  <a:lnTo>
                    <a:pt x="442" y="298"/>
                  </a:lnTo>
                  <a:lnTo>
                    <a:pt x="476" y="264"/>
                  </a:lnTo>
                  <a:lnTo>
                    <a:pt x="514" y="234"/>
                  </a:lnTo>
                  <a:lnTo>
                    <a:pt x="534" y="222"/>
                  </a:lnTo>
                  <a:lnTo>
                    <a:pt x="552" y="210"/>
                  </a:lnTo>
                  <a:lnTo>
                    <a:pt x="552" y="210"/>
                  </a:lnTo>
                  <a:lnTo>
                    <a:pt x="576" y="200"/>
                  </a:lnTo>
                  <a:lnTo>
                    <a:pt x="596" y="194"/>
                  </a:lnTo>
                  <a:lnTo>
                    <a:pt x="620" y="190"/>
                  </a:lnTo>
                  <a:lnTo>
                    <a:pt x="630" y="190"/>
                  </a:lnTo>
                  <a:lnTo>
                    <a:pt x="638" y="190"/>
                  </a:lnTo>
                  <a:lnTo>
                    <a:pt x="644" y="194"/>
                  </a:lnTo>
                  <a:lnTo>
                    <a:pt x="648" y="200"/>
                  </a:lnTo>
                  <a:lnTo>
                    <a:pt x="648" y="210"/>
                  </a:lnTo>
                  <a:lnTo>
                    <a:pt x="644" y="222"/>
                  </a:lnTo>
                  <a:lnTo>
                    <a:pt x="636" y="236"/>
                  </a:lnTo>
                  <a:lnTo>
                    <a:pt x="622" y="256"/>
                  </a:lnTo>
                  <a:lnTo>
                    <a:pt x="622" y="256"/>
                  </a:lnTo>
                  <a:lnTo>
                    <a:pt x="612" y="266"/>
                  </a:lnTo>
                  <a:lnTo>
                    <a:pt x="584" y="288"/>
                  </a:lnTo>
                  <a:lnTo>
                    <a:pt x="548" y="324"/>
                  </a:lnTo>
                  <a:lnTo>
                    <a:pt x="528" y="346"/>
                  </a:lnTo>
                  <a:lnTo>
                    <a:pt x="510" y="368"/>
                  </a:lnTo>
                  <a:lnTo>
                    <a:pt x="492" y="392"/>
                  </a:lnTo>
                  <a:lnTo>
                    <a:pt x="474" y="416"/>
                  </a:lnTo>
                  <a:lnTo>
                    <a:pt x="462" y="442"/>
                  </a:lnTo>
                  <a:lnTo>
                    <a:pt x="452" y="468"/>
                  </a:lnTo>
                  <a:lnTo>
                    <a:pt x="448" y="480"/>
                  </a:lnTo>
                  <a:lnTo>
                    <a:pt x="446" y="492"/>
                  </a:lnTo>
                  <a:lnTo>
                    <a:pt x="446" y="504"/>
                  </a:lnTo>
                  <a:lnTo>
                    <a:pt x="446" y="516"/>
                  </a:lnTo>
                  <a:lnTo>
                    <a:pt x="448" y="528"/>
                  </a:lnTo>
                  <a:lnTo>
                    <a:pt x="452" y="540"/>
                  </a:lnTo>
                  <a:lnTo>
                    <a:pt x="458" y="550"/>
                  </a:lnTo>
                  <a:lnTo>
                    <a:pt x="466" y="560"/>
                  </a:lnTo>
                  <a:lnTo>
                    <a:pt x="466" y="560"/>
                  </a:lnTo>
                  <a:lnTo>
                    <a:pt x="474" y="560"/>
                  </a:lnTo>
                  <a:lnTo>
                    <a:pt x="484" y="560"/>
                  </a:lnTo>
                  <a:lnTo>
                    <a:pt x="498" y="558"/>
                  </a:lnTo>
                  <a:lnTo>
                    <a:pt x="514" y="554"/>
                  </a:lnTo>
                  <a:lnTo>
                    <a:pt x="534" y="546"/>
                  </a:lnTo>
                  <a:lnTo>
                    <a:pt x="556" y="536"/>
                  </a:lnTo>
                  <a:lnTo>
                    <a:pt x="580" y="520"/>
                  </a:lnTo>
                  <a:lnTo>
                    <a:pt x="606" y="498"/>
                  </a:lnTo>
                  <a:lnTo>
                    <a:pt x="634" y="472"/>
                  </a:lnTo>
                  <a:lnTo>
                    <a:pt x="664" y="438"/>
                  </a:lnTo>
                  <a:lnTo>
                    <a:pt x="696" y="396"/>
                  </a:lnTo>
                  <a:lnTo>
                    <a:pt x="730" y="346"/>
                  </a:lnTo>
                  <a:lnTo>
                    <a:pt x="764" y="288"/>
                  </a:lnTo>
                  <a:lnTo>
                    <a:pt x="798" y="220"/>
                  </a:lnTo>
                  <a:lnTo>
                    <a:pt x="832" y="140"/>
                  </a:lnTo>
                  <a:lnTo>
                    <a:pt x="894" y="148"/>
                  </a:lnTo>
                  <a:lnTo>
                    <a:pt x="894" y="148"/>
                  </a:lnTo>
                  <a:lnTo>
                    <a:pt x="856" y="214"/>
                  </a:lnTo>
                  <a:lnTo>
                    <a:pt x="818" y="284"/>
                  </a:lnTo>
                  <a:lnTo>
                    <a:pt x="796" y="326"/>
                  </a:lnTo>
                  <a:lnTo>
                    <a:pt x="776" y="368"/>
                  </a:lnTo>
                  <a:lnTo>
                    <a:pt x="756" y="414"/>
                  </a:lnTo>
                  <a:lnTo>
                    <a:pt x="738" y="458"/>
                  </a:lnTo>
                  <a:lnTo>
                    <a:pt x="722" y="502"/>
                  </a:lnTo>
                  <a:lnTo>
                    <a:pt x="710" y="546"/>
                  </a:lnTo>
                  <a:lnTo>
                    <a:pt x="704" y="586"/>
                  </a:lnTo>
                  <a:lnTo>
                    <a:pt x="702" y="604"/>
                  </a:lnTo>
                  <a:lnTo>
                    <a:pt x="702" y="622"/>
                  </a:lnTo>
                  <a:lnTo>
                    <a:pt x="702" y="638"/>
                  </a:lnTo>
                  <a:lnTo>
                    <a:pt x="704" y="652"/>
                  </a:lnTo>
                  <a:lnTo>
                    <a:pt x="710" y="666"/>
                  </a:lnTo>
                  <a:lnTo>
                    <a:pt x="716" y="678"/>
                  </a:lnTo>
                  <a:lnTo>
                    <a:pt x="716" y="678"/>
                  </a:lnTo>
                  <a:lnTo>
                    <a:pt x="724" y="680"/>
                  </a:lnTo>
                  <a:lnTo>
                    <a:pt x="732" y="682"/>
                  </a:lnTo>
                  <a:lnTo>
                    <a:pt x="742" y="684"/>
                  </a:lnTo>
                  <a:lnTo>
                    <a:pt x="756" y="684"/>
                  </a:lnTo>
                  <a:lnTo>
                    <a:pt x="772" y="680"/>
                  </a:lnTo>
                  <a:lnTo>
                    <a:pt x="790" y="674"/>
                  </a:lnTo>
                  <a:lnTo>
                    <a:pt x="810" y="662"/>
                  </a:lnTo>
                  <a:lnTo>
                    <a:pt x="830" y="644"/>
                  </a:lnTo>
                  <a:lnTo>
                    <a:pt x="852" y="620"/>
                  </a:lnTo>
                  <a:lnTo>
                    <a:pt x="874" y="588"/>
                  </a:lnTo>
                  <a:lnTo>
                    <a:pt x="896" y="546"/>
                  </a:lnTo>
                  <a:lnTo>
                    <a:pt x="918" y="494"/>
                  </a:lnTo>
                  <a:lnTo>
                    <a:pt x="940" y="432"/>
                  </a:lnTo>
                  <a:lnTo>
                    <a:pt x="960" y="360"/>
                  </a:lnTo>
                  <a:lnTo>
                    <a:pt x="980" y="272"/>
                  </a:lnTo>
                  <a:lnTo>
                    <a:pt x="1028" y="264"/>
                  </a:lnTo>
                  <a:lnTo>
                    <a:pt x="1028" y="264"/>
                  </a:lnTo>
                  <a:lnTo>
                    <a:pt x="1014" y="340"/>
                  </a:lnTo>
                  <a:lnTo>
                    <a:pt x="1000" y="420"/>
                  </a:lnTo>
                  <a:lnTo>
                    <a:pt x="988" y="514"/>
                  </a:lnTo>
                  <a:lnTo>
                    <a:pt x="982" y="564"/>
                  </a:lnTo>
                  <a:lnTo>
                    <a:pt x="980" y="614"/>
                  </a:lnTo>
                  <a:lnTo>
                    <a:pt x="978" y="662"/>
                  </a:lnTo>
                  <a:lnTo>
                    <a:pt x="978" y="708"/>
                  </a:lnTo>
                  <a:lnTo>
                    <a:pt x="982" y="750"/>
                  </a:lnTo>
                  <a:lnTo>
                    <a:pt x="988" y="788"/>
                  </a:lnTo>
                  <a:lnTo>
                    <a:pt x="992" y="804"/>
                  </a:lnTo>
                  <a:lnTo>
                    <a:pt x="998" y="818"/>
                  </a:lnTo>
                  <a:lnTo>
                    <a:pt x="1004" y="830"/>
                  </a:lnTo>
                  <a:lnTo>
                    <a:pt x="1012" y="842"/>
                  </a:lnTo>
                  <a:lnTo>
                    <a:pt x="1012" y="842"/>
                  </a:lnTo>
                  <a:lnTo>
                    <a:pt x="1012" y="830"/>
                  </a:lnTo>
                  <a:lnTo>
                    <a:pt x="1016" y="796"/>
                  </a:lnTo>
                  <a:lnTo>
                    <a:pt x="1024" y="748"/>
                  </a:lnTo>
                  <a:lnTo>
                    <a:pt x="1030" y="720"/>
                  </a:lnTo>
                  <a:lnTo>
                    <a:pt x="1038" y="688"/>
                  </a:lnTo>
                  <a:lnTo>
                    <a:pt x="1046" y="656"/>
                  </a:lnTo>
                  <a:lnTo>
                    <a:pt x="1060" y="622"/>
                  </a:lnTo>
                  <a:lnTo>
                    <a:pt x="1074" y="588"/>
                  </a:lnTo>
                  <a:lnTo>
                    <a:pt x="1090" y="556"/>
                  </a:lnTo>
                  <a:lnTo>
                    <a:pt x="1110" y="522"/>
                  </a:lnTo>
                  <a:lnTo>
                    <a:pt x="1134" y="492"/>
                  </a:lnTo>
                  <a:lnTo>
                    <a:pt x="1160" y="462"/>
                  </a:lnTo>
                  <a:lnTo>
                    <a:pt x="1192" y="436"/>
                  </a:lnTo>
                  <a:lnTo>
                    <a:pt x="1262" y="4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267"/>
            <p:cNvSpPr>
              <a:spLocks/>
            </p:cNvSpPr>
            <p:nvPr userDrawn="1"/>
          </p:nvSpPr>
          <p:spPr bwMode="auto">
            <a:xfrm>
              <a:off x="6649" y="-3756"/>
              <a:ext cx="416" cy="480"/>
            </a:xfrm>
            <a:custGeom>
              <a:avLst/>
              <a:gdLst>
                <a:gd name="T0" fmla="*/ 408 w 416"/>
                <a:gd name="T1" fmla="*/ 418 h 480"/>
                <a:gd name="T2" fmla="*/ 414 w 416"/>
                <a:gd name="T3" fmla="*/ 392 h 480"/>
                <a:gd name="T4" fmla="*/ 416 w 416"/>
                <a:gd name="T5" fmla="*/ 352 h 480"/>
                <a:gd name="T6" fmla="*/ 410 w 416"/>
                <a:gd name="T7" fmla="*/ 320 h 480"/>
                <a:gd name="T8" fmla="*/ 396 w 416"/>
                <a:gd name="T9" fmla="*/ 292 h 480"/>
                <a:gd name="T10" fmla="*/ 370 w 416"/>
                <a:gd name="T11" fmla="*/ 270 h 480"/>
                <a:gd name="T12" fmla="*/ 326 w 416"/>
                <a:gd name="T13" fmla="*/ 256 h 480"/>
                <a:gd name="T14" fmla="*/ 298 w 416"/>
                <a:gd name="T15" fmla="*/ 254 h 480"/>
                <a:gd name="T16" fmla="*/ 260 w 416"/>
                <a:gd name="T17" fmla="*/ 248 h 480"/>
                <a:gd name="T18" fmla="*/ 200 w 416"/>
                <a:gd name="T19" fmla="*/ 232 h 480"/>
                <a:gd name="T20" fmla="*/ 156 w 416"/>
                <a:gd name="T21" fmla="*/ 210 h 480"/>
                <a:gd name="T22" fmla="*/ 116 w 416"/>
                <a:gd name="T23" fmla="*/ 180 h 480"/>
                <a:gd name="T24" fmla="*/ 94 w 416"/>
                <a:gd name="T25" fmla="*/ 148 h 480"/>
                <a:gd name="T26" fmla="*/ 84 w 416"/>
                <a:gd name="T27" fmla="*/ 122 h 480"/>
                <a:gd name="T28" fmla="*/ 78 w 416"/>
                <a:gd name="T29" fmla="*/ 94 h 480"/>
                <a:gd name="T30" fmla="*/ 78 w 416"/>
                <a:gd name="T31" fmla="*/ 62 h 480"/>
                <a:gd name="T32" fmla="*/ 80 w 416"/>
                <a:gd name="T33" fmla="*/ 44 h 480"/>
                <a:gd name="T34" fmla="*/ 60 w 416"/>
                <a:gd name="T35" fmla="*/ 18 h 480"/>
                <a:gd name="T36" fmla="*/ 40 w 416"/>
                <a:gd name="T37" fmla="*/ 4 h 480"/>
                <a:gd name="T38" fmla="*/ 28 w 416"/>
                <a:gd name="T39" fmla="*/ 0 h 480"/>
                <a:gd name="T40" fmla="*/ 16 w 416"/>
                <a:gd name="T41" fmla="*/ 6 h 480"/>
                <a:gd name="T42" fmla="*/ 6 w 416"/>
                <a:gd name="T43" fmla="*/ 22 h 480"/>
                <a:gd name="T44" fmla="*/ 2 w 416"/>
                <a:gd name="T45" fmla="*/ 36 h 480"/>
                <a:gd name="T46" fmla="*/ 0 w 416"/>
                <a:gd name="T47" fmla="*/ 80 h 480"/>
                <a:gd name="T48" fmla="*/ 2 w 416"/>
                <a:gd name="T49" fmla="*/ 124 h 480"/>
                <a:gd name="T50" fmla="*/ 12 w 416"/>
                <a:gd name="T51" fmla="*/ 176 h 480"/>
                <a:gd name="T52" fmla="*/ 32 w 416"/>
                <a:gd name="T53" fmla="*/ 228 h 480"/>
                <a:gd name="T54" fmla="*/ 58 w 416"/>
                <a:gd name="T55" fmla="*/ 264 h 480"/>
                <a:gd name="T56" fmla="*/ 80 w 416"/>
                <a:gd name="T57" fmla="*/ 286 h 480"/>
                <a:gd name="T58" fmla="*/ 106 w 416"/>
                <a:gd name="T59" fmla="*/ 306 h 480"/>
                <a:gd name="T60" fmla="*/ 138 w 416"/>
                <a:gd name="T61" fmla="*/ 320 h 480"/>
                <a:gd name="T62" fmla="*/ 176 w 416"/>
                <a:gd name="T63" fmla="*/ 330 h 480"/>
                <a:gd name="T64" fmla="*/ 196 w 416"/>
                <a:gd name="T65" fmla="*/ 332 h 480"/>
                <a:gd name="T66" fmla="*/ 216 w 416"/>
                <a:gd name="T67" fmla="*/ 322 h 480"/>
                <a:gd name="T68" fmla="*/ 234 w 416"/>
                <a:gd name="T69" fmla="*/ 318 h 480"/>
                <a:gd name="T70" fmla="*/ 254 w 416"/>
                <a:gd name="T71" fmla="*/ 318 h 480"/>
                <a:gd name="T72" fmla="*/ 274 w 416"/>
                <a:gd name="T73" fmla="*/ 330 h 480"/>
                <a:gd name="T74" fmla="*/ 292 w 416"/>
                <a:gd name="T75" fmla="*/ 358 h 480"/>
                <a:gd name="T76" fmla="*/ 304 w 416"/>
                <a:gd name="T77" fmla="*/ 406 h 480"/>
                <a:gd name="T78" fmla="*/ 306 w 416"/>
                <a:gd name="T79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6" h="480">
                  <a:moveTo>
                    <a:pt x="408" y="418"/>
                  </a:moveTo>
                  <a:lnTo>
                    <a:pt x="408" y="418"/>
                  </a:lnTo>
                  <a:lnTo>
                    <a:pt x="410" y="410"/>
                  </a:lnTo>
                  <a:lnTo>
                    <a:pt x="414" y="392"/>
                  </a:lnTo>
                  <a:lnTo>
                    <a:pt x="416" y="366"/>
                  </a:lnTo>
                  <a:lnTo>
                    <a:pt x="416" y="352"/>
                  </a:lnTo>
                  <a:lnTo>
                    <a:pt x="414" y="336"/>
                  </a:lnTo>
                  <a:lnTo>
                    <a:pt x="410" y="320"/>
                  </a:lnTo>
                  <a:lnTo>
                    <a:pt x="404" y="306"/>
                  </a:lnTo>
                  <a:lnTo>
                    <a:pt x="396" y="292"/>
                  </a:lnTo>
                  <a:lnTo>
                    <a:pt x="384" y="280"/>
                  </a:lnTo>
                  <a:lnTo>
                    <a:pt x="370" y="270"/>
                  </a:lnTo>
                  <a:lnTo>
                    <a:pt x="350" y="262"/>
                  </a:lnTo>
                  <a:lnTo>
                    <a:pt x="326" y="256"/>
                  </a:lnTo>
                  <a:lnTo>
                    <a:pt x="298" y="254"/>
                  </a:lnTo>
                  <a:lnTo>
                    <a:pt x="298" y="254"/>
                  </a:lnTo>
                  <a:lnTo>
                    <a:pt x="288" y="254"/>
                  </a:lnTo>
                  <a:lnTo>
                    <a:pt x="260" y="248"/>
                  </a:lnTo>
                  <a:lnTo>
                    <a:pt x="222" y="240"/>
                  </a:lnTo>
                  <a:lnTo>
                    <a:pt x="200" y="232"/>
                  </a:lnTo>
                  <a:lnTo>
                    <a:pt x="178" y="222"/>
                  </a:lnTo>
                  <a:lnTo>
                    <a:pt x="156" y="210"/>
                  </a:lnTo>
                  <a:lnTo>
                    <a:pt x="136" y="196"/>
                  </a:lnTo>
                  <a:lnTo>
                    <a:pt x="116" y="180"/>
                  </a:lnTo>
                  <a:lnTo>
                    <a:pt x="102" y="160"/>
                  </a:lnTo>
                  <a:lnTo>
                    <a:pt x="94" y="148"/>
                  </a:lnTo>
                  <a:lnTo>
                    <a:pt x="88" y="136"/>
                  </a:lnTo>
                  <a:lnTo>
                    <a:pt x="84" y="122"/>
                  </a:lnTo>
                  <a:lnTo>
                    <a:pt x="80" y="108"/>
                  </a:lnTo>
                  <a:lnTo>
                    <a:pt x="78" y="94"/>
                  </a:lnTo>
                  <a:lnTo>
                    <a:pt x="78" y="78"/>
                  </a:lnTo>
                  <a:lnTo>
                    <a:pt x="78" y="62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70" y="30"/>
                  </a:lnTo>
                  <a:lnTo>
                    <a:pt x="60" y="18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0" y="12"/>
                  </a:lnTo>
                  <a:lnTo>
                    <a:pt x="6" y="22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48"/>
                  </a:lnTo>
                  <a:lnTo>
                    <a:pt x="0" y="80"/>
                  </a:lnTo>
                  <a:lnTo>
                    <a:pt x="0" y="100"/>
                  </a:lnTo>
                  <a:lnTo>
                    <a:pt x="2" y="124"/>
                  </a:lnTo>
                  <a:lnTo>
                    <a:pt x="6" y="150"/>
                  </a:lnTo>
                  <a:lnTo>
                    <a:pt x="12" y="176"/>
                  </a:lnTo>
                  <a:lnTo>
                    <a:pt x="20" y="202"/>
                  </a:lnTo>
                  <a:lnTo>
                    <a:pt x="32" y="228"/>
                  </a:lnTo>
                  <a:lnTo>
                    <a:pt x="48" y="254"/>
                  </a:lnTo>
                  <a:lnTo>
                    <a:pt x="58" y="264"/>
                  </a:lnTo>
                  <a:lnTo>
                    <a:pt x="68" y="276"/>
                  </a:lnTo>
                  <a:lnTo>
                    <a:pt x="80" y="286"/>
                  </a:lnTo>
                  <a:lnTo>
                    <a:pt x="92" y="296"/>
                  </a:lnTo>
                  <a:lnTo>
                    <a:pt x="106" y="306"/>
                  </a:lnTo>
                  <a:lnTo>
                    <a:pt x="122" y="312"/>
                  </a:lnTo>
                  <a:lnTo>
                    <a:pt x="138" y="320"/>
                  </a:lnTo>
                  <a:lnTo>
                    <a:pt x="156" y="326"/>
                  </a:lnTo>
                  <a:lnTo>
                    <a:pt x="176" y="330"/>
                  </a:lnTo>
                  <a:lnTo>
                    <a:pt x="196" y="332"/>
                  </a:lnTo>
                  <a:lnTo>
                    <a:pt x="196" y="332"/>
                  </a:lnTo>
                  <a:lnTo>
                    <a:pt x="202" y="330"/>
                  </a:lnTo>
                  <a:lnTo>
                    <a:pt x="216" y="322"/>
                  </a:lnTo>
                  <a:lnTo>
                    <a:pt x="224" y="320"/>
                  </a:lnTo>
                  <a:lnTo>
                    <a:pt x="234" y="318"/>
                  </a:lnTo>
                  <a:lnTo>
                    <a:pt x="244" y="316"/>
                  </a:lnTo>
                  <a:lnTo>
                    <a:pt x="254" y="318"/>
                  </a:lnTo>
                  <a:lnTo>
                    <a:pt x="264" y="322"/>
                  </a:lnTo>
                  <a:lnTo>
                    <a:pt x="274" y="330"/>
                  </a:lnTo>
                  <a:lnTo>
                    <a:pt x="284" y="342"/>
                  </a:lnTo>
                  <a:lnTo>
                    <a:pt x="292" y="358"/>
                  </a:lnTo>
                  <a:lnTo>
                    <a:pt x="298" y="380"/>
                  </a:lnTo>
                  <a:lnTo>
                    <a:pt x="304" y="406"/>
                  </a:lnTo>
                  <a:lnTo>
                    <a:pt x="306" y="440"/>
                  </a:lnTo>
                  <a:lnTo>
                    <a:pt x="306" y="480"/>
                  </a:lnTo>
                  <a:lnTo>
                    <a:pt x="408" y="4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268"/>
            <p:cNvSpPr>
              <a:spLocks/>
            </p:cNvSpPr>
            <p:nvPr userDrawn="1"/>
          </p:nvSpPr>
          <p:spPr bwMode="auto">
            <a:xfrm>
              <a:off x="4659" y="-2692"/>
              <a:ext cx="124" cy="584"/>
            </a:xfrm>
            <a:custGeom>
              <a:avLst/>
              <a:gdLst>
                <a:gd name="T0" fmla="*/ 8 w 124"/>
                <a:gd name="T1" fmla="*/ 126 h 584"/>
                <a:gd name="T2" fmla="*/ 8 w 124"/>
                <a:gd name="T3" fmla="*/ 126 h 584"/>
                <a:gd name="T4" fmla="*/ 6 w 124"/>
                <a:gd name="T5" fmla="*/ 154 h 584"/>
                <a:gd name="T6" fmla="*/ 8 w 124"/>
                <a:gd name="T7" fmla="*/ 184 h 584"/>
                <a:gd name="T8" fmla="*/ 10 w 124"/>
                <a:gd name="T9" fmla="*/ 212 h 584"/>
                <a:gd name="T10" fmla="*/ 14 w 124"/>
                <a:gd name="T11" fmla="*/ 242 h 584"/>
                <a:gd name="T12" fmla="*/ 20 w 124"/>
                <a:gd name="T13" fmla="*/ 300 h 584"/>
                <a:gd name="T14" fmla="*/ 24 w 124"/>
                <a:gd name="T15" fmla="*/ 330 h 584"/>
                <a:gd name="T16" fmla="*/ 24 w 124"/>
                <a:gd name="T17" fmla="*/ 358 h 584"/>
                <a:gd name="T18" fmla="*/ 24 w 124"/>
                <a:gd name="T19" fmla="*/ 358 h 584"/>
                <a:gd name="T20" fmla="*/ 24 w 124"/>
                <a:gd name="T21" fmla="*/ 418 h 584"/>
                <a:gd name="T22" fmla="*/ 26 w 124"/>
                <a:gd name="T23" fmla="*/ 474 h 584"/>
                <a:gd name="T24" fmla="*/ 28 w 124"/>
                <a:gd name="T25" fmla="*/ 502 h 584"/>
                <a:gd name="T26" fmla="*/ 34 w 124"/>
                <a:gd name="T27" fmla="*/ 528 h 584"/>
                <a:gd name="T28" fmla="*/ 40 w 124"/>
                <a:gd name="T29" fmla="*/ 556 h 584"/>
                <a:gd name="T30" fmla="*/ 50 w 124"/>
                <a:gd name="T31" fmla="*/ 584 h 584"/>
                <a:gd name="T32" fmla="*/ 50 w 124"/>
                <a:gd name="T33" fmla="*/ 584 h 584"/>
                <a:gd name="T34" fmla="*/ 58 w 124"/>
                <a:gd name="T35" fmla="*/ 580 h 584"/>
                <a:gd name="T36" fmla="*/ 68 w 124"/>
                <a:gd name="T37" fmla="*/ 574 h 584"/>
                <a:gd name="T38" fmla="*/ 76 w 124"/>
                <a:gd name="T39" fmla="*/ 568 h 584"/>
                <a:gd name="T40" fmla="*/ 82 w 124"/>
                <a:gd name="T41" fmla="*/ 560 h 584"/>
                <a:gd name="T42" fmla="*/ 94 w 124"/>
                <a:gd name="T43" fmla="*/ 542 h 584"/>
                <a:gd name="T44" fmla="*/ 104 w 124"/>
                <a:gd name="T45" fmla="*/ 518 h 584"/>
                <a:gd name="T46" fmla="*/ 112 w 124"/>
                <a:gd name="T47" fmla="*/ 494 h 584"/>
                <a:gd name="T48" fmla="*/ 116 w 124"/>
                <a:gd name="T49" fmla="*/ 466 h 584"/>
                <a:gd name="T50" fmla="*/ 120 w 124"/>
                <a:gd name="T51" fmla="*/ 436 h 584"/>
                <a:gd name="T52" fmla="*/ 122 w 124"/>
                <a:gd name="T53" fmla="*/ 406 h 584"/>
                <a:gd name="T54" fmla="*/ 124 w 124"/>
                <a:gd name="T55" fmla="*/ 342 h 584"/>
                <a:gd name="T56" fmla="*/ 122 w 124"/>
                <a:gd name="T57" fmla="*/ 282 h 584"/>
                <a:gd name="T58" fmla="*/ 118 w 124"/>
                <a:gd name="T59" fmla="*/ 230 h 584"/>
                <a:gd name="T60" fmla="*/ 118 w 124"/>
                <a:gd name="T61" fmla="*/ 188 h 584"/>
                <a:gd name="T62" fmla="*/ 118 w 124"/>
                <a:gd name="T63" fmla="*/ 188 h 584"/>
                <a:gd name="T64" fmla="*/ 120 w 124"/>
                <a:gd name="T65" fmla="*/ 144 h 584"/>
                <a:gd name="T66" fmla="*/ 120 w 124"/>
                <a:gd name="T67" fmla="*/ 116 h 584"/>
                <a:gd name="T68" fmla="*/ 120 w 124"/>
                <a:gd name="T69" fmla="*/ 86 h 584"/>
                <a:gd name="T70" fmla="*/ 118 w 124"/>
                <a:gd name="T71" fmla="*/ 58 h 584"/>
                <a:gd name="T72" fmla="*/ 116 w 124"/>
                <a:gd name="T73" fmla="*/ 44 h 584"/>
                <a:gd name="T74" fmla="*/ 112 w 124"/>
                <a:gd name="T75" fmla="*/ 32 h 584"/>
                <a:gd name="T76" fmla="*/ 108 w 124"/>
                <a:gd name="T77" fmla="*/ 22 h 584"/>
                <a:gd name="T78" fmla="*/ 102 w 124"/>
                <a:gd name="T79" fmla="*/ 12 h 584"/>
                <a:gd name="T80" fmla="*/ 96 w 124"/>
                <a:gd name="T81" fmla="*/ 6 h 584"/>
                <a:gd name="T82" fmla="*/ 86 w 124"/>
                <a:gd name="T83" fmla="*/ 2 h 584"/>
                <a:gd name="T84" fmla="*/ 86 w 124"/>
                <a:gd name="T85" fmla="*/ 2 h 584"/>
                <a:gd name="T86" fmla="*/ 76 w 124"/>
                <a:gd name="T87" fmla="*/ 0 h 584"/>
                <a:gd name="T88" fmla="*/ 66 w 124"/>
                <a:gd name="T89" fmla="*/ 0 h 584"/>
                <a:gd name="T90" fmla="*/ 56 w 124"/>
                <a:gd name="T91" fmla="*/ 4 h 584"/>
                <a:gd name="T92" fmla="*/ 48 w 124"/>
                <a:gd name="T93" fmla="*/ 10 h 584"/>
                <a:gd name="T94" fmla="*/ 40 w 124"/>
                <a:gd name="T95" fmla="*/ 18 h 584"/>
                <a:gd name="T96" fmla="*/ 32 w 124"/>
                <a:gd name="T97" fmla="*/ 28 h 584"/>
                <a:gd name="T98" fmla="*/ 20 w 124"/>
                <a:gd name="T99" fmla="*/ 50 h 584"/>
                <a:gd name="T100" fmla="*/ 12 w 124"/>
                <a:gd name="T101" fmla="*/ 76 h 584"/>
                <a:gd name="T102" fmla="*/ 6 w 124"/>
                <a:gd name="T103" fmla="*/ 100 h 584"/>
                <a:gd name="T104" fmla="*/ 2 w 124"/>
                <a:gd name="T105" fmla="*/ 124 h 584"/>
                <a:gd name="T106" fmla="*/ 0 w 124"/>
                <a:gd name="T107" fmla="*/ 140 h 584"/>
                <a:gd name="T108" fmla="*/ 8 w 124"/>
                <a:gd name="T109" fmla="*/ 126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4" h="584">
                  <a:moveTo>
                    <a:pt x="8" y="126"/>
                  </a:moveTo>
                  <a:lnTo>
                    <a:pt x="8" y="126"/>
                  </a:lnTo>
                  <a:lnTo>
                    <a:pt x="6" y="154"/>
                  </a:lnTo>
                  <a:lnTo>
                    <a:pt x="8" y="184"/>
                  </a:lnTo>
                  <a:lnTo>
                    <a:pt x="10" y="212"/>
                  </a:lnTo>
                  <a:lnTo>
                    <a:pt x="14" y="242"/>
                  </a:lnTo>
                  <a:lnTo>
                    <a:pt x="20" y="300"/>
                  </a:lnTo>
                  <a:lnTo>
                    <a:pt x="24" y="330"/>
                  </a:lnTo>
                  <a:lnTo>
                    <a:pt x="24" y="358"/>
                  </a:lnTo>
                  <a:lnTo>
                    <a:pt x="24" y="358"/>
                  </a:lnTo>
                  <a:lnTo>
                    <a:pt x="24" y="418"/>
                  </a:lnTo>
                  <a:lnTo>
                    <a:pt x="26" y="474"/>
                  </a:lnTo>
                  <a:lnTo>
                    <a:pt x="28" y="502"/>
                  </a:lnTo>
                  <a:lnTo>
                    <a:pt x="34" y="528"/>
                  </a:lnTo>
                  <a:lnTo>
                    <a:pt x="40" y="556"/>
                  </a:lnTo>
                  <a:lnTo>
                    <a:pt x="50" y="584"/>
                  </a:lnTo>
                  <a:lnTo>
                    <a:pt x="50" y="584"/>
                  </a:lnTo>
                  <a:lnTo>
                    <a:pt x="58" y="580"/>
                  </a:lnTo>
                  <a:lnTo>
                    <a:pt x="68" y="574"/>
                  </a:lnTo>
                  <a:lnTo>
                    <a:pt x="76" y="568"/>
                  </a:lnTo>
                  <a:lnTo>
                    <a:pt x="82" y="560"/>
                  </a:lnTo>
                  <a:lnTo>
                    <a:pt x="94" y="542"/>
                  </a:lnTo>
                  <a:lnTo>
                    <a:pt x="104" y="518"/>
                  </a:lnTo>
                  <a:lnTo>
                    <a:pt x="112" y="494"/>
                  </a:lnTo>
                  <a:lnTo>
                    <a:pt x="116" y="466"/>
                  </a:lnTo>
                  <a:lnTo>
                    <a:pt x="120" y="436"/>
                  </a:lnTo>
                  <a:lnTo>
                    <a:pt x="122" y="406"/>
                  </a:lnTo>
                  <a:lnTo>
                    <a:pt x="124" y="342"/>
                  </a:lnTo>
                  <a:lnTo>
                    <a:pt x="122" y="282"/>
                  </a:lnTo>
                  <a:lnTo>
                    <a:pt x="118" y="230"/>
                  </a:lnTo>
                  <a:lnTo>
                    <a:pt x="118" y="188"/>
                  </a:lnTo>
                  <a:lnTo>
                    <a:pt x="118" y="188"/>
                  </a:lnTo>
                  <a:lnTo>
                    <a:pt x="120" y="144"/>
                  </a:lnTo>
                  <a:lnTo>
                    <a:pt x="120" y="116"/>
                  </a:lnTo>
                  <a:lnTo>
                    <a:pt x="120" y="86"/>
                  </a:lnTo>
                  <a:lnTo>
                    <a:pt x="118" y="58"/>
                  </a:lnTo>
                  <a:lnTo>
                    <a:pt x="116" y="44"/>
                  </a:lnTo>
                  <a:lnTo>
                    <a:pt x="112" y="32"/>
                  </a:lnTo>
                  <a:lnTo>
                    <a:pt x="108" y="22"/>
                  </a:lnTo>
                  <a:lnTo>
                    <a:pt x="102" y="12"/>
                  </a:lnTo>
                  <a:lnTo>
                    <a:pt x="96" y="6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76" y="0"/>
                  </a:lnTo>
                  <a:lnTo>
                    <a:pt x="66" y="0"/>
                  </a:lnTo>
                  <a:lnTo>
                    <a:pt x="56" y="4"/>
                  </a:lnTo>
                  <a:lnTo>
                    <a:pt x="48" y="10"/>
                  </a:lnTo>
                  <a:lnTo>
                    <a:pt x="40" y="18"/>
                  </a:lnTo>
                  <a:lnTo>
                    <a:pt x="32" y="28"/>
                  </a:lnTo>
                  <a:lnTo>
                    <a:pt x="20" y="50"/>
                  </a:lnTo>
                  <a:lnTo>
                    <a:pt x="12" y="76"/>
                  </a:lnTo>
                  <a:lnTo>
                    <a:pt x="6" y="100"/>
                  </a:lnTo>
                  <a:lnTo>
                    <a:pt x="2" y="124"/>
                  </a:lnTo>
                  <a:lnTo>
                    <a:pt x="0" y="140"/>
                  </a:lnTo>
                  <a:lnTo>
                    <a:pt x="8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269"/>
            <p:cNvSpPr>
              <a:spLocks/>
            </p:cNvSpPr>
            <p:nvPr userDrawn="1"/>
          </p:nvSpPr>
          <p:spPr bwMode="auto">
            <a:xfrm>
              <a:off x="4659" y="-2692"/>
              <a:ext cx="124" cy="584"/>
            </a:xfrm>
            <a:custGeom>
              <a:avLst/>
              <a:gdLst>
                <a:gd name="T0" fmla="*/ 8 w 124"/>
                <a:gd name="T1" fmla="*/ 126 h 584"/>
                <a:gd name="T2" fmla="*/ 8 w 124"/>
                <a:gd name="T3" fmla="*/ 126 h 584"/>
                <a:gd name="T4" fmla="*/ 6 w 124"/>
                <a:gd name="T5" fmla="*/ 154 h 584"/>
                <a:gd name="T6" fmla="*/ 8 w 124"/>
                <a:gd name="T7" fmla="*/ 184 h 584"/>
                <a:gd name="T8" fmla="*/ 10 w 124"/>
                <a:gd name="T9" fmla="*/ 212 h 584"/>
                <a:gd name="T10" fmla="*/ 14 w 124"/>
                <a:gd name="T11" fmla="*/ 242 h 584"/>
                <a:gd name="T12" fmla="*/ 20 w 124"/>
                <a:gd name="T13" fmla="*/ 300 h 584"/>
                <a:gd name="T14" fmla="*/ 24 w 124"/>
                <a:gd name="T15" fmla="*/ 330 h 584"/>
                <a:gd name="T16" fmla="*/ 24 w 124"/>
                <a:gd name="T17" fmla="*/ 358 h 584"/>
                <a:gd name="T18" fmla="*/ 24 w 124"/>
                <a:gd name="T19" fmla="*/ 358 h 584"/>
                <a:gd name="T20" fmla="*/ 24 w 124"/>
                <a:gd name="T21" fmla="*/ 418 h 584"/>
                <a:gd name="T22" fmla="*/ 26 w 124"/>
                <a:gd name="T23" fmla="*/ 474 h 584"/>
                <a:gd name="T24" fmla="*/ 28 w 124"/>
                <a:gd name="T25" fmla="*/ 502 h 584"/>
                <a:gd name="T26" fmla="*/ 34 w 124"/>
                <a:gd name="T27" fmla="*/ 528 h 584"/>
                <a:gd name="T28" fmla="*/ 40 w 124"/>
                <a:gd name="T29" fmla="*/ 556 h 584"/>
                <a:gd name="T30" fmla="*/ 50 w 124"/>
                <a:gd name="T31" fmla="*/ 584 h 584"/>
                <a:gd name="T32" fmla="*/ 50 w 124"/>
                <a:gd name="T33" fmla="*/ 584 h 584"/>
                <a:gd name="T34" fmla="*/ 58 w 124"/>
                <a:gd name="T35" fmla="*/ 580 h 584"/>
                <a:gd name="T36" fmla="*/ 68 w 124"/>
                <a:gd name="T37" fmla="*/ 574 h 584"/>
                <a:gd name="T38" fmla="*/ 76 w 124"/>
                <a:gd name="T39" fmla="*/ 568 h 584"/>
                <a:gd name="T40" fmla="*/ 82 w 124"/>
                <a:gd name="T41" fmla="*/ 560 h 584"/>
                <a:gd name="T42" fmla="*/ 94 w 124"/>
                <a:gd name="T43" fmla="*/ 542 h 584"/>
                <a:gd name="T44" fmla="*/ 104 w 124"/>
                <a:gd name="T45" fmla="*/ 518 h 584"/>
                <a:gd name="T46" fmla="*/ 112 w 124"/>
                <a:gd name="T47" fmla="*/ 494 h 584"/>
                <a:gd name="T48" fmla="*/ 116 w 124"/>
                <a:gd name="T49" fmla="*/ 466 h 584"/>
                <a:gd name="T50" fmla="*/ 120 w 124"/>
                <a:gd name="T51" fmla="*/ 436 h 584"/>
                <a:gd name="T52" fmla="*/ 122 w 124"/>
                <a:gd name="T53" fmla="*/ 406 h 584"/>
                <a:gd name="T54" fmla="*/ 124 w 124"/>
                <a:gd name="T55" fmla="*/ 342 h 584"/>
                <a:gd name="T56" fmla="*/ 122 w 124"/>
                <a:gd name="T57" fmla="*/ 282 h 584"/>
                <a:gd name="T58" fmla="*/ 118 w 124"/>
                <a:gd name="T59" fmla="*/ 230 h 584"/>
                <a:gd name="T60" fmla="*/ 118 w 124"/>
                <a:gd name="T61" fmla="*/ 188 h 584"/>
                <a:gd name="T62" fmla="*/ 118 w 124"/>
                <a:gd name="T63" fmla="*/ 188 h 584"/>
                <a:gd name="T64" fmla="*/ 120 w 124"/>
                <a:gd name="T65" fmla="*/ 144 h 584"/>
                <a:gd name="T66" fmla="*/ 120 w 124"/>
                <a:gd name="T67" fmla="*/ 116 h 584"/>
                <a:gd name="T68" fmla="*/ 120 w 124"/>
                <a:gd name="T69" fmla="*/ 86 h 584"/>
                <a:gd name="T70" fmla="*/ 118 w 124"/>
                <a:gd name="T71" fmla="*/ 58 h 584"/>
                <a:gd name="T72" fmla="*/ 116 w 124"/>
                <a:gd name="T73" fmla="*/ 44 h 584"/>
                <a:gd name="T74" fmla="*/ 112 w 124"/>
                <a:gd name="T75" fmla="*/ 32 h 584"/>
                <a:gd name="T76" fmla="*/ 108 w 124"/>
                <a:gd name="T77" fmla="*/ 22 h 584"/>
                <a:gd name="T78" fmla="*/ 102 w 124"/>
                <a:gd name="T79" fmla="*/ 12 h 584"/>
                <a:gd name="T80" fmla="*/ 96 w 124"/>
                <a:gd name="T81" fmla="*/ 6 h 584"/>
                <a:gd name="T82" fmla="*/ 86 w 124"/>
                <a:gd name="T83" fmla="*/ 2 h 584"/>
                <a:gd name="T84" fmla="*/ 86 w 124"/>
                <a:gd name="T85" fmla="*/ 2 h 584"/>
                <a:gd name="T86" fmla="*/ 76 w 124"/>
                <a:gd name="T87" fmla="*/ 0 h 584"/>
                <a:gd name="T88" fmla="*/ 66 w 124"/>
                <a:gd name="T89" fmla="*/ 0 h 584"/>
                <a:gd name="T90" fmla="*/ 56 w 124"/>
                <a:gd name="T91" fmla="*/ 4 h 584"/>
                <a:gd name="T92" fmla="*/ 48 w 124"/>
                <a:gd name="T93" fmla="*/ 10 h 584"/>
                <a:gd name="T94" fmla="*/ 40 w 124"/>
                <a:gd name="T95" fmla="*/ 18 h 584"/>
                <a:gd name="T96" fmla="*/ 32 w 124"/>
                <a:gd name="T97" fmla="*/ 28 h 584"/>
                <a:gd name="T98" fmla="*/ 20 w 124"/>
                <a:gd name="T99" fmla="*/ 50 h 584"/>
                <a:gd name="T100" fmla="*/ 12 w 124"/>
                <a:gd name="T101" fmla="*/ 76 h 584"/>
                <a:gd name="T102" fmla="*/ 6 w 124"/>
                <a:gd name="T103" fmla="*/ 100 h 584"/>
                <a:gd name="T104" fmla="*/ 2 w 124"/>
                <a:gd name="T105" fmla="*/ 124 h 584"/>
                <a:gd name="T106" fmla="*/ 0 w 124"/>
                <a:gd name="T107" fmla="*/ 14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4" h="584">
                  <a:moveTo>
                    <a:pt x="8" y="126"/>
                  </a:moveTo>
                  <a:lnTo>
                    <a:pt x="8" y="126"/>
                  </a:lnTo>
                  <a:lnTo>
                    <a:pt x="6" y="154"/>
                  </a:lnTo>
                  <a:lnTo>
                    <a:pt x="8" y="184"/>
                  </a:lnTo>
                  <a:lnTo>
                    <a:pt x="10" y="212"/>
                  </a:lnTo>
                  <a:lnTo>
                    <a:pt x="14" y="242"/>
                  </a:lnTo>
                  <a:lnTo>
                    <a:pt x="20" y="300"/>
                  </a:lnTo>
                  <a:lnTo>
                    <a:pt x="24" y="330"/>
                  </a:lnTo>
                  <a:lnTo>
                    <a:pt x="24" y="358"/>
                  </a:lnTo>
                  <a:lnTo>
                    <a:pt x="24" y="358"/>
                  </a:lnTo>
                  <a:lnTo>
                    <a:pt x="24" y="418"/>
                  </a:lnTo>
                  <a:lnTo>
                    <a:pt x="26" y="474"/>
                  </a:lnTo>
                  <a:lnTo>
                    <a:pt x="28" y="502"/>
                  </a:lnTo>
                  <a:lnTo>
                    <a:pt x="34" y="528"/>
                  </a:lnTo>
                  <a:lnTo>
                    <a:pt x="40" y="556"/>
                  </a:lnTo>
                  <a:lnTo>
                    <a:pt x="50" y="584"/>
                  </a:lnTo>
                  <a:lnTo>
                    <a:pt x="50" y="584"/>
                  </a:lnTo>
                  <a:lnTo>
                    <a:pt x="58" y="580"/>
                  </a:lnTo>
                  <a:lnTo>
                    <a:pt x="68" y="574"/>
                  </a:lnTo>
                  <a:lnTo>
                    <a:pt x="76" y="568"/>
                  </a:lnTo>
                  <a:lnTo>
                    <a:pt x="82" y="560"/>
                  </a:lnTo>
                  <a:lnTo>
                    <a:pt x="94" y="542"/>
                  </a:lnTo>
                  <a:lnTo>
                    <a:pt x="104" y="518"/>
                  </a:lnTo>
                  <a:lnTo>
                    <a:pt x="112" y="494"/>
                  </a:lnTo>
                  <a:lnTo>
                    <a:pt x="116" y="466"/>
                  </a:lnTo>
                  <a:lnTo>
                    <a:pt x="120" y="436"/>
                  </a:lnTo>
                  <a:lnTo>
                    <a:pt x="122" y="406"/>
                  </a:lnTo>
                  <a:lnTo>
                    <a:pt x="124" y="342"/>
                  </a:lnTo>
                  <a:lnTo>
                    <a:pt x="122" y="282"/>
                  </a:lnTo>
                  <a:lnTo>
                    <a:pt x="118" y="230"/>
                  </a:lnTo>
                  <a:lnTo>
                    <a:pt x="118" y="188"/>
                  </a:lnTo>
                  <a:lnTo>
                    <a:pt x="118" y="188"/>
                  </a:lnTo>
                  <a:lnTo>
                    <a:pt x="120" y="144"/>
                  </a:lnTo>
                  <a:lnTo>
                    <a:pt x="120" y="116"/>
                  </a:lnTo>
                  <a:lnTo>
                    <a:pt x="120" y="86"/>
                  </a:lnTo>
                  <a:lnTo>
                    <a:pt x="118" y="58"/>
                  </a:lnTo>
                  <a:lnTo>
                    <a:pt x="116" y="44"/>
                  </a:lnTo>
                  <a:lnTo>
                    <a:pt x="112" y="32"/>
                  </a:lnTo>
                  <a:lnTo>
                    <a:pt x="108" y="22"/>
                  </a:lnTo>
                  <a:lnTo>
                    <a:pt x="102" y="12"/>
                  </a:lnTo>
                  <a:lnTo>
                    <a:pt x="96" y="6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76" y="0"/>
                  </a:lnTo>
                  <a:lnTo>
                    <a:pt x="66" y="0"/>
                  </a:lnTo>
                  <a:lnTo>
                    <a:pt x="56" y="4"/>
                  </a:lnTo>
                  <a:lnTo>
                    <a:pt x="48" y="10"/>
                  </a:lnTo>
                  <a:lnTo>
                    <a:pt x="40" y="18"/>
                  </a:lnTo>
                  <a:lnTo>
                    <a:pt x="32" y="28"/>
                  </a:lnTo>
                  <a:lnTo>
                    <a:pt x="20" y="50"/>
                  </a:lnTo>
                  <a:lnTo>
                    <a:pt x="12" y="76"/>
                  </a:lnTo>
                  <a:lnTo>
                    <a:pt x="6" y="100"/>
                  </a:lnTo>
                  <a:lnTo>
                    <a:pt x="2" y="124"/>
                  </a:lnTo>
                  <a:lnTo>
                    <a:pt x="0" y="1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270"/>
            <p:cNvSpPr>
              <a:spLocks/>
            </p:cNvSpPr>
            <p:nvPr userDrawn="1"/>
          </p:nvSpPr>
          <p:spPr bwMode="auto">
            <a:xfrm>
              <a:off x="5017" y="-2560"/>
              <a:ext cx="150" cy="400"/>
            </a:xfrm>
            <a:custGeom>
              <a:avLst/>
              <a:gdLst>
                <a:gd name="T0" fmla="*/ 2 w 150"/>
                <a:gd name="T1" fmla="*/ 64 h 400"/>
                <a:gd name="T2" fmla="*/ 2 w 150"/>
                <a:gd name="T3" fmla="*/ 64 h 400"/>
                <a:gd name="T4" fmla="*/ 0 w 150"/>
                <a:gd name="T5" fmla="*/ 96 h 400"/>
                <a:gd name="T6" fmla="*/ 2 w 150"/>
                <a:gd name="T7" fmla="*/ 130 h 400"/>
                <a:gd name="T8" fmla="*/ 6 w 150"/>
                <a:gd name="T9" fmla="*/ 164 h 400"/>
                <a:gd name="T10" fmla="*/ 14 w 150"/>
                <a:gd name="T11" fmla="*/ 196 h 400"/>
                <a:gd name="T12" fmla="*/ 24 w 150"/>
                <a:gd name="T13" fmla="*/ 228 h 400"/>
                <a:gd name="T14" fmla="*/ 34 w 150"/>
                <a:gd name="T15" fmla="*/ 260 h 400"/>
                <a:gd name="T16" fmla="*/ 58 w 150"/>
                <a:gd name="T17" fmla="*/ 320 h 400"/>
                <a:gd name="T18" fmla="*/ 58 w 150"/>
                <a:gd name="T19" fmla="*/ 320 h 400"/>
                <a:gd name="T20" fmla="*/ 70 w 150"/>
                <a:gd name="T21" fmla="*/ 348 h 400"/>
                <a:gd name="T22" fmla="*/ 86 w 150"/>
                <a:gd name="T23" fmla="*/ 370 h 400"/>
                <a:gd name="T24" fmla="*/ 100 w 150"/>
                <a:gd name="T25" fmla="*/ 388 h 400"/>
                <a:gd name="T26" fmla="*/ 108 w 150"/>
                <a:gd name="T27" fmla="*/ 394 h 400"/>
                <a:gd name="T28" fmla="*/ 116 w 150"/>
                <a:gd name="T29" fmla="*/ 398 h 400"/>
                <a:gd name="T30" fmla="*/ 122 w 150"/>
                <a:gd name="T31" fmla="*/ 400 h 400"/>
                <a:gd name="T32" fmla="*/ 128 w 150"/>
                <a:gd name="T33" fmla="*/ 400 h 400"/>
                <a:gd name="T34" fmla="*/ 134 w 150"/>
                <a:gd name="T35" fmla="*/ 396 h 400"/>
                <a:gd name="T36" fmla="*/ 140 w 150"/>
                <a:gd name="T37" fmla="*/ 390 h 400"/>
                <a:gd name="T38" fmla="*/ 144 w 150"/>
                <a:gd name="T39" fmla="*/ 380 h 400"/>
                <a:gd name="T40" fmla="*/ 146 w 150"/>
                <a:gd name="T41" fmla="*/ 366 h 400"/>
                <a:gd name="T42" fmla="*/ 148 w 150"/>
                <a:gd name="T43" fmla="*/ 350 h 400"/>
                <a:gd name="T44" fmla="*/ 150 w 150"/>
                <a:gd name="T45" fmla="*/ 328 h 400"/>
                <a:gd name="T46" fmla="*/ 150 w 150"/>
                <a:gd name="T47" fmla="*/ 328 h 400"/>
                <a:gd name="T48" fmla="*/ 148 w 150"/>
                <a:gd name="T49" fmla="*/ 300 h 400"/>
                <a:gd name="T50" fmla="*/ 144 w 150"/>
                <a:gd name="T51" fmla="*/ 270 h 400"/>
                <a:gd name="T52" fmla="*/ 138 w 150"/>
                <a:gd name="T53" fmla="*/ 242 h 400"/>
                <a:gd name="T54" fmla="*/ 132 w 150"/>
                <a:gd name="T55" fmla="*/ 212 h 400"/>
                <a:gd name="T56" fmla="*/ 116 w 150"/>
                <a:gd name="T57" fmla="*/ 152 h 400"/>
                <a:gd name="T58" fmla="*/ 110 w 150"/>
                <a:gd name="T59" fmla="*/ 122 h 400"/>
                <a:gd name="T60" fmla="*/ 104 w 150"/>
                <a:gd name="T61" fmla="*/ 94 h 400"/>
                <a:gd name="T62" fmla="*/ 104 w 150"/>
                <a:gd name="T63" fmla="*/ 94 h 400"/>
                <a:gd name="T64" fmla="*/ 102 w 150"/>
                <a:gd name="T65" fmla="*/ 64 h 400"/>
                <a:gd name="T66" fmla="*/ 100 w 150"/>
                <a:gd name="T67" fmla="*/ 48 h 400"/>
                <a:gd name="T68" fmla="*/ 96 w 150"/>
                <a:gd name="T69" fmla="*/ 34 h 400"/>
                <a:gd name="T70" fmla="*/ 92 w 150"/>
                <a:gd name="T71" fmla="*/ 20 h 400"/>
                <a:gd name="T72" fmla="*/ 88 w 150"/>
                <a:gd name="T73" fmla="*/ 14 h 400"/>
                <a:gd name="T74" fmla="*/ 84 w 150"/>
                <a:gd name="T75" fmla="*/ 8 h 400"/>
                <a:gd name="T76" fmla="*/ 78 w 150"/>
                <a:gd name="T77" fmla="*/ 4 h 400"/>
                <a:gd name="T78" fmla="*/ 72 w 150"/>
                <a:gd name="T79" fmla="*/ 2 h 400"/>
                <a:gd name="T80" fmla="*/ 64 w 150"/>
                <a:gd name="T81" fmla="*/ 0 h 400"/>
                <a:gd name="T82" fmla="*/ 56 w 150"/>
                <a:gd name="T83" fmla="*/ 0 h 400"/>
                <a:gd name="T84" fmla="*/ 56 w 150"/>
                <a:gd name="T85" fmla="*/ 0 h 400"/>
                <a:gd name="T86" fmla="*/ 44 w 150"/>
                <a:gd name="T87" fmla="*/ 4 h 400"/>
                <a:gd name="T88" fmla="*/ 34 w 150"/>
                <a:gd name="T89" fmla="*/ 10 h 400"/>
                <a:gd name="T90" fmla="*/ 24 w 150"/>
                <a:gd name="T91" fmla="*/ 20 h 400"/>
                <a:gd name="T92" fmla="*/ 16 w 150"/>
                <a:gd name="T93" fmla="*/ 30 h 400"/>
                <a:gd name="T94" fmla="*/ 4 w 150"/>
                <a:gd name="T95" fmla="*/ 48 h 400"/>
                <a:gd name="T96" fmla="*/ 2 w 150"/>
                <a:gd name="T97" fmla="*/ 56 h 400"/>
                <a:gd name="T98" fmla="*/ 2 w 150"/>
                <a:gd name="T99" fmla="*/ 6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400">
                  <a:moveTo>
                    <a:pt x="2" y="64"/>
                  </a:moveTo>
                  <a:lnTo>
                    <a:pt x="2" y="64"/>
                  </a:lnTo>
                  <a:lnTo>
                    <a:pt x="0" y="96"/>
                  </a:lnTo>
                  <a:lnTo>
                    <a:pt x="2" y="130"/>
                  </a:lnTo>
                  <a:lnTo>
                    <a:pt x="6" y="164"/>
                  </a:lnTo>
                  <a:lnTo>
                    <a:pt x="14" y="196"/>
                  </a:lnTo>
                  <a:lnTo>
                    <a:pt x="24" y="228"/>
                  </a:lnTo>
                  <a:lnTo>
                    <a:pt x="34" y="260"/>
                  </a:lnTo>
                  <a:lnTo>
                    <a:pt x="58" y="320"/>
                  </a:lnTo>
                  <a:lnTo>
                    <a:pt x="58" y="320"/>
                  </a:lnTo>
                  <a:lnTo>
                    <a:pt x="70" y="348"/>
                  </a:lnTo>
                  <a:lnTo>
                    <a:pt x="86" y="370"/>
                  </a:lnTo>
                  <a:lnTo>
                    <a:pt x="100" y="388"/>
                  </a:lnTo>
                  <a:lnTo>
                    <a:pt x="108" y="394"/>
                  </a:lnTo>
                  <a:lnTo>
                    <a:pt x="116" y="398"/>
                  </a:lnTo>
                  <a:lnTo>
                    <a:pt x="122" y="400"/>
                  </a:lnTo>
                  <a:lnTo>
                    <a:pt x="128" y="400"/>
                  </a:lnTo>
                  <a:lnTo>
                    <a:pt x="134" y="396"/>
                  </a:lnTo>
                  <a:lnTo>
                    <a:pt x="140" y="390"/>
                  </a:lnTo>
                  <a:lnTo>
                    <a:pt x="144" y="380"/>
                  </a:lnTo>
                  <a:lnTo>
                    <a:pt x="146" y="366"/>
                  </a:lnTo>
                  <a:lnTo>
                    <a:pt x="148" y="350"/>
                  </a:lnTo>
                  <a:lnTo>
                    <a:pt x="150" y="328"/>
                  </a:lnTo>
                  <a:lnTo>
                    <a:pt x="150" y="328"/>
                  </a:lnTo>
                  <a:lnTo>
                    <a:pt x="148" y="300"/>
                  </a:lnTo>
                  <a:lnTo>
                    <a:pt x="144" y="270"/>
                  </a:lnTo>
                  <a:lnTo>
                    <a:pt x="138" y="242"/>
                  </a:lnTo>
                  <a:lnTo>
                    <a:pt x="132" y="212"/>
                  </a:lnTo>
                  <a:lnTo>
                    <a:pt x="116" y="152"/>
                  </a:lnTo>
                  <a:lnTo>
                    <a:pt x="110" y="122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2" y="64"/>
                  </a:lnTo>
                  <a:lnTo>
                    <a:pt x="100" y="48"/>
                  </a:lnTo>
                  <a:lnTo>
                    <a:pt x="96" y="34"/>
                  </a:lnTo>
                  <a:lnTo>
                    <a:pt x="92" y="20"/>
                  </a:lnTo>
                  <a:lnTo>
                    <a:pt x="88" y="14"/>
                  </a:lnTo>
                  <a:lnTo>
                    <a:pt x="84" y="8"/>
                  </a:lnTo>
                  <a:lnTo>
                    <a:pt x="78" y="4"/>
                  </a:lnTo>
                  <a:lnTo>
                    <a:pt x="72" y="2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44" y="4"/>
                  </a:lnTo>
                  <a:lnTo>
                    <a:pt x="34" y="10"/>
                  </a:lnTo>
                  <a:lnTo>
                    <a:pt x="24" y="20"/>
                  </a:lnTo>
                  <a:lnTo>
                    <a:pt x="16" y="30"/>
                  </a:lnTo>
                  <a:lnTo>
                    <a:pt x="4" y="48"/>
                  </a:lnTo>
                  <a:lnTo>
                    <a:pt x="2" y="56"/>
                  </a:lnTo>
                  <a:lnTo>
                    <a:pt x="2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271"/>
            <p:cNvSpPr>
              <a:spLocks/>
            </p:cNvSpPr>
            <p:nvPr userDrawn="1"/>
          </p:nvSpPr>
          <p:spPr bwMode="auto">
            <a:xfrm>
              <a:off x="5017" y="-2560"/>
              <a:ext cx="150" cy="400"/>
            </a:xfrm>
            <a:custGeom>
              <a:avLst/>
              <a:gdLst>
                <a:gd name="T0" fmla="*/ 2 w 150"/>
                <a:gd name="T1" fmla="*/ 64 h 400"/>
                <a:gd name="T2" fmla="*/ 2 w 150"/>
                <a:gd name="T3" fmla="*/ 64 h 400"/>
                <a:gd name="T4" fmla="*/ 0 w 150"/>
                <a:gd name="T5" fmla="*/ 96 h 400"/>
                <a:gd name="T6" fmla="*/ 2 w 150"/>
                <a:gd name="T7" fmla="*/ 130 h 400"/>
                <a:gd name="T8" fmla="*/ 6 w 150"/>
                <a:gd name="T9" fmla="*/ 164 h 400"/>
                <a:gd name="T10" fmla="*/ 14 w 150"/>
                <a:gd name="T11" fmla="*/ 196 h 400"/>
                <a:gd name="T12" fmla="*/ 24 w 150"/>
                <a:gd name="T13" fmla="*/ 228 h 400"/>
                <a:gd name="T14" fmla="*/ 34 w 150"/>
                <a:gd name="T15" fmla="*/ 260 h 400"/>
                <a:gd name="T16" fmla="*/ 58 w 150"/>
                <a:gd name="T17" fmla="*/ 320 h 400"/>
                <a:gd name="T18" fmla="*/ 58 w 150"/>
                <a:gd name="T19" fmla="*/ 320 h 400"/>
                <a:gd name="T20" fmla="*/ 70 w 150"/>
                <a:gd name="T21" fmla="*/ 348 h 400"/>
                <a:gd name="T22" fmla="*/ 86 w 150"/>
                <a:gd name="T23" fmla="*/ 370 h 400"/>
                <a:gd name="T24" fmla="*/ 100 w 150"/>
                <a:gd name="T25" fmla="*/ 388 h 400"/>
                <a:gd name="T26" fmla="*/ 108 w 150"/>
                <a:gd name="T27" fmla="*/ 394 h 400"/>
                <a:gd name="T28" fmla="*/ 116 w 150"/>
                <a:gd name="T29" fmla="*/ 398 h 400"/>
                <a:gd name="T30" fmla="*/ 122 w 150"/>
                <a:gd name="T31" fmla="*/ 400 h 400"/>
                <a:gd name="T32" fmla="*/ 128 w 150"/>
                <a:gd name="T33" fmla="*/ 400 h 400"/>
                <a:gd name="T34" fmla="*/ 134 w 150"/>
                <a:gd name="T35" fmla="*/ 396 h 400"/>
                <a:gd name="T36" fmla="*/ 140 w 150"/>
                <a:gd name="T37" fmla="*/ 390 h 400"/>
                <a:gd name="T38" fmla="*/ 144 w 150"/>
                <a:gd name="T39" fmla="*/ 380 h 400"/>
                <a:gd name="T40" fmla="*/ 146 w 150"/>
                <a:gd name="T41" fmla="*/ 366 h 400"/>
                <a:gd name="T42" fmla="*/ 148 w 150"/>
                <a:gd name="T43" fmla="*/ 350 h 400"/>
                <a:gd name="T44" fmla="*/ 150 w 150"/>
                <a:gd name="T45" fmla="*/ 328 h 400"/>
                <a:gd name="T46" fmla="*/ 150 w 150"/>
                <a:gd name="T47" fmla="*/ 328 h 400"/>
                <a:gd name="T48" fmla="*/ 148 w 150"/>
                <a:gd name="T49" fmla="*/ 300 h 400"/>
                <a:gd name="T50" fmla="*/ 144 w 150"/>
                <a:gd name="T51" fmla="*/ 270 h 400"/>
                <a:gd name="T52" fmla="*/ 138 w 150"/>
                <a:gd name="T53" fmla="*/ 242 h 400"/>
                <a:gd name="T54" fmla="*/ 132 w 150"/>
                <a:gd name="T55" fmla="*/ 212 h 400"/>
                <a:gd name="T56" fmla="*/ 116 w 150"/>
                <a:gd name="T57" fmla="*/ 152 h 400"/>
                <a:gd name="T58" fmla="*/ 110 w 150"/>
                <a:gd name="T59" fmla="*/ 122 h 400"/>
                <a:gd name="T60" fmla="*/ 104 w 150"/>
                <a:gd name="T61" fmla="*/ 94 h 400"/>
                <a:gd name="T62" fmla="*/ 104 w 150"/>
                <a:gd name="T63" fmla="*/ 94 h 400"/>
                <a:gd name="T64" fmla="*/ 102 w 150"/>
                <a:gd name="T65" fmla="*/ 64 h 400"/>
                <a:gd name="T66" fmla="*/ 100 w 150"/>
                <a:gd name="T67" fmla="*/ 48 h 400"/>
                <a:gd name="T68" fmla="*/ 96 w 150"/>
                <a:gd name="T69" fmla="*/ 34 h 400"/>
                <a:gd name="T70" fmla="*/ 92 w 150"/>
                <a:gd name="T71" fmla="*/ 20 h 400"/>
                <a:gd name="T72" fmla="*/ 88 w 150"/>
                <a:gd name="T73" fmla="*/ 14 h 400"/>
                <a:gd name="T74" fmla="*/ 84 w 150"/>
                <a:gd name="T75" fmla="*/ 8 h 400"/>
                <a:gd name="T76" fmla="*/ 78 w 150"/>
                <a:gd name="T77" fmla="*/ 4 h 400"/>
                <a:gd name="T78" fmla="*/ 72 w 150"/>
                <a:gd name="T79" fmla="*/ 2 h 400"/>
                <a:gd name="T80" fmla="*/ 64 w 150"/>
                <a:gd name="T81" fmla="*/ 0 h 400"/>
                <a:gd name="T82" fmla="*/ 56 w 150"/>
                <a:gd name="T83" fmla="*/ 0 h 400"/>
                <a:gd name="T84" fmla="*/ 56 w 150"/>
                <a:gd name="T85" fmla="*/ 0 h 400"/>
                <a:gd name="T86" fmla="*/ 44 w 150"/>
                <a:gd name="T87" fmla="*/ 4 h 400"/>
                <a:gd name="T88" fmla="*/ 34 w 150"/>
                <a:gd name="T89" fmla="*/ 10 h 400"/>
                <a:gd name="T90" fmla="*/ 24 w 150"/>
                <a:gd name="T91" fmla="*/ 20 h 400"/>
                <a:gd name="T92" fmla="*/ 16 w 150"/>
                <a:gd name="T93" fmla="*/ 30 h 400"/>
                <a:gd name="T94" fmla="*/ 4 w 150"/>
                <a:gd name="T95" fmla="*/ 48 h 400"/>
                <a:gd name="T96" fmla="*/ 2 w 150"/>
                <a:gd name="T97" fmla="*/ 5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400">
                  <a:moveTo>
                    <a:pt x="2" y="64"/>
                  </a:moveTo>
                  <a:lnTo>
                    <a:pt x="2" y="64"/>
                  </a:lnTo>
                  <a:lnTo>
                    <a:pt x="0" y="96"/>
                  </a:lnTo>
                  <a:lnTo>
                    <a:pt x="2" y="130"/>
                  </a:lnTo>
                  <a:lnTo>
                    <a:pt x="6" y="164"/>
                  </a:lnTo>
                  <a:lnTo>
                    <a:pt x="14" y="196"/>
                  </a:lnTo>
                  <a:lnTo>
                    <a:pt x="24" y="228"/>
                  </a:lnTo>
                  <a:lnTo>
                    <a:pt x="34" y="260"/>
                  </a:lnTo>
                  <a:lnTo>
                    <a:pt x="58" y="320"/>
                  </a:lnTo>
                  <a:lnTo>
                    <a:pt x="58" y="320"/>
                  </a:lnTo>
                  <a:lnTo>
                    <a:pt x="70" y="348"/>
                  </a:lnTo>
                  <a:lnTo>
                    <a:pt x="86" y="370"/>
                  </a:lnTo>
                  <a:lnTo>
                    <a:pt x="100" y="388"/>
                  </a:lnTo>
                  <a:lnTo>
                    <a:pt x="108" y="394"/>
                  </a:lnTo>
                  <a:lnTo>
                    <a:pt x="116" y="398"/>
                  </a:lnTo>
                  <a:lnTo>
                    <a:pt x="122" y="400"/>
                  </a:lnTo>
                  <a:lnTo>
                    <a:pt x="128" y="400"/>
                  </a:lnTo>
                  <a:lnTo>
                    <a:pt x="134" y="396"/>
                  </a:lnTo>
                  <a:lnTo>
                    <a:pt x="140" y="390"/>
                  </a:lnTo>
                  <a:lnTo>
                    <a:pt x="144" y="380"/>
                  </a:lnTo>
                  <a:lnTo>
                    <a:pt x="146" y="366"/>
                  </a:lnTo>
                  <a:lnTo>
                    <a:pt x="148" y="350"/>
                  </a:lnTo>
                  <a:lnTo>
                    <a:pt x="150" y="328"/>
                  </a:lnTo>
                  <a:lnTo>
                    <a:pt x="150" y="328"/>
                  </a:lnTo>
                  <a:lnTo>
                    <a:pt x="148" y="300"/>
                  </a:lnTo>
                  <a:lnTo>
                    <a:pt x="144" y="270"/>
                  </a:lnTo>
                  <a:lnTo>
                    <a:pt x="138" y="242"/>
                  </a:lnTo>
                  <a:lnTo>
                    <a:pt x="132" y="212"/>
                  </a:lnTo>
                  <a:lnTo>
                    <a:pt x="116" y="152"/>
                  </a:lnTo>
                  <a:lnTo>
                    <a:pt x="110" y="122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2" y="64"/>
                  </a:lnTo>
                  <a:lnTo>
                    <a:pt x="100" y="48"/>
                  </a:lnTo>
                  <a:lnTo>
                    <a:pt x="96" y="34"/>
                  </a:lnTo>
                  <a:lnTo>
                    <a:pt x="92" y="20"/>
                  </a:lnTo>
                  <a:lnTo>
                    <a:pt x="88" y="14"/>
                  </a:lnTo>
                  <a:lnTo>
                    <a:pt x="84" y="8"/>
                  </a:lnTo>
                  <a:lnTo>
                    <a:pt x="78" y="4"/>
                  </a:lnTo>
                  <a:lnTo>
                    <a:pt x="72" y="2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44" y="4"/>
                  </a:lnTo>
                  <a:lnTo>
                    <a:pt x="34" y="10"/>
                  </a:lnTo>
                  <a:lnTo>
                    <a:pt x="24" y="20"/>
                  </a:lnTo>
                  <a:lnTo>
                    <a:pt x="16" y="30"/>
                  </a:lnTo>
                  <a:lnTo>
                    <a:pt x="4" y="48"/>
                  </a:lnTo>
                  <a:lnTo>
                    <a:pt x="2" y="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272"/>
            <p:cNvSpPr>
              <a:spLocks/>
            </p:cNvSpPr>
            <p:nvPr userDrawn="1"/>
          </p:nvSpPr>
          <p:spPr bwMode="auto">
            <a:xfrm>
              <a:off x="4799" y="-3088"/>
              <a:ext cx="162" cy="310"/>
            </a:xfrm>
            <a:custGeom>
              <a:avLst/>
              <a:gdLst>
                <a:gd name="T0" fmla="*/ 8 w 162"/>
                <a:gd name="T1" fmla="*/ 108 h 310"/>
                <a:gd name="T2" fmla="*/ 8 w 162"/>
                <a:gd name="T3" fmla="*/ 108 h 310"/>
                <a:gd name="T4" fmla="*/ 10 w 162"/>
                <a:gd name="T5" fmla="*/ 124 h 310"/>
                <a:gd name="T6" fmla="*/ 14 w 162"/>
                <a:gd name="T7" fmla="*/ 138 h 310"/>
                <a:gd name="T8" fmla="*/ 24 w 162"/>
                <a:gd name="T9" fmla="*/ 168 h 310"/>
                <a:gd name="T10" fmla="*/ 38 w 162"/>
                <a:gd name="T11" fmla="*/ 198 h 310"/>
                <a:gd name="T12" fmla="*/ 56 w 162"/>
                <a:gd name="T13" fmla="*/ 226 h 310"/>
                <a:gd name="T14" fmla="*/ 76 w 162"/>
                <a:gd name="T15" fmla="*/ 252 h 310"/>
                <a:gd name="T16" fmla="*/ 98 w 162"/>
                <a:gd name="T17" fmla="*/ 274 h 310"/>
                <a:gd name="T18" fmla="*/ 124 w 162"/>
                <a:gd name="T19" fmla="*/ 294 h 310"/>
                <a:gd name="T20" fmla="*/ 148 w 162"/>
                <a:gd name="T21" fmla="*/ 310 h 310"/>
                <a:gd name="T22" fmla="*/ 148 w 162"/>
                <a:gd name="T23" fmla="*/ 310 h 310"/>
                <a:gd name="T24" fmla="*/ 154 w 162"/>
                <a:gd name="T25" fmla="*/ 302 h 310"/>
                <a:gd name="T26" fmla="*/ 158 w 162"/>
                <a:gd name="T27" fmla="*/ 294 h 310"/>
                <a:gd name="T28" fmla="*/ 162 w 162"/>
                <a:gd name="T29" fmla="*/ 274 h 310"/>
                <a:gd name="T30" fmla="*/ 162 w 162"/>
                <a:gd name="T31" fmla="*/ 256 h 310"/>
                <a:gd name="T32" fmla="*/ 160 w 162"/>
                <a:gd name="T33" fmla="*/ 236 h 310"/>
                <a:gd name="T34" fmla="*/ 154 w 162"/>
                <a:gd name="T35" fmla="*/ 214 h 310"/>
                <a:gd name="T36" fmla="*/ 146 w 162"/>
                <a:gd name="T37" fmla="*/ 192 h 310"/>
                <a:gd name="T38" fmla="*/ 134 w 162"/>
                <a:gd name="T39" fmla="*/ 172 h 310"/>
                <a:gd name="T40" fmla="*/ 122 w 162"/>
                <a:gd name="T41" fmla="*/ 150 h 310"/>
                <a:gd name="T42" fmla="*/ 94 w 162"/>
                <a:gd name="T43" fmla="*/ 106 h 310"/>
                <a:gd name="T44" fmla="*/ 66 w 162"/>
                <a:gd name="T45" fmla="*/ 66 h 310"/>
                <a:gd name="T46" fmla="*/ 38 w 162"/>
                <a:gd name="T47" fmla="*/ 30 h 310"/>
                <a:gd name="T48" fmla="*/ 18 w 162"/>
                <a:gd name="T49" fmla="*/ 0 h 310"/>
                <a:gd name="T50" fmla="*/ 18 w 162"/>
                <a:gd name="T51" fmla="*/ 0 h 310"/>
                <a:gd name="T52" fmla="*/ 12 w 162"/>
                <a:gd name="T53" fmla="*/ 14 h 310"/>
                <a:gd name="T54" fmla="*/ 6 w 162"/>
                <a:gd name="T55" fmla="*/ 28 h 310"/>
                <a:gd name="T56" fmla="*/ 2 w 162"/>
                <a:gd name="T57" fmla="*/ 42 h 310"/>
                <a:gd name="T58" fmla="*/ 0 w 162"/>
                <a:gd name="T59" fmla="*/ 58 h 310"/>
                <a:gd name="T60" fmla="*/ 0 w 162"/>
                <a:gd name="T61" fmla="*/ 72 h 310"/>
                <a:gd name="T62" fmla="*/ 2 w 162"/>
                <a:gd name="T63" fmla="*/ 86 h 310"/>
                <a:gd name="T64" fmla="*/ 4 w 162"/>
                <a:gd name="T65" fmla="*/ 102 h 310"/>
                <a:gd name="T66" fmla="*/ 8 w 162"/>
                <a:gd name="T67" fmla="*/ 116 h 310"/>
                <a:gd name="T68" fmla="*/ 8 w 162"/>
                <a:gd name="T69" fmla="*/ 10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2" h="310">
                  <a:moveTo>
                    <a:pt x="8" y="108"/>
                  </a:moveTo>
                  <a:lnTo>
                    <a:pt x="8" y="108"/>
                  </a:lnTo>
                  <a:lnTo>
                    <a:pt x="10" y="124"/>
                  </a:lnTo>
                  <a:lnTo>
                    <a:pt x="14" y="138"/>
                  </a:lnTo>
                  <a:lnTo>
                    <a:pt x="24" y="168"/>
                  </a:lnTo>
                  <a:lnTo>
                    <a:pt x="38" y="198"/>
                  </a:lnTo>
                  <a:lnTo>
                    <a:pt x="56" y="226"/>
                  </a:lnTo>
                  <a:lnTo>
                    <a:pt x="76" y="252"/>
                  </a:lnTo>
                  <a:lnTo>
                    <a:pt x="98" y="274"/>
                  </a:lnTo>
                  <a:lnTo>
                    <a:pt x="124" y="294"/>
                  </a:lnTo>
                  <a:lnTo>
                    <a:pt x="148" y="310"/>
                  </a:lnTo>
                  <a:lnTo>
                    <a:pt x="148" y="310"/>
                  </a:lnTo>
                  <a:lnTo>
                    <a:pt x="154" y="302"/>
                  </a:lnTo>
                  <a:lnTo>
                    <a:pt x="158" y="294"/>
                  </a:lnTo>
                  <a:lnTo>
                    <a:pt x="162" y="274"/>
                  </a:lnTo>
                  <a:lnTo>
                    <a:pt x="162" y="256"/>
                  </a:lnTo>
                  <a:lnTo>
                    <a:pt x="160" y="236"/>
                  </a:lnTo>
                  <a:lnTo>
                    <a:pt x="154" y="214"/>
                  </a:lnTo>
                  <a:lnTo>
                    <a:pt x="146" y="192"/>
                  </a:lnTo>
                  <a:lnTo>
                    <a:pt x="134" y="172"/>
                  </a:lnTo>
                  <a:lnTo>
                    <a:pt x="122" y="150"/>
                  </a:lnTo>
                  <a:lnTo>
                    <a:pt x="94" y="106"/>
                  </a:lnTo>
                  <a:lnTo>
                    <a:pt x="66" y="66"/>
                  </a:lnTo>
                  <a:lnTo>
                    <a:pt x="38" y="3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14"/>
                  </a:lnTo>
                  <a:lnTo>
                    <a:pt x="6" y="28"/>
                  </a:lnTo>
                  <a:lnTo>
                    <a:pt x="2" y="42"/>
                  </a:lnTo>
                  <a:lnTo>
                    <a:pt x="0" y="58"/>
                  </a:lnTo>
                  <a:lnTo>
                    <a:pt x="0" y="72"/>
                  </a:lnTo>
                  <a:lnTo>
                    <a:pt x="2" y="86"/>
                  </a:lnTo>
                  <a:lnTo>
                    <a:pt x="4" y="102"/>
                  </a:lnTo>
                  <a:lnTo>
                    <a:pt x="8" y="116"/>
                  </a:lnTo>
                  <a:lnTo>
                    <a:pt x="8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273"/>
            <p:cNvSpPr>
              <a:spLocks/>
            </p:cNvSpPr>
            <p:nvPr userDrawn="1"/>
          </p:nvSpPr>
          <p:spPr bwMode="auto">
            <a:xfrm>
              <a:off x="4799" y="-3088"/>
              <a:ext cx="162" cy="310"/>
            </a:xfrm>
            <a:custGeom>
              <a:avLst/>
              <a:gdLst>
                <a:gd name="T0" fmla="*/ 8 w 162"/>
                <a:gd name="T1" fmla="*/ 108 h 310"/>
                <a:gd name="T2" fmla="*/ 8 w 162"/>
                <a:gd name="T3" fmla="*/ 108 h 310"/>
                <a:gd name="T4" fmla="*/ 10 w 162"/>
                <a:gd name="T5" fmla="*/ 124 h 310"/>
                <a:gd name="T6" fmla="*/ 14 w 162"/>
                <a:gd name="T7" fmla="*/ 138 h 310"/>
                <a:gd name="T8" fmla="*/ 24 w 162"/>
                <a:gd name="T9" fmla="*/ 168 h 310"/>
                <a:gd name="T10" fmla="*/ 38 w 162"/>
                <a:gd name="T11" fmla="*/ 198 h 310"/>
                <a:gd name="T12" fmla="*/ 56 w 162"/>
                <a:gd name="T13" fmla="*/ 226 h 310"/>
                <a:gd name="T14" fmla="*/ 76 w 162"/>
                <a:gd name="T15" fmla="*/ 252 h 310"/>
                <a:gd name="T16" fmla="*/ 98 w 162"/>
                <a:gd name="T17" fmla="*/ 274 h 310"/>
                <a:gd name="T18" fmla="*/ 124 w 162"/>
                <a:gd name="T19" fmla="*/ 294 h 310"/>
                <a:gd name="T20" fmla="*/ 148 w 162"/>
                <a:gd name="T21" fmla="*/ 310 h 310"/>
                <a:gd name="T22" fmla="*/ 148 w 162"/>
                <a:gd name="T23" fmla="*/ 310 h 310"/>
                <a:gd name="T24" fmla="*/ 154 w 162"/>
                <a:gd name="T25" fmla="*/ 302 h 310"/>
                <a:gd name="T26" fmla="*/ 158 w 162"/>
                <a:gd name="T27" fmla="*/ 294 h 310"/>
                <a:gd name="T28" fmla="*/ 162 w 162"/>
                <a:gd name="T29" fmla="*/ 274 h 310"/>
                <a:gd name="T30" fmla="*/ 162 w 162"/>
                <a:gd name="T31" fmla="*/ 256 h 310"/>
                <a:gd name="T32" fmla="*/ 160 w 162"/>
                <a:gd name="T33" fmla="*/ 236 h 310"/>
                <a:gd name="T34" fmla="*/ 154 w 162"/>
                <a:gd name="T35" fmla="*/ 214 h 310"/>
                <a:gd name="T36" fmla="*/ 146 w 162"/>
                <a:gd name="T37" fmla="*/ 192 h 310"/>
                <a:gd name="T38" fmla="*/ 134 w 162"/>
                <a:gd name="T39" fmla="*/ 172 h 310"/>
                <a:gd name="T40" fmla="*/ 122 w 162"/>
                <a:gd name="T41" fmla="*/ 150 h 310"/>
                <a:gd name="T42" fmla="*/ 94 w 162"/>
                <a:gd name="T43" fmla="*/ 106 h 310"/>
                <a:gd name="T44" fmla="*/ 66 w 162"/>
                <a:gd name="T45" fmla="*/ 66 h 310"/>
                <a:gd name="T46" fmla="*/ 38 w 162"/>
                <a:gd name="T47" fmla="*/ 30 h 310"/>
                <a:gd name="T48" fmla="*/ 18 w 162"/>
                <a:gd name="T49" fmla="*/ 0 h 310"/>
                <a:gd name="T50" fmla="*/ 18 w 162"/>
                <a:gd name="T51" fmla="*/ 0 h 310"/>
                <a:gd name="T52" fmla="*/ 12 w 162"/>
                <a:gd name="T53" fmla="*/ 14 h 310"/>
                <a:gd name="T54" fmla="*/ 6 w 162"/>
                <a:gd name="T55" fmla="*/ 28 h 310"/>
                <a:gd name="T56" fmla="*/ 2 w 162"/>
                <a:gd name="T57" fmla="*/ 42 h 310"/>
                <a:gd name="T58" fmla="*/ 0 w 162"/>
                <a:gd name="T59" fmla="*/ 58 h 310"/>
                <a:gd name="T60" fmla="*/ 0 w 162"/>
                <a:gd name="T61" fmla="*/ 72 h 310"/>
                <a:gd name="T62" fmla="*/ 2 w 162"/>
                <a:gd name="T63" fmla="*/ 86 h 310"/>
                <a:gd name="T64" fmla="*/ 4 w 162"/>
                <a:gd name="T65" fmla="*/ 102 h 310"/>
                <a:gd name="T66" fmla="*/ 8 w 162"/>
                <a:gd name="T67" fmla="*/ 11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2" h="310">
                  <a:moveTo>
                    <a:pt x="8" y="108"/>
                  </a:moveTo>
                  <a:lnTo>
                    <a:pt x="8" y="108"/>
                  </a:lnTo>
                  <a:lnTo>
                    <a:pt x="10" y="124"/>
                  </a:lnTo>
                  <a:lnTo>
                    <a:pt x="14" y="138"/>
                  </a:lnTo>
                  <a:lnTo>
                    <a:pt x="24" y="168"/>
                  </a:lnTo>
                  <a:lnTo>
                    <a:pt x="38" y="198"/>
                  </a:lnTo>
                  <a:lnTo>
                    <a:pt x="56" y="226"/>
                  </a:lnTo>
                  <a:lnTo>
                    <a:pt x="76" y="252"/>
                  </a:lnTo>
                  <a:lnTo>
                    <a:pt x="98" y="274"/>
                  </a:lnTo>
                  <a:lnTo>
                    <a:pt x="124" y="294"/>
                  </a:lnTo>
                  <a:lnTo>
                    <a:pt x="148" y="310"/>
                  </a:lnTo>
                  <a:lnTo>
                    <a:pt x="148" y="310"/>
                  </a:lnTo>
                  <a:lnTo>
                    <a:pt x="154" y="302"/>
                  </a:lnTo>
                  <a:lnTo>
                    <a:pt x="158" y="294"/>
                  </a:lnTo>
                  <a:lnTo>
                    <a:pt x="162" y="274"/>
                  </a:lnTo>
                  <a:lnTo>
                    <a:pt x="162" y="256"/>
                  </a:lnTo>
                  <a:lnTo>
                    <a:pt x="160" y="236"/>
                  </a:lnTo>
                  <a:lnTo>
                    <a:pt x="154" y="214"/>
                  </a:lnTo>
                  <a:lnTo>
                    <a:pt x="146" y="192"/>
                  </a:lnTo>
                  <a:lnTo>
                    <a:pt x="134" y="172"/>
                  </a:lnTo>
                  <a:lnTo>
                    <a:pt x="122" y="150"/>
                  </a:lnTo>
                  <a:lnTo>
                    <a:pt x="94" y="106"/>
                  </a:lnTo>
                  <a:lnTo>
                    <a:pt x="66" y="66"/>
                  </a:lnTo>
                  <a:lnTo>
                    <a:pt x="38" y="3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14"/>
                  </a:lnTo>
                  <a:lnTo>
                    <a:pt x="6" y="28"/>
                  </a:lnTo>
                  <a:lnTo>
                    <a:pt x="2" y="42"/>
                  </a:lnTo>
                  <a:lnTo>
                    <a:pt x="0" y="58"/>
                  </a:lnTo>
                  <a:lnTo>
                    <a:pt x="0" y="72"/>
                  </a:lnTo>
                  <a:lnTo>
                    <a:pt x="2" y="86"/>
                  </a:lnTo>
                  <a:lnTo>
                    <a:pt x="4" y="102"/>
                  </a:lnTo>
                  <a:lnTo>
                    <a:pt x="8" y="1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274"/>
            <p:cNvSpPr>
              <a:spLocks/>
            </p:cNvSpPr>
            <p:nvPr userDrawn="1"/>
          </p:nvSpPr>
          <p:spPr bwMode="auto">
            <a:xfrm>
              <a:off x="6055" y="-2582"/>
              <a:ext cx="144" cy="470"/>
            </a:xfrm>
            <a:custGeom>
              <a:avLst/>
              <a:gdLst>
                <a:gd name="T0" fmla="*/ 78 w 144"/>
                <a:gd name="T1" fmla="*/ 38 h 470"/>
                <a:gd name="T2" fmla="*/ 78 w 144"/>
                <a:gd name="T3" fmla="*/ 38 h 470"/>
                <a:gd name="T4" fmla="*/ 68 w 144"/>
                <a:gd name="T5" fmla="*/ 90 h 470"/>
                <a:gd name="T6" fmla="*/ 56 w 144"/>
                <a:gd name="T7" fmla="*/ 144 h 470"/>
                <a:gd name="T8" fmla="*/ 28 w 144"/>
                <a:gd name="T9" fmla="*/ 254 h 470"/>
                <a:gd name="T10" fmla="*/ 14 w 144"/>
                <a:gd name="T11" fmla="*/ 308 h 470"/>
                <a:gd name="T12" fmla="*/ 4 w 144"/>
                <a:gd name="T13" fmla="*/ 362 h 470"/>
                <a:gd name="T14" fmla="*/ 2 w 144"/>
                <a:gd name="T15" fmla="*/ 388 h 470"/>
                <a:gd name="T16" fmla="*/ 0 w 144"/>
                <a:gd name="T17" fmla="*/ 414 h 470"/>
                <a:gd name="T18" fmla="*/ 0 w 144"/>
                <a:gd name="T19" fmla="*/ 440 h 470"/>
                <a:gd name="T20" fmla="*/ 0 w 144"/>
                <a:gd name="T21" fmla="*/ 466 h 470"/>
                <a:gd name="T22" fmla="*/ 0 w 144"/>
                <a:gd name="T23" fmla="*/ 466 h 470"/>
                <a:gd name="T24" fmla="*/ 10 w 144"/>
                <a:gd name="T25" fmla="*/ 470 h 470"/>
                <a:gd name="T26" fmla="*/ 20 w 144"/>
                <a:gd name="T27" fmla="*/ 470 h 470"/>
                <a:gd name="T28" fmla="*/ 30 w 144"/>
                <a:gd name="T29" fmla="*/ 468 h 470"/>
                <a:gd name="T30" fmla="*/ 40 w 144"/>
                <a:gd name="T31" fmla="*/ 462 h 470"/>
                <a:gd name="T32" fmla="*/ 48 w 144"/>
                <a:gd name="T33" fmla="*/ 454 h 470"/>
                <a:gd name="T34" fmla="*/ 58 w 144"/>
                <a:gd name="T35" fmla="*/ 444 h 470"/>
                <a:gd name="T36" fmla="*/ 66 w 144"/>
                <a:gd name="T37" fmla="*/ 432 h 470"/>
                <a:gd name="T38" fmla="*/ 76 w 144"/>
                <a:gd name="T39" fmla="*/ 416 h 470"/>
                <a:gd name="T40" fmla="*/ 92 w 144"/>
                <a:gd name="T41" fmla="*/ 382 h 470"/>
                <a:gd name="T42" fmla="*/ 106 w 144"/>
                <a:gd name="T43" fmla="*/ 340 h 470"/>
                <a:gd name="T44" fmla="*/ 118 w 144"/>
                <a:gd name="T45" fmla="*/ 296 h 470"/>
                <a:gd name="T46" fmla="*/ 128 w 144"/>
                <a:gd name="T47" fmla="*/ 250 h 470"/>
                <a:gd name="T48" fmla="*/ 136 w 144"/>
                <a:gd name="T49" fmla="*/ 202 h 470"/>
                <a:gd name="T50" fmla="*/ 142 w 144"/>
                <a:gd name="T51" fmla="*/ 156 h 470"/>
                <a:gd name="T52" fmla="*/ 144 w 144"/>
                <a:gd name="T53" fmla="*/ 114 h 470"/>
                <a:gd name="T54" fmla="*/ 142 w 144"/>
                <a:gd name="T55" fmla="*/ 76 h 470"/>
                <a:gd name="T56" fmla="*/ 140 w 144"/>
                <a:gd name="T57" fmla="*/ 58 h 470"/>
                <a:gd name="T58" fmla="*/ 136 w 144"/>
                <a:gd name="T59" fmla="*/ 42 h 470"/>
                <a:gd name="T60" fmla="*/ 132 w 144"/>
                <a:gd name="T61" fmla="*/ 30 h 470"/>
                <a:gd name="T62" fmla="*/ 126 w 144"/>
                <a:gd name="T63" fmla="*/ 18 h 470"/>
                <a:gd name="T64" fmla="*/ 120 w 144"/>
                <a:gd name="T65" fmla="*/ 10 h 470"/>
                <a:gd name="T66" fmla="*/ 112 w 144"/>
                <a:gd name="T67" fmla="*/ 4 h 470"/>
                <a:gd name="T68" fmla="*/ 104 w 144"/>
                <a:gd name="T69" fmla="*/ 0 h 470"/>
                <a:gd name="T70" fmla="*/ 94 w 144"/>
                <a:gd name="T71" fmla="*/ 0 h 470"/>
                <a:gd name="T72" fmla="*/ 94 w 144"/>
                <a:gd name="T73" fmla="*/ 0 h 470"/>
                <a:gd name="T74" fmla="*/ 94 w 144"/>
                <a:gd name="T75" fmla="*/ 12 h 470"/>
                <a:gd name="T76" fmla="*/ 90 w 144"/>
                <a:gd name="T77" fmla="*/ 24 h 470"/>
                <a:gd name="T78" fmla="*/ 84 w 144"/>
                <a:gd name="T79" fmla="*/ 38 h 470"/>
                <a:gd name="T80" fmla="*/ 78 w 144"/>
                <a:gd name="T81" fmla="*/ 38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" h="470">
                  <a:moveTo>
                    <a:pt x="78" y="38"/>
                  </a:moveTo>
                  <a:lnTo>
                    <a:pt x="78" y="38"/>
                  </a:lnTo>
                  <a:lnTo>
                    <a:pt x="68" y="90"/>
                  </a:lnTo>
                  <a:lnTo>
                    <a:pt x="56" y="144"/>
                  </a:lnTo>
                  <a:lnTo>
                    <a:pt x="28" y="254"/>
                  </a:lnTo>
                  <a:lnTo>
                    <a:pt x="14" y="308"/>
                  </a:lnTo>
                  <a:lnTo>
                    <a:pt x="4" y="362"/>
                  </a:lnTo>
                  <a:lnTo>
                    <a:pt x="2" y="388"/>
                  </a:lnTo>
                  <a:lnTo>
                    <a:pt x="0" y="414"/>
                  </a:lnTo>
                  <a:lnTo>
                    <a:pt x="0" y="440"/>
                  </a:lnTo>
                  <a:lnTo>
                    <a:pt x="0" y="466"/>
                  </a:lnTo>
                  <a:lnTo>
                    <a:pt x="0" y="466"/>
                  </a:lnTo>
                  <a:lnTo>
                    <a:pt x="10" y="470"/>
                  </a:lnTo>
                  <a:lnTo>
                    <a:pt x="20" y="470"/>
                  </a:lnTo>
                  <a:lnTo>
                    <a:pt x="30" y="468"/>
                  </a:lnTo>
                  <a:lnTo>
                    <a:pt x="40" y="462"/>
                  </a:lnTo>
                  <a:lnTo>
                    <a:pt x="48" y="454"/>
                  </a:lnTo>
                  <a:lnTo>
                    <a:pt x="58" y="444"/>
                  </a:lnTo>
                  <a:lnTo>
                    <a:pt x="66" y="432"/>
                  </a:lnTo>
                  <a:lnTo>
                    <a:pt x="76" y="416"/>
                  </a:lnTo>
                  <a:lnTo>
                    <a:pt x="92" y="382"/>
                  </a:lnTo>
                  <a:lnTo>
                    <a:pt x="106" y="340"/>
                  </a:lnTo>
                  <a:lnTo>
                    <a:pt x="118" y="296"/>
                  </a:lnTo>
                  <a:lnTo>
                    <a:pt x="128" y="250"/>
                  </a:lnTo>
                  <a:lnTo>
                    <a:pt x="136" y="202"/>
                  </a:lnTo>
                  <a:lnTo>
                    <a:pt x="142" y="156"/>
                  </a:lnTo>
                  <a:lnTo>
                    <a:pt x="144" y="114"/>
                  </a:lnTo>
                  <a:lnTo>
                    <a:pt x="142" y="76"/>
                  </a:lnTo>
                  <a:lnTo>
                    <a:pt x="140" y="58"/>
                  </a:lnTo>
                  <a:lnTo>
                    <a:pt x="136" y="42"/>
                  </a:lnTo>
                  <a:lnTo>
                    <a:pt x="132" y="30"/>
                  </a:lnTo>
                  <a:lnTo>
                    <a:pt x="126" y="18"/>
                  </a:lnTo>
                  <a:lnTo>
                    <a:pt x="120" y="10"/>
                  </a:lnTo>
                  <a:lnTo>
                    <a:pt x="112" y="4"/>
                  </a:lnTo>
                  <a:lnTo>
                    <a:pt x="10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12"/>
                  </a:lnTo>
                  <a:lnTo>
                    <a:pt x="90" y="24"/>
                  </a:lnTo>
                  <a:lnTo>
                    <a:pt x="84" y="38"/>
                  </a:lnTo>
                  <a:lnTo>
                    <a:pt x="78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275"/>
            <p:cNvSpPr>
              <a:spLocks/>
            </p:cNvSpPr>
            <p:nvPr userDrawn="1"/>
          </p:nvSpPr>
          <p:spPr bwMode="auto">
            <a:xfrm>
              <a:off x="6055" y="-2582"/>
              <a:ext cx="144" cy="470"/>
            </a:xfrm>
            <a:custGeom>
              <a:avLst/>
              <a:gdLst>
                <a:gd name="T0" fmla="*/ 78 w 144"/>
                <a:gd name="T1" fmla="*/ 38 h 470"/>
                <a:gd name="T2" fmla="*/ 78 w 144"/>
                <a:gd name="T3" fmla="*/ 38 h 470"/>
                <a:gd name="T4" fmla="*/ 68 w 144"/>
                <a:gd name="T5" fmla="*/ 90 h 470"/>
                <a:gd name="T6" fmla="*/ 56 w 144"/>
                <a:gd name="T7" fmla="*/ 144 h 470"/>
                <a:gd name="T8" fmla="*/ 28 w 144"/>
                <a:gd name="T9" fmla="*/ 254 h 470"/>
                <a:gd name="T10" fmla="*/ 14 w 144"/>
                <a:gd name="T11" fmla="*/ 308 h 470"/>
                <a:gd name="T12" fmla="*/ 4 w 144"/>
                <a:gd name="T13" fmla="*/ 362 h 470"/>
                <a:gd name="T14" fmla="*/ 2 w 144"/>
                <a:gd name="T15" fmla="*/ 388 h 470"/>
                <a:gd name="T16" fmla="*/ 0 w 144"/>
                <a:gd name="T17" fmla="*/ 414 h 470"/>
                <a:gd name="T18" fmla="*/ 0 w 144"/>
                <a:gd name="T19" fmla="*/ 440 h 470"/>
                <a:gd name="T20" fmla="*/ 0 w 144"/>
                <a:gd name="T21" fmla="*/ 466 h 470"/>
                <a:gd name="T22" fmla="*/ 0 w 144"/>
                <a:gd name="T23" fmla="*/ 466 h 470"/>
                <a:gd name="T24" fmla="*/ 10 w 144"/>
                <a:gd name="T25" fmla="*/ 470 h 470"/>
                <a:gd name="T26" fmla="*/ 20 w 144"/>
                <a:gd name="T27" fmla="*/ 470 h 470"/>
                <a:gd name="T28" fmla="*/ 30 w 144"/>
                <a:gd name="T29" fmla="*/ 468 h 470"/>
                <a:gd name="T30" fmla="*/ 40 w 144"/>
                <a:gd name="T31" fmla="*/ 462 h 470"/>
                <a:gd name="T32" fmla="*/ 48 w 144"/>
                <a:gd name="T33" fmla="*/ 454 h 470"/>
                <a:gd name="T34" fmla="*/ 58 w 144"/>
                <a:gd name="T35" fmla="*/ 444 h 470"/>
                <a:gd name="T36" fmla="*/ 66 w 144"/>
                <a:gd name="T37" fmla="*/ 432 h 470"/>
                <a:gd name="T38" fmla="*/ 76 w 144"/>
                <a:gd name="T39" fmla="*/ 416 h 470"/>
                <a:gd name="T40" fmla="*/ 92 w 144"/>
                <a:gd name="T41" fmla="*/ 382 h 470"/>
                <a:gd name="T42" fmla="*/ 106 w 144"/>
                <a:gd name="T43" fmla="*/ 340 h 470"/>
                <a:gd name="T44" fmla="*/ 118 w 144"/>
                <a:gd name="T45" fmla="*/ 296 h 470"/>
                <a:gd name="T46" fmla="*/ 128 w 144"/>
                <a:gd name="T47" fmla="*/ 250 h 470"/>
                <a:gd name="T48" fmla="*/ 136 w 144"/>
                <a:gd name="T49" fmla="*/ 202 h 470"/>
                <a:gd name="T50" fmla="*/ 142 w 144"/>
                <a:gd name="T51" fmla="*/ 156 h 470"/>
                <a:gd name="T52" fmla="*/ 144 w 144"/>
                <a:gd name="T53" fmla="*/ 114 h 470"/>
                <a:gd name="T54" fmla="*/ 142 w 144"/>
                <a:gd name="T55" fmla="*/ 76 h 470"/>
                <a:gd name="T56" fmla="*/ 140 w 144"/>
                <a:gd name="T57" fmla="*/ 58 h 470"/>
                <a:gd name="T58" fmla="*/ 136 w 144"/>
                <a:gd name="T59" fmla="*/ 42 h 470"/>
                <a:gd name="T60" fmla="*/ 132 w 144"/>
                <a:gd name="T61" fmla="*/ 30 h 470"/>
                <a:gd name="T62" fmla="*/ 126 w 144"/>
                <a:gd name="T63" fmla="*/ 18 h 470"/>
                <a:gd name="T64" fmla="*/ 120 w 144"/>
                <a:gd name="T65" fmla="*/ 10 h 470"/>
                <a:gd name="T66" fmla="*/ 112 w 144"/>
                <a:gd name="T67" fmla="*/ 4 h 470"/>
                <a:gd name="T68" fmla="*/ 104 w 144"/>
                <a:gd name="T69" fmla="*/ 0 h 470"/>
                <a:gd name="T70" fmla="*/ 94 w 144"/>
                <a:gd name="T71" fmla="*/ 0 h 470"/>
                <a:gd name="T72" fmla="*/ 94 w 144"/>
                <a:gd name="T73" fmla="*/ 0 h 470"/>
                <a:gd name="T74" fmla="*/ 94 w 144"/>
                <a:gd name="T75" fmla="*/ 12 h 470"/>
                <a:gd name="T76" fmla="*/ 90 w 144"/>
                <a:gd name="T77" fmla="*/ 24 h 470"/>
                <a:gd name="T78" fmla="*/ 84 w 144"/>
                <a:gd name="T79" fmla="*/ 38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4" h="470">
                  <a:moveTo>
                    <a:pt x="78" y="38"/>
                  </a:moveTo>
                  <a:lnTo>
                    <a:pt x="78" y="38"/>
                  </a:lnTo>
                  <a:lnTo>
                    <a:pt x="68" y="90"/>
                  </a:lnTo>
                  <a:lnTo>
                    <a:pt x="56" y="144"/>
                  </a:lnTo>
                  <a:lnTo>
                    <a:pt x="28" y="254"/>
                  </a:lnTo>
                  <a:lnTo>
                    <a:pt x="14" y="308"/>
                  </a:lnTo>
                  <a:lnTo>
                    <a:pt x="4" y="362"/>
                  </a:lnTo>
                  <a:lnTo>
                    <a:pt x="2" y="388"/>
                  </a:lnTo>
                  <a:lnTo>
                    <a:pt x="0" y="414"/>
                  </a:lnTo>
                  <a:lnTo>
                    <a:pt x="0" y="440"/>
                  </a:lnTo>
                  <a:lnTo>
                    <a:pt x="0" y="466"/>
                  </a:lnTo>
                  <a:lnTo>
                    <a:pt x="0" y="466"/>
                  </a:lnTo>
                  <a:lnTo>
                    <a:pt x="10" y="470"/>
                  </a:lnTo>
                  <a:lnTo>
                    <a:pt x="20" y="470"/>
                  </a:lnTo>
                  <a:lnTo>
                    <a:pt x="30" y="468"/>
                  </a:lnTo>
                  <a:lnTo>
                    <a:pt x="40" y="462"/>
                  </a:lnTo>
                  <a:lnTo>
                    <a:pt x="48" y="454"/>
                  </a:lnTo>
                  <a:lnTo>
                    <a:pt x="58" y="444"/>
                  </a:lnTo>
                  <a:lnTo>
                    <a:pt x="66" y="432"/>
                  </a:lnTo>
                  <a:lnTo>
                    <a:pt x="76" y="416"/>
                  </a:lnTo>
                  <a:lnTo>
                    <a:pt x="92" y="382"/>
                  </a:lnTo>
                  <a:lnTo>
                    <a:pt x="106" y="340"/>
                  </a:lnTo>
                  <a:lnTo>
                    <a:pt x="118" y="296"/>
                  </a:lnTo>
                  <a:lnTo>
                    <a:pt x="128" y="250"/>
                  </a:lnTo>
                  <a:lnTo>
                    <a:pt x="136" y="202"/>
                  </a:lnTo>
                  <a:lnTo>
                    <a:pt x="142" y="156"/>
                  </a:lnTo>
                  <a:lnTo>
                    <a:pt x="144" y="114"/>
                  </a:lnTo>
                  <a:lnTo>
                    <a:pt x="142" y="76"/>
                  </a:lnTo>
                  <a:lnTo>
                    <a:pt x="140" y="58"/>
                  </a:lnTo>
                  <a:lnTo>
                    <a:pt x="136" y="42"/>
                  </a:lnTo>
                  <a:lnTo>
                    <a:pt x="132" y="30"/>
                  </a:lnTo>
                  <a:lnTo>
                    <a:pt x="126" y="18"/>
                  </a:lnTo>
                  <a:lnTo>
                    <a:pt x="120" y="10"/>
                  </a:lnTo>
                  <a:lnTo>
                    <a:pt x="112" y="4"/>
                  </a:lnTo>
                  <a:lnTo>
                    <a:pt x="10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12"/>
                  </a:lnTo>
                  <a:lnTo>
                    <a:pt x="90" y="24"/>
                  </a:lnTo>
                  <a:lnTo>
                    <a:pt x="84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276"/>
            <p:cNvSpPr>
              <a:spLocks/>
            </p:cNvSpPr>
            <p:nvPr userDrawn="1"/>
          </p:nvSpPr>
          <p:spPr bwMode="auto">
            <a:xfrm>
              <a:off x="6441" y="-2686"/>
              <a:ext cx="86" cy="484"/>
            </a:xfrm>
            <a:custGeom>
              <a:avLst/>
              <a:gdLst>
                <a:gd name="T0" fmla="*/ 18 w 86"/>
                <a:gd name="T1" fmla="*/ 2 h 484"/>
                <a:gd name="T2" fmla="*/ 18 w 86"/>
                <a:gd name="T3" fmla="*/ 2 h 484"/>
                <a:gd name="T4" fmla="*/ 12 w 86"/>
                <a:gd name="T5" fmla="*/ 44 h 484"/>
                <a:gd name="T6" fmla="*/ 6 w 86"/>
                <a:gd name="T7" fmla="*/ 108 h 484"/>
                <a:gd name="T8" fmla="*/ 0 w 86"/>
                <a:gd name="T9" fmla="*/ 186 h 484"/>
                <a:gd name="T10" fmla="*/ 0 w 86"/>
                <a:gd name="T11" fmla="*/ 228 h 484"/>
                <a:gd name="T12" fmla="*/ 0 w 86"/>
                <a:gd name="T13" fmla="*/ 268 h 484"/>
                <a:gd name="T14" fmla="*/ 2 w 86"/>
                <a:gd name="T15" fmla="*/ 310 h 484"/>
                <a:gd name="T16" fmla="*/ 4 w 86"/>
                <a:gd name="T17" fmla="*/ 348 h 484"/>
                <a:gd name="T18" fmla="*/ 10 w 86"/>
                <a:gd name="T19" fmla="*/ 384 h 484"/>
                <a:gd name="T20" fmla="*/ 16 w 86"/>
                <a:gd name="T21" fmla="*/ 416 h 484"/>
                <a:gd name="T22" fmla="*/ 26 w 86"/>
                <a:gd name="T23" fmla="*/ 444 h 484"/>
                <a:gd name="T24" fmla="*/ 32 w 86"/>
                <a:gd name="T25" fmla="*/ 454 h 484"/>
                <a:gd name="T26" fmla="*/ 38 w 86"/>
                <a:gd name="T27" fmla="*/ 464 h 484"/>
                <a:gd name="T28" fmla="*/ 46 w 86"/>
                <a:gd name="T29" fmla="*/ 472 h 484"/>
                <a:gd name="T30" fmla="*/ 54 w 86"/>
                <a:gd name="T31" fmla="*/ 478 h 484"/>
                <a:gd name="T32" fmla="*/ 62 w 86"/>
                <a:gd name="T33" fmla="*/ 482 h 484"/>
                <a:gd name="T34" fmla="*/ 72 w 86"/>
                <a:gd name="T35" fmla="*/ 484 h 484"/>
                <a:gd name="T36" fmla="*/ 72 w 86"/>
                <a:gd name="T37" fmla="*/ 484 h 484"/>
                <a:gd name="T38" fmla="*/ 78 w 86"/>
                <a:gd name="T39" fmla="*/ 468 h 484"/>
                <a:gd name="T40" fmla="*/ 82 w 86"/>
                <a:gd name="T41" fmla="*/ 452 h 484"/>
                <a:gd name="T42" fmla="*/ 84 w 86"/>
                <a:gd name="T43" fmla="*/ 438 h 484"/>
                <a:gd name="T44" fmla="*/ 86 w 86"/>
                <a:gd name="T45" fmla="*/ 422 h 484"/>
                <a:gd name="T46" fmla="*/ 86 w 86"/>
                <a:gd name="T47" fmla="*/ 390 h 484"/>
                <a:gd name="T48" fmla="*/ 82 w 86"/>
                <a:gd name="T49" fmla="*/ 358 h 484"/>
                <a:gd name="T50" fmla="*/ 72 w 86"/>
                <a:gd name="T51" fmla="*/ 294 h 484"/>
                <a:gd name="T52" fmla="*/ 68 w 86"/>
                <a:gd name="T53" fmla="*/ 262 h 484"/>
                <a:gd name="T54" fmla="*/ 64 w 86"/>
                <a:gd name="T55" fmla="*/ 228 h 484"/>
                <a:gd name="T56" fmla="*/ 64 w 86"/>
                <a:gd name="T57" fmla="*/ 228 h 484"/>
                <a:gd name="T58" fmla="*/ 64 w 86"/>
                <a:gd name="T59" fmla="*/ 204 h 484"/>
                <a:gd name="T60" fmla="*/ 66 w 86"/>
                <a:gd name="T61" fmla="*/ 170 h 484"/>
                <a:gd name="T62" fmla="*/ 68 w 86"/>
                <a:gd name="T63" fmla="*/ 128 h 484"/>
                <a:gd name="T64" fmla="*/ 66 w 86"/>
                <a:gd name="T65" fmla="*/ 86 h 484"/>
                <a:gd name="T66" fmla="*/ 62 w 86"/>
                <a:gd name="T67" fmla="*/ 48 h 484"/>
                <a:gd name="T68" fmla="*/ 58 w 86"/>
                <a:gd name="T69" fmla="*/ 32 h 484"/>
                <a:gd name="T70" fmla="*/ 54 w 86"/>
                <a:gd name="T71" fmla="*/ 18 h 484"/>
                <a:gd name="T72" fmla="*/ 48 w 86"/>
                <a:gd name="T73" fmla="*/ 8 h 484"/>
                <a:gd name="T74" fmla="*/ 40 w 86"/>
                <a:gd name="T75" fmla="*/ 2 h 484"/>
                <a:gd name="T76" fmla="*/ 36 w 86"/>
                <a:gd name="T77" fmla="*/ 0 h 484"/>
                <a:gd name="T78" fmla="*/ 30 w 86"/>
                <a:gd name="T79" fmla="*/ 0 h 484"/>
                <a:gd name="T80" fmla="*/ 18 w 86"/>
                <a:gd name="T81" fmla="*/ 2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484">
                  <a:moveTo>
                    <a:pt x="18" y="2"/>
                  </a:moveTo>
                  <a:lnTo>
                    <a:pt x="18" y="2"/>
                  </a:lnTo>
                  <a:lnTo>
                    <a:pt x="12" y="44"/>
                  </a:lnTo>
                  <a:lnTo>
                    <a:pt x="6" y="108"/>
                  </a:lnTo>
                  <a:lnTo>
                    <a:pt x="0" y="186"/>
                  </a:lnTo>
                  <a:lnTo>
                    <a:pt x="0" y="228"/>
                  </a:lnTo>
                  <a:lnTo>
                    <a:pt x="0" y="268"/>
                  </a:lnTo>
                  <a:lnTo>
                    <a:pt x="2" y="310"/>
                  </a:lnTo>
                  <a:lnTo>
                    <a:pt x="4" y="348"/>
                  </a:lnTo>
                  <a:lnTo>
                    <a:pt x="10" y="384"/>
                  </a:lnTo>
                  <a:lnTo>
                    <a:pt x="16" y="416"/>
                  </a:lnTo>
                  <a:lnTo>
                    <a:pt x="26" y="444"/>
                  </a:lnTo>
                  <a:lnTo>
                    <a:pt x="32" y="454"/>
                  </a:lnTo>
                  <a:lnTo>
                    <a:pt x="38" y="464"/>
                  </a:lnTo>
                  <a:lnTo>
                    <a:pt x="46" y="472"/>
                  </a:lnTo>
                  <a:lnTo>
                    <a:pt x="54" y="478"/>
                  </a:lnTo>
                  <a:lnTo>
                    <a:pt x="62" y="482"/>
                  </a:lnTo>
                  <a:lnTo>
                    <a:pt x="72" y="484"/>
                  </a:lnTo>
                  <a:lnTo>
                    <a:pt x="72" y="484"/>
                  </a:lnTo>
                  <a:lnTo>
                    <a:pt x="78" y="468"/>
                  </a:lnTo>
                  <a:lnTo>
                    <a:pt x="82" y="452"/>
                  </a:lnTo>
                  <a:lnTo>
                    <a:pt x="84" y="438"/>
                  </a:lnTo>
                  <a:lnTo>
                    <a:pt x="86" y="422"/>
                  </a:lnTo>
                  <a:lnTo>
                    <a:pt x="86" y="390"/>
                  </a:lnTo>
                  <a:lnTo>
                    <a:pt x="82" y="358"/>
                  </a:lnTo>
                  <a:lnTo>
                    <a:pt x="72" y="294"/>
                  </a:lnTo>
                  <a:lnTo>
                    <a:pt x="68" y="262"/>
                  </a:lnTo>
                  <a:lnTo>
                    <a:pt x="64" y="228"/>
                  </a:lnTo>
                  <a:lnTo>
                    <a:pt x="64" y="228"/>
                  </a:lnTo>
                  <a:lnTo>
                    <a:pt x="64" y="204"/>
                  </a:lnTo>
                  <a:lnTo>
                    <a:pt x="66" y="170"/>
                  </a:lnTo>
                  <a:lnTo>
                    <a:pt x="68" y="128"/>
                  </a:lnTo>
                  <a:lnTo>
                    <a:pt x="66" y="86"/>
                  </a:lnTo>
                  <a:lnTo>
                    <a:pt x="62" y="48"/>
                  </a:lnTo>
                  <a:lnTo>
                    <a:pt x="58" y="32"/>
                  </a:lnTo>
                  <a:lnTo>
                    <a:pt x="54" y="18"/>
                  </a:lnTo>
                  <a:lnTo>
                    <a:pt x="48" y="8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277"/>
            <p:cNvSpPr>
              <a:spLocks/>
            </p:cNvSpPr>
            <p:nvPr userDrawn="1"/>
          </p:nvSpPr>
          <p:spPr bwMode="auto">
            <a:xfrm>
              <a:off x="6441" y="-2686"/>
              <a:ext cx="86" cy="484"/>
            </a:xfrm>
            <a:custGeom>
              <a:avLst/>
              <a:gdLst>
                <a:gd name="T0" fmla="*/ 18 w 86"/>
                <a:gd name="T1" fmla="*/ 2 h 484"/>
                <a:gd name="T2" fmla="*/ 18 w 86"/>
                <a:gd name="T3" fmla="*/ 2 h 484"/>
                <a:gd name="T4" fmla="*/ 12 w 86"/>
                <a:gd name="T5" fmla="*/ 44 h 484"/>
                <a:gd name="T6" fmla="*/ 6 w 86"/>
                <a:gd name="T7" fmla="*/ 108 h 484"/>
                <a:gd name="T8" fmla="*/ 0 w 86"/>
                <a:gd name="T9" fmla="*/ 186 h 484"/>
                <a:gd name="T10" fmla="*/ 0 w 86"/>
                <a:gd name="T11" fmla="*/ 228 h 484"/>
                <a:gd name="T12" fmla="*/ 0 w 86"/>
                <a:gd name="T13" fmla="*/ 268 h 484"/>
                <a:gd name="T14" fmla="*/ 2 w 86"/>
                <a:gd name="T15" fmla="*/ 310 h 484"/>
                <a:gd name="T16" fmla="*/ 4 w 86"/>
                <a:gd name="T17" fmla="*/ 348 h 484"/>
                <a:gd name="T18" fmla="*/ 10 w 86"/>
                <a:gd name="T19" fmla="*/ 384 h 484"/>
                <a:gd name="T20" fmla="*/ 16 w 86"/>
                <a:gd name="T21" fmla="*/ 416 h 484"/>
                <a:gd name="T22" fmla="*/ 26 w 86"/>
                <a:gd name="T23" fmla="*/ 444 h 484"/>
                <a:gd name="T24" fmla="*/ 32 w 86"/>
                <a:gd name="T25" fmla="*/ 454 h 484"/>
                <a:gd name="T26" fmla="*/ 38 w 86"/>
                <a:gd name="T27" fmla="*/ 464 h 484"/>
                <a:gd name="T28" fmla="*/ 46 w 86"/>
                <a:gd name="T29" fmla="*/ 472 h 484"/>
                <a:gd name="T30" fmla="*/ 54 w 86"/>
                <a:gd name="T31" fmla="*/ 478 h 484"/>
                <a:gd name="T32" fmla="*/ 62 w 86"/>
                <a:gd name="T33" fmla="*/ 482 h 484"/>
                <a:gd name="T34" fmla="*/ 72 w 86"/>
                <a:gd name="T35" fmla="*/ 484 h 484"/>
                <a:gd name="T36" fmla="*/ 72 w 86"/>
                <a:gd name="T37" fmla="*/ 484 h 484"/>
                <a:gd name="T38" fmla="*/ 78 w 86"/>
                <a:gd name="T39" fmla="*/ 468 h 484"/>
                <a:gd name="T40" fmla="*/ 82 w 86"/>
                <a:gd name="T41" fmla="*/ 452 h 484"/>
                <a:gd name="T42" fmla="*/ 84 w 86"/>
                <a:gd name="T43" fmla="*/ 438 h 484"/>
                <a:gd name="T44" fmla="*/ 86 w 86"/>
                <a:gd name="T45" fmla="*/ 422 h 484"/>
                <a:gd name="T46" fmla="*/ 86 w 86"/>
                <a:gd name="T47" fmla="*/ 390 h 484"/>
                <a:gd name="T48" fmla="*/ 82 w 86"/>
                <a:gd name="T49" fmla="*/ 358 h 484"/>
                <a:gd name="T50" fmla="*/ 72 w 86"/>
                <a:gd name="T51" fmla="*/ 294 h 484"/>
                <a:gd name="T52" fmla="*/ 68 w 86"/>
                <a:gd name="T53" fmla="*/ 262 h 484"/>
                <a:gd name="T54" fmla="*/ 64 w 86"/>
                <a:gd name="T55" fmla="*/ 228 h 484"/>
                <a:gd name="T56" fmla="*/ 64 w 86"/>
                <a:gd name="T57" fmla="*/ 228 h 484"/>
                <a:gd name="T58" fmla="*/ 64 w 86"/>
                <a:gd name="T59" fmla="*/ 204 h 484"/>
                <a:gd name="T60" fmla="*/ 66 w 86"/>
                <a:gd name="T61" fmla="*/ 170 h 484"/>
                <a:gd name="T62" fmla="*/ 68 w 86"/>
                <a:gd name="T63" fmla="*/ 128 h 484"/>
                <a:gd name="T64" fmla="*/ 66 w 86"/>
                <a:gd name="T65" fmla="*/ 86 h 484"/>
                <a:gd name="T66" fmla="*/ 62 w 86"/>
                <a:gd name="T67" fmla="*/ 48 h 484"/>
                <a:gd name="T68" fmla="*/ 58 w 86"/>
                <a:gd name="T69" fmla="*/ 32 h 484"/>
                <a:gd name="T70" fmla="*/ 54 w 86"/>
                <a:gd name="T71" fmla="*/ 18 h 484"/>
                <a:gd name="T72" fmla="*/ 48 w 86"/>
                <a:gd name="T73" fmla="*/ 8 h 484"/>
                <a:gd name="T74" fmla="*/ 40 w 86"/>
                <a:gd name="T75" fmla="*/ 2 h 484"/>
                <a:gd name="T76" fmla="*/ 36 w 86"/>
                <a:gd name="T77" fmla="*/ 0 h 484"/>
                <a:gd name="T78" fmla="*/ 30 w 86"/>
                <a:gd name="T79" fmla="*/ 0 h 484"/>
                <a:gd name="T80" fmla="*/ 18 w 86"/>
                <a:gd name="T81" fmla="*/ 2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484">
                  <a:moveTo>
                    <a:pt x="18" y="2"/>
                  </a:moveTo>
                  <a:lnTo>
                    <a:pt x="18" y="2"/>
                  </a:lnTo>
                  <a:lnTo>
                    <a:pt x="12" y="44"/>
                  </a:lnTo>
                  <a:lnTo>
                    <a:pt x="6" y="108"/>
                  </a:lnTo>
                  <a:lnTo>
                    <a:pt x="0" y="186"/>
                  </a:lnTo>
                  <a:lnTo>
                    <a:pt x="0" y="228"/>
                  </a:lnTo>
                  <a:lnTo>
                    <a:pt x="0" y="268"/>
                  </a:lnTo>
                  <a:lnTo>
                    <a:pt x="2" y="310"/>
                  </a:lnTo>
                  <a:lnTo>
                    <a:pt x="4" y="348"/>
                  </a:lnTo>
                  <a:lnTo>
                    <a:pt x="10" y="384"/>
                  </a:lnTo>
                  <a:lnTo>
                    <a:pt x="16" y="416"/>
                  </a:lnTo>
                  <a:lnTo>
                    <a:pt x="26" y="444"/>
                  </a:lnTo>
                  <a:lnTo>
                    <a:pt x="32" y="454"/>
                  </a:lnTo>
                  <a:lnTo>
                    <a:pt x="38" y="464"/>
                  </a:lnTo>
                  <a:lnTo>
                    <a:pt x="46" y="472"/>
                  </a:lnTo>
                  <a:lnTo>
                    <a:pt x="54" y="478"/>
                  </a:lnTo>
                  <a:lnTo>
                    <a:pt x="62" y="482"/>
                  </a:lnTo>
                  <a:lnTo>
                    <a:pt x="72" y="484"/>
                  </a:lnTo>
                  <a:lnTo>
                    <a:pt x="72" y="484"/>
                  </a:lnTo>
                  <a:lnTo>
                    <a:pt x="78" y="468"/>
                  </a:lnTo>
                  <a:lnTo>
                    <a:pt x="82" y="452"/>
                  </a:lnTo>
                  <a:lnTo>
                    <a:pt x="84" y="438"/>
                  </a:lnTo>
                  <a:lnTo>
                    <a:pt x="86" y="422"/>
                  </a:lnTo>
                  <a:lnTo>
                    <a:pt x="86" y="390"/>
                  </a:lnTo>
                  <a:lnTo>
                    <a:pt x="82" y="358"/>
                  </a:lnTo>
                  <a:lnTo>
                    <a:pt x="72" y="294"/>
                  </a:lnTo>
                  <a:lnTo>
                    <a:pt x="68" y="262"/>
                  </a:lnTo>
                  <a:lnTo>
                    <a:pt x="64" y="228"/>
                  </a:lnTo>
                  <a:lnTo>
                    <a:pt x="64" y="228"/>
                  </a:lnTo>
                  <a:lnTo>
                    <a:pt x="64" y="204"/>
                  </a:lnTo>
                  <a:lnTo>
                    <a:pt x="66" y="170"/>
                  </a:lnTo>
                  <a:lnTo>
                    <a:pt x="68" y="128"/>
                  </a:lnTo>
                  <a:lnTo>
                    <a:pt x="66" y="86"/>
                  </a:lnTo>
                  <a:lnTo>
                    <a:pt x="62" y="48"/>
                  </a:lnTo>
                  <a:lnTo>
                    <a:pt x="58" y="32"/>
                  </a:lnTo>
                  <a:lnTo>
                    <a:pt x="54" y="18"/>
                  </a:lnTo>
                  <a:lnTo>
                    <a:pt x="48" y="8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278"/>
            <p:cNvSpPr>
              <a:spLocks/>
            </p:cNvSpPr>
            <p:nvPr userDrawn="1"/>
          </p:nvSpPr>
          <p:spPr bwMode="auto">
            <a:xfrm>
              <a:off x="5055" y="-3276"/>
              <a:ext cx="222" cy="374"/>
            </a:xfrm>
            <a:custGeom>
              <a:avLst/>
              <a:gdLst>
                <a:gd name="T0" fmla="*/ 10 w 222"/>
                <a:gd name="T1" fmla="*/ 78 h 374"/>
                <a:gd name="T2" fmla="*/ 10 w 222"/>
                <a:gd name="T3" fmla="*/ 78 h 374"/>
                <a:gd name="T4" fmla="*/ 28 w 222"/>
                <a:gd name="T5" fmla="*/ 112 h 374"/>
                <a:gd name="T6" fmla="*/ 48 w 222"/>
                <a:gd name="T7" fmla="*/ 152 h 374"/>
                <a:gd name="T8" fmla="*/ 72 w 222"/>
                <a:gd name="T9" fmla="*/ 196 h 374"/>
                <a:gd name="T10" fmla="*/ 98 w 222"/>
                <a:gd name="T11" fmla="*/ 242 h 374"/>
                <a:gd name="T12" fmla="*/ 126 w 222"/>
                <a:gd name="T13" fmla="*/ 286 h 374"/>
                <a:gd name="T14" fmla="*/ 140 w 222"/>
                <a:gd name="T15" fmla="*/ 306 h 374"/>
                <a:gd name="T16" fmla="*/ 154 w 222"/>
                <a:gd name="T17" fmla="*/ 324 h 374"/>
                <a:gd name="T18" fmla="*/ 170 w 222"/>
                <a:gd name="T19" fmla="*/ 340 h 374"/>
                <a:gd name="T20" fmla="*/ 186 w 222"/>
                <a:gd name="T21" fmla="*/ 354 h 374"/>
                <a:gd name="T22" fmla="*/ 202 w 222"/>
                <a:gd name="T23" fmla="*/ 366 h 374"/>
                <a:gd name="T24" fmla="*/ 218 w 222"/>
                <a:gd name="T25" fmla="*/ 374 h 374"/>
                <a:gd name="T26" fmla="*/ 218 w 222"/>
                <a:gd name="T27" fmla="*/ 374 h 374"/>
                <a:gd name="T28" fmla="*/ 220 w 222"/>
                <a:gd name="T29" fmla="*/ 366 h 374"/>
                <a:gd name="T30" fmla="*/ 222 w 222"/>
                <a:gd name="T31" fmla="*/ 356 h 374"/>
                <a:gd name="T32" fmla="*/ 220 w 222"/>
                <a:gd name="T33" fmla="*/ 336 h 374"/>
                <a:gd name="T34" fmla="*/ 216 w 222"/>
                <a:gd name="T35" fmla="*/ 310 h 374"/>
                <a:gd name="T36" fmla="*/ 210 w 222"/>
                <a:gd name="T37" fmla="*/ 282 h 374"/>
                <a:gd name="T38" fmla="*/ 200 w 222"/>
                <a:gd name="T39" fmla="*/ 250 h 374"/>
                <a:gd name="T40" fmla="*/ 188 w 222"/>
                <a:gd name="T41" fmla="*/ 218 h 374"/>
                <a:gd name="T42" fmla="*/ 172 w 222"/>
                <a:gd name="T43" fmla="*/ 186 h 374"/>
                <a:gd name="T44" fmla="*/ 156 w 222"/>
                <a:gd name="T45" fmla="*/ 152 h 374"/>
                <a:gd name="T46" fmla="*/ 140 w 222"/>
                <a:gd name="T47" fmla="*/ 120 h 374"/>
                <a:gd name="T48" fmla="*/ 120 w 222"/>
                <a:gd name="T49" fmla="*/ 90 h 374"/>
                <a:gd name="T50" fmla="*/ 102 w 222"/>
                <a:gd name="T51" fmla="*/ 64 h 374"/>
                <a:gd name="T52" fmla="*/ 82 w 222"/>
                <a:gd name="T53" fmla="*/ 40 h 374"/>
                <a:gd name="T54" fmla="*/ 62 w 222"/>
                <a:gd name="T55" fmla="*/ 22 h 374"/>
                <a:gd name="T56" fmla="*/ 42 w 222"/>
                <a:gd name="T57" fmla="*/ 8 h 374"/>
                <a:gd name="T58" fmla="*/ 32 w 222"/>
                <a:gd name="T59" fmla="*/ 4 h 374"/>
                <a:gd name="T60" fmla="*/ 22 w 222"/>
                <a:gd name="T61" fmla="*/ 2 h 374"/>
                <a:gd name="T62" fmla="*/ 12 w 222"/>
                <a:gd name="T63" fmla="*/ 0 h 374"/>
                <a:gd name="T64" fmla="*/ 4 w 222"/>
                <a:gd name="T65" fmla="*/ 2 h 374"/>
                <a:gd name="T66" fmla="*/ 4 w 222"/>
                <a:gd name="T67" fmla="*/ 2 h 374"/>
                <a:gd name="T68" fmla="*/ 0 w 222"/>
                <a:gd name="T69" fmla="*/ 32 h 374"/>
                <a:gd name="T70" fmla="*/ 0 w 222"/>
                <a:gd name="T71" fmla="*/ 48 h 374"/>
                <a:gd name="T72" fmla="*/ 2 w 222"/>
                <a:gd name="T73" fmla="*/ 62 h 374"/>
                <a:gd name="T74" fmla="*/ 10 w 222"/>
                <a:gd name="T75" fmla="*/ 78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2" h="374">
                  <a:moveTo>
                    <a:pt x="10" y="78"/>
                  </a:moveTo>
                  <a:lnTo>
                    <a:pt x="10" y="78"/>
                  </a:lnTo>
                  <a:lnTo>
                    <a:pt x="28" y="112"/>
                  </a:lnTo>
                  <a:lnTo>
                    <a:pt x="48" y="152"/>
                  </a:lnTo>
                  <a:lnTo>
                    <a:pt x="72" y="196"/>
                  </a:lnTo>
                  <a:lnTo>
                    <a:pt x="98" y="242"/>
                  </a:lnTo>
                  <a:lnTo>
                    <a:pt x="126" y="286"/>
                  </a:lnTo>
                  <a:lnTo>
                    <a:pt x="140" y="306"/>
                  </a:lnTo>
                  <a:lnTo>
                    <a:pt x="154" y="324"/>
                  </a:lnTo>
                  <a:lnTo>
                    <a:pt x="170" y="340"/>
                  </a:lnTo>
                  <a:lnTo>
                    <a:pt x="186" y="354"/>
                  </a:lnTo>
                  <a:lnTo>
                    <a:pt x="202" y="366"/>
                  </a:lnTo>
                  <a:lnTo>
                    <a:pt x="218" y="374"/>
                  </a:lnTo>
                  <a:lnTo>
                    <a:pt x="218" y="374"/>
                  </a:lnTo>
                  <a:lnTo>
                    <a:pt x="220" y="366"/>
                  </a:lnTo>
                  <a:lnTo>
                    <a:pt x="222" y="356"/>
                  </a:lnTo>
                  <a:lnTo>
                    <a:pt x="220" y="336"/>
                  </a:lnTo>
                  <a:lnTo>
                    <a:pt x="216" y="310"/>
                  </a:lnTo>
                  <a:lnTo>
                    <a:pt x="210" y="282"/>
                  </a:lnTo>
                  <a:lnTo>
                    <a:pt x="200" y="250"/>
                  </a:lnTo>
                  <a:lnTo>
                    <a:pt x="188" y="218"/>
                  </a:lnTo>
                  <a:lnTo>
                    <a:pt x="172" y="186"/>
                  </a:lnTo>
                  <a:lnTo>
                    <a:pt x="156" y="152"/>
                  </a:lnTo>
                  <a:lnTo>
                    <a:pt x="140" y="120"/>
                  </a:lnTo>
                  <a:lnTo>
                    <a:pt x="120" y="90"/>
                  </a:lnTo>
                  <a:lnTo>
                    <a:pt x="102" y="64"/>
                  </a:lnTo>
                  <a:lnTo>
                    <a:pt x="82" y="40"/>
                  </a:lnTo>
                  <a:lnTo>
                    <a:pt x="62" y="22"/>
                  </a:lnTo>
                  <a:lnTo>
                    <a:pt x="42" y="8"/>
                  </a:lnTo>
                  <a:lnTo>
                    <a:pt x="32" y="4"/>
                  </a:lnTo>
                  <a:lnTo>
                    <a:pt x="22" y="2"/>
                  </a:lnTo>
                  <a:lnTo>
                    <a:pt x="1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2" y="62"/>
                  </a:lnTo>
                  <a:lnTo>
                    <a:pt x="1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279"/>
            <p:cNvSpPr>
              <a:spLocks/>
            </p:cNvSpPr>
            <p:nvPr userDrawn="1"/>
          </p:nvSpPr>
          <p:spPr bwMode="auto">
            <a:xfrm>
              <a:off x="5055" y="-3276"/>
              <a:ext cx="222" cy="374"/>
            </a:xfrm>
            <a:custGeom>
              <a:avLst/>
              <a:gdLst>
                <a:gd name="T0" fmla="*/ 10 w 222"/>
                <a:gd name="T1" fmla="*/ 78 h 374"/>
                <a:gd name="T2" fmla="*/ 10 w 222"/>
                <a:gd name="T3" fmla="*/ 78 h 374"/>
                <a:gd name="T4" fmla="*/ 28 w 222"/>
                <a:gd name="T5" fmla="*/ 112 h 374"/>
                <a:gd name="T6" fmla="*/ 48 w 222"/>
                <a:gd name="T7" fmla="*/ 152 h 374"/>
                <a:gd name="T8" fmla="*/ 72 w 222"/>
                <a:gd name="T9" fmla="*/ 196 h 374"/>
                <a:gd name="T10" fmla="*/ 98 w 222"/>
                <a:gd name="T11" fmla="*/ 242 h 374"/>
                <a:gd name="T12" fmla="*/ 126 w 222"/>
                <a:gd name="T13" fmla="*/ 286 h 374"/>
                <a:gd name="T14" fmla="*/ 140 w 222"/>
                <a:gd name="T15" fmla="*/ 306 h 374"/>
                <a:gd name="T16" fmla="*/ 154 w 222"/>
                <a:gd name="T17" fmla="*/ 324 h 374"/>
                <a:gd name="T18" fmla="*/ 170 w 222"/>
                <a:gd name="T19" fmla="*/ 340 h 374"/>
                <a:gd name="T20" fmla="*/ 186 w 222"/>
                <a:gd name="T21" fmla="*/ 354 h 374"/>
                <a:gd name="T22" fmla="*/ 202 w 222"/>
                <a:gd name="T23" fmla="*/ 366 h 374"/>
                <a:gd name="T24" fmla="*/ 218 w 222"/>
                <a:gd name="T25" fmla="*/ 374 h 374"/>
                <a:gd name="T26" fmla="*/ 218 w 222"/>
                <a:gd name="T27" fmla="*/ 374 h 374"/>
                <a:gd name="T28" fmla="*/ 220 w 222"/>
                <a:gd name="T29" fmla="*/ 366 h 374"/>
                <a:gd name="T30" fmla="*/ 222 w 222"/>
                <a:gd name="T31" fmla="*/ 356 h 374"/>
                <a:gd name="T32" fmla="*/ 220 w 222"/>
                <a:gd name="T33" fmla="*/ 336 h 374"/>
                <a:gd name="T34" fmla="*/ 216 w 222"/>
                <a:gd name="T35" fmla="*/ 310 h 374"/>
                <a:gd name="T36" fmla="*/ 210 w 222"/>
                <a:gd name="T37" fmla="*/ 282 h 374"/>
                <a:gd name="T38" fmla="*/ 200 w 222"/>
                <a:gd name="T39" fmla="*/ 250 h 374"/>
                <a:gd name="T40" fmla="*/ 188 w 222"/>
                <a:gd name="T41" fmla="*/ 218 h 374"/>
                <a:gd name="T42" fmla="*/ 172 w 222"/>
                <a:gd name="T43" fmla="*/ 186 h 374"/>
                <a:gd name="T44" fmla="*/ 156 w 222"/>
                <a:gd name="T45" fmla="*/ 152 h 374"/>
                <a:gd name="T46" fmla="*/ 140 w 222"/>
                <a:gd name="T47" fmla="*/ 120 h 374"/>
                <a:gd name="T48" fmla="*/ 120 w 222"/>
                <a:gd name="T49" fmla="*/ 90 h 374"/>
                <a:gd name="T50" fmla="*/ 102 w 222"/>
                <a:gd name="T51" fmla="*/ 64 h 374"/>
                <a:gd name="T52" fmla="*/ 82 w 222"/>
                <a:gd name="T53" fmla="*/ 40 h 374"/>
                <a:gd name="T54" fmla="*/ 62 w 222"/>
                <a:gd name="T55" fmla="*/ 22 h 374"/>
                <a:gd name="T56" fmla="*/ 42 w 222"/>
                <a:gd name="T57" fmla="*/ 8 h 374"/>
                <a:gd name="T58" fmla="*/ 32 w 222"/>
                <a:gd name="T59" fmla="*/ 4 h 374"/>
                <a:gd name="T60" fmla="*/ 22 w 222"/>
                <a:gd name="T61" fmla="*/ 2 h 374"/>
                <a:gd name="T62" fmla="*/ 12 w 222"/>
                <a:gd name="T63" fmla="*/ 0 h 374"/>
                <a:gd name="T64" fmla="*/ 4 w 222"/>
                <a:gd name="T65" fmla="*/ 2 h 374"/>
                <a:gd name="T66" fmla="*/ 4 w 222"/>
                <a:gd name="T67" fmla="*/ 2 h 374"/>
                <a:gd name="T68" fmla="*/ 0 w 222"/>
                <a:gd name="T69" fmla="*/ 32 h 374"/>
                <a:gd name="T70" fmla="*/ 0 w 222"/>
                <a:gd name="T71" fmla="*/ 48 h 374"/>
                <a:gd name="T72" fmla="*/ 2 w 222"/>
                <a:gd name="T73" fmla="*/ 62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2" h="374">
                  <a:moveTo>
                    <a:pt x="10" y="78"/>
                  </a:moveTo>
                  <a:lnTo>
                    <a:pt x="10" y="78"/>
                  </a:lnTo>
                  <a:lnTo>
                    <a:pt x="28" y="112"/>
                  </a:lnTo>
                  <a:lnTo>
                    <a:pt x="48" y="152"/>
                  </a:lnTo>
                  <a:lnTo>
                    <a:pt x="72" y="196"/>
                  </a:lnTo>
                  <a:lnTo>
                    <a:pt x="98" y="242"/>
                  </a:lnTo>
                  <a:lnTo>
                    <a:pt x="126" y="286"/>
                  </a:lnTo>
                  <a:lnTo>
                    <a:pt x="140" y="306"/>
                  </a:lnTo>
                  <a:lnTo>
                    <a:pt x="154" y="324"/>
                  </a:lnTo>
                  <a:lnTo>
                    <a:pt x="170" y="340"/>
                  </a:lnTo>
                  <a:lnTo>
                    <a:pt x="186" y="354"/>
                  </a:lnTo>
                  <a:lnTo>
                    <a:pt x="202" y="366"/>
                  </a:lnTo>
                  <a:lnTo>
                    <a:pt x="218" y="374"/>
                  </a:lnTo>
                  <a:lnTo>
                    <a:pt x="218" y="374"/>
                  </a:lnTo>
                  <a:lnTo>
                    <a:pt x="220" y="366"/>
                  </a:lnTo>
                  <a:lnTo>
                    <a:pt x="222" y="356"/>
                  </a:lnTo>
                  <a:lnTo>
                    <a:pt x="220" y="336"/>
                  </a:lnTo>
                  <a:lnTo>
                    <a:pt x="216" y="310"/>
                  </a:lnTo>
                  <a:lnTo>
                    <a:pt x="210" y="282"/>
                  </a:lnTo>
                  <a:lnTo>
                    <a:pt x="200" y="250"/>
                  </a:lnTo>
                  <a:lnTo>
                    <a:pt x="188" y="218"/>
                  </a:lnTo>
                  <a:lnTo>
                    <a:pt x="172" y="186"/>
                  </a:lnTo>
                  <a:lnTo>
                    <a:pt x="156" y="152"/>
                  </a:lnTo>
                  <a:lnTo>
                    <a:pt x="140" y="120"/>
                  </a:lnTo>
                  <a:lnTo>
                    <a:pt x="120" y="90"/>
                  </a:lnTo>
                  <a:lnTo>
                    <a:pt x="102" y="64"/>
                  </a:lnTo>
                  <a:lnTo>
                    <a:pt x="82" y="40"/>
                  </a:lnTo>
                  <a:lnTo>
                    <a:pt x="62" y="22"/>
                  </a:lnTo>
                  <a:lnTo>
                    <a:pt x="42" y="8"/>
                  </a:lnTo>
                  <a:lnTo>
                    <a:pt x="32" y="4"/>
                  </a:lnTo>
                  <a:lnTo>
                    <a:pt x="22" y="2"/>
                  </a:lnTo>
                  <a:lnTo>
                    <a:pt x="1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2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280"/>
            <p:cNvSpPr>
              <a:spLocks/>
            </p:cNvSpPr>
            <p:nvPr userDrawn="1"/>
          </p:nvSpPr>
          <p:spPr bwMode="auto">
            <a:xfrm>
              <a:off x="5901" y="-3288"/>
              <a:ext cx="256" cy="346"/>
            </a:xfrm>
            <a:custGeom>
              <a:avLst/>
              <a:gdLst>
                <a:gd name="T0" fmla="*/ 162 w 256"/>
                <a:gd name="T1" fmla="*/ 28 h 346"/>
                <a:gd name="T2" fmla="*/ 162 w 256"/>
                <a:gd name="T3" fmla="*/ 28 h 346"/>
                <a:gd name="T4" fmla="*/ 156 w 256"/>
                <a:gd name="T5" fmla="*/ 46 h 346"/>
                <a:gd name="T6" fmla="*/ 148 w 256"/>
                <a:gd name="T7" fmla="*/ 64 h 346"/>
                <a:gd name="T8" fmla="*/ 138 w 256"/>
                <a:gd name="T9" fmla="*/ 84 h 346"/>
                <a:gd name="T10" fmla="*/ 124 w 256"/>
                <a:gd name="T11" fmla="*/ 104 h 346"/>
                <a:gd name="T12" fmla="*/ 94 w 256"/>
                <a:gd name="T13" fmla="*/ 144 h 346"/>
                <a:gd name="T14" fmla="*/ 62 w 256"/>
                <a:gd name="T15" fmla="*/ 186 h 346"/>
                <a:gd name="T16" fmla="*/ 32 w 256"/>
                <a:gd name="T17" fmla="*/ 230 h 346"/>
                <a:gd name="T18" fmla="*/ 20 w 256"/>
                <a:gd name="T19" fmla="*/ 250 h 346"/>
                <a:gd name="T20" fmla="*/ 10 w 256"/>
                <a:gd name="T21" fmla="*/ 270 h 346"/>
                <a:gd name="T22" fmla="*/ 4 w 256"/>
                <a:gd name="T23" fmla="*/ 290 h 346"/>
                <a:gd name="T24" fmla="*/ 0 w 256"/>
                <a:gd name="T25" fmla="*/ 310 h 346"/>
                <a:gd name="T26" fmla="*/ 2 w 256"/>
                <a:gd name="T27" fmla="*/ 328 h 346"/>
                <a:gd name="T28" fmla="*/ 4 w 256"/>
                <a:gd name="T29" fmla="*/ 338 h 346"/>
                <a:gd name="T30" fmla="*/ 6 w 256"/>
                <a:gd name="T31" fmla="*/ 346 h 346"/>
                <a:gd name="T32" fmla="*/ 6 w 256"/>
                <a:gd name="T33" fmla="*/ 346 h 346"/>
                <a:gd name="T34" fmla="*/ 18 w 256"/>
                <a:gd name="T35" fmla="*/ 344 h 346"/>
                <a:gd name="T36" fmla="*/ 30 w 256"/>
                <a:gd name="T37" fmla="*/ 340 h 346"/>
                <a:gd name="T38" fmla="*/ 44 w 256"/>
                <a:gd name="T39" fmla="*/ 332 h 346"/>
                <a:gd name="T40" fmla="*/ 60 w 256"/>
                <a:gd name="T41" fmla="*/ 322 h 346"/>
                <a:gd name="T42" fmla="*/ 92 w 256"/>
                <a:gd name="T43" fmla="*/ 300 h 346"/>
                <a:gd name="T44" fmla="*/ 126 w 256"/>
                <a:gd name="T45" fmla="*/ 272 h 346"/>
                <a:gd name="T46" fmla="*/ 160 w 256"/>
                <a:gd name="T47" fmla="*/ 242 h 346"/>
                <a:gd name="T48" fmla="*/ 190 w 256"/>
                <a:gd name="T49" fmla="*/ 212 h 346"/>
                <a:gd name="T50" fmla="*/ 214 w 256"/>
                <a:gd name="T51" fmla="*/ 186 h 346"/>
                <a:gd name="T52" fmla="*/ 230 w 256"/>
                <a:gd name="T53" fmla="*/ 166 h 346"/>
                <a:gd name="T54" fmla="*/ 230 w 256"/>
                <a:gd name="T55" fmla="*/ 166 h 346"/>
                <a:gd name="T56" fmla="*/ 238 w 256"/>
                <a:gd name="T57" fmla="*/ 150 h 346"/>
                <a:gd name="T58" fmla="*/ 246 w 256"/>
                <a:gd name="T59" fmla="*/ 134 h 346"/>
                <a:gd name="T60" fmla="*/ 252 w 256"/>
                <a:gd name="T61" fmla="*/ 116 h 346"/>
                <a:gd name="T62" fmla="*/ 254 w 256"/>
                <a:gd name="T63" fmla="*/ 96 h 346"/>
                <a:gd name="T64" fmla="*/ 256 w 256"/>
                <a:gd name="T65" fmla="*/ 78 h 346"/>
                <a:gd name="T66" fmla="*/ 256 w 256"/>
                <a:gd name="T67" fmla="*/ 60 h 346"/>
                <a:gd name="T68" fmla="*/ 254 w 256"/>
                <a:gd name="T69" fmla="*/ 44 h 346"/>
                <a:gd name="T70" fmla="*/ 250 w 256"/>
                <a:gd name="T71" fmla="*/ 30 h 346"/>
                <a:gd name="T72" fmla="*/ 244 w 256"/>
                <a:gd name="T73" fmla="*/ 16 h 346"/>
                <a:gd name="T74" fmla="*/ 238 w 256"/>
                <a:gd name="T75" fmla="*/ 8 h 346"/>
                <a:gd name="T76" fmla="*/ 230 w 256"/>
                <a:gd name="T77" fmla="*/ 2 h 346"/>
                <a:gd name="T78" fmla="*/ 220 w 256"/>
                <a:gd name="T79" fmla="*/ 0 h 346"/>
                <a:gd name="T80" fmla="*/ 208 w 256"/>
                <a:gd name="T81" fmla="*/ 2 h 346"/>
                <a:gd name="T82" fmla="*/ 196 w 256"/>
                <a:gd name="T83" fmla="*/ 10 h 346"/>
                <a:gd name="T84" fmla="*/ 184 w 256"/>
                <a:gd name="T85" fmla="*/ 24 h 346"/>
                <a:gd name="T86" fmla="*/ 168 w 256"/>
                <a:gd name="T87" fmla="*/ 44 h 346"/>
                <a:gd name="T88" fmla="*/ 162 w 256"/>
                <a:gd name="T89" fmla="*/ 2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6" h="346">
                  <a:moveTo>
                    <a:pt x="162" y="28"/>
                  </a:moveTo>
                  <a:lnTo>
                    <a:pt x="162" y="28"/>
                  </a:lnTo>
                  <a:lnTo>
                    <a:pt x="156" y="46"/>
                  </a:lnTo>
                  <a:lnTo>
                    <a:pt x="148" y="64"/>
                  </a:lnTo>
                  <a:lnTo>
                    <a:pt x="138" y="84"/>
                  </a:lnTo>
                  <a:lnTo>
                    <a:pt x="124" y="104"/>
                  </a:lnTo>
                  <a:lnTo>
                    <a:pt x="94" y="144"/>
                  </a:lnTo>
                  <a:lnTo>
                    <a:pt x="62" y="186"/>
                  </a:lnTo>
                  <a:lnTo>
                    <a:pt x="32" y="230"/>
                  </a:lnTo>
                  <a:lnTo>
                    <a:pt x="20" y="250"/>
                  </a:lnTo>
                  <a:lnTo>
                    <a:pt x="10" y="270"/>
                  </a:lnTo>
                  <a:lnTo>
                    <a:pt x="4" y="290"/>
                  </a:lnTo>
                  <a:lnTo>
                    <a:pt x="0" y="310"/>
                  </a:lnTo>
                  <a:lnTo>
                    <a:pt x="2" y="328"/>
                  </a:lnTo>
                  <a:lnTo>
                    <a:pt x="4" y="338"/>
                  </a:lnTo>
                  <a:lnTo>
                    <a:pt x="6" y="346"/>
                  </a:lnTo>
                  <a:lnTo>
                    <a:pt x="6" y="346"/>
                  </a:lnTo>
                  <a:lnTo>
                    <a:pt x="18" y="344"/>
                  </a:lnTo>
                  <a:lnTo>
                    <a:pt x="30" y="340"/>
                  </a:lnTo>
                  <a:lnTo>
                    <a:pt x="44" y="332"/>
                  </a:lnTo>
                  <a:lnTo>
                    <a:pt x="60" y="322"/>
                  </a:lnTo>
                  <a:lnTo>
                    <a:pt x="92" y="300"/>
                  </a:lnTo>
                  <a:lnTo>
                    <a:pt x="126" y="272"/>
                  </a:lnTo>
                  <a:lnTo>
                    <a:pt x="160" y="242"/>
                  </a:lnTo>
                  <a:lnTo>
                    <a:pt x="190" y="212"/>
                  </a:lnTo>
                  <a:lnTo>
                    <a:pt x="214" y="186"/>
                  </a:lnTo>
                  <a:lnTo>
                    <a:pt x="230" y="166"/>
                  </a:lnTo>
                  <a:lnTo>
                    <a:pt x="230" y="166"/>
                  </a:lnTo>
                  <a:lnTo>
                    <a:pt x="238" y="150"/>
                  </a:lnTo>
                  <a:lnTo>
                    <a:pt x="246" y="134"/>
                  </a:lnTo>
                  <a:lnTo>
                    <a:pt x="252" y="116"/>
                  </a:lnTo>
                  <a:lnTo>
                    <a:pt x="254" y="96"/>
                  </a:lnTo>
                  <a:lnTo>
                    <a:pt x="256" y="78"/>
                  </a:lnTo>
                  <a:lnTo>
                    <a:pt x="256" y="60"/>
                  </a:lnTo>
                  <a:lnTo>
                    <a:pt x="254" y="44"/>
                  </a:lnTo>
                  <a:lnTo>
                    <a:pt x="250" y="30"/>
                  </a:lnTo>
                  <a:lnTo>
                    <a:pt x="244" y="16"/>
                  </a:lnTo>
                  <a:lnTo>
                    <a:pt x="238" y="8"/>
                  </a:lnTo>
                  <a:lnTo>
                    <a:pt x="230" y="2"/>
                  </a:lnTo>
                  <a:lnTo>
                    <a:pt x="220" y="0"/>
                  </a:lnTo>
                  <a:lnTo>
                    <a:pt x="208" y="2"/>
                  </a:lnTo>
                  <a:lnTo>
                    <a:pt x="196" y="10"/>
                  </a:lnTo>
                  <a:lnTo>
                    <a:pt x="184" y="24"/>
                  </a:lnTo>
                  <a:lnTo>
                    <a:pt x="168" y="44"/>
                  </a:lnTo>
                  <a:lnTo>
                    <a:pt x="16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281"/>
            <p:cNvSpPr>
              <a:spLocks/>
            </p:cNvSpPr>
            <p:nvPr userDrawn="1"/>
          </p:nvSpPr>
          <p:spPr bwMode="auto">
            <a:xfrm>
              <a:off x="5901" y="-3288"/>
              <a:ext cx="256" cy="346"/>
            </a:xfrm>
            <a:custGeom>
              <a:avLst/>
              <a:gdLst>
                <a:gd name="T0" fmla="*/ 162 w 256"/>
                <a:gd name="T1" fmla="*/ 28 h 346"/>
                <a:gd name="T2" fmla="*/ 162 w 256"/>
                <a:gd name="T3" fmla="*/ 28 h 346"/>
                <a:gd name="T4" fmla="*/ 156 w 256"/>
                <a:gd name="T5" fmla="*/ 46 h 346"/>
                <a:gd name="T6" fmla="*/ 148 w 256"/>
                <a:gd name="T7" fmla="*/ 64 h 346"/>
                <a:gd name="T8" fmla="*/ 138 w 256"/>
                <a:gd name="T9" fmla="*/ 84 h 346"/>
                <a:gd name="T10" fmla="*/ 124 w 256"/>
                <a:gd name="T11" fmla="*/ 104 h 346"/>
                <a:gd name="T12" fmla="*/ 94 w 256"/>
                <a:gd name="T13" fmla="*/ 144 h 346"/>
                <a:gd name="T14" fmla="*/ 62 w 256"/>
                <a:gd name="T15" fmla="*/ 186 h 346"/>
                <a:gd name="T16" fmla="*/ 32 w 256"/>
                <a:gd name="T17" fmla="*/ 230 h 346"/>
                <a:gd name="T18" fmla="*/ 20 w 256"/>
                <a:gd name="T19" fmla="*/ 250 h 346"/>
                <a:gd name="T20" fmla="*/ 10 w 256"/>
                <a:gd name="T21" fmla="*/ 270 h 346"/>
                <a:gd name="T22" fmla="*/ 4 w 256"/>
                <a:gd name="T23" fmla="*/ 290 h 346"/>
                <a:gd name="T24" fmla="*/ 0 w 256"/>
                <a:gd name="T25" fmla="*/ 310 h 346"/>
                <a:gd name="T26" fmla="*/ 2 w 256"/>
                <a:gd name="T27" fmla="*/ 328 h 346"/>
                <a:gd name="T28" fmla="*/ 4 w 256"/>
                <a:gd name="T29" fmla="*/ 338 h 346"/>
                <a:gd name="T30" fmla="*/ 6 w 256"/>
                <a:gd name="T31" fmla="*/ 346 h 346"/>
                <a:gd name="T32" fmla="*/ 6 w 256"/>
                <a:gd name="T33" fmla="*/ 346 h 346"/>
                <a:gd name="T34" fmla="*/ 18 w 256"/>
                <a:gd name="T35" fmla="*/ 344 h 346"/>
                <a:gd name="T36" fmla="*/ 30 w 256"/>
                <a:gd name="T37" fmla="*/ 340 h 346"/>
                <a:gd name="T38" fmla="*/ 44 w 256"/>
                <a:gd name="T39" fmla="*/ 332 h 346"/>
                <a:gd name="T40" fmla="*/ 60 w 256"/>
                <a:gd name="T41" fmla="*/ 322 h 346"/>
                <a:gd name="T42" fmla="*/ 92 w 256"/>
                <a:gd name="T43" fmla="*/ 300 h 346"/>
                <a:gd name="T44" fmla="*/ 126 w 256"/>
                <a:gd name="T45" fmla="*/ 272 h 346"/>
                <a:gd name="T46" fmla="*/ 160 w 256"/>
                <a:gd name="T47" fmla="*/ 242 h 346"/>
                <a:gd name="T48" fmla="*/ 190 w 256"/>
                <a:gd name="T49" fmla="*/ 212 h 346"/>
                <a:gd name="T50" fmla="*/ 214 w 256"/>
                <a:gd name="T51" fmla="*/ 186 h 346"/>
                <a:gd name="T52" fmla="*/ 230 w 256"/>
                <a:gd name="T53" fmla="*/ 166 h 346"/>
                <a:gd name="T54" fmla="*/ 230 w 256"/>
                <a:gd name="T55" fmla="*/ 166 h 346"/>
                <a:gd name="T56" fmla="*/ 238 w 256"/>
                <a:gd name="T57" fmla="*/ 150 h 346"/>
                <a:gd name="T58" fmla="*/ 246 w 256"/>
                <a:gd name="T59" fmla="*/ 134 h 346"/>
                <a:gd name="T60" fmla="*/ 252 w 256"/>
                <a:gd name="T61" fmla="*/ 116 h 346"/>
                <a:gd name="T62" fmla="*/ 254 w 256"/>
                <a:gd name="T63" fmla="*/ 96 h 346"/>
                <a:gd name="T64" fmla="*/ 256 w 256"/>
                <a:gd name="T65" fmla="*/ 78 h 346"/>
                <a:gd name="T66" fmla="*/ 256 w 256"/>
                <a:gd name="T67" fmla="*/ 60 h 346"/>
                <a:gd name="T68" fmla="*/ 254 w 256"/>
                <a:gd name="T69" fmla="*/ 44 h 346"/>
                <a:gd name="T70" fmla="*/ 250 w 256"/>
                <a:gd name="T71" fmla="*/ 30 h 346"/>
                <a:gd name="T72" fmla="*/ 244 w 256"/>
                <a:gd name="T73" fmla="*/ 16 h 346"/>
                <a:gd name="T74" fmla="*/ 238 w 256"/>
                <a:gd name="T75" fmla="*/ 8 h 346"/>
                <a:gd name="T76" fmla="*/ 230 w 256"/>
                <a:gd name="T77" fmla="*/ 2 h 346"/>
                <a:gd name="T78" fmla="*/ 220 w 256"/>
                <a:gd name="T79" fmla="*/ 0 h 346"/>
                <a:gd name="T80" fmla="*/ 208 w 256"/>
                <a:gd name="T81" fmla="*/ 2 h 346"/>
                <a:gd name="T82" fmla="*/ 196 w 256"/>
                <a:gd name="T83" fmla="*/ 10 h 346"/>
                <a:gd name="T84" fmla="*/ 184 w 256"/>
                <a:gd name="T85" fmla="*/ 24 h 346"/>
                <a:gd name="T86" fmla="*/ 168 w 256"/>
                <a:gd name="T87" fmla="*/ 44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6" h="346">
                  <a:moveTo>
                    <a:pt x="162" y="28"/>
                  </a:moveTo>
                  <a:lnTo>
                    <a:pt x="162" y="28"/>
                  </a:lnTo>
                  <a:lnTo>
                    <a:pt x="156" y="46"/>
                  </a:lnTo>
                  <a:lnTo>
                    <a:pt x="148" y="64"/>
                  </a:lnTo>
                  <a:lnTo>
                    <a:pt x="138" y="84"/>
                  </a:lnTo>
                  <a:lnTo>
                    <a:pt x="124" y="104"/>
                  </a:lnTo>
                  <a:lnTo>
                    <a:pt x="94" y="144"/>
                  </a:lnTo>
                  <a:lnTo>
                    <a:pt x="62" y="186"/>
                  </a:lnTo>
                  <a:lnTo>
                    <a:pt x="32" y="230"/>
                  </a:lnTo>
                  <a:lnTo>
                    <a:pt x="20" y="250"/>
                  </a:lnTo>
                  <a:lnTo>
                    <a:pt x="10" y="270"/>
                  </a:lnTo>
                  <a:lnTo>
                    <a:pt x="4" y="290"/>
                  </a:lnTo>
                  <a:lnTo>
                    <a:pt x="0" y="310"/>
                  </a:lnTo>
                  <a:lnTo>
                    <a:pt x="2" y="328"/>
                  </a:lnTo>
                  <a:lnTo>
                    <a:pt x="4" y="338"/>
                  </a:lnTo>
                  <a:lnTo>
                    <a:pt x="6" y="346"/>
                  </a:lnTo>
                  <a:lnTo>
                    <a:pt x="6" y="346"/>
                  </a:lnTo>
                  <a:lnTo>
                    <a:pt x="18" y="344"/>
                  </a:lnTo>
                  <a:lnTo>
                    <a:pt x="30" y="340"/>
                  </a:lnTo>
                  <a:lnTo>
                    <a:pt x="44" y="332"/>
                  </a:lnTo>
                  <a:lnTo>
                    <a:pt x="60" y="322"/>
                  </a:lnTo>
                  <a:lnTo>
                    <a:pt x="92" y="300"/>
                  </a:lnTo>
                  <a:lnTo>
                    <a:pt x="126" y="272"/>
                  </a:lnTo>
                  <a:lnTo>
                    <a:pt x="160" y="242"/>
                  </a:lnTo>
                  <a:lnTo>
                    <a:pt x="190" y="212"/>
                  </a:lnTo>
                  <a:lnTo>
                    <a:pt x="214" y="186"/>
                  </a:lnTo>
                  <a:lnTo>
                    <a:pt x="230" y="166"/>
                  </a:lnTo>
                  <a:lnTo>
                    <a:pt x="230" y="166"/>
                  </a:lnTo>
                  <a:lnTo>
                    <a:pt x="238" y="150"/>
                  </a:lnTo>
                  <a:lnTo>
                    <a:pt x="246" y="134"/>
                  </a:lnTo>
                  <a:lnTo>
                    <a:pt x="252" y="116"/>
                  </a:lnTo>
                  <a:lnTo>
                    <a:pt x="254" y="96"/>
                  </a:lnTo>
                  <a:lnTo>
                    <a:pt x="256" y="78"/>
                  </a:lnTo>
                  <a:lnTo>
                    <a:pt x="256" y="60"/>
                  </a:lnTo>
                  <a:lnTo>
                    <a:pt x="254" y="44"/>
                  </a:lnTo>
                  <a:lnTo>
                    <a:pt x="250" y="30"/>
                  </a:lnTo>
                  <a:lnTo>
                    <a:pt x="244" y="16"/>
                  </a:lnTo>
                  <a:lnTo>
                    <a:pt x="238" y="8"/>
                  </a:lnTo>
                  <a:lnTo>
                    <a:pt x="230" y="2"/>
                  </a:lnTo>
                  <a:lnTo>
                    <a:pt x="220" y="0"/>
                  </a:lnTo>
                  <a:lnTo>
                    <a:pt x="208" y="2"/>
                  </a:lnTo>
                  <a:lnTo>
                    <a:pt x="196" y="10"/>
                  </a:lnTo>
                  <a:lnTo>
                    <a:pt x="184" y="24"/>
                  </a:lnTo>
                  <a:lnTo>
                    <a:pt x="168" y="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282"/>
            <p:cNvSpPr>
              <a:spLocks/>
            </p:cNvSpPr>
            <p:nvPr userDrawn="1"/>
          </p:nvSpPr>
          <p:spPr bwMode="auto">
            <a:xfrm>
              <a:off x="6233" y="-3142"/>
              <a:ext cx="172" cy="346"/>
            </a:xfrm>
            <a:custGeom>
              <a:avLst/>
              <a:gdLst>
                <a:gd name="T0" fmla="*/ 94 w 172"/>
                <a:gd name="T1" fmla="*/ 38 h 346"/>
                <a:gd name="T2" fmla="*/ 94 w 172"/>
                <a:gd name="T3" fmla="*/ 38 h 346"/>
                <a:gd name="T4" fmla="*/ 92 w 172"/>
                <a:gd name="T5" fmla="*/ 64 h 346"/>
                <a:gd name="T6" fmla="*/ 86 w 172"/>
                <a:gd name="T7" fmla="*/ 90 h 346"/>
                <a:gd name="T8" fmla="*/ 80 w 172"/>
                <a:gd name="T9" fmla="*/ 114 h 346"/>
                <a:gd name="T10" fmla="*/ 72 w 172"/>
                <a:gd name="T11" fmla="*/ 138 h 346"/>
                <a:gd name="T12" fmla="*/ 64 w 172"/>
                <a:gd name="T13" fmla="*/ 160 h 346"/>
                <a:gd name="T14" fmla="*/ 54 w 172"/>
                <a:gd name="T15" fmla="*/ 184 h 346"/>
                <a:gd name="T16" fmla="*/ 30 w 172"/>
                <a:gd name="T17" fmla="*/ 230 h 346"/>
                <a:gd name="T18" fmla="*/ 30 w 172"/>
                <a:gd name="T19" fmla="*/ 230 h 346"/>
                <a:gd name="T20" fmla="*/ 16 w 172"/>
                <a:gd name="T21" fmla="*/ 260 h 346"/>
                <a:gd name="T22" fmla="*/ 6 w 172"/>
                <a:gd name="T23" fmla="*/ 288 h 346"/>
                <a:gd name="T24" fmla="*/ 0 w 172"/>
                <a:gd name="T25" fmla="*/ 314 h 346"/>
                <a:gd name="T26" fmla="*/ 0 w 172"/>
                <a:gd name="T27" fmla="*/ 324 h 346"/>
                <a:gd name="T28" fmla="*/ 0 w 172"/>
                <a:gd name="T29" fmla="*/ 332 h 346"/>
                <a:gd name="T30" fmla="*/ 4 w 172"/>
                <a:gd name="T31" fmla="*/ 340 h 346"/>
                <a:gd name="T32" fmla="*/ 8 w 172"/>
                <a:gd name="T33" fmla="*/ 344 h 346"/>
                <a:gd name="T34" fmla="*/ 12 w 172"/>
                <a:gd name="T35" fmla="*/ 346 h 346"/>
                <a:gd name="T36" fmla="*/ 20 w 172"/>
                <a:gd name="T37" fmla="*/ 346 h 346"/>
                <a:gd name="T38" fmla="*/ 30 w 172"/>
                <a:gd name="T39" fmla="*/ 340 h 346"/>
                <a:gd name="T40" fmla="*/ 42 w 172"/>
                <a:gd name="T41" fmla="*/ 332 h 346"/>
                <a:gd name="T42" fmla="*/ 56 w 172"/>
                <a:gd name="T43" fmla="*/ 320 h 346"/>
                <a:gd name="T44" fmla="*/ 70 w 172"/>
                <a:gd name="T45" fmla="*/ 302 h 346"/>
                <a:gd name="T46" fmla="*/ 70 w 172"/>
                <a:gd name="T47" fmla="*/ 302 h 346"/>
                <a:gd name="T48" fmla="*/ 100 w 172"/>
                <a:gd name="T49" fmla="*/ 266 h 346"/>
                <a:gd name="T50" fmla="*/ 130 w 172"/>
                <a:gd name="T51" fmla="*/ 220 h 346"/>
                <a:gd name="T52" fmla="*/ 144 w 172"/>
                <a:gd name="T53" fmla="*/ 196 h 346"/>
                <a:gd name="T54" fmla="*/ 156 w 172"/>
                <a:gd name="T55" fmla="*/ 172 h 346"/>
                <a:gd name="T56" fmla="*/ 164 w 172"/>
                <a:gd name="T57" fmla="*/ 150 h 346"/>
                <a:gd name="T58" fmla="*/ 170 w 172"/>
                <a:gd name="T59" fmla="*/ 130 h 346"/>
                <a:gd name="T60" fmla="*/ 170 w 172"/>
                <a:gd name="T61" fmla="*/ 130 h 346"/>
                <a:gd name="T62" fmla="*/ 172 w 172"/>
                <a:gd name="T63" fmla="*/ 116 h 346"/>
                <a:gd name="T64" fmla="*/ 170 w 172"/>
                <a:gd name="T65" fmla="*/ 102 h 346"/>
                <a:gd name="T66" fmla="*/ 168 w 172"/>
                <a:gd name="T67" fmla="*/ 88 h 346"/>
                <a:gd name="T68" fmla="*/ 164 w 172"/>
                <a:gd name="T69" fmla="*/ 74 h 346"/>
                <a:gd name="T70" fmla="*/ 154 w 172"/>
                <a:gd name="T71" fmla="*/ 46 h 346"/>
                <a:gd name="T72" fmla="*/ 140 w 172"/>
                <a:gd name="T73" fmla="*/ 22 h 346"/>
                <a:gd name="T74" fmla="*/ 134 w 172"/>
                <a:gd name="T75" fmla="*/ 12 h 346"/>
                <a:gd name="T76" fmla="*/ 126 w 172"/>
                <a:gd name="T77" fmla="*/ 4 h 346"/>
                <a:gd name="T78" fmla="*/ 118 w 172"/>
                <a:gd name="T79" fmla="*/ 0 h 346"/>
                <a:gd name="T80" fmla="*/ 112 w 172"/>
                <a:gd name="T81" fmla="*/ 0 h 346"/>
                <a:gd name="T82" fmla="*/ 106 w 172"/>
                <a:gd name="T83" fmla="*/ 2 h 346"/>
                <a:gd name="T84" fmla="*/ 100 w 172"/>
                <a:gd name="T85" fmla="*/ 10 h 346"/>
                <a:gd name="T86" fmla="*/ 96 w 172"/>
                <a:gd name="T87" fmla="*/ 22 h 346"/>
                <a:gd name="T88" fmla="*/ 94 w 172"/>
                <a:gd name="T89" fmla="*/ 3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2" h="346">
                  <a:moveTo>
                    <a:pt x="94" y="38"/>
                  </a:moveTo>
                  <a:lnTo>
                    <a:pt x="94" y="38"/>
                  </a:lnTo>
                  <a:lnTo>
                    <a:pt x="92" y="64"/>
                  </a:lnTo>
                  <a:lnTo>
                    <a:pt x="86" y="90"/>
                  </a:lnTo>
                  <a:lnTo>
                    <a:pt x="80" y="114"/>
                  </a:lnTo>
                  <a:lnTo>
                    <a:pt x="72" y="138"/>
                  </a:lnTo>
                  <a:lnTo>
                    <a:pt x="64" y="160"/>
                  </a:lnTo>
                  <a:lnTo>
                    <a:pt x="54" y="184"/>
                  </a:lnTo>
                  <a:lnTo>
                    <a:pt x="30" y="230"/>
                  </a:lnTo>
                  <a:lnTo>
                    <a:pt x="30" y="230"/>
                  </a:lnTo>
                  <a:lnTo>
                    <a:pt x="16" y="260"/>
                  </a:lnTo>
                  <a:lnTo>
                    <a:pt x="6" y="288"/>
                  </a:lnTo>
                  <a:lnTo>
                    <a:pt x="0" y="31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4" y="340"/>
                  </a:lnTo>
                  <a:lnTo>
                    <a:pt x="8" y="344"/>
                  </a:lnTo>
                  <a:lnTo>
                    <a:pt x="12" y="346"/>
                  </a:lnTo>
                  <a:lnTo>
                    <a:pt x="20" y="346"/>
                  </a:lnTo>
                  <a:lnTo>
                    <a:pt x="30" y="340"/>
                  </a:lnTo>
                  <a:lnTo>
                    <a:pt x="42" y="332"/>
                  </a:lnTo>
                  <a:lnTo>
                    <a:pt x="56" y="320"/>
                  </a:lnTo>
                  <a:lnTo>
                    <a:pt x="70" y="302"/>
                  </a:lnTo>
                  <a:lnTo>
                    <a:pt x="70" y="302"/>
                  </a:lnTo>
                  <a:lnTo>
                    <a:pt x="100" y="266"/>
                  </a:lnTo>
                  <a:lnTo>
                    <a:pt x="130" y="220"/>
                  </a:lnTo>
                  <a:lnTo>
                    <a:pt x="144" y="196"/>
                  </a:lnTo>
                  <a:lnTo>
                    <a:pt x="156" y="172"/>
                  </a:lnTo>
                  <a:lnTo>
                    <a:pt x="164" y="150"/>
                  </a:lnTo>
                  <a:lnTo>
                    <a:pt x="170" y="130"/>
                  </a:lnTo>
                  <a:lnTo>
                    <a:pt x="170" y="130"/>
                  </a:lnTo>
                  <a:lnTo>
                    <a:pt x="172" y="116"/>
                  </a:lnTo>
                  <a:lnTo>
                    <a:pt x="170" y="102"/>
                  </a:lnTo>
                  <a:lnTo>
                    <a:pt x="168" y="88"/>
                  </a:lnTo>
                  <a:lnTo>
                    <a:pt x="164" y="74"/>
                  </a:lnTo>
                  <a:lnTo>
                    <a:pt x="154" y="46"/>
                  </a:lnTo>
                  <a:lnTo>
                    <a:pt x="140" y="22"/>
                  </a:lnTo>
                  <a:lnTo>
                    <a:pt x="134" y="12"/>
                  </a:lnTo>
                  <a:lnTo>
                    <a:pt x="126" y="4"/>
                  </a:lnTo>
                  <a:lnTo>
                    <a:pt x="118" y="0"/>
                  </a:lnTo>
                  <a:lnTo>
                    <a:pt x="112" y="0"/>
                  </a:lnTo>
                  <a:lnTo>
                    <a:pt x="106" y="2"/>
                  </a:lnTo>
                  <a:lnTo>
                    <a:pt x="100" y="10"/>
                  </a:lnTo>
                  <a:lnTo>
                    <a:pt x="96" y="22"/>
                  </a:lnTo>
                  <a:lnTo>
                    <a:pt x="94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283"/>
            <p:cNvSpPr>
              <a:spLocks/>
            </p:cNvSpPr>
            <p:nvPr userDrawn="1"/>
          </p:nvSpPr>
          <p:spPr bwMode="auto">
            <a:xfrm>
              <a:off x="6233" y="-3142"/>
              <a:ext cx="172" cy="346"/>
            </a:xfrm>
            <a:custGeom>
              <a:avLst/>
              <a:gdLst>
                <a:gd name="T0" fmla="*/ 94 w 172"/>
                <a:gd name="T1" fmla="*/ 38 h 346"/>
                <a:gd name="T2" fmla="*/ 94 w 172"/>
                <a:gd name="T3" fmla="*/ 38 h 346"/>
                <a:gd name="T4" fmla="*/ 92 w 172"/>
                <a:gd name="T5" fmla="*/ 64 h 346"/>
                <a:gd name="T6" fmla="*/ 86 w 172"/>
                <a:gd name="T7" fmla="*/ 90 h 346"/>
                <a:gd name="T8" fmla="*/ 80 w 172"/>
                <a:gd name="T9" fmla="*/ 114 h 346"/>
                <a:gd name="T10" fmla="*/ 72 w 172"/>
                <a:gd name="T11" fmla="*/ 138 h 346"/>
                <a:gd name="T12" fmla="*/ 64 w 172"/>
                <a:gd name="T13" fmla="*/ 160 h 346"/>
                <a:gd name="T14" fmla="*/ 54 w 172"/>
                <a:gd name="T15" fmla="*/ 184 h 346"/>
                <a:gd name="T16" fmla="*/ 30 w 172"/>
                <a:gd name="T17" fmla="*/ 230 h 346"/>
                <a:gd name="T18" fmla="*/ 30 w 172"/>
                <a:gd name="T19" fmla="*/ 230 h 346"/>
                <a:gd name="T20" fmla="*/ 16 w 172"/>
                <a:gd name="T21" fmla="*/ 260 h 346"/>
                <a:gd name="T22" fmla="*/ 6 w 172"/>
                <a:gd name="T23" fmla="*/ 288 h 346"/>
                <a:gd name="T24" fmla="*/ 0 w 172"/>
                <a:gd name="T25" fmla="*/ 314 h 346"/>
                <a:gd name="T26" fmla="*/ 0 w 172"/>
                <a:gd name="T27" fmla="*/ 324 h 346"/>
                <a:gd name="T28" fmla="*/ 0 w 172"/>
                <a:gd name="T29" fmla="*/ 332 h 346"/>
                <a:gd name="T30" fmla="*/ 4 w 172"/>
                <a:gd name="T31" fmla="*/ 340 h 346"/>
                <a:gd name="T32" fmla="*/ 8 w 172"/>
                <a:gd name="T33" fmla="*/ 344 h 346"/>
                <a:gd name="T34" fmla="*/ 12 w 172"/>
                <a:gd name="T35" fmla="*/ 346 h 346"/>
                <a:gd name="T36" fmla="*/ 20 w 172"/>
                <a:gd name="T37" fmla="*/ 346 h 346"/>
                <a:gd name="T38" fmla="*/ 30 w 172"/>
                <a:gd name="T39" fmla="*/ 340 h 346"/>
                <a:gd name="T40" fmla="*/ 42 w 172"/>
                <a:gd name="T41" fmla="*/ 332 h 346"/>
                <a:gd name="T42" fmla="*/ 56 w 172"/>
                <a:gd name="T43" fmla="*/ 320 h 346"/>
                <a:gd name="T44" fmla="*/ 70 w 172"/>
                <a:gd name="T45" fmla="*/ 302 h 346"/>
                <a:gd name="T46" fmla="*/ 70 w 172"/>
                <a:gd name="T47" fmla="*/ 302 h 346"/>
                <a:gd name="T48" fmla="*/ 100 w 172"/>
                <a:gd name="T49" fmla="*/ 266 h 346"/>
                <a:gd name="T50" fmla="*/ 130 w 172"/>
                <a:gd name="T51" fmla="*/ 220 h 346"/>
                <a:gd name="T52" fmla="*/ 144 w 172"/>
                <a:gd name="T53" fmla="*/ 196 h 346"/>
                <a:gd name="T54" fmla="*/ 156 w 172"/>
                <a:gd name="T55" fmla="*/ 172 h 346"/>
                <a:gd name="T56" fmla="*/ 164 w 172"/>
                <a:gd name="T57" fmla="*/ 150 h 346"/>
                <a:gd name="T58" fmla="*/ 170 w 172"/>
                <a:gd name="T59" fmla="*/ 130 h 346"/>
                <a:gd name="T60" fmla="*/ 170 w 172"/>
                <a:gd name="T61" fmla="*/ 130 h 346"/>
                <a:gd name="T62" fmla="*/ 172 w 172"/>
                <a:gd name="T63" fmla="*/ 116 h 346"/>
                <a:gd name="T64" fmla="*/ 170 w 172"/>
                <a:gd name="T65" fmla="*/ 102 h 346"/>
                <a:gd name="T66" fmla="*/ 168 w 172"/>
                <a:gd name="T67" fmla="*/ 88 h 346"/>
                <a:gd name="T68" fmla="*/ 164 w 172"/>
                <a:gd name="T69" fmla="*/ 74 h 346"/>
                <a:gd name="T70" fmla="*/ 154 w 172"/>
                <a:gd name="T71" fmla="*/ 46 h 346"/>
                <a:gd name="T72" fmla="*/ 140 w 172"/>
                <a:gd name="T73" fmla="*/ 22 h 346"/>
                <a:gd name="T74" fmla="*/ 134 w 172"/>
                <a:gd name="T75" fmla="*/ 12 h 346"/>
                <a:gd name="T76" fmla="*/ 126 w 172"/>
                <a:gd name="T77" fmla="*/ 4 h 346"/>
                <a:gd name="T78" fmla="*/ 118 w 172"/>
                <a:gd name="T79" fmla="*/ 0 h 346"/>
                <a:gd name="T80" fmla="*/ 112 w 172"/>
                <a:gd name="T81" fmla="*/ 0 h 346"/>
                <a:gd name="T82" fmla="*/ 106 w 172"/>
                <a:gd name="T83" fmla="*/ 2 h 346"/>
                <a:gd name="T84" fmla="*/ 100 w 172"/>
                <a:gd name="T85" fmla="*/ 10 h 346"/>
                <a:gd name="T86" fmla="*/ 96 w 172"/>
                <a:gd name="T87" fmla="*/ 22 h 346"/>
                <a:gd name="T88" fmla="*/ 94 w 172"/>
                <a:gd name="T89" fmla="*/ 3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2" h="346">
                  <a:moveTo>
                    <a:pt x="94" y="38"/>
                  </a:moveTo>
                  <a:lnTo>
                    <a:pt x="94" y="38"/>
                  </a:lnTo>
                  <a:lnTo>
                    <a:pt x="92" y="64"/>
                  </a:lnTo>
                  <a:lnTo>
                    <a:pt x="86" y="90"/>
                  </a:lnTo>
                  <a:lnTo>
                    <a:pt x="80" y="114"/>
                  </a:lnTo>
                  <a:lnTo>
                    <a:pt x="72" y="138"/>
                  </a:lnTo>
                  <a:lnTo>
                    <a:pt x="64" y="160"/>
                  </a:lnTo>
                  <a:lnTo>
                    <a:pt x="54" y="184"/>
                  </a:lnTo>
                  <a:lnTo>
                    <a:pt x="30" y="230"/>
                  </a:lnTo>
                  <a:lnTo>
                    <a:pt x="30" y="230"/>
                  </a:lnTo>
                  <a:lnTo>
                    <a:pt x="16" y="260"/>
                  </a:lnTo>
                  <a:lnTo>
                    <a:pt x="6" y="288"/>
                  </a:lnTo>
                  <a:lnTo>
                    <a:pt x="0" y="31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4" y="340"/>
                  </a:lnTo>
                  <a:lnTo>
                    <a:pt x="8" y="344"/>
                  </a:lnTo>
                  <a:lnTo>
                    <a:pt x="12" y="346"/>
                  </a:lnTo>
                  <a:lnTo>
                    <a:pt x="20" y="346"/>
                  </a:lnTo>
                  <a:lnTo>
                    <a:pt x="30" y="340"/>
                  </a:lnTo>
                  <a:lnTo>
                    <a:pt x="42" y="332"/>
                  </a:lnTo>
                  <a:lnTo>
                    <a:pt x="56" y="320"/>
                  </a:lnTo>
                  <a:lnTo>
                    <a:pt x="70" y="302"/>
                  </a:lnTo>
                  <a:lnTo>
                    <a:pt x="70" y="302"/>
                  </a:lnTo>
                  <a:lnTo>
                    <a:pt x="100" y="266"/>
                  </a:lnTo>
                  <a:lnTo>
                    <a:pt x="130" y="220"/>
                  </a:lnTo>
                  <a:lnTo>
                    <a:pt x="144" y="196"/>
                  </a:lnTo>
                  <a:lnTo>
                    <a:pt x="156" y="172"/>
                  </a:lnTo>
                  <a:lnTo>
                    <a:pt x="164" y="150"/>
                  </a:lnTo>
                  <a:lnTo>
                    <a:pt x="170" y="130"/>
                  </a:lnTo>
                  <a:lnTo>
                    <a:pt x="170" y="130"/>
                  </a:lnTo>
                  <a:lnTo>
                    <a:pt x="172" y="116"/>
                  </a:lnTo>
                  <a:lnTo>
                    <a:pt x="170" y="102"/>
                  </a:lnTo>
                  <a:lnTo>
                    <a:pt x="168" y="88"/>
                  </a:lnTo>
                  <a:lnTo>
                    <a:pt x="164" y="74"/>
                  </a:lnTo>
                  <a:lnTo>
                    <a:pt x="154" y="46"/>
                  </a:lnTo>
                  <a:lnTo>
                    <a:pt x="140" y="22"/>
                  </a:lnTo>
                  <a:lnTo>
                    <a:pt x="134" y="12"/>
                  </a:lnTo>
                  <a:lnTo>
                    <a:pt x="126" y="4"/>
                  </a:lnTo>
                  <a:lnTo>
                    <a:pt x="118" y="0"/>
                  </a:lnTo>
                  <a:lnTo>
                    <a:pt x="112" y="0"/>
                  </a:lnTo>
                  <a:lnTo>
                    <a:pt x="106" y="2"/>
                  </a:lnTo>
                  <a:lnTo>
                    <a:pt x="100" y="10"/>
                  </a:lnTo>
                  <a:lnTo>
                    <a:pt x="96" y="22"/>
                  </a:lnTo>
                  <a:lnTo>
                    <a:pt x="94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284"/>
            <p:cNvSpPr>
              <a:spLocks/>
            </p:cNvSpPr>
            <p:nvPr userDrawn="1"/>
          </p:nvSpPr>
          <p:spPr bwMode="auto">
            <a:xfrm>
              <a:off x="5721" y="-2722"/>
              <a:ext cx="200" cy="360"/>
            </a:xfrm>
            <a:custGeom>
              <a:avLst/>
              <a:gdLst>
                <a:gd name="T0" fmla="*/ 92 w 200"/>
                <a:gd name="T1" fmla="*/ 84 h 360"/>
                <a:gd name="T2" fmla="*/ 92 w 200"/>
                <a:gd name="T3" fmla="*/ 84 h 360"/>
                <a:gd name="T4" fmla="*/ 80 w 200"/>
                <a:gd name="T5" fmla="*/ 116 h 360"/>
                <a:gd name="T6" fmla="*/ 66 w 200"/>
                <a:gd name="T7" fmla="*/ 150 h 360"/>
                <a:gd name="T8" fmla="*/ 36 w 200"/>
                <a:gd name="T9" fmla="*/ 216 h 360"/>
                <a:gd name="T10" fmla="*/ 22 w 200"/>
                <a:gd name="T11" fmla="*/ 248 h 360"/>
                <a:gd name="T12" fmla="*/ 10 w 200"/>
                <a:gd name="T13" fmla="*/ 282 h 360"/>
                <a:gd name="T14" fmla="*/ 2 w 200"/>
                <a:gd name="T15" fmla="*/ 316 h 360"/>
                <a:gd name="T16" fmla="*/ 0 w 200"/>
                <a:gd name="T17" fmla="*/ 332 h 360"/>
                <a:gd name="T18" fmla="*/ 0 w 200"/>
                <a:gd name="T19" fmla="*/ 348 h 360"/>
                <a:gd name="T20" fmla="*/ 0 w 200"/>
                <a:gd name="T21" fmla="*/ 348 h 360"/>
                <a:gd name="T22" fmla="*/ 12 w 200"/>
                <a:gd name="T23" fmla="*/ 354 h 360"/>
                <a:gd name="T24" fmla="*/ 24 w 200"/>
                <a:gd name="T25" fmla="*/ 358 h 360"/>
                <a:gd name="T26" fmla="*/ 36 w 200"/>
                <a:gd name="T27" fmla="*/ 360 h 360"/>
                <a:gd name="T28" fmla="*/ 48 w 200"/>
                <a:gd name="T29" fmla="*/ 358 h 360"/>
                <a:gd name="T30" fmla="*/ 58 w 200"/>
                <a:gd name="T31" fmla="*/ 356 h 360"/>
                <a:gd name="T32" fmla="*/ 70 w 200"/>
                <a:gd name="T33" fmla="*/ 352 h 360"/>
                <a:gd name="T34" fmla="*/ 80 w 200"/>
                <a:gd name="T35" fmla="*/ 346 h 360"/>
                <a:gd name="T36" fmla="*/ 90 w 200"/>
                <a:gd name="T37" fmla="*/ 338 h 360"/>
                <a:gd name="T38" fmla="*/ 98 w 200"/>
                <a:gd name="T39" fmla="*/ 328 h 360"/>
                <a:gd name="T40" fmla="*/ 108 w 200"/>
                <a:gd name="T41" fmla="*/ 318 h 360"/>
                <a:gd name="T42" fmla="*/ 126 w 200"/>
                <a:gd name="T43" fmla="*/ 294 h 360"/>
                <a:gd name="T44" fmla="*/ 140 w 200"/>
                <a:gd name="T45" fmla="*/ 266 h 360"/>
                <a:gd name="T46" fmla="*/ 154 w 200"/>
                <a:gd name="T47" fmla="*/ 234 h 360"/>
                <a:gd name="T48" fmla="*/ 166 w 200"/>
                <a:gd name="T49" fmla="*/ 202 h 360"/>
                <a:gd name="T50" fmla="*/ 176 w 200"/>
                <a:gd name="T51" fmla="*/ 168 h 360"/>
                <a:gd name="T52" fmla="*/ 184 w 200"/>
                <a:gd name="T53" fmla="*/ 134 h 360"/>
                <a:gd name="T54" fmla="*/ 192 w 200"/>
                <a:gd name="T55" fmla="*/ 102 h 360"/>
                <a:gd name="T56" fmla="*/ 196 w 200"/>
                <a:gd name="T57" fmla="*/ 72 h 360"/>
                <a:gd name="T58" fmla="*/ 200 w 200"/>
                <a:gd name="T59" fmla="*/ 44 h 360"/>
                <a:gd name="T60" fmla="*/ 200 w 200"/>
                <a:gd name="T61" fmla="*/ 20 h 360"/>
                <a:gd name="T62" fmla="*/ 200 w 200"/>
                <a:gd name="T63" fmla="*/ 0 h 360"/>
                <a:gd name="T64" fmla="*/ 200 w 200"/>
                <a:gd name="T65" fmla="*/ 0 h 360"/>
                <a:gd name="T66" fmla="*/ 184 w 200"/>
                <a:gd name="T67" fmla="*/ 2 h 360"/>
                <a:gd name="T68" fmla="*/ 170 w 200"/>
                <a:gd name="T69" fmla="*/ 6 h 360"/>
                <a:gd name="T70" fmla="*/ 156 w 200"/>
                <a:gd name="T71" fmla="*/ 14 h 360"/>
                <a:gd name="T72" fmla="*/ 142 w 200"/>
                <a:gd name="T73" fmla="*/ 22 h 360"/>
                <a:gd name="T74" fmla="*/ 130 w 200"/>
                <a:gd name="T75" fmla="*/ 32 h 360"/>
                <a:gd name="T76" fmla="*/ 118 w 200"/>
                <a:gd name="T77" fmla="*/ 44 h 360"/>
                <a:gd name="T78" fmla="*/ 108 w 200"/>
                <a:gd name="T79" fmla="*/ 56 h 360"/>
                <a:gd name="T80" fmla="*/ 100 w 200"/>
                <a:gd name="T81" fmla="*/ 70 h 360"/>
                <a:gd name="T82" fmla="*/ 92 w 200"/>
                <a:gd name="T83" fmla="*/ 84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0" h="360">
                  <a:moveTo>
                    <a:pt x="92" y="84"/>
                  </a:moveTo>
                  <a:lnTo>
                    <a:pt x="92" y="84"/>
                  </a:lnTo>
                  <a:lnTo>
                    <a:pt x="80" y="116"/>
                  </a:lnTo>
                  <a:lnTo>
                    <a:pt x="66" y="150"/>
                  </a:lnTo>
                  <a:lnTo>
                    <a:pt x="36" y="216"/>
                  </a:lnTo>
                  <a:lnTo>
                    <a:pt x="22" y="248"/>
                  </a:lnTo>
                  <a:lnTo>
                    <a:pt x="10" y="282"/>
                  </a:lnTo>
                  <a:lnTo>
                    <a:pt x="2" y="316"/>
                  </a:lnTo>
                  <a:lnTo>
                    <a:pt x="0" y="332"/>
                  </a:lnTo>
                  <a:lnTo>
                    <a:pt x="0" y="348"/>
                  </a:lnTo>
                  <a:lnTo>
                    <a:pt x="0" y="348"/>
                  </a:lnTo>
                  <a:lnTo>
                    <a:pt x="12" y="354"/>
                  </a:lnTo>
                  <a:lnTo>
                    <a:pt x="24" y="358"/>
                  </a:lnTo>
                  <a:lnTo>
                    <a:pt x="36" y="360"/>
                  </a:lnTo>
                  <a:lnTo>
                    <a:pt x="48" y="358"/>
                  </a:lnTo>
                  <a:lnTo>
                    <a:pt x="58" y="356"/>
                  </a:lnTo>
                  <a:lnTo>
                    <a:pt x="70" y="352"/>
                  </a:lnTo>
                  <a:lnTo>
                    <a:pt x="80" y="346"/>
                  </a:lnTo>
                  <a:lnTo>
                    <a:pt x="90" y="338"/>
                  </a:lnTo>
                  <a:lnTo>
                    <a:pt x="98" y="328"/>
                  </a:lnTo>
                  <a:lnTo>
                    <a:pt x="108" y="318"/>
                  </a:lnTo>
                  <a:lnTo>
                    <a:pt x="126" y="294"/>
                  </a:lnTo>
                  <a:lnTo>
                    <a:pt x="140" y="266"/>
                  </a:lnTo>
                  <a:lnTo>
                    <a:pt x="154" y="234"/>
                  </a:lnTo>
                  <a:lnTo>
                    <a:pt x="166" y="202"/>
                  </a:lnTo>
                  <a:lnTo>
                    <a:pt x="176" y="168"/>
                  </a:lnTo>
                  <a:lnTo>
                    <a:pt x="184" y="134"/>
                  </a:lnTo>
                  <a:lnTo>
                    <a:pt x="192" y="102"/>
                  </a:lnTo>
                  <a:lnTo>
                    <a:pt x="196" y="72"/>
                  </a:lnTo>
                  <a:lnTo>
                    <a:pt x="200" y="44"/>
                  </a:lnTo>
                  <a:lnTo>
                    <a:pt x="200" y="2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84" y="2"/>
                  </a:lnTo>
                  <a:lnTo>
                    <a:pt x="170" y="6"/>
                  </a:lnTo>
                  <a:lnTo>
                    <a:pt x="156" y="14"/>
                  </a:lnTo>
                  <a:lnTo>
                    <a:pt x="142" y="22"/>
                  </a:lnTo>
                  <a:lnTo>
                    <a:pt x="130" y="32"/>
                  </a:lnTo>
                  <a:lnTo>
                    <a:pt x="118" y="44"/>
                  </a:lnTo>
                  <a:lnTo>
                    <a:pt x="108" y="56"/>
                  </a:lnTo>
                  <a:lnTo>
                    <a:pt x="100" y="70"/>
                  </a:lnTo>
                  <a:lnTo>
                    <a:pt x="92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285"/>
            <p:cNvSpPr>
              <a:spLocks/>
            </p:cNvSpPr>
            <p:nvPr userDrawn="1"/>
          </p:nvSpPr>
          <p:spPr bwMode="auto">
            <a:xfrm>
              <a:off x="5721" y="-2722"/>
              <a:ext cx="200" cy="360"/>
            </a:xfrm>
            <a:custGeom>
              <a:avLst/>
              <a:gdLst>
                <a:gd name="T0" fmla="*/ 92 w 200"/>
                <a:gd name="T1" fmla="*/ 84 h 360"/>
                <a:gd name="T2" fmla="*/ 92 w 200"/>
                <a:gd name="T3" fmla="*/ 84 h 360"/>
                <a:gd name="T4" fmla="*/ 80 w 200"/>
                <a:gd name="T5" fmla="*/ 116 h 360"/>
                <a:gd name="T6" fmla="*/ 66 w 200"/>
                <a:gd name="T7" fmla="*/ 150 h 360"/>
                <a:gd name="T8" fmla="*/ 36 w 200"/>
                <a:gd name="T9" fmla="*/ 216 h 360"/>
                <a:gd name="T10" fmla="*/ 22 w 200"/>
                <a:gd name="T11" fmla="*/ 248 h 360"/>
                <a:gd name="T12" fmla="*/ 10 w 200"/>
                <a:gd name="T13" fmla="*/ 282 h 360"/>
                <a:gd name="T14" fmla="*/ 2 w 200"/>
                <a:gd name="T15" fmla="*/ 316 h 360"/>
                <a:gd name="T16" fmla="*/ 0 w 200"/>
                <a:gd name="T17" fmla="*/ 332 h 360"/>
                <a:gd name="T18" fmla="*/ 0 w 200"/>
                <a:gd name="T19" fmla="*/ 348 h 360"/>
                <a:gd name="T20" fmla="*/ 0 w 200"/>
                <a:gd name="T21" fmla="*/ 348 h 360"/>
                <a:gd name="T22" fmla="*/ 12 w 200"/>
                <a:gd name="T23" fmla="*/ 354 h 360"/>
                <a:gd name="T24" fmla="*/ 24 w 200"/>
                <a:gd name="T25" fmla="*/ 358 h 360"/>
                <a:gd name="T26" fmla="*/ 36 w 200"/>
                <a:gd name="T27" fmla="*/ 360 h 360"/>
                <a:gd name="T28" fmla="*/ 48 w 200"/>
                <a:gd name="T29" fmla="*/ 358 h 360"/>
                <a:gd name="T30" fmla="*/ 58 w 200"/>
                <a:gd name="T31" fmla="*/ 356 h 360"/>
                <a:gd name="T32" fmla="*/ 70 w 200"/>
                <a:gd name="T33" fmla="*/ 352 h 360"/>
                <a:gd name="T34" fmla="*/ 80 w 200"/>
                <a:gd name="T35" fmla="*/ 346 h 360"/>
                <a:gd name="T36" fmla="*/ 90 w 200"/>
                <a:gd name="T37" fmla="*/ 338 h 360"/>
                <a:gd name="T38" fmla="*/ 98 w 200"/>
                <a:gd name="T39" fmla="*/ 328 h 360"/>
                <a:gd name="T40" fmla="*/ 108 w 200"/>
                <a:gd name="T41" fmla="*/ 318 h 360"/>
                <a:gd name="T42" fmla="*/ 126 w 200"/>
                <a:gd name="T43" fmla="*/ 294 h 360"/>
                <a:gd name="T44" fmla="*/ 140 w 200"/>
                <a:gd name="T45" fmla="*/ 266 h 360"/>
                <a:gd name="T46" fmla="*/ 154 w 200"/>
                <a:gd name="T47" fmla="*/ 234 h 360"/>
                <a:gd name="T48" fmla="*/ 166 w 200"/>
                <a:gd name="T49" fmla="*/ 202 h 360"/>
                <a:gd name="T50" fmla="*/ 176 w 200"/>
                <a:gd name="T51" fmla="*/ 168 h 360"/>
                <a:gd name="T52" fmla="*/ 184 w 200"/>
                <a:gd name="T53" fmla="*/ 134 h 360"/>
                <a:gd name="T54" fmla="*/ 192 w 200"/>
                <a:gd name="T55" fmla="*/ 102 h 360"/>
                <a:gd name="T56" fmla="*/ 196 w 200"/>
                <a:gd name="T57" fmla="*/ 72 h 360"/>
                <a:gd name="T58" fmla="*/ 200 w 200"/>
                <a:gd name="T59" fmla="*/ 44 h 360"/>
                <a:gd name="T60" fmla="*/ 200 w 200"/>
                <a:gd name="T61" fmla="*/ 20 h 360"/>
                <a:gd name="T62" fmla="*/ 200 w 200"/>
                <a:gd name="T63" fmla="*/ 0 h 360"/>
                <a:gd name="T64" fmla="*/ 200 w 200"/>
                <a:gd name="T65" fmla="*/ 0 h 360"/>
                <a:gd name="T66" fmla="*/ 184 w 200"/>
                <a:gd name="T67" fmla="*/ 2 h 360"/>
                <a:gd name="T68" fmla="*/ 170 w 200"/>
                <a:gd name="T69" fmla="*/ 6 h 360"/>
                <a:gd name="T70" fmla="*/ 156 w 200"/>
                <a:gd name="T71" fmla="*/ 14 h 360"/>
                <a:gd name="T72" fmla="*/ 142 w 200"/>
                <a:gd name="T73" fmla="*/ 22 h 360"/>
                <a:gd name="T74" fmla="*/ 130 w 200"/>
                <a:gd name="T75" fmla="*/ 32 h 360"/>
                <a:gd name="T76" fmla="*/ 118 w 200"/>
                <a:gd name="T77" fmla="*/ 44 h 360"/>
                <a:gd name="T78" fmla="*/ 108 w 200"/>
                <a:gd name="T79" fmla="*/ 56 h 360"/>
                <a:gd name="T80" fmla="*/ 100 w 200"/>
                <a:gd name="T81" fmla="*/ 7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" h="360">
                  <a:moveTo>
                    <a:pt x="92" y="84"/>
                  </a:moveTo>
                  <a:lnTo>
                    <a:pt x="92" y="84"/>
                  </a:lnTo>
                  <a:lnTo>
                    <a:pt x="80" y="116"/>
                  </a:lnTo>
                  <a:lnTo>
                    <a:pt x="66" y="150"/>
                  </a:lnTo>
                  <a:lnTo>
                    <a:pt x="36" y="216"/>
                  </a:lnTo>
                  <a:lnTo>
                    <a:pt x="22" y="248"/>
                  </a:lnTo>
                  <a:lnTo>
                    <a:pt x="10" y="282"/>
                  </a:lnTo>
                  <a:lnTo>
                    <a:pt x="2" y="316"/>
                  </a:lnTo>
                  <a:lnTo>
                    <a:pt x="0" y="332"/>
                  </a:lnTo>
                  <a:lnTo>
                    <a:pt x="0" y="348"/>
                  </a:lnTo>
                  <a:lnTo>
                    <a:pt x="0" y="348"/>
                  </a:lnTo>
                  <a:lnTo>
                    <a:pt x="12" y="354"/>
                  </a:lnTo>
                  <a:lnTo>
                    <a:pt x="24" y="358"/>
                  </a:lnTo>
                  <a:lnTo>
                    <a:pt x="36" y="360"/>
                  </a:lnTo>
                  <a:lnTo>
                    <a:pt x="48" y="358"/>
                  </a:lnTo>
                  <a:lnTo>
                    <a:pt x="58" y="356"/>
                  </a:lnTo>
                  <a:lnTo>
                    <a:pt x="70" y="352"/>
                  </a:lnTo>
                  <a:lnTo>
                    <a:pt x="80" y="346"/>
                  </a:lnTo>
                  <a:lnTo>
                    <a:pt x="90" y="338"/>
                  </a:lnTo>
                  <a:lnTo>
                    <a:pt x="98" y="328"/>
                  </a:lnTo>
                  <a:lnTo>
                    <a:pt x="108" y="318"/>
                  </a:lnTo>
                  <a:lnTo>
                    <a:pt x="126" y="294"/>
                  </a:lnTo>
                  <a:lnTo>
                    <a:pt x="140" y="266"/>
                  </a:lnTo>
                  <a:lnTo>
                    <a:pt x="154" y="234"/>
                  </a:lnTo>
                  <a:lnTo>
                    <a:pt x="166" y="202"/>
                  </a:lnTo>
                  <a:lnTo>
                    <a:pt x="176" y="168"/>
                  </a:lnTo>
                  <a:lnTo>
                    <a:pt x="184" y="134"/>
                  </a:lnTo>
                  <a:lnTo>
                    <a:pt x="192" y="102"/>
                  </a:lnTo>
                  <a:lnTo>
                    <a:pt x="196" y="72"/>
                  </a:lnTo>
                  <a:lnTo>
                    <a:pt x="200" y="44"/>
                  </a:lnTo>
                  <a:lnTo>
                    <a:pt x="200" y="2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84" y="2"/>
                  </a:lnTo>
                  <a:lnTo>
                    <a:pt x="170" y="6"/>
                  </a:lnTo>
                  <a:lnTo>
                    <a:pt x="156" y="14"/>
                  </a:lnTo>
                  <a:lnTo>
                    <a:pt x="142" y="22"/>
                  </a:lnTo>
                  <a:lnTo>
                    <a:pt x="130" y="32"/>
                  </a:lnTo>
                  <a:lnTo>
                    <a:pt x="118" y="44"/>
                  </a:lnTo>
                  <a:lnTo>
                    <a:pt x="108" y="56"/>
                  </a:lnTo>
                  <a:lnTo>
                    <a:pt x="100" y="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286"/>
            <p:cNvSpPr>
              <a:spLocks/>
            </p:cNvSpPr>
            <p:nvPr userDrawn="1"/>
          </p:nvSpPr>
          <p:spPr bwMode="auto">
            <a:xfrm>
              <a:off x="5307" y="-2730"/>
              <a:ext cx="170" cy="350"/>
            </a:xfrm>
            <a:custGeom>
              <a:avLst/>
              <a:gdLst>
                <a:gd name="T0" fmla="*/ 0 w 170"/>
                <a:gd name="T1" fmla="*/ 108 h 350"/>
                <a:gd name="T2" fmla="*/ 0 w 170"/>
                <a:gd name="T3" fmla="*/ 108 h 350"/>
                <a:gd name="T4" fmla="*/ 16 w 170"/>
                <a:gd name="T5" fmla="*/ 194 h 350"/>
                <a:gd name="T6" fmla="*/ 28 w 170"/>
                <a:gd name="T7" fmla="*/ 238 h 350"/>
                <a:gd name="T8" fmla="*/ 36 w 170"/>
                <a:gd name="T9" fmla="*/ 256 h 350"/>
                <a:gd name="T10" fmla="*/ 44 w 170"/>
                <a:gd name="T11" fmla="*/ 274 h 350"/>
                <a:gd name="T12" fmla="*/ 44 w 170"/>
                <a:gd name="T13" fmla="*/ 274 h 350"/>
                <a:gd name="T14" fmla="*/ 54 w 170"/>
                <a:gd name="T15" fmla="*/ 290 h 350"/>
                <a:gd name="T16" fmla="*/ 70 w 170"/>
                <a:gd name="T17" fmla="*/ 308 h 350"/>
                <a:gd name="T18" fmla="*/ 86 w 170"/>
                <a:gd name="T19" fmla="*/ 326 h 350"/>
                <a:gd name="T20" fmla="*/ 106 w 170"/>
                <a:gd name="T21" fmla="*/ 340 h 350"/>
                <a:gd name="T22" fmla="*/ 116 w 170"/>
                <a:gd name="T23" fmla="*/ 344 h 350"/>
                <a:gd name="T24" fmla="*/ 124 w 170"/>
                <a:gd name="T25" fmla="*/ 348 h 350"/>
                <a:gd name="T26" fmla="*/ 134 w 170"/>
                <a:gd name="T27" fmla="*/ 350 h 350"/>
                <a:gd name="T28" fmla="*/ 142 w 170"/>
                <a:gd name="T29" fmla="*/ 350 h 350"/>
                <a:gd name="T30" fmla="*/ 150 w 170"/>
                <a:gd name="T31" fmla="*/ 346 h 350"/>
                <a:gd name="T32" fmla="*/ 158 w 170"/>
                <a:gd name="T33" fmla="*/ 340 h 350"/>
                <a:gd name="T34" fmla="*/ 164 w 170"/>
                <a:gd name="T35" fmla="*/ 332 h 350"/>
                <a:gd name="T36" fmla="*/ 170 w 170"/>
                <a:gd name="T37" fmla="*/ 318 h 350"/>
                <a:gd name="T38" fmla="*/ 170 w 170"/>
                <a:gd name="T39" fmla="*/ 318 h 350"/>
                <a:gd name="T40" fmla="*/ 170 w 170"/>
                <a:gd name="T41" fmla="*/ 312 h 350"/>
                <a:gd name="T42" fmla="*/ 170 w 170"/>
                <a:gd name="T43" fmla="*/ 304 h 350"/>
                <a:gd name="T44" fmla="*/ 166 w 170"/>
                <a:gd name="T45" fmla="*/ 284 h 350"/>
                <a:gd name="T46" fmla="*/ 158 w 170"/>
                <a:gd name="T47" fmla="*/ 260 h 350"/>
                <a:gd name="T48" fmla="*/ 146 w 170"/>
                <a:gd name="T49" fmla="*/ 236 h 350"/>
                <a:gd name="T50" fmla="*/ 124 w 170"/>
                <a:gd name="T51" fmla="*/ 186 h 350"/>
                <a:gd name="T52" fmla="*/ 114 w 170"/>
                <a:gd name="T53" fmla="*/ 164 h 350"/>
                <a:gd name="T54" fmla="*/ 106 w 170"/>
                <a:gd name="T55" fmla="*/ 148 h 350"/>
                <a:gd name="T56" fmla="*/ 106 w 170"/>
                <a:gd name="T57" fmla="*/ 148 h 350"/>
                <a:gd name="T58" fmla="*/ 96 w 170"/>
                <a:gd name="T59" fmla="*/ 106 h 350"/>
                <a:gd name="T60" fmla="*/ 90 w 170"/>
                <a:gd name="T61" fmla="*/ 86 h 350"/>
                <a:gd name="T62" fmla="*/ 82 w 170"/>
                <a:gd name="T63" fmla="*/ 66 h 350"/>
                <a:gd name="T64" fmla="*/ 74 w 170"/>
                <a:gd name="T65" fmla="*/ 46 h 350"/>
                <a:gd name="T66" fmla="*/ 64 w 170"/>
                <a:gd name="T67" fmla="*/ 28 h 350"/>
                <a:gd name="T68" fmla="*/ 50 w 170"/>
                <a:gd name="T69" fmla="*/ 14 h 350"/>
                <a:gd name="T70" fmla="*/ 42 w 170"/>
                <a:gd name="T71" fmla="*/ 6 h 350"/>
                <a:gd name="T72" fmla="*/ 32 w 170"/>
                <a:gd name="T73" fmla="*/ 0 h 350"/>
                <a:gd name="T74" fmla="*/ 32 w 170"/>
                <a:gd name="T75" fmla="*/ 0 h 350"/>
                <a:gd name="T76" fmla="*/ 24 w 170"/>
                <a:gd name="T77" fmla="*/ 14 h 350"/>
                <a:gd name="T78" fmla="*/ 18 w 170"/>
                <a:gd name="T79" fmla="*/ 28 h 350"/>
                <a:gd name="T80" fmla="*/ 12 w 170"/>
                <a:gd name="T81" fmla="*/ 42 h 350"/>
                <a:gd name="T82" fmla="*/ 10 w 170"/>
                <a:gd name="T83" fmla="*/ 56 h 350"/>
                <a:gd name="T84" fmla="*/ 4 w 170"/>
                <a:gd name="T85" fmla="*/ 86 h 350"/>
                <a:gd name="T86" fmla="*/ 0 w 170"/>
                <a:gd name="T87" fmla="*/ 116 h 350"/>
                <a:gd name="T88" fmla="*/ 0 w 170"/>
                <a:gd name="T89" fmla="*/ 108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0" h="350">
                  <a:moveTo>
                    <a:pt x="0" y="108"/>
                  </a:moveTo>
                  <a:lnTo>
                    <a:pt x="0" y="108"/>
                  </a:lnTo>
                  <a:lnTo>
                    <a:pt x="16" y="194"/>
                  </a:lnTo>
                  <a:lnTo>
                    <a:pt x="28" y="238"/>
                  </a:lnTo>
                  <a:lnTo>
                    <a:pt x="36" y="256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54" y="290"/>
                  </a:lnTo>
                  <a:lnTo>
                    <a:pt x="70" y="308"/>
                  </a:lnTo>
                  <a:lnTo>
                    <a:pt x="86" y="326"/>
                  </a:lnTo>
                  <a:lnTo>
                    <a:pt x="106" y="340"/>
                  </a:lnTo>
                  <a:lnTo>
                    <a:pt x="116" y="344"/>
                  </a:lnTo>
                  <a:lnTo>
                    <a:pt x="124" y="348"/>
                  </a:lnTo>
                  <a:lnTo>
                    <a:pt x="134" y="350"/>
                  </a:lnTo>
                  <a:lnTo>
                    <a:pt x="142" y="350"/>
                  </a:lnTo>
                  <a:lnTo>
                    <a:pt x="150" y="346"/>
                  </a:lnTo>
                  <a:lnTo>
                    <a:pt x="158" y="340"/>
                  </a:lnTo>
                  <a:lnTo>
                    <a:pt x="164" y="332"/>
                  </a:lnTo>
                  <a:lnTo>
                    <a:pt x="170" y="318"/>
                  </a:lnTo>
                  <a:lnTo>
                    <a:pt x="170" y="318"/>
                  </a:lnTo>
                  <a:lnTo>
                    <a:pt x="170" y="312"/>
                  </a:lnTo>
                  <a:lnTo>
                    <a:pt x="170" y="304"/>
                  </a:lnTo>
                  <a:lnTo>
                    <a:pt x="166" y="284"/>
                  </a:lnTo>
                  <a:lnTo>
                    <a:pt x="158" y="260"/>
                  </a:lnTo>
                  <a:lnTo>
                    <a:pt x="146" y="236"/>
                  </a:lnTo>
                  <a:lnTo>
                    <a:pt x="124" y="186"/>
                  </a:lnTo>
                  <a:lnTo>
                    <a:pt x="114" y="164"/>
                  </a:lnTo>
                  <a:lnTo>
                    <a:pt x="106" y="148"/>
                  </a:lnTo>
                  <a:lnTo>
                    <a:pt x="106" y="148"/>
                  </a:lnTo>
                  <a:lnTo>
                    <a:pt x="96" y="106"/>
                  </a:lnTo>
                  <a:lnTo>
                    <a:pt x="90" y="86"/>
                  </a:lnTo>
                  <a:lnTo>
                    <a:pt x="82" y="66"/>
                  </a:lnTo>
                  <a:lnTo>
                    <a:pt x="74" y="46"/>
                  </a:lnTo>
                  <a:lnTo>
                    <a:pt x="64" y="28"/>
                  </a:lnTo>
                  <a:lnTo>
                    <a:pt x="50" y="14"/>
                  </a:lnTo>
                  <a:lnTo>
                    <a:pt x="42" y="6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4" y="14"/>
                  </a:lnTo>
                  <a:lnTo>
                    <a:pt x="18" y="28"/>
                  </a:lnTo>
                  <a:lnTo>
                    <a:pt x="12" y="42"/>
                  </a:lnTo>
                  <a:lnTo>
                    <a:pt x="10" y="56"/>
                  </a:lnTo>
                  <a:lnTo>
                    <a:pt x="4" y="86"/>
                  </a:lnTo>
                  <a:lnTo>
                    <a:pt x="0" y="116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287"/>
            <p:cNvSpPr>
              <a:spLocks/>
            </p:cNvSpPr>
            <p:nvPr userDrawn="1"/>
          </p:nvSpPr>
          <p:spPr bwMode="auto">
            <a:xfrm>
              <a:off x="5307" y="-2730"/>
              <a:ext cx="170" cy="350"/>
            </a:xfrm>
            <a:custGeom>
              <a:avLst/>
              <a:gdLst>
                <a:gd name="T0" fmla="*/ 0 w 170"/>
                <a:gd name="T1" fmla="*/ 108 h 350"/>
                <a:gd name="T2" fmla="*/ 0 w 170"/>
                <a:gd name="T3" fmla="*/ 108 h 350"/>
                <a:gd name="T4" fmla="*/ 16 w 170"/>
                <a:gd name="T5" fmla="*/ 194 h 350"/>
                <a:gd name="T6" fmla="*/ 28 w 170"/>
                <a:gd name="T7" fmla="*/ 238 h 350"/>
                <a:gd name="T8" fmla="*/ 36 w 170"/>
                <a:gd name="T9" fmla="*/ 256 h 350"/>
                <a:gd name="T10" fmla="*/ 44 w 170"/>
                <a:gd name="T11" fmla="*/ 274 h 350"/>
                <a:gd name="T12" fmla="*/ 44 w 170"/>
                <a:gd name="T13" fmla="*/ 274 h 350"/>
                <a:gd name="T14" fmla="*/ 54 w 170"/>
                <a:gd name="T15" fmla="*/ 290 h 350"/>
                <a:gd name="T16" fmla="*/ 70 w 170"/>
                <a:gd name="T17" fmla="*/ 308 h 350"/>
                <a:gd name="T18" fmla="*/ 86 w 170"/>
                <a:gd name="T19" fmla="*/ 326 h 350"/>
                <a:gd name="T20" fmla="*/ 106 w 170"/>
                <a:gd name="T21" fmla="*/ 340 h 350"/>
                <a:gd name="T22" fmla="*/ 116 w 170"/>
                <a:gd name="T23" fmla="*/ 344 h 350"/>
                <a:gd name="T24" fmla="*/ 124 w 170"/>
                <a:gd name="T25" fmla="*/ 348 h 350"/>
                <a:gd name="T26" fmla="*/ 134 w 170"/>
                <a:gd name="T27" fmla="*/ 350 h 350"/>
                <a:gd name="T28" fmla="*/ 142 w 170"/>
                <a:gd name="T29" fmla="*/ 350 h 350"/>
                <a:gd name="T30" fmla="*/ 150 w 170"/>
                <a:gd name="T31" fmla="*/ 346 h 350"/>
                <a:gd name="T32" fmla="*/ 158 w 170"/>
                <a:gd name="T33" fmla="*/ 340 h 350"/>
                <a:gd name="T34" fmla="*/ 164 w 170"/>
                <a:gd name="T35" fmla="*/ 332 h 350"/>
                <a:gd name="T36" fmla="*/ 170 w 170"/>
                <a:gd name="T37" fmla="*/ 318 h 350"/>
                <a:gd name="T38" fmla="*/ 170 w 170"/>
                <a:gd name="T39" fmla="*/ 318 h 350"/>
                <a:gd name="T40" fmla="*/ 170 w 170"/>
                <a:gd name="T41" fmla="*/ 312 h 350"/>
                <a:gd name="T42" fmla="*/ 170 w 170"/>
                <a:gd name="T43" fmla="*/ 304 h 350"/>
                <a:gd name="T44" fmla="*/ 166 w 170"/>
                <a:gd name="T45" fmla="*/ 284 h 350"/>
                <a:gd name="T46" fmla="*/ 158 w 170"/>
                <a:gd name="T47" fmla="*/ 260 h 350"/>
                <a:gd name="T48" fmla="*/ 146 w 170"/>
                <a:gd name="T49" fmla="*/ 236 h 350"/>
                <a:gd name="T50" fmla="*/ 124 w 170"/>
                <a:gd name="T51" fmla="*/ 186 h 350"/>
                <a:gd name="T52" fmla="*/ 114 w 170"/>
                <a:gd name="T53" fmla="*/ 164 h 350"/>
                <a:gd name="T54" fmla="*/ 106 w 170"/>
                <a:gd name="T55" fmla="*/ 148 h 350"/>
                <a:gd name="T56" fmla="*/ 106 w 170"/>
                <a:gd name="T57" fmla="*/ 148 h 350"/>
                <a:gd name="T58" fmla="*/ 96 w 170"/>
                <a:gd name="T59" fmla="*/ 106 h 350"/>
                <a:gd name="T60" fmla="*/ 90 w 170"/>
                <a:gd name="T61" fmla="*/ 86 h 350"/>
                <a:gd name="T62" fmla="*/ 82 w 170"/>
                <a:gd name="T63" fmla="*/ 66 h 350"/>
                <a:gd name="T64" fmla="*/ 74 w 170"/>
                <a:gd name="T65" fmla="*/ 46 h 350"/>
                <a:gd name="T66" fmla="*/ 64 w 170"/>
                <a:gd name="T67" fmla="*/ 28 h 350"/>
                <a:gd name="T68" fmla="*/ 50 w 170"/>
                <a:gd name="T69" fmla="*/ 14 h 350"/>
                <a:gd name="T70" fmla="*/ 42 w 170"/>
                <a:gd name="T71" fmla="*/ 6 h 350"/>
                <a:gd name="T72" fmla="*/ 32 w 170"/>
                <a:gd name="T73" fmla="*/ 0 h 350"/>
                <a:gd name="T74" fmla="*/ 32 w 170"/>
                <a:gd name="T75" fmla="*/ 0 h 350"/>
                <a:gd name="T76" fmla="*/ 24 w 170"/>
                <a:gd name="T77" fmla="*/ 14 h 350"/>
                <a:gd name="T78" fmla="*/ 18 w 170"/>
                <a:gd name="T79" fmla="*/ 28 h 350"/>
                <a:gd name="T80" fmla="*/ 12 w 170"/>
                <a:gd name="T81" fmla="*/ 42 h 350"/>
                <a:gd name="T82" fmla="*/ 10 w 170"/>
                <a:gd name="T83" fmla="*/ 56 h 350"/>
                <a:gd name="T84" fmla="*/ 4 w 170"/>
                <a:gd name="T85" fmla="*/ 86 h 350"/>
                <a:gd name="T86" fmla="*/ 0 w 170"/>
                <a:gd name="T87" fmla="*/ 11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0" h="350">
                  <a:moveTo>
                    <a:pt x="0" y="108"/>
                  </a:moveTo>
                  <a:lnTo>
                    <a:pt x="0" y="108"/>
                  </a:lnTo>
                  <a:lnTo>
                    <a:pt x="16" y="194"/>
                  </a:lnTo>
                  <a:lnTo>
                    <a:pt x="28" y="238"/>
                  </a:lnTo>
                  <a:lnTo>
                    <a:pt x="36" y="256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54" y="290"/>
                  </a:lnTo>
                  <a:lnTo>
                    <a:pt x="70" y="308"/>
                  </a:lnTo>
                  <a:lnTo>
                    <a:pt x="86" y="326"/>
                  </a:lnTo>
                  <a:lnTo>
                    <a:pt x="106" y="340"/>
                  </a:lnTo>
                  <a:lnTo>
                    <a:pt x="116" y="344"/>
                  </a:lnTo>
                  <a:lnTo>
                    <a:pt x="124" y="348"/>
                  </a:lnTo>
                  <a:lnTo>
                    <a:pt x="134" y="350"/>
                  </a:lnTo>
                  <a:lnTo>
                    <a:pt x="142" y="350"/>
                  </a:lnTo>
                  <a:lnTo>
                    <a:pt x="150" y="346"/>
                  </a:lnTo>
                  <a:lnTo>
                    <a:pt x="158" y="340"/>
                  </a:lnTo>
                  <a:lnTo>
                    <a:pt x="164" y="332"/>
                  </a:lnTo>
                  <a:lnTo>
                    <a:pt x="170" y="318"/>
                  </a:lnTo>
                  <a:lnTo>
                    <a:pt x="170" y="318"/>
                  </a:lnTo>
                  <a:lnTo>
                    <a:pt x="170" y="312"/>
                  </a:lnTo>
                  <a:lnTo>
                    <a:pt x="170" y="304"/>
                  </a:lnTo>
                  <a:lnTo>
                    <a:pt x="166" y="284"/>
                  </a:lnTo>
                  <a:lnTo>
                    <a:pt x="158" y="260"/>
                  </a:lnTo>
                  <a:lnTo>
                    <a:pt x="146" y="236"/>
                  </a:lnTo>
                  <a:lnTo>
                    <a:pt x="124" y="186"/>
                  </a:lnTo>
                  <a:lnTo>
                    <a:pt x="114" y="164"/>
                  </a:lnTo>
                  <a:lnTo>
                    <a:pt x="106" y="148"/>
                  </a:lnTo>
                  <a:lnTo>
                    <a:pt x="106" y="148"/>
                  </a:lnTo>
                  <a:lnTo>
                    <a:pt x="96" y="106"/>
                  </a:lnTo>
                  <a:lnTo>
                    <a:pt x="90" y="86"/>
                  </a:lnTo>
                  <a:lnTo>
                    <a:pt x="82" y="66"/>
                  </a:lnTo>
                  <a:lnTo>
                    <a:pt x="74" y="46"/>
                  </a:lnTo>
                  <a:lnTo>
                    <a:pt x="64" y="28"/>
                  </a:lnTo>
                  <a:lnTo>
                    <a:pt x="50" y="14"/>
                  </a:lnTo>
                  <a:lnTo>
                    <a:pt x="42" y="6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4" y="14"/>
                  </a:lnTo>
                  <a:lnTo>
                    <a:pt x="18" y="28"/>
                  </a:lnTo>
                  <a:lnTo>
                    <a:pt x="12" y="42"/>
                  </a:lnTo>
                  <a:lnTo>
                    <a:pt x="10" y="56"/>
                  </a:lnTo>
                  <a:lnTo>
                    <a:pt x="4" y="86"/>
                  </a:lnTo>
                  <a:lnTo>
                    <a:pt x="0" y="1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288"/>
            <p:cNvSpPr>
              <a:spLocks/>
            </p:cNvSpPr>
            <p:nvPr userDrawn="1"/>
          </p:nvSpPr>
          <p:spPr bwMode="auto">
            <a:xfrm>
              <a:off x="6717" y="-3828"/>
              <a:ext cx="226" cy="92"/>
            </a:xfrm>
            <a:custGeom>
              <a:avLst/>
              <a:gdLst>
                <a:gd name="T0" fmla="*/ 54 w 226"/>
                <a:gd name="T1" fmla="*/ 0 h 92"/>
                <a:gd name="T2" fmla="*/ 54 w 226"/>
                <a:gd name="T3" fmla="*/ 0 h 92"/>
                <a:gd name="T4" fmla="*/ 72 w 226"/>
                <a:gd name="T5" fmla="*/ 6 h 92"/>
                <a:gd name="T6" fmla="*/ 92 w 226"/>
                <a:gd name="T7" fmla="*/ 12 h 92"/>
                <a:gd name="T8" fmla="*/ 114 w 226"/>
                <a:gd name="T9" fmla="*/ 18 h 92"/>
                <a:gd name="T10" fmla="*/ 136 w 226"/>
                <a:gd name="T11" fmla="*/ 20 h 92"/>
                <a:gd name="T12" fmla="*/ 182 w 226"/>
                <a:gd name="T13" fmla="*/ 24 h 92"/>
                <a:gd name="T14" fmla="*/ 224 w 226"/>
                <a:gd name="T15" fmla="*/ 24 h 92"/>
                <a:gd name="T16" fmla="*/ 224 w 226"/>
                <a:gd name="T17" fmla="*/ 24 h 92"/>
                <a:gd name="T18" fmla="*/ 226 w 226"/>
                <a:gd name="T19" fmla="*/ 32 h 92"/>
                <a:gd name="T20" fmla="*/ 226 w 226"/>
                <a:gd name="T21" fmla="*/ 40 h 92"/>
                <a:gd name="T22" fmla="*/ 224 w 226"/>
                <a:gd name="T23" fmla="*/ 48 h 92"/>
                <a:gd name="T24" fmla="*/ 222 w 226"/>
                <a:gd name="T25" fmla="*/ 54 h 92"/>
                <a:gd name="T26" fmla="*/ 216 w 226"/>
                <a:gd name="T27" fmla="*/ 62 h 92"/>
                <a:gd name="T28" fmla="*/ 212 w 226"/>
                <a:gd name="T29" fmla="*/ 68 h 92"/>
                <a:gd name="T30" fmla="*/ 196 w 226"/>
                <a:gd name="T31" fmla="*/ 76 h 92"/>
                <a:gd name="T32" fmla="*/ 178 w 226"/>
                <a:gd name="T33" fmla="*/ 84 h 92"/>
                <a:gd name="T34" fmla="*/ 158 w 226"/>
                <a:gd name="T35" fmla="*/ 90 h 92"/>
                <a:gd name="T36" fmla="*/ 136 w 226"/>
                <a:gd name="T37" fmla="*/ 92 h 92"/>
                <a:gd name="T38" fmla="*/ 112 w 226"/>
                <a:gd name="T39" fmla="*/ 92 h 92"/>
                <a:gd name="T40" fmla="*/ 90 w 226"/>
                <a:gd name="T41" fmla="*/ 90 h 92"/>
                <a:gd name="T42" fmla="*/ 68 w 226"/>
                <a:gd name="T43" fmla="*/ 86 h 92"/>
                <a:gd name="T44" fmla="*/ 46 w 226"/>
                <a:gd name="T45" fmla="*/ 80 h 92"/>
                <a:gd name="T46" fmla="*/ 28 w 226"/>
                <a:gd name="T47" fmla="*/ 70 h 92"/>
                <a:gd name="T48" fmla="*/ 14 w 226"/>
                <a:gd name="T49" fmla="*/ 58 h 92"/>
                <a:gd name="T50" fmla="*/ 8 w 226"/>
                <a:gd name="T51" fmla="*/ 52 h 92"/>
                <a:gd name="T52" fmla="*/ 4 w 226"/>
                <a:gd name="T53" fmla="*/ 44 h 92"/>
                <a:gd name="T54" fmla="*/ 0 w 226"/>
                <a:gd name="T55" fmla="*/ 36 h 92"/>
                <a:gd name="T56" fmla="*/ 0 w 226"/>
                <a:gd name="T57" fmla="*/ 28 h 92"/>
                <a:gd name="T58" fmla="*/ 0 w 226"/>
                <a:gd name="T59" fmla="*/ 18 h 92"/>
                <a:gd name="T60" fmla="*/ 0 w 226"/>
                <a:gd name="T61" fmla="*/ 8 h 92"/>
                <a:gd name="T62" fmla="*/ 0 w 226"/>
                <a:gd name="T63" fmla="*/ 8 h 92"/>
                <a:gd name="T64" fmla="*/ 24 w 226"/>
                <a:gd name="T65" fmla="*/ 6 h 92"/>
                <a:gd name="T66" fmla="*/ 36 w 226"/>
                <a:gd name="T67" fmla="*/ 6 h 92"/>
                <a:gd name="T68" fmla="*/ 46 w 226"/>
                <a:gd name="T69" fmla="*/ 6 h 92"/>
                <a:gd name="T70" fmla="*/ 54 w 226"/>
                <a:gd name="T7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6" h="92">
                  <a:moveTo>
                    <a:pt x="54" y="0"/>
                  </a:moveTo>
                  <a:lnTo>
                    <a:pt x="54" y="0"/>
                  </a:lnTo>
                  <a:lnTo>
                    <a:pt x="72" y="6"/>
                  </a:lnTo>
                  <a:lnTo>
                    <a:pt x="92" y="12"/>
                  </a:lnTo>
                  <a:lnTo>
                    <a:pt x="114" y="18"/>
                  </a:lnTo>
                  <a:lnTo>
                    <a:pt x="136" y="20"/>
                  </a:lnTo>
                  <a:lnTo>
                    <a:pt x="182" y="24"/>
                  </a:lnTo>
                  <a:lnTo>
                    <a:pt x="224" y="24"/>
                  </a:lnTo>
                  <a:lnTo>
                    <a:pt x="224" y="24"/>
                  </a:lnTo>
                  <a:lnTo>
                    <a:pt x="226" y="32"/>
                  </a:lnTo>
                  <a:lnTo>
                    <a:pt x="226" y="40"/>
                  </a:lnTo>
                  <a:lnTo>
                    <a:pt x="224" y="48"/>
                  </a:lnTo>
                  <a:lnTo>
                    <a:pt x="222" y="54"/>
                  </a:lnTo>
                  <a:lnTo>
                    <a:pt x="216" y="62"/>
                  </a:lnTo>
                  <a:lnTo>
                    <a:pt x="212" y="68"/>
                  </a:lnTo>
                  <a:lnTo>
                    <a:pt x="196" y="76"/>
                  </a:lnTo>
                  <a:lnTo>
                    <a:pt x="178" y="84"/>
                  </a:lnTo>
                  <a:lnTo>
                    <a:pt x="158" y="90"/>
                  </a:lnTo>
                  <a:lnTo>
                    <a:pt x="136" y="92"/>
                  </a:lnTo>
                  <a:lnTo>
                    <a:pt x="112" y="92"/>
                  </a:lnTo>
                  <a:lnTo>
                    <a:pt x="90" y="90"/>
                  </a:lnTo>
                  <a:lnTo>
                    <a:pt x="68" y="86"/>
                  </a:lnTo>
                  <a:lnTo>
                    <a:pt x="46" y="80"/>
                  </a:lnTo>
                  <a:lnTo>
                    <a:pt x="28" y="70"/>
                  </a:lnTo>
                  <a:lnTo>
                    <a:pt x="14" y="58"/>
                  </a:lnTo>
                  <a:lnTo>
                    <a:pt x="8" y="52"/>
                  </a:lnTo>
                  <a:lnTo>
                    <a:pt x="4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4" y="6"/>
                  </a:lnTo>
                  <a:lnTo>
                    <a:pt x="36" y="6"/>
                  </a:lnTo>
                  <a:lnTo>
                    <a:pt x="46" y="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289"/>
            <p:cNvSpPr>
              <a:spLocks/>
            </p:cNvSpPr>
            <p:nvPr userDrawn="1"/>
          </p:nvSpPr>
          <p:spPr bwMode="auto">
            <a:xfrm>
              <a:off x="6717" y="-3828"/>
              <a:ext cx="226" cy="92"/>
            </a:xfrm>
            <a:custGeom>
              <a:avLst/>
              <a:gdLst>
                <a:gd name="T0" fmla="*/ 54 w 226"/>
                <a:gd name="T1" fmla="*/ 0 h 92"/>
                <a:gd name="T2" fmla="*/ 54 w 226"/>
                <a:gd name="T3" fmla="*/ 0 h 92"/>
                <a:gd name="T4" fmla="*/ 72 w 226"/>
                <a:gd name="T5" fmla="*/ 6 h 92"/>
                <a:gd name="T6" fmla="*/ 92 w 226"/>
                <a:gd name="T7" fmla="*/ 12 h 92"/>
                <a:gd name="T8" fmla="*/ 114 w 226"/>
                <a:gd name="T9" fmla="*/ 18 h 92"/>
                <a:gd name="T10" fmla="*/ 136 w 226"/>
                <a:gd name="T11" fmla="*/ 20 h 92"/>
                <a:gd name="T12" fmla="*/ 182 w 226"/>
                <a:gd name="T13" fmla="*/ 24 h 92"/>
                <a:gd name="T14" fmla="*/ 224 w 226"/>
                <a:gd name="T15" fmla="*/ 24 h 92"/>
                <a:gd name="T16" fmla="*/ 224 w 226"/>
                <a:gd name="T17" fmla="*/ 24 h 92"/>
                <a:gd name="T18" fmla="*/ 226 w 226"/>
                <a:gd name="T19" fmla="*/ 32 h 92"/>
                <a:gd name="T20" fmla="*/ 226 w 226"/>
                <a:gd name="T21" fmla="*/ 40 h 92"/>
                <a:gd name="T22" fmla="*/ 224 w 226"/>
                <a:gd name="T23" fmla="*/ 48 h 92"/>
                <a:gd name="T24" fmla="*/ 222 w 226"/>
                <a:gd name="T25" fmla="*/ 54 h 92"/>
                <a:gd name="T26" fmla="*/ 216 w 226"/>
                <a:gd name="T27" fmla="*/ 62 h 92"/>
                <a:gd name="T28" fmla="*/ 212 w 226"/>
                <a:gd name="T29" fmla="*/ 68 h 92"/>
                <a:gd name="T30" fmla="*/ 196 w 226"/>
                <a:gd name="T31" fmla="*/ 76 h 92"/>
                <a:gd name="T32" fmla="*/ 178 w 226"/>
                <a:gd name="T33" fmla="*/ 84 h 92"/>
                <a:gd name="T34" fmla="*/ 158 w 226"/>
                <a:gd name="T35" fmla="*/ 90 h 92"/>
                <a:gd name="T36" fmla="*/ 136 w 226"/>
                <a:gd name="T37" fmla="*/ 92 h 92"/>
                <a:gd name="T38" fmla="*/ 112 w 226"/>
                <a:gd name="T39" fmla="*/ 92 h 92"/>
                <a:gd name="T40" fmla="*/ 90 w 226"/>
                <a:gd name="T41" fmla="*/ 90 h 92"/>
                <a:gd name="T42" fmla="*/ 68 w 226"/>
                <a:gd name="T43" fmla="*/ 86 h 92"/>
                <a:gd name="T44" fmla="*/ 46 w 226"/>
                <a:gd name="T45" fmla="*/ 80 h 92"/>
                <a:gd name="T46" fmla="*/ 28 w 226"/>
                <a:gd name="T47" fmla="*/ 70 h 92"/>
                <a:gd name="T48" fmla="*/ 14 w 226"/>
                <a:gd name="T49" fmla="*/ 58 h 92"/>
                <a:gd name="T50" fmla="*/ 8 w 226"/>
                <a:gd name="T51" fmla="*/ 52 h 92"/>
                <a:gd name="T52" fmla="*/ 4 w 226"/>
                <a:gd name="T53" fmla="*/ 44 h 92"/>
                <a:gd name="T54" fmla="*/ 0 w 226"/>
                <a:gd name="T55" fmla="*/ 36 h 92"/>
                <a:gd name="T56" fmla="*/ 0 w 226"/>
                <a:gd name="T57" fmla="*/ 28 h 92"/>
                <a:gd name="T58" fmla="*/ 0 w 226"/>
                <a:gd name="T59" fmla="*/ 18 h 92"/>
                <a:gd name="T60" fmla="*/ 0 w 226"/>
                <a:gd name="T61" fmla="*/ 8 h 92"/>
                <a:gd name="T62" fmla="*/ 0 w 226"/>
                <a:gd name="T63" fmla="*/ 8 h 92"/>
                <a:gd name="T64" fmla="*/ 24 w 226"/>
                <a:gd name="T65" fmla="*/ 6 h 92"/>
                <a:gd name="T66" fmla="*/ 36 w 226"/>
                <a:gd name="T67" fmla="*/ 6 h 92"/>
                <a:gd name="T68" fmla="*/ 46 w 226"/>
                <a:gd name="T69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6" h="92">
                  <a:moveTo>
                    <a:pt x="54" y="0"/>
                  </a:moveTo>
                  <a:lnTo>
                    <a:pt x="54" y="0"/>
                  </a:lnTo>
                  <a:lnTo>
                    <a:pt x="72" y="6"/>
                  </a:lnTo>
                  <a:lnTo>
                    <a:pt x="92" y="12"/>
                  </a:lnTo>
                  <a:lnTo>
                    <a:pt x="114" y="18"/>
                  </a:lnTo>
                  <a:lnTo>
                    <a:pt x="136" y="20"/>
                  </a:lnTo>
                  <a:lnTo>
                    <a:pt x="182" y="24"/>
                  </a:lnTo>
                  <a:lnTo>
                    <a:pt x="224" y="24"/>
                  </a:lnTo>
                  <a:lnTo>
                    <a:pt x="224" y="24"/>
                  </a:lnTo>
                  <a:lnTo>
                    <a:pt x="226" y="32"/>
                  </a:lnTo>
                  <a:lnTo>
                    <a:pt x="226" y="40"/>
                  </a:lnTo>
                  <a:lnTo>
                    <a:pt x="224" y="48"/>
                  </a:lnTo>
                  <a:lnTo>
                    <a:pt x="222" y="54"/>
                  </a:lnTo>
                  <a:lnTo>
                    <a:pt x="216" y="62"/>
                  </a:lnTo>
                  <a:lnTo>
                    <a:pt x="212" y="68"/>
                  </a:lnTo>
                  <a:lnTo>
                    <a:pt x="196" y="76"/>
                  </a:lnTo>
                  <a:lnTo>
                    <a:pt x="178" y="84"/>
                  </a:lnTo>
                  <a:lnTo>
                    <a:pt x="158" y="90"/>
                  </a:lnTo>
                  <a:lnTo>
                    <a:pt x="136" y="92"/>
                  </a:lnTo>
                  <a:lnTo>
                    <a:pt x="112" y="92"/>
                  </a:lnTo>
                  <a:lnTo>
                    <a:pt x="90" y="90"/>
                  </a:lnTo>
                  <a:lnTo>
                    <a:pt x="68" y="86"/>
                  </a:lnTo>
                  <a:lnTo>
                    <a:pt x="46" y="80"/>
                  </a:lnTo>
                  <a:lnTo>
                    <a:pt x="28" y="70"/>
                  </a:lnTo>
                  <a:lnTo>
                    <a:pt x="14" y="58"/>
                  </a:lnTo>
                  <a:lnTo>
                    <a:pt x="8" y="52"/>
                  </a:lnTo>
                  <a:lnTo>
                    <a:pt x="4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4" y="6"/>
                  </a:lnTo>
                  <a:lnTo>
                    <a:pt x="36" y="6"/>
                  </a:lnTo>
                  <a:lnTo>
                    <a:pt x="46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290"/>
            <p:cNvSpPr>
              <a:spLocks/>
            </p:cNvSpPr>
            <p:nvPr userDrawn="1"/>
          </p:nvSpPr>
          <p:spPr bwMode="auto">
            <a:xfrm>
              <a:off x="6961" y="-3712"/>
              <a:ext cx="208" cy="132"/>
            </a:xfrm>
            <a:custGeom>
              <a:avLst/>
              <a:gdLst>
                <a:gd name="T0" fmla="*/ 44 w 208"/>
                <a:gd name="T1" fmla="*/ 54 h 132"/>
                <a:gd name="T2" fmla="*/ 44 w 208"/>
                <a:gd name="T3" fmla="*/ 54 h 132"/>
                <a:gd name="T4" fmla="*/ 62 w 208"/>
                <a:gd name="T5" fmla="*/ 52 h 132"/>
                <a:gd name="T6" fmla="*/ 80 w 208"/>
                <a:gd name="T7" fmla="*/ 48 h 132"/>
                <a:gd name="T8" fmla="*/ 98 w 208"/>
                <a:gd name="T9" fmla="*/ 42 h 132"/>
                <a:gd name="T10" fmla="*/ 116 w 208"/>
                <a:gd name="T11" fmla="*/ 34 h 132"/>
                <a:gd name="T12" fmla="*/ 150 w 208"/>
                <a:gd name="T13" fmla="*/ 16 h 132"/>
                <a:gd name="T14" fmla="*/ 184 w 208"/>
                <a:gd name="T15" fmla="*/ 0 h 132"/>
                <a:gd name="T16" fmla="*/ 184 w 208"/>
                <a:gd name="T17" fmla="*/ 0 h 132"/>
                <a:gd name="T18" fmla="*/ 194 w 208"/>
                <a:gd name="T19" fmla="*/ 10 h 132"/>
                <a:gd name="T20" fmla="*/ 200 w 208"/>
                <a:gd name="T21" fmla="*/ 20 h 132"/>
                <a:gd name="T22" fmla="*/ 206 w 208"/>
                <a:gd name="T23" fmla="*/ 30 h 132"/>
                <a:gd name="T24" fmla="*/ 208 w 208"/>
                <a:gd name="T25" fmla="*/ 40 h 132"/>
                <a:gd name="T26" fmla="*/ 208 w 208"/>
                <a:gd name="T27" fmla="*/ 48 h 132"/>
                <a:gd name="T28" fmla="*/ 206 w 208"/>
                <a:gd name="T29" fmla="*/ 58 h 132"/>
                <a:gd name="T30" fmla="*/ 202 w 208"/>
                <a:gd name="T31" fmla="*/ 66 h 132"/>
                <a:gd name="T32" fmla="*/ 196 w 208"/>
                <a:gd name="T33" fmla="*/ 76 h 132"/>
                <a:gd name="T34" fmla="*/ 188 w 208"/>
                <a:gd name="T35" fmla="*/ 84 h 132"/>
                <a:gd name="T36" fmla="*/ 180 w 208"/>
                <a:gd name="T37" fmla="*/ 92 h 132"/>
                <a:gd name="T38" fmla="*/ 160 w 208"/>
                <a:gd name="T39" fmla="*/ 104 h 132"/>
                <a:gd name="T40" fmla="*/ 136 w 208"/>
                <a:gd name="T41" fmla="*/ 116 h 132"/>
                <a:gd name="T42" fmla="*/ 110 w 208"/>
                <a:gd name="T43" fmla="*/ 126 h 132"/>
                <a:gd name="T44" fmla="*/ 86 w 208"/>
                <a:gd name="T45" fmla="*/ 130 h 132"/>
                <a:gd name="T46" fmla="*/ 60 w 208"/>
                <a:gd name="T47" fmla="*/ 132 h 132"/>
                <a:gd name="T48" fmla="*/ 38 w 208"/>
                <a:gd name="T49" fmla="*/ 132 h 132"/>
                <a:gd name="T50" fmla="*/ 28 w 208"/>
                <a:gd name="T51" fmla="*/ 130 h 132"/>
                <a:gd name="T52" fmla="*/ 20 w 208"/>
                <a:gd name="T53" fmla="*/ 126 h 132"/>
                <a:gd name="T54" fmla="*/ 12 w 208"/>
                <a:gd name="T55" fmla="*/ 122 h 132"/>
                <a:gd name="T56" fmla="*/ 6 w 208"/>
                <a:gd name="T57" fmla="*/ 116 h 132"/>
                <a:gd name="T58" fmla="*/ 2 w 208"/>
                <a:gd name="T59" fmla="*/ 110 h 132"/>
                <a:gd name="T60" fmla="*/ 0 w 208"/>
                <a:gd name="T61" fmla="*/ 102 h 132"/>
                <a:gd name="T62" fmla="*/ 0 w 208"/>
                <a:gd name="T63" fmla="*/ 92 h 132"/>
                <a:gd name="T64" fmla="*/ 2 w 208"/>
                <a:gd name="T65" fmla="*/ 82 h 132"/>
                <a:gd name="T66" fmla="*/ 6 w 208"/>
                <a:gd name="T67" fmla="*/ 70 h 132"/>
                <a:gd name="T68" fmla="*/ 14 w 208"/>
                <a:gd name="T69" fmla="*/ 56 h 132"/>
                <a:gd name="T70" fmla="*/ 14 w 208"/>
                <a:gd name="T71" fmla="*/ 56 h 132"/>
                <a:gd name="T72" fmla="*/ 32 w 208"/>
                <a:gd name="T73" fmla="*/ 54 h 132"/>
                <a:gd name="T74" fmla="*/ 42 w 208"/>
                <a:gd name="T75" fmla="*/ 54 h 132"/>
                <a:gd name="T76" fmla="*/ 52 w 208"/>
                <a:gd name="T77" fmla="*/ 54 h 132"/>
                <a:gd name="T78" fmla="*/ 44 w 208"/>
                <a:gd name="T79" fmla="*/ 5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8" h="132">
                  <a:moveTo>
                    <a:pt x="44" y="54"/>
                  </a:moveTo>
                  <a:lnTo>
                    <a:pt x="44" y="54"/>
                  </a:lnTo>
                  <a:lnTo>
                    <a:pt x="62" y="52"/>
                  </a:lnTo>
                  <a:lnTo>
                    <a:pt x="80" y="48"/>
                  </a:lnTo>
                  <a:lnTo>
                    <a:pt x="98" y="42"/>
                  </a:lnTo>
                  <a:lnTo>
                    <a:pt x="116" y="34"/>
                  </a:lnTo>
                  <a:lnTo>
                    <a:pt x="150" y="16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94" y="10"/>
                  </a:lnTo>
                  <a:lnTo>
                    <a:pt x="200" y="20"/>
                  </a:lnTo>
                  <a:lnTo>
                    <a:pt x="206" y="30"/>
                  </a:lnTo>
                  <a:lnTo>
                    <a:pt x="208" y="40"/>
                  </a:lnTo>
                  <a:lnTo>
                    <a:pt x="208" y="48"/>
                  </a:lnTo>
                  <a:lnTo>
                    <a:pt x="206" y="58"/>
                  </a:lnTo>
                  <a:lnTo>
                    <a:pt x="202" y="66"/>
                  </a:lnTo>
                  <a:lnTo>
                    <a:pt x="196" y="76"/>
                  </a:lnTo>
                  <a:lnTo>
                    <a:pt x="188" y="84"/>
                  </a:lnTo>
                  <a:lnTo>
                    <a:pt x="180" y="92"/>
                  </a:lnTo>
                  <a:lnTo>
                    <a:pt x="160" y="104"/>
                  </a:lnTo>
                  <a:lnTo>
                    <a:pt x="136" y="116"/>
                  </a:lnTo>
                  <a:lnTo>
                    <a:pt x="110" y="126"/>
                  </a:lnTo>
                  <a:lnTo>
                    <a:pt x="86" y="130"/>
                  </a:lnTo>
                  <a:lnTo>
                    <a:pt x="60" y="132"/>
                  </a:lnTo>
                  <a:lnTo>
                    <a:pt x="38" y="132"/>
                  </a:lnTo>
                  <a:lnTo>
                    <a:pt x="28" y="130"/>
                  </a:lnTo>
                  <a:lnTo>
                    <a:pt x="20" y="126"/>
                  </a:lnTo>
                  <a:lnTo>
                    <a:pt x="12" y="122"/>
                  </a:lnTo>
                  <a:lnTo>
                    <a:pt x="6" y="116"/>
                  </a:lnTo>
                  <a:lnTo>
                    <a:pt x="2" y="110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2" y="82"/>
                  </a:lnTo>
                  <a:lnTo>
                    <a:pt x="6" y="70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32" y="54"/>
                  </a:lnTo>
                  <a:lnTo>
                    <a:pt x="42" y="54"/>
                  </a:lnTo>
                  <a:lnTo>
                    <a:pt x="52" y="54"/>
                  </a:lnTo>
                  <a:lnTo>
                    <a:pt x="44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291"/>
            <p:cNvSpPr>
              <a:spLocks/>
            </p:cNvSpPr>
            <p:nvPr userDrawn="1"/>
          </p:nvSpPr>
          <p:spPr bwMode="auto">
            <a:xfrm>
              <a:off x="6961" y="-3712"/>
              <a:ext cx="208" cy="132"/>
            </a:xfrm>
            <a:custGeom>
              <a:avLst/>
              <a:gdLst>
                <a:gd name="T0" fmla="*/ 44 w 208"/>
                <a:gd name="T1" fmla="*/ 54 h 132"/>
                <a:gd name="T2" fmla="*/ 44 w 208"/>
                <a:gd name="T3" fmla="*/ 54 h 132"/>
                <a:gd name="T4" fmla="*/ 62 w 208"/>
                <a:gd name="T5" fmla="*/ 52 h 132"/>
                <a:gd name="T6" fmla="*/ 80 w 208"/>
                <a:gd name="T7" fmla="*/ 48 h 132"/>
                <a:gd name="T8" fmla="*/ 98 w 208"/>
                <a:gd name="T9" fmla="*/ 42 h 132"/>
                <a:gd name="T10" fmla="*/ 116 w 208"/>
                <a:gd name="T11" fmla="*/ 34 h 132"/>
                <a:gd name="T12" fmla="*/ 150 w 208"/>
                <a:gd name="T13" fmla="*/ 16 h 132"/>
                <a:gd name="T14" fmla="*/ 184 w 208"/>
                <a:gd name="T15" fmla="*/ 0 h 132"/>
                <a:gd name="T16" fmla="*/ 184 w 208"/>
                <a:gd name="T17" fmla="*/ 0 h 132"/>
                <a:gd name="T18" fmla="*/ 194 w 208"/>
                <a:gd name="T19" fmla="*/ 10 h 132"/>
                <a:gd name="T20" fmla="*/ 200 w 208"/>
                <a:gd name="T21" fmla="*/ 20 h 132"/>
                <a:gd name="T22" fmla="*/ 206 w 208"/>
                <a:gd name="T23" fmla="*/ 30 h 132"/>
                <a:gd name="T24" fmla="*/ 208 w 208"/>
                <a:gd name="T25" fmla="*/ 40 h 132"/>
                <a:gd name="T26" fmla="*/ 208 w 208"/>
                <a:gd name="T27" fmla="*/ 48 h 132"/>
                <a:gd name="T28" fmla="*/ 206 w 208"/>
                <a:gd name="T29" fmla="*/ 58 h 132"/>
                <a:gd name="T30" fmla="*/ 202 w 208"/>
                <a:gd name="T31" fmla="*/ 66 h 132"/>
                <a:gd name="T32" fmla="*/ 196 w 208"/>
                <a:gd name="T33" fmla="*/ 76 h 132"/>
                <a:gd name="T34" fmla="*/ 188 w 208"/>
                <a:gd name="T35" fmla="*/ 84 h 132"/>
                <a:gd name="T36" fmla="*/ 180 w 208"/>
                <a:gd name="T37" fmla="*/ 92 h 132"/>
                <a:gd name="T38" fmla="*/ 160 w 208"/>
                <a:gd name="T39" fmla="*/ 104 h 132"/>
                <a:gd name="T40" fmla="*/ 136 w 208"/>
                <a:gd name="T41" fmla="*/ 116 h 132"/>
                <a:gd name="T42" fmla="*/ 110 w 208"/>
                <a:gd name="T43" fmla="*/ 126 h 132"/>
                <a:gd name="T44" fmla="*/ 86 w 208"/>
                <a:gd name="T45" fmla="*/ 130 h 132"/>
                <a:gd name="T46" fmla="*/ 60 w 208"/>
                <a:gd name="T47" fmla="*/ 132 h 132"/>
                <a:gd name="T48" fmla="*/ 38 w 208"/>
                <a:gd name="T49" fmla="*/ 132 h 132"/>
                <a:gd name="T50" fmla="*/ 28 w 208"/>
                <a:gd name="T51" fmla="*/ 130 h 132"/>
                <a:gd name="T52" fmla="*/ 20 w 208"/>
                <a:gd name="T53" fmla="*/ 126 h 132"/>
                <a:gd name="T54" fmla="*/ 12 w 208"/>
                <a:gd name="T55" fmla="*/ 122 h 132"/>
                <a:gd name="T56" fmla="*/ 6 w 208"/>
                <a:gd name="T57" fmla="*/ 116 h 132"/>
                <a:gd name="T58" fmla="*/ 2 w 208"/>
                <a:gd name="T59" fmla="*/ 110 h 132"/>
                <a:gd name="T60" fmla="*/ 0 w 208"/>
                <a:gd name="T61" fmla="*/ 102 h 132"/>
                <a:gd name="T62" fmla="*/ 0 w 208"/>
                <a:gd name="T63" fmla="*/ 92 h 132"/>
                <a:gd name="T64" fmla="*/ 2 w 208"/>
                <a:gd name="T65" fmla="*/ 82 h 132"/>
                <a:gd name="T66" fmla="*/ 6 w 208"/>
                <a:gd name="T67" fmla="*/ 70 h 132"/>
                <a:gd name="T68" fmla="*/ 14 w 208"/>
                <a:gd name="T69" fmla="*/ 56 h 132"/>
                <a:gd name="T70" fmla="*/ 14 w 208"/>
                <a:gd name="T71" fmla="*/ 56 h 132"/>
                <a:gd name="T72" fmla="*/ 32 w 208"/>
                <a:gd name="T73" fmla="*/ 54 h 132"/>
                <a:gd name="T74" fmla="*/ 42 w 208"/>
                <a:gd name="T75" fmla="*/ 54 h 132"/>
                <a:gd name="T76" fmla="*/ 52 w 208"/>
                <a:gd name="T77" fmla="*/ 5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8" h="132">
                  <a:moveTo>
                    <a:pt x="44" y="54"/>
                  </a:moveTo>
                  <a:lnTo>
                    <a:pt x="44" y="54"/>
                  </a:lnTo>
                  <a:lnTo>
                    <a:pt x="62" y="52"/>
                  </a:lnTo>
                  <a:lnTo>
                    <a:pt x="80" y="48"/>
                  </a:lnTo>
                  <a:lnTo>
                    <a:pt x="98" y="42"/>
                  </a:lnTo>
                  <a:lnTo>
                    <a:pt x="116" y="34"/>
                  </a:lnTo>
                  <a:lnTo>
                    <a:pt x="150" y="16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94" y="10"/>
                  </a:lnTo>
                  <a:lnTo>
                    <a:pt x="200" y="20"/>
                  </a:lnTo>
                  <a:lnTo>
                    <a:pt x="206" y="30"/>
                  </a:lnTo>
                  <a:lnTo>
                    <a:pt x="208" y="40"/>
                  </a:lnTo>
                  <a:lnTo>
                    <a:pt x="208" y="48"/>
                  </a:lnTo>
                  <a:lnTo>
                    <a:pt x="206" y="58"/>
                  </a:lnTo>
                  <a:lnTo>
                    <a:pt x="202" y="66"/>
                  </a:lnTo>
                  <a:lnTo>
                    <a:pt x="196" y="76"/>
                  </a:lnTo>
                  <a:lnTo>
                    <a:pt x="188" y="84"/>
                  </a:lnTo>
                  <a:lnTo>
                    <a:pt x="180" y="92"/>
                  </a:lnTo>
                  <a:lnTo>
                    <a:pt x="160" y="104"/>
                  </a:lnTo>
                  <a:lnTo>
                    <a:pt x="136" y="116"/>
                  </a:lnTo>
                  <a:lnTo>
                    <a:pt x="110" y="126"/>
                  </a:lnTo>
                  <a:lnTo>
                    <a:pt x="86" y="130"/>
                  </a:lnTo>
                  <a:lnTo>
                    <a:pt x="60" y="132"/>
                  </a:lnTo>
                  <a:lnTo>
                    <a:pt x="38" y="132"/>
                  </a:lnTo>
                  <a:lnTo>
                    <a:pt x="28" y="130"/>
                  </a:lnTo>
                  <a:lnTo>
                    <a:pt x="20" y="126"/>
                  </a:lnTo>
                  <a:lnTo>
                    <a:pt x="12" y="122"/>
                  </a:lnTo>
                  <a:lnTo>
                    <a:pt x="6" y="116"/>
                  </a:lnTo>
                  <a:lnTo>
                    <a:pt x="2" y="110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2" y="82"/>
                  </a:lnTo>
                  <a:lnTo>
                    <a:pt x="6" y="70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32" y="54"/>
                  </a:lnTo>
                  <a:lnTo>
                    <a:pt x="42" y="54"/>
                  </a:lnTo>
                  <a:lnTo>
                    <a:pt x="52" y="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292"/>
            <p:cNvSpPr>
              <a:spLocks/>
            </p:cNvSpPr>
            <p:nvPr userDrawn="1"/>
          </p:nvSpPr>
          <p:spPr bwMode="auto">
            <a:xfrm>
              <a:off x="4209" y="-3758"/>
              <a:ext cx="154" cy="116"/>
            </a:xfrm>
            <a:custGeom>
              <a:avLst/>
              <a:gdLst>
                <a:gd name="T0" fmla="*/ 14 w 154"/>
                <a:gd name="T1" fmla="*/ 0 h 116"/>
                <a:gd name="T2" fmla="*/ 14 w 154"/>
                <a:gd name="T3" fmla="*/ 0 h 116"/>
                <a:gd name="T4" fmla="*/ 32 w 154"/>
                <a:gd name="T5" fmla="*/ 2 h 116"/>
                <a:gd name="T6" fmla="*/ 56 w 154"/>
                <a:gd name="T7" fmla="*/ 6 h 116"/>
                <a:gd name="T8" fmla="*/ 84 w 154"/>
                <a:gd name="T9" fmla="*/ 14 h 116"/>
                <a:gd name="T10" fmla="*/ 112 w 154"/>
                <a:gd name="T11" fmla="*/ 26 h 116"/>
                <a:gd name="T12" fmla="*/ 126 w 154"/>
                <a:gd name="T13" fmla="*/ 32 h 116"/>
                <a:gd name="T14" fmla="*/ 136 w 154"/>
                <a:gd name="T15" fmla="*/ 40 h 116"/>
                <a:gd name="T16" fmla="*/ 146 w 154"/>
                <a:gd name="T17" fmla="*/ 48 h 116"/>
                <a:gd name="T18" fmla="*/ 152 w 154"/>
                <a:gd name="T19" fmla="*/ 56 h 116"/>
                <a:gd name="T20" fmla="*/ 154 w 154"/>
                <a:gd name="T21" fmla="*/ 66 h 116"/>
                <a:gd name="T22" fmla="*/ 154 w 154"/>
                <a:gd name="T23" fmla="*/ 76 h 116"/>
                <a:gd name="T24" fmla="*/ 150 w 154"/>
                <a:gd name="T25" fmla="*/ 88 h 116"/>
                <a:gd name="T26" fmla="*/ 142 w 154"/>
                <a:gd name="T27" fmla="*/ 102 h 116"/>
                <a:gd name="T28" fmla="*/ 142 w 154"/>
                <a:gd name="T29" fmla="*/ 102 h 116"/>
                <a:gd name="T30" fmla="*/ 132 w 154"/>
                <a:gd name="T31" fmla="*/ 108 h 116"/>
                <a:gd name="T32" fmla="*/ 122 w 154"/>
                <a:gd name="T33" fmla="*/ 114 h 116"/>
                <a:gd name="T34" fmla="*/ 112 w 154"/>
                <a:gd name="T35" fmla="*/ 116 h 116"/>
                <a:gd name="T36" fmla="*/ 100 w 154"/>
                <a:gd name="T37" fmla="*/ 116 h 116"/>
                <a:gd name="T38" fmla="*/ 88 w 154"/>
                <a:gd name="T39" fmla="*/ 114 h 116"/>
                <a:gd name="T40" fmla="*/ 76 w 154"/>
                <a:gd name="T41" fmla="*/ 110 h 116"/>
                <a:gd name="T42" fmla="*/ 64 w 154"/>
                <a:gd name="T43" fmla="*/ 104 h 116"/>
                <a:gd name="T44" fmla="*/ 52 w 154"/>
                <a:gd name="T45" fmla="*/ 96 h 116"/>
                <a:gd name="T46" fmla="*/ 42 w 154"/>
                <a:gd name="T47" fmla="*/ 88 h 116"/>
                <a:gd name="T48" fmla="*/ 32 w 154"/>
                <a:gd name="T49" fmla="*/ 78 h 116"/>
                <a:gd name="T50" fmla="*/ 22 w 154"/>
                <a:gd name="T51" fmla="*/ 68 h 116"/>
                <a:gd name="T52" fmla="*/ 14 w 154"/>
                <a:gd name="T53" fmla="*/ 58 h 116"/>
                <a:gd name="T54" fmla="*/ 8 w 154"/>
                <a:gd name="T55" fmla="*/ 48 h 116"/>
                <a:gd name="T56" fmla="*/ 2 w 154"/>
                <a:gd name="T57" fmla="*/ 36 h 116"/>
                <a:gd name="T58" fmla="*/ 0 w 154"/>
                <a:gd name="T59" fmla="*/ 26 h 116"/>
                <a:gd name="T60" fmla="*/ 0 w 154"/>
                <a:gd name="T61" fmla="*/ 16 h 116"/>
                <a:gd name="T62" fmla="*/ 0 w 154"/>
                <a:gd name="T63" fmla="*/ 16 h 116"/>
                <a:gd name="T64" fmla="*/ 14 w 154"/>
                <a:gd name="T65" fmla="*/ 14 h 116"/>
                <a:gd name="T66" fmla="*/ 30 w 154"/>
                <a:gd name="T67" fmla="*/ 14 h 116"/>
                <a:gd name="T68" fmla="*/ 14 w 154"/>
                <a:gd name="T6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4" h="116">
                  <a:moveTo>
                    <a:pt x="14" y="0"/>
                  </a:moveTo>
                  <a:lnTo>
                    <a:pt x="14" y="0"/>
                  </a:lnTo>
                  <a:lnTo>
                    <a:pt x="32" y="2"/>
                  </a:lnTo>
                  <a:lnTo>
                    <a:pt x="56" y="6"/>
                  </a:lnTo>
                  <a:lnTo>
                    <a:pt x="84" y="14"/>
                  </a:lnTo>
                  <a:lnTo>
                    <a:pt x="112" y="26"/>
                  </a:lnTo>
                  <a:lnTo>
                    <a:pt x="126" y="32"/>
                  </a:lnTo>
                  <a:lnTo>
                    <a:pt x="136" y="40"/>
                  </a:lnTo>
                  <a:lnTo>
                    <a:pt x="146" y="48"/>
                  </a:lnTo>
                  <a:lnTo>
                    <a:pt x="152" y="56"/>
                  </a:lnTo>
                  <a:lnTo>
                    <a:pt x="154" y="66"/>
                  </a:lnTo>
                  <a:lnTo>
                    <a:pt x="154" y="76"/>
                  </a:lnTo>
                  <a:lnTo>
                    <a:pt x="150" y="88"/>
                  </a:lnTo>
                  <a:lnTo>
                    <a:pt x="142" y="102"/>
                  </a:lnTo>
                  <a:lnTo>
                    <a:pt x="142" y="102"/>
                  </a:lnTo>
                  <a:lnTo>
                    <a:pt x="132" y="108"/>
                  </a:lnTo>
                  <a:lnTo>
                    <a:pt x="122" y="114"/>
                  </a:lnTo>
                  <a:lnTo>
                    <a:pt x="112" y="116"/>
                  </a:lnTo>
                  <a:lnTo>
                    <a:pt x="100" y="116"/>
                  </a:lnTo>
                  <a:lnTo>
                    <a:pt x="88" y="114"/>
                  </a:lnTo>
                  <a:lnTo>
                    <a:pt x="76" y="110"/>
                  </a:lnTo>
                  <a:lnTo>
                    <a:pt x="64" y="104"/>
                  </a:lnTo>
                  <a:lnTo>
                    <a:pt x="52" y="96"/>
                  </a:lnTo>
                  <a:lnTo>
                    <a:pt x="42" y="88"/>
                  </a:lnTo>
                  <a:lnTo>
                    <a:pt x="32" y="78"/>
                  </a:lnTo>
                  <a:lnTo>
                    <a:pt x="22" y="68"/>
                  </a:lnTo>
                  <a:lnTo>
                    <a:pt x="14" y="58"/>
                  </a:lnTo>
                  <a:lnTo>
                    <a:pt x="8" y="48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4" y="14"/>
                  </a:lnTo>
                  <a:lnTo>
                    <a:pt x="3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293"/>
            <p:cNvSpPr>
              <a:spLocks/>
            </p:cNvSpPr>
            <p:nvPr userDrawn="1"/>
          </p:nvSpPr>
          <p:spPr bwMode="auto">
            <a:xfrm>
              <a:off x="4209" y="-3758"/>
              <a:ext cx="154" cy="116"/>
            </a:xfrm>
            <a:custGeom>
              <a:avLst/>
              <a:gdLst>
                <a:gd name="T0" fmla="*/ 14 w 154"/>
                <a:gd name="T1" fmla="*/ 0 h 116"/>
                <a:gd name="T2" fmla="*/ 14 w 154"/>
                <a:gd name="T3" fmla="*/ 0 h 116"/>
                <a:gd name="T4" fmla="*/ 32 w 154"/>
                <a:gd name="T5" fmla="*/ 2 h 116"/>
                <a:gd name="T6" fmla="*/ 56 w 154"/>
                <a:gd name="T7" fmla="*/ 6 h 116"/>
                <a:gd name="T8" fmla="*/ 84 w 154"/>
                <a:gd name="T9" fmla="*/ 14 h 116"/>
                <a:gd name="T10" fmla="*/ 112 w 154"/>
                <a:gd name="T11" fmla="*/ 26 h 116"/>
                <a:gd name="T12" fmla="*/ 126 w 154"/>
                <a:gd name="T13" fmla="*/ 32 h 116"/>
                <a:gd name="T14" fmla="*/ 136 w 154"/>
                <a:gd name="T15" fmla="*/ 40 h 116"/>
                <a:gd name="T16" fmla="*/ 146 w 154"/>
                <a:gd name="T17" fmla="*/ 48 h 116"/>
                <a:gd name="T18" fmla="*/ 152 w 154"/>
                <a:gd name="T19" fmla="*/ 56 h 116"/>
                <a:gd name="T20" fmla="*/ 154 w 154"/>
                <a:gd name="T21" fmla="*/ 66 h 116"/>
                <a:gd name="T22" fmla="*/ 154 w 154"/>
                <a:gd name="T23" fmla="*/ 76 h 116"/>
                <a:gd name="T24" fmla="*/ 150 w 154"/>
                <a:gd name="T25" fmla="*/ 88 h 116"/>
                <a:gd name="T26" fmla="*/ 142 w 154"/>
                <a:gd name="T27" fmla="*/ 102 h 116"/>
                <a:gd name="T28" fmla="*/ 142 w 154"/>
                <a:gd name="T29" fmla="*/ 102 h 116"/>
                <a:gd name="T30" fmla="*/ 132 w 154"/>
                <a:gd name="T31" fmla="*/ 108 h 116"/>
                <a:gd name="T32" fmla="*/ 122 w 154"/>
                <a:gd name="T33" fmla="*/ 114 h 116"/>
                <a:gd name="T34" fmla="*/ 112 w 154"/>
                <a:gd name="T35" fmla="*/ 116 h 116"/>
                <a:gd name="T36" fmla="*/ 100 w 154"/>
                <a:gd name="T37" fmla="*/ 116 h 116"/>
                <a:gd name="T38" fmla="*/ 88 w 154"/>
                <a:gd name="T39" fmla="*/ 114 h 116"/>
                <a:gd name="T40" fmla="*/ 76 w 154"/>
                <a:gd name="T41" fmla="*/ 110 h 116"/>
                <a:gd name="T42" fmla="*/ 64 w 154"/>
                <a:gd name="T43" fmla="*/ 104 h 116"/>
                <a:gd name="T44" fmla="*/ 52 w 154"/>
                <a:gd name="T45" fmla="*/ 96 h 116"/>
                <a:gd name="T46" fmla="*/ 42 w 154"/>
                <a:gd name="T47" fmla="*/ 88 h 116"/>
                <a:gd name="T48" fmla="*/ 32 w 154"/>
                <a:gd name="T49" fmla="*/ 78 h 116"/>
                <a:gd name="T50" fmla="*/ 22 w 154"/>
                <a:gd name="T51" fmla="*/ 68 h 116"/>
                <a:gd name="T52" fmla="*/ 14 w 154"/>
                <a:gd name="T53" fmla="*/ 58 h 116"/>
                <a:gd name="T54" fmla="*/ 8 w 154"/>
                <a:gd name="T55" fmla="*/ 48 h 116"/>
                <a:gd name="T56" fmla="*/ 2 w 154"/>
                <a:gd name="T57" fmla="*/ 36 h 116"/>
                <a:gd name="T58" fmla="*/ 0 w 154"/>
                <a:gd name="T59" fmla="*/ 26 h 116"/>
                <a:gd name="T60" fmla="*/ 0 w 154"/>
                <a:gd name="T61" fmla="*/ 16 h 116"/>
                <a:gd name="T62" fmla="*/ 0 w 154"/>
                <a:gd name="T63" fmla="*/ 16 h 116"/>
                <a:gd name="T64" fmla="*/ 14 w 154"/>
                <a:gd name="T65" fmla="*/ 14 h 116"/>
                <a:gd name="T66" fmla="*/ 30 w 154"/>
                <a:gd name="T67" fmla="*/ 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4" h="116">
                  <a:moveTo>
                    <a:pt x="14" y="0"/>
                  </a:moveTo>
                  <a:lnTo>
                    <a:pt x="14" y="0"/>
                  </a:lnTo>
                  <a:lnTo>
                    <a:pt x="32" y="2"/>
                  </a:lnTo>
                  <a:lnTo>
                    <a:pt x="56" y="6"/>
                  </a:lnTo>
                  <a:lnTo>
                    <a:pt x="84" y="14"/>
                  </a:lnTo>
                  <a:lnTo>
                    <a:pt x="112" y="26"/>
                  </a:lnTo>
                  <a:lnTo>
                    <a:pt x="126" y="32"/>
                  </a:lnTo>
                  <a:lnTo>
                    <a:pt x="136" y="40"/>
                  </a:lnTo>
                  <a:lnTo>
                    <a:pt x="146" y="48"/>
                  </a:lnTo>
                  <a:lnTo>
                    <a:pt x="152" y="56"/>
                  </a:lnTo>
                  <a:lnTo>
                    <a:pt x="154" y="66"/>
                  </a:lnTo>
                  <a:lnTo>
                    <a:pt x="154" y="76"/>
                  </a:lnTo>
                  <a:lnTo>
                    <a:pt x="150" y="88"/>
                  </a:lnTo>
                  <a:lnTo>
                    <a:pt x="142" y="102"/>
                  </a:lnTo>
                  <a:lnTo>
                    <a:pt x="142" y="102"/>
                  </a:lnTo>
                  <a:lnTo>
                    <a:pt x="132" y="108"/>
                  </a:lnTo>
                  <a:lnTo>
                    <a:pt x="122" y="114"/>
                  </a:lnTo>
                  <a:lnTo>
                    <a:pt x="112" y="116"/>
                  </a:lnTo>
                  <a:lnTo>
                    <a:pt x="100" y="116"/>
                  </a:lnTo>
                  <a:lnTo>
                    <a:pt x="88" y="114"/>
                  </a:lnTo>
                  <a:lnTo>
                    <a:pt x="76" y="110"/>
                  </a:lnTo>
                  <a:lnTo>
                    <a:pt x="64" y="104"/>
                  </a:lnTo>
                  <a:lnTo>
                    <a:pt x="52" y="96"/>
                  </a:lnTo>
                  <a:lnTo>
                    <a:pt x="42" y="88"/>
                  </a:lnTo>
                  <a:lnTo>
                    <a:pt x="32" y="78"/>
                  </a:lnTo>
                  <a:lnTo>
                    <a:pt x="22" y="68"/>
                  </a:lnTo>
                  <a:lnTo>
                    <a:pt x="14" y="58"/>
                  </a:lnTo>
                  <a:lnTo>
                    <a:pt x="8" y="48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4" y="14"/>
                  </a:lnTo>
                  <a:lnTo>
                    <a:pt x="30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294"/>
            <p:cNvSpPr>
              <a:spLocks noEditPoints="1"/>
            </p:cNvSpPr>
            <p:nvPr userDrawn="1"/>
          </p:nvSpPr>
          <p:spPr bwMode="auto">
            <a:xfrm>
              <a:off x="-265" y="3948"/>
              <a:ext cx="1420" cy="1368"/>
            </a:xfrm>
            <a:custGeom>
              <a:avLst/>
              <a:gdLst>
                <a:gd name="T0" fmla="*/ 508 w 1420"/>
                <a:gd name="T1" fmla="*/ 1030 h 1368"/>
                <a:gd name="T2" fmla="*/ 524 w 1420"/>
                <a:gd name="T3" fmla="*/ 1048 h 1368"/>
                <a:gd name="T4" fmla="*/ 554 w 1420"/>
                <a:gd name="T5" fmla="*/ 1078 h 1368"/>
                <a:gd name="T6" fmla="*/ 586 w 1420"/>
                <a:gd name="T7" fmla="*/ 1098 h 1368"/>
                <a:gd name="T8" fmla="*/ 616 w 1420"/>
                <a:gd name="T9" fmla="*/ 1110 h 1368"/>
                <a:gd name="T10" fmla="*/ 632 w 1420"/>
                <a:gd name="T11" fmla="*/ 1112 h 1368"/>
                <a:gd name="T12" fmla="*/ 662 w 1420"/>
                <a:gd name="T13" fmla="*/ 1110 h 1368"/>
                <a:gd name="T14" fmla="*/ 692 w 1420"/>
                <a:gd name="T15" fmla="*/ 1104 h 1368"/>
                <a:gd name="T16" fmla="*/ 718 w 1420"/>
                <a:gd name="T17" fmla="*/ 1094 h 1368"/>
                <a:gd name="T18" fmla="*/ 744 w 1420"/>
                <a:gd name="T19" fmla="*/ 1076 h 1368"/>
                <a:gd name="T20" fmla="*/ 764 w 1420"/>
                <a:gd name="T21" fmla="*/ 1058 h 1368"/>
                <a:gd name="T22" fmla="*/ 792 w 1420"/>
                <a:gd name="T23" fmla="*/ 1016 h 1368"/>
                <a:gd name="T24" fmla="*/ 798 w 1420"/>
                <a:gd name="T25" fmla="*/ 992 h 1368"/>
                <a:gd name="T26" fmla="*/ 802 w 1420"/>
                <a:gd name="T27" fmla="*/ 948 h 1368"/>
                <a:gd name="T28" fmla="*/ 794 w 1420"/>
                <a:gd name="T29" fmla="*/ 906 h 1368"/>
                <a:gd name="T30" fmla="*/ 784 w 1420"/>
                <a:gd name="T31" fmla="*/ 886 h 1368"/>
                <a:gd name="T32" fmla="*/ 754 w 1420"/>
                <a:gd name="T33" fmla="*/ 838 h 1368"/>
                <a:gd name="T34" fmla="*/ 634 w 1420"/>
                <a:gd name="T35" fmla="*/ 690 h 1368"/>
                <a:gd name="T36" fmla="*/ 764 w 1420"/>
                <a:gd name="T37" fmla="*/ 584 h 1368"/>
                <a:gd name="T38" fmla="*/ 922 w 1420"/>
                <a:gd name="T39" fmla="*/ 776 h 1368"/>
                <a:gd name="T40" fmla="*/ 974 w 1420"/>
                <a:gd name="T41" fmla="*/ 848 h 1368"/>
                <a:gd name="T42" fmla="*/ 1010 w 1420"/>
                <a:gd name="T43" fmla="*/ 922 h 1368"/>
                <a:gd name="T44" fmla="*/ 1030 w 1420"/>
                <a:gd name="T45" fmla="*/ 994 h 1368"/>
                <a:gd name="T46" fmla="*/ 1036 w 1420"/>
                <a:gd name="T47" fmla="*/ 1064 h 1368"/>
                <a:gd name="T48" fmla="*/ 1034 w 1420"/>
                <a:gd name="T49" fmla="*/ 1100 h 1368"/>
                <a:gd name="T50" fmla="*/ 1018 w 1420"/>
                <a:gd name="T51" fmla="*/ 1164 h 1368"/>
                <a:gd name="T52" fmla="*/ 990 w 1420"/>
                <a:gd name="T53" fmla="*/ 1222 h 1368"/>
                <a:gd name="T54" fmla="*/ 948 w 1420"/>
                <a:gd name="T55" fmla="*/ 1274 h 1368"/>
                <a:gd name="T56" fmla="*/ 922 w 1420"/>
                <a:gd name="T57" fmla="*/ 1296 h 1368"/>
                <a:gd name="T58" fmla="*/ 870 w 1420"/>
                <a:gd name="T59" fmla="*/ 1332 h 1368"/>
                <a:gd name="T60" fmla="*/ 812 w 1420"/>
                <a:gd name="T61" fmla="*/ 1356 h 1368"/>
                <a:gd name="T62" fmla="*/ 750 w 1420"/>
                <a:gd name="T63" fmla="*/ 1368 h 1368"/>
                <a:gd name="T64" fmla="*/ 684 w 1420"/>
                <a:gd name="T65" fmla="*/ 1368 h 1368"/>
                <a:gd name="T66" fmla="*/ 648 w 1420"/>
                <a:gd name="T67" fmla="*/ 1362 h 1368"/>
                <a:gd name="T68" fmla="*/ 580 w 1420"/>
                <a:gd name="T69" fmla="*/ 1336 h 1368"/>
                <a:gd name="T70" fmla="*/ 510 w 1420"/>
                <a:gd name="T71" fmla="*/ 1290 h 1368"/>
                <a:gd name="T72" fmla="*/ 442 w 1420"/>
                <a:gd name="T73" fmla="*/ 1226 h 1368"/>
                <a:gd name="T74" fmla="*/ 0 w 1420"/>
                <a:gd name="T75" fmla="*/ 692 h 1368"/>
                <a:gd name="T76" fmla="*/ 150 w 1420"/>
                <a:gd name="T77" fmla="*/ 638 h 1368"/>
                <a:gd name="T78" fmla="*/ 166 w 1420"/>
                <a:gd name="T79" fmla="*/ 656 h 1368"/>
                <a:gd name="T80" fmla="*/ 194 w 1420"/>
                <a:gd name="T81" fmla="*/ 676 h 1368"/>
                <a:gd name="T82" fmla="*/ 206 w 1420"/>
                <a:gd name="T83" fmla="*/ 678 h 1368"/>
                <a:gd name="T84" fmla="*/ 218 w 1420"/>
                <a:gd name="T85" fmla="*/ 674 h 1368"/>
                <a:gd name="T86" fmla="*/ 252 w 1420"/>
                <a:gd name="T87" fmla="*/ 654 h 1368"/>
                <a:gd name="T88" fmla="*/ 738 w 1420"/>
                <a:gd name="T89" fmla="*/ 256 h 1368"/>
                <a:gd name="T90" fmla="*/ 758 w 1420"/>
                <a:gd name="T91" fmla="*/ 240 h 1368"/>
                <a:gd name="T92" fmla="*/ 782 w 1420"/>
                <a:gd name="T93" fmla="*/ 210 h 1368"/>
                <a:gd name="T94" fmla="*/ 786 w 1420"/>
                <a:gd name="T95" fmla="*/ 196 h 1368"/>
                <a:gd name="T96" fmla="*/ 786 w 1420"/>
                <a:gd name="T97" fmla="*/ 184 h 1368"/>
                <a:gd name="T98" fmla="*/ 768 w 1420"/>
                <a:gd name="T99" fmla="*/ 148 h 1368"/>
                <a:gd name="T100" fmla="*/ 726 w 1420"/>
                <a:gd name="T101" fmla="*/ 96 h 1368"/>
                <a:gd name="T102" fmla="*/ 1420 w 1420"/>
                <a:gd name="T103" fmla="*/ 704 h 1368"/>
                <a:gd name="T104" fmla="*/ 1104 w 1420"/>
                <a:gd name="T105" fmla="*/ 942 h 1368"/>
                <a:gd name="T106" fmla="*/ 1118 w 1420"/>
                <a:gd name="T107" fmla="*/ 912 h 1368"/>
                <a:gd name="T108" fmla="*/ 1142 w 1420"/>
                <a:gd name="T109" fmla="*/ 856 h 1368"/>
                <a:gd name="T110" fmla="*/ 1154 w 1420"/>
                <a:gd name="T111" fmla="*/ 802 h 1368"/>
                <a:gd name="T112" fmla="*/ 1158 w 1420"/>
                <a:gd name="T113" fmla="*/ 756 h 1368"/>
                <a:gd name="T114" fmla="*/ 1158 w 1420"/>
                <a:gd name="T115" fmla="*/ 732 h 1368"/>
                <a:gd name="T116" fmla="*/ 1148 w 1420"/>
                <a:gd name="T117" fmla="*/ 688 h 1368"/>
                <a:gd name="T118" fmla="*/ 1130 w 1420"/>
                <a:gd name="T119" fmla="*/ 644 h 1368"/>
                <a:gd name="T120" fmla="*/ 1104 w 1420"/>
                <a:gd name="T121" fmla="*/ 596 h 1368"/>
                <a:gd name="T122" fmla="*/ 1068 w 1420"/>
                <a:gd name="T123" fmla="*/ 550 h 1368"/>
                <a:gd name="T124" fmla="*/ 764 w 1420"/>
                <a:gd name="T125" fmla="*/ 58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20" h="1368">
                  <a:moveTo>
                    <a:pt x="392" y="890"/>
                  </a:moveTo>
                  <a:lnTo>
                    <a:pt x="508" y="1030"/>
                  </a:lnTo>
                  <a:lnTo>
                    <a:pt x="508" y="1030"/>
                  </a:lnTo>
                  <a:lnTo>
                    <a:pt x="524" y="1048"/>
                  </a:lnTo>
                  <a:lnTo>
                    <a:pt x="538" y="1064"/>
                  </a:lnTo>
                  <a:lnTo>
                    <a:pt x="554" y="1078"/>
                  </a:lnTo>
                  <a:lnTo>
                    <a:pt x="570" y="1090"/>
                  </a:lnTo>
                  <a:lnTo>
                    <a:pt x="586" y="1098"/>
                  </a:lnTo>
                  <a:lnTo>
                    <a:pt x="602" y="1104"/>
                  </a:lnTo>
                  <a:lnTo>
                    <a:pt x="616" y="1110"/>
                  </a:lnTo>
                  <a:lnTo>
                    <a:pt x="632" y="1112"/>
                  </a:lnTo>
                  <a:lnTo>
                    <a:pt x="632" y="1112"/>
                  </a:lnTo>
                  <a:lnTo>
                    <a:pt x="648" y="1112"/>
                  </a:lnTo>
                  <a:lnTo>
                    <a:pt x="662" y="1110"/>
                  </a:lnTo>
                  <a:lnTo>
                    <a:pt x="678" y="1108"/>
                  </a:lnTo>
                  <a:lnTo>
                    <a:pt x="692" y="1104"/>
                  </a:lnTo>
                  <a:lnTo>
                    <a:pt x="706" y="1100"/>
                  </a:lnTo>
                  <a:lnTo>
                    <a:pt x="718" y="1094"/>
                  </a:lnTo>
                  <a:lnTo>
                    <a:pt x="732" y="1086"/>
                  </a:lnTo>
                  <a:lnTo>
                    <a:pt x="744" y="1076"/>
                  </a:lnTo>
                  <a:lnTo>
                    <a:pt x="744" y="1076"/>
                  </a:lnTo>
                  <a:lnTo>
                    <a:pt x="764" y="1058"/>
                  </a:lnTo>
                  <a:lnTo>
                    <a:pt x="780" y="1038"/>
                  </a:lnTo>
                  <a:lnTo>
                    <a:pt x="792" y="1016"/>
                  </a:lnTo>
                  <a:lnTo>
                    <a:pt x="798" y="992"/>
                  </a:lnTo>
                  <a:lnTo>
                    <a:pt x="798" y="992"/>
                  </a:lnTo>
                  <a:lnTo>
                    <a:pt x="802" y="970"/>
                  </a:lnTo>
                  <a:lnTo>
                    <a:pt x="802" y="948"/>
                  </a:lnTo>
                  <a:lnTo>
                    <a:pt x="800" y="926"/>
                  </a:lnTo>
                  <a:lnTo>
                    <a:pt x="794" y="906"/>
                  </a:lnTo>
                  <a:lnTo>
                    <a:pt x="794" y="906"/>
                  </a:lnTo>
                  <a:lnTo>
                    <a:pt x="784" y="886"/>
                  </a:lnTo>
                  <a:lnTo>
                    <a:pt x="772" y="862"/>
                  </a:lnTo>
                  <a:lnTo>
                    <a:pt x="754" y="838"/>
                  </a:lnTo>
                  <a:lnTo>
                    <a:pt x="732" y="810"/>
                  </a:lnTo>
                  <a:lnTo>
                    <a:pt x="634" y="690"/>
                  </a:lnTo>
                  <a:lnTo>
                    <a:pt x="392" y="890"/>
                  </a:lnTo>
                  <a:close/>
                  <a:moveTo>
                    <a:pt x="764" y="584"/>
                  </a:moveTo>
                  <a:lnTo>
                    <a:pt x="922" y="776"/>
                  </a:lnTo>
                  <a:lnTo>
                    <a:pt x="922" y="776"/>
                  </a:lnTo>
                  <a:lnTo>
                    <a:pt x="950" y="812"/>
                  </a:lnTo>
                  <a:lnTo>
                    <a:pt x="974" y="848"/>
                  </a:lnTo>
                  <a:lnTo>
                    <a:pt x="994" y="884"/>
                  </a:lnTo>
                  <a:lnTo>
                    <a:pt x="1010" y="922"/>
                  </a:lnTo>
                  <a:lnTo>
                    <a:pt x="1022" y="958"/>
                  </a:lnTo>
                  <a:lnTo>
                    <a:pt x="1030" y="994"/>
                  </a:lnTo>
                  <a:lnTo>
                    <a:pt x="1036" y="1028"/>
                  </a:lnTo>
                  <a:lnTo>
                    <a:pt x="1036" y="1064"/>
                  </a:lnTo>
                  <a:lnTo>
                    <a:pt x="1036" y="1064"/>
                  </a:lnTo>
                  <a:lnTo>
                    <a:pt x="1034" y="1100"/>
                  </a:lnTo>
                  <a:lnTo>
                    <a:pt x="1028" y="1132"/>
                  </a:lnTo>
                  <a:lnTo>
                    <a:pt x="1018" y="1164"/>
                  </a:lnTo>
                  <a:lnTo>
                    <a:pt x="1006" y="1194"/>
                  </a:lnTo>
                  <a:lnTo>
                    <a:pt x="990" y="1222"/>
                  </a:lnTo>
                  <a:lnTo>
                    <a:pt x="970" y="1248"/>
                  </a:lnTo>
                  <a:lnTo>
                    <a:pt x="948" y="1274"/>
                  </a:lnTo>
                  <a:lnTo>
                    <a:pt x="922" y="1296"/>
                  </a:lnTo>
                  <a:lnTo>
                    <a:pt x="922" y="1296"/>
                  </a:lnTo>
                  <a:lnTo>
                    <a:pt x="896" y="1316"/>
                  </a:lnTo>
                  <a:lnTo>
                    <a:pt x="870" y="1332"/>
                  </a:lnTo>
                  <a:lnTo>
                    <a:pt x="842" y="1346"/>
                  </a:lnTo>
                  <a:lnTo>
                    <a:pt x="812" y="1356"/>
                  </a:lnTo>
                  <a:lnTo>
                    <a:pt x="782" y="1364"/>
                  </a:lnTo>
                  <a:lnTo>
                    <a:pt x="750" y="1368"/>
                  </a:lnTo>
                  <a:lnTo>
                    <a:pt x="718" y="1368"/>
                  </a:lnTo>
                  <a:lnTo>
                    <a:pt x="684" y="1368"/>
                  </a:lnTo>
                  <a:lnTo>
                    <a:pt x="684" y="1368"/>
                  </a:lnTo>
                  <a:lnTo>
                    <a:pt x="648" y="1362"/>
                  </a:lnTo>
                  <a:lnTo>
                    <a:pt x="614" y="1350"/>
                  </a:lnTo>
                  <a:lnTo>
                    <a:pt x="580" y="1336"/>
                  </a:lnTo>
                  <a:lnTo>
                    <a:pt x="544" y="1316"/>
                  </a:lnTo>
                  <a:lnTo>
                    <a:pt x="510" y="1290"/>
                  </a:lnTo>
                  <a:lnTo>
                    <a:pt x="476" y="1260"/>
                  </a:lnTo>
                  <a:lnTo>
                    <a:pt x="442" y="1226"/>
                  </a:lnTo>
                  <a:lnTo>
                    <a:pt x="406" y="1186"/>
                  </a:lnTo>
                  <a:lnTo>
                    <a:pt x="0" y="692"/>
                  </a:lnTo>
                  <a:lnTo>
                    <a:pt x="116" y="596"/>
                  </a:lnTo>
                  <a:lnTo>
                    <a:pt x="150" y="638"/>
                  </a:lnTo>
                  <a:lnTo>
                    <a:pt x="150" y="638"/>
                  </a:lnTo>
                  <a:lnTo>
                    <a:pt x="166" y="656"/>
                  </a:lnTo>
                  <a:lnTo>
                    <a:pt x="180" y="668"/>
                  </a:lnTo>
                  <a:lnTo>
                    <a:pt x="194" y="676"/>
                  </a:lnTo>
                  <a:lnTo>
                    <a:pt x="200" y="678"/>
                  </a:lnTo>
                  <a:lnTo>
                    <a:pt x="206" y="678"/>
                  </a:lnTo>
                  <a:lnTo>
                    <a:pt x="206" y="678"/>
                  </a:lnTo>
                  <a:lnTo>
                    <a:pt x="218" y="674"/>
                  </a:lnTo>
                  <a:lnTo>
                    <a:pt x="234" y="666"/>
                  </a:lnTo>
                  <a:lnTo>
                    <a:pt x="252" y="654"/>
                  </a:lnTo>
                  <a:lnTo>
                    <a:pt x="274" y="638"/>
                  </a:lnTo>
                  <a:lnTo>
                    <a:pt x="738" y="256"/>
                  </a:lnTo>
                  <a:lnTo>
                    <a:pt x="738" y="256"/>
                  </a:lnTo>
                  <a:lnTo>
                    <a:pt x="758" y="240"/>
                  </a:lnTo>
                  <a:lnTo>
                    <a:pt x="772" y="224"/>
                  </a:lnTo>
                  <a:lnTo>
                    <a:pt x="782" y="210"/>
                  </a:lnTo>
                  <a:lnTo>
                    <a:pt x="786" y="196"/>
                  </a:lnTo>
                  <a:lnTo>
                    <a:pt x="786" y="196"/>
                  </a:lnTo>
                  <a:lnTo>
                    <a:pt x="786" y="190"/>
                  </a:lnTo>
                  <a:lnTo>
                    <a:pt x="786" y="184"/>
                  </a:lnTo>
                  <a:lnTo>
                    <a:pt x="780" y="166"/>
                  </a:lnTo>
                  <a:lnTo>
                    <a:pt x="768" y="148"/>
                  </a:lnTo>
                  <a:lnTo>
                    <a:pt x="750" y="124"/>
                  </a:lnTo>
                  <a:lnTo>
                    <a:pt x="726" y="96"/>
                  </a:lnTo>
                  <a:lnTo>
                    <a:pt x="842" y="0"/>
                  </a:lnTo>
                  <a:lnTo>
                    <a:pt x="1420" y="704"/>
                  </a:lnTo>
                  <a:lnTo>
                    <a:pt x="1232" y="1018"/>
                  </a:lnTo>
                  <a:lnTo>
                    <a:pt x="1104" y="942"/>
                  </a:lnTo>
                  <a:lnTo>
                    <a:pt x="1104" y="942"/>
                  </a:lnTo>
                  <a:lnTo>
                    <a:pt x="1118" y="912"/>
                  </a:lnTo>
                  <a:lnTo>
                    <a:pt x="1132" y="882"/>
                  </a:lnTo>
                  <a:lnTo>
                    <a:pt x="1142" y="856"/>
                  </a:lnTo>
                  <a:lnTo>
                    <a:pt x="1150" y="828"/>
                  </a:lnTo>
                  <a:lnTo>
                    <a:pt x="1154" y="802"/>
                  </a:lnTo>
                  <a:lnTo>
                    <a:pt x="1158" y="778"/>
                  </a:lnTo>
                  <a:lnTo>
                    <a:pt x="1158" y="756"/>
                  </a:lnTo>
                  <a:lnTo>
                    <a:pt x="1158" y="732"/>
                  </a:lnTo>
                  <a:lnTo>
                    <a:pt x="1158" y="732"/>
                  </a:lnTo>
                  <a:lnTo>
                    <a:pt x="1154" y="710"/>
                  </a:lnTo>
                  <a:lnTo>
                    <a:pt x="1148" y="688"/>
                  </a:lnTo>
                  <a:lnTo>
                    <a:pt x="1140" y="666"/>
                  </a:lnTo>
                  <a:lnTo>
                    <a:pt x="1130" y="644"/>
                  </a:lnTo>
                  <a:lnTo>
                    <a:pt x="1118" y="620"/>
                  </a:lnTo>
                  <a:lnTo>
                    <a:pt x="1104" y="596"/>
                  </a:lnTo>
                  <a:lnTo>
                    <a:pt x="1086" y="574"/>
                  </a:lnTo>
                  <a:lnTo>
                    <a:pt x="1068" y="550"/>
                  </a:lnTo>
                  <a:lnTo>
                    <a:pt x="962" y="420"/>
                  </a:lnTo>
                  <a:lnTo>
                    <a:pt x="764" y="5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295"/>
            <p:cNvSpPr>
              <a:spLocks/>
            </p:cNvSpPr>
            <p:nvPr userDrawn="1"/>
          </p:nvSpPr>
          <p:spPr bwMode="auto">
            <a:xfrm>
              <a:off x="127" y="4638"/>
              <a:ext cx="410" cy="422"/>
            </a:xfrm>
            <a:custGeom>
              <a:avLst/>
              <a:gdLst>
                <a:gd name="T0" fmla="*/ 0 w 410"/>
                <a:gd name="T1" fmla="*/ 200 h 422"/>
                <a:gd name="T2" fmla="*/ 116 w 410"/>
                <a:gd name="T3" fmla="*/ 340 h 422"/>
                <a:gd name="T4" fmla="*/ 116 w 410"/>
                <a:gd name="T5" fmla="*/ 340 h 422"/>
                <a:gd name="T6" fmla="*/ 132 w 410"/>
                <a:gd name="T7" fmla="*/ 358 h 422"/>
                <a:gd name="T8" fmla="*/ 146 w 410"/>
                <a:gd name="T9" fmla="*/ 374 h 422"/>
                <a:gd name="T10" fmla="*/ 162 w 410"/>
                <a:gd name="T11" fmla="*/ 388 h 422"/>
                <a:gd name="T12" fmla="*/ 178 w 410"/>
                <a:gd name="T13" fmla="*/ 400 h 422"/>
                <a:gd name="T14" fmla="*/ 194 w 410"/>
                <a:gd name="T15" fmla="*/ 408 h 422"/>
                <a:gd name="T16" fmla="*/ 210 w 410"/>
                <a:gd name="T17" fmla="*/ 414 h 422"/>
                <a:gd name="T18" fmla="*/ 224 w 410"/>
                <a:gd name="T19" fmla="*/ 420 h 422"/>
                <a:gd name="T20" fmla="*/ 240 w 410"/>
                <a:gd name="T21" fmla="*/ 422 h 422"/>
                <a:gd name="T22" fmla="*/ 240 w 410"/>
                <a:gd name="T23" fmla="*/ 422 h 422"/>
                <a:gd name="T24" fmla="*/ 256 w 410"/>
                <a:gd name="T25" fmla="*/ 422 h 422"/>
                <a:gd name="T26" fmla="*/ 270 w 410"/>
                <a:gd name="T27" fmla="*/ 420 h 422"/>
                <a:gd name="T28" fmla="*/ 286 w 410"/>
                <a:gd name="T29" fmla="*/ 418 h 422"/>
                <a:gd name="T30" fmla="*/ 300 w 410"/>
                <a:gd name="T31" fmla="*/ 414 h 422"/>
                <a:gd name="T32" fmla="*/ 314 w 410"/>
                <a:gd name="T33" fmla="*/ 410 h 422"/>
                <a:gd name="T34" fmla="*/ 326 w 410"/>
                <a:gd name="T35" fmla="*/ 404 h 422"/>
                <a:gd name="T36" fmla="*/ 340 w 410"/>
                <a:gd name="T37" fmla="*/ 396 h 422"/>
                <a:gd name="T38" fmla="*/ 352 w 410"/>
                <a:gd name="T39" fmla="*/ 386 h 422"/>
                <a:gd name="T40" fmla="*/ 352 w 410"/>
                <a:gd name="T41" fmla="*/ 386 h 422"/>
                <a:gd name="T42" fmla="*/ 372 w 410"/>
                <a:gd name="T43" fmla="*/ 368 h 422"/>
                <a:gd name="T44" fmla="*/ 388 w 410"/>
                <a:gd name="T45" fmla="*/ 348 h 422"/>
                <a:gd name="T46" fmla="*/ 400 w 410"/>
                <a:gd name="T47" fmla="*/ 326 h 422"/>
                <a:gd name="T48" fmla="*/ 406 w 410"/>
                <a:gd name="T49" fmla="*/ 302 h 422"/>
                <a:gd name="T50" fmla="*/ 406 w 410"/>
                <a:gd name="T51" fmla="*/ 302 h 422"/>
                <a:gd name="T52" fmla="*/ 410 w 410"/>
                <a:gd name="T53" fmla="*/ 280 h 422"/>
                <a:gd name="T54" fmla="*/ 410 w 410"/>
                <a:gd name="T55" fmla="*/ 258 h 422"/>
                <a:gd name="T56" fmla="*/ 408 w 410"/>
                <a:gd name="T57" fmla="*/ 236 h 422"/>
                <a:gd name="T58" fmla="*/ 402 w 410"/>
                <a:gd name="T59" fmla="*/ 216 h 422"/>
                <a:gd name="T60" fmla="*/ 402 w 410"/>
                <a:gd name="T61" fmla="*/ 216 h 422"/>
                <a:gd name="T62" fmla="*/ 392 w 410"/>
                <a:gd name="T63" fmla="*/ 196 h 422"/>
                <a:gd name="T64" fmla="*/ 380 w 410"/>
                <a:gd name="T65" fmla="*/ 172 h 422"/>
                <a:gd name="T66" fmla="*/ 362 w 410"/>
                <a:gd name="T67" fmla="*/ 148 h 422"/>
                <a:gd name="T68" fmla="*/ 340 w 410"/>
                <a:gd name="T69" fmla="*/ 120 h 422"/>
                <a:gd name="T70" fmla="*/ 242 w 410"/>
                <a:gd name="T71" fmla="*/ 0 h 422"/>
                <a:gd name="T72" fmla="*/ 0 w 410"/>
                <a:gd name="T73" fmla="*/ 20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0" h="422">
                  <a:moveTo>
                    <a:pt x="0" y="200"/>
                  </a:moveTo>
                  <a:lnTo>
                    <a:pt x="116" y="340"/>
                  </a:lnTo>
                  <a:lnTo>
                    <a:pt x="116" y="340"/>
                  </a:lnTo>
                  <a:lnTo>
                    <a:pt x="132" y="358"/>
                  </a:lnTo>
                  <a:lnTo>
                    <a:pt x="146" y="374"/>
                  </a:lnTo>
                  <a:lnTo>
                    <a:pt x="162" y="388"/>
                  </a:lnTo>
                  <a:lnTo>
                    <a:pt x="178" y="400"/>
                  </a:lnTo>
                  <a:lnTo>
                    <a:pt x="194" y="408"/>
                  </a:lnTo>
                  <a:lnTo>
                    <a:pt x="210" y="414"/>
                  </a:lnTo>
                  <a:lnTo>
                    <a:pt x="224" y="420"/>
                  </a:lnTo>
                  <a:lnTo>
                    <a:pt x="240" y="422"/>
                  </a:lnTo>
                  <a:lnTo>
                    <a:pt x="240" y="422"/>
                  </a:lnTo>
                  <a:lnTo>
                    <a:pt x="256" y="422"/>
                  </a:lnTo>
                  <a:lnTo>
                    <a:pt x="270" y="420"/>
                  </a:lnTo>
                  <a:lnTo>
                    <a:pt x="286" y="418"/>
                  </a:lnTo>
                  <a:lnTo>
                    <a:pt x="300" y="414"/>
                  </a:lnTo>
                  <a:lnTo>
                    <a:pt x="314" y="410"/>
                  </a:lnTo>
                  <a:lnTo>
                    <a:pt x="326" y="404"/>
                  </a:lnTo>
                  <a:lnTo>
                    <a:pt x="340" y="396"/>
                  </a:lnTo>
                  <a:lnTo>
                    <a:pt x="352" y="386"/>
                  </a:lnTo>
                  <a:lnTo>
                    <a:pt x="352" y="386"/>
                  </a:lnTo>
                  <a:lnTo>
                    <a:pt x="372" y="368"/>
                  </a:lnTo>
                  <a:lnTo>
                    <a:pt x="388" y="348"/>
                  </a:lnTo>
                  <a:lnTo>
                    <a:pt x="400" y="326"/>
                  </a:lnTo>
                  <a:lnTo>
                    <a:pt x="406" y="302"/>
                  </a:lnTo>
                  <a:lnTo>
                    <a:pt x="406" y="302"/>
                  </a:lnTo>
                  <a:lnTo>
                    <a:pt x="410" y="280"/>
                  </a:lnTo>
                  <a:lnTo>
                    <a:pt x="410" y="258"/>
                  </a:lnTo>
                  <a:lnTo>
                    <a:pt x="408" y="236"/>
                  </a:lnTo>
                  <a:lnTo>
                    <a:pt x="402" y="216"/>
                  </a:lnTo>
                  <a:lnTo>
                    <a:pt x="402" y="216"/>
                  </a:lnTo>
                  <a:lnTo>
                    <a:pt x="392" y="196"/>
                  </a:lnTo>
                  <a:lnTo>
                    <a:pt x="380" y="172"/>
                  </a:lnTo>
                  <a:lnTo>
                    <a:pt x="362" y="148"/>
                  </a:lnTo>
                  <a:lnTo>
                    <a:pt x="340" y="120"/>
                  </a:lnTo>
                  <a:lnTo>
                    <a:pt x="242" y="0"/>
                  </a:lnTo>
                  <a:lnTo>
                    <a:pt x="0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296"/>
            <p:cNvSpPr>
              <a:spLocks/>
            </p:cNvSpPr>
            <p:nvPr userDrawn="1"/>
          </p:nvSpPr>
          <p:spPr bwMode="auto">
            <a:xfrm>
              <a:off x="-265" y="3948"/>
              <a:ext cx="1420" cy="1368"/>
            </a:xfrm>
            <a:custGeom>
              <a:avLst/>
              <a:gdLst>
                <a:gd name="T0" fmla="*/ 922 w 1420"/>
                <a:gd name="T1" fmla="*/ 776 h 1368"/>
                <a:gd name="T2" fmla="*/ 950 w 1420"/>
                <a:gd name="T3" fmla="*/ 812 h 1368"/>
                <a:gd name="T4" fmla="*/ 994 w 1420"/>
                <a:gd name="T5" fmla="*/ 884 h 1368"/>
                <a:gd name="T6" fmla="*/ 1022 w 1420"/>
                <a:gd name="T7" fmla="*/ 958 h 1368"/>
                <a:gd name="T8" fmla="*/ 1036 w 1420"/>
                <a:gd name="T9" fmla="*/ 1028 h 1368"/>
                <a:gd name="T10" fmla="*/ 1036 w 1420"/>
                <a:gd name="T11" fmla="*/ 1064 h 1368"/>
                <a:gd name="T12" fmla="*/ 1028 w 1420"/>
                <a:gd name="T13" fmla="*/ 1132 h 1368"/>
                <a:gd name="T14" fmla="*/ 1006 w 1420"/>
                <a:gd name="T15" fmla="*/ 1194 h 1368"/>
                <a:gd name="T16" fmla="*/ 970 w 1420"/>
                <a:gd name="T17" fmla="*/ 1248 h 1368"/>
                <a:gd name="T18" fmla="*/ 922 w 1420"/>
                <a:gd name="T19" fmla="*/ 1296 h 1368"/>
                <a:gd name="T20" fmla="*/ 896 w 1420"/>
                <a:gd name="T21" fmla="*/ 1316 h 1368"/>
                <a:gd name="T22" fmla="*/ 842 w 1420"/>
                <a:gd name="T23" fmla="*/ 1346 h 1368"/>
                <a:gd name="T24" fmla="*/ 782 w 1420"/>
                <a:gd name="T25" fmla="*/ 1364 h 1368"/>
                <a:gd name="T26" fmla="*/ 718 w 1420"/>
                <a:gd name="T27" fmla="*/ 1368 h 1368"/>
                <a:gd name="T28" fmla="*/ 684 w 1420"/>
                <a:gd name="T29" fmla="*/ 1368 h 1368"/>
                <a:gd name="T30" fmla="*/ 614 w 1420"/>
                <a:gd name="T31" fmla="*/ 1350 h 1368"/>
                <a:gd name="T32" fmla="*/ 544 w 1420"/>
                <a:gd name="T33" fmla="*/ 1316 h 1368"/>
                <a:gd name="T34" fmla="*/ 476 w 1420"/>
                <a:gd name="T35" fmla="*/ 1260 h 1368"/>
                <a:gd name="T36" fmla="*/ 406 w 1420"/>
                <a:gd name="T37" fmla="*/ 1186 h 1368"/>
                <a:gd name="T38" fmla="*/ 116 w 1420"/>
                <a:gd name="T39" fmla="*/ 596 h 1368"/>
                <a:gd name="T40" fmla="*/ 150 w 1420"/>
                <a:gd name="T41" fmla="*/ 638 h 1368"/>
                <a:gd name="T42" fmla="*/ 180 w 1420"/>
                <a:gd name="T43" fmla="*/ 668 h 1368"/>
                <a:gd name="T44" fmla="*/ 200 w 1420"/>
                <a:gd name="T45" fmla="*/ 678 h 1368"/>
                <a:gd name="T46" fmla="*/ 206 w 1420"/>
                <a:gd name="T47" fmla="*/ 678 h 1368"/>
                <a:gd name="T48" fmla="*/ 234 w 1420"/>
                <a:gd name="T49" fmla="*/ 666 h 1368"/>
                <a:gd name="T50" fmla="*/ 274 w 1420"/>
                <a:gd name="T51" fmla="*/ 638 h 1368"/>
                <a:gd name="T52" fmla="*/ 738 w 1420"/>
                <a:gd name="T53" fmla="*/ 256 h 1368"/>
                <a:gd name="T54" fmla="*/ 772 w 1420"/>
                <a:gd name="T55" fmla="*/ 224 h 1368"/>
                <a:gd name="T56" fmla="*/ 786 w 1420"/>
                <a:gd name="T57" fmla="*/ 196 h 1368"/>
                <a:gd name="T58" fmla="*/ 786 w 1420"/>
                <a:gd name="T59" fmla="*/ 190 h 1368"/>
                <a:gd name="T60" fmla="*/ 780 w 1420"/>
                <a:gd name="T61" fmla="*/ 166 h 1368"/>
                <a:gd name="T62" fmla="*/ 750 w 1420"/>
                <a:gd name="T63" fmla="*/ 124 h 1368"/>
                <a:gd name="T64" fmla="*/ 842 w 1420"/>
                <a:gd name="T65" fmla="*/ 0 h 1368"/>
                <a:gd name="T66" fmla="*/ 1232 w 1420"/>
                <a:gd name="T67" fmla="*/ 1018 h 1368"/>
                <a:gd name="T68" fmla="*/ 1104 w 1420"/>
                <a:gd name="T69" fmla="*/ 942 h 1368"/>
                <a:gd name="T70" fmla="*/ 1132 w 1420"/>
                <a:gd name="T71" fmla="*/ 882 h 1368"/>
                <a:gd name="T72" fmla="*/ 1150 w 1420"/>
                <a:gd name="T73" fmla="*/ 828 h 1368"/>
                <a:gd name="T74" fmla="*/ 1158 w 1420"/>
                <a:gd name="T75" fmla="*/ 778 h 1368"/>
                <a:gd name="T76" fmla="*/ 1158 w 1420"/>
                <a:gd name="T77" fmla="*/ 732 h 1368"/>
                <a:gd name="T78" fmla="*/ 1154 w 1420"/>
                <a:gd name="T79" fmla="*/ 710 h 1368"/>
                <a:gd name="T80" fmla="*/ 1140 w 1420"/>
                <a:gd name="T81" fmla="*/ 666 h 1368"/>
                <a:gd name="T82" fmla="*/ 1118 w 1420"/>
                <a:gd name="T83" fmla="*/ 620 h 1368"/>
                <a:gd name="T84" fmla="*/ 1086 w 1420"/>
                <a:gd name="T85" fmla="*/ 574 h 1368"/>
                <a:gd name="T86" fmla="*/ 962 w 1420"/>
                <a:gd name="T87" fmla="*/ 420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20" h="1368">
                  <a:moveTo>
                    <a:pt x="764" y="584"/>
                  </a:moveTo>
                  <a:lnTo>
                    <a:pt x="922" y="776"/>
                  </a:lnTo>
                  <a:lnTo>
                    <a:pt x="922" y="776"/>
                  </a:lnTo>
                  <a:lnTo>
                    <a:pt x="950" y="812"/>
                  </a:lnTo>
                  <a:lnTo>
                    <a:pt x="974" y="848"/>
                  </a:lnTo>
                  <a:lnTo>
                    <a:pt x="994" y="884"/>
                  </a:lnTo>
                  <a:lnTo>
                    <a:pt x="1010" y="922"/>
                  </a:lnTo>
                  <a:lnTo>
                    <a:pt x="1022" y="958"/>
                  </a:lnTo>
                  <a:lnTo>
                    <a:pt x="1030" y="994"/>
                  </a:lnTo>
                  <a:lnTo>
                    <a:pt x="1036" y="1028"/>
                  </a:lnTo>
                  <a:lnTo>
                    <a:pt x="1036" y="1064"/>
                  </a:lnTo>
                  <a:lnTo>
                    <a:pt x="1036" y="1064"/>
                  </a:lnTo>
                  <a:lnTo>
                    <a:pt x="1034" y="1100"/>
                  </a:lnTo>
                  <a:lnTo>
                    <a:pt x="1028" y="1132"/>
                  </a:lnTo>
                  <a:lnTo>
                    <a:pt x="1018" y="1164"/>
                  </a:lnTo>
                  <a:lnTo>
                    <a:pt x="1006" y="1194"/>
                  </a:lnTo>
                  <a:lnTo>
                    <a:pt x="990" y="1222"/>
                  </a:lnTo>
                  <a:lnTo>
                    <a:pt x="970" y="1248"/>
                  </a:lnTo>
                  <a:lnTo>
                    <a:pt x="948" y="1274"/>
                  </a:lnTo>
                  <a:lnTo>
                    <a:pt x="922" y="1296"/>
                  </a:lnTo>
                  <a:lnTo>
                    <a:pt x="922" y="1296"/>
                  </a:lnTo>
                  <a:lnTo>
                    <a:pt x="896" y="1316"/>
                  </a:lnTo>
                  <a:lnTo>
                    <a:pt x="870" y="1332"/>
                  </a:lnTo>
                  <a:lnTo>
                    <a:pt x="842" y="1346"/>
                  </a:lnTo>
                  <a:lnTo>
                    <a:pt x="812" y="1356"/>
                  </a:lnTo>
                  <a:lnTo>
                    <a:pt x="782" y="1364"/>
                  </a:lnTo>
                  <a:lnTo>
                    <a:pt x="750" y="1368"/>
                  </a:lnTo>
                  <a:lnTo>
                    <a:pt x="718" y="1368"/>
                  </a:lnTo>
                  <a:lnTo>
                    <a:pt x="684" y="1368"/>
                  </a:lnTo>
                  <a:lnTo>
                    <a:pt x="684" y="1368"/>
                  </a:lnTo>
                  <a:lnTo>
                    <a:pt x="648" y="1362"/>
                  </a:lnTo>
                  <a:lnTo>
                    <a:pt x="614" y="1350"/>
                  </a:lnTo>
                  <a:lnTo>
                    <a:pt x="580" y="1336"/>
                  </a:lnTo>
                  <a:lnTo>
                    <a:pt x="544" y="1316"/>
                  </a:lnTo>
                  <a:lnTo>
                    <a:pt x="510" y="1290"/>
                  </a:lnTo>
                  <a:lnTo>
                    <a:pt x="476" y="1260"/>
                  </a:lnTo>
                  <a:lnTo>
                    <a:pt x="442" y="1226"/>
                  </a:lnTo>
                  <a:lnTo>
                    <a:pt x="406" y="1186"/>
                  </a:lnTo>
                  <a:lnTo>
                    <a:pt x="0" y="692"/>
                  </a:lnTo>
                  <a:lnTo>
                    <a:pt x="116" y="596"/>
                  </a:lnTo>
                  <a:lnTo>
                    <a:pt x="150" y="638"/>
                  </a:lnTo>
                  <a:lnTo>
                    <a:pt x="150" y="638"/>
                  </a:lnTo>
                  <a:lnTo>
                    <a:pt x="166" y="656"/>
                  </a:lnTo>
                  <a:lnTo>
                    <a:pt x="180" y="668"/>
                  </a:lnTo>
                  <a:lnTo>
                    <a:pt x="194" y="676"/>
                  </a:lnTo>
                  <a:lnTo>
                    <a:pt x="200" y="678"/>
                  </a:lnTo>
                  <a:lnTo>
                    <a:pt x="206" y="678"/>
                  </a:lnTo>
                  <a:lnTo>
                    <a:pt x="206" y="678"/>
                  </a:lnTo>
                  <a:lnTo>
                    <a:pt x="218" y="674"/>
                  </a:lnTo>
                  <a:lnTo>
                    <a:pt x="234" y="666"/>
                  </a:lnTo>
                  <a:lnTo>
                    <a:pt x="252" y="654"/>
                  </a:lnTo>
                  <a:lnTo>
                    <a:pt x="274" y="638"/>
                  </a:lnTo>
                  <a:lnTo>
                    <a:pt x="738" y="256"/>
                  </a:lnTo>
                  <a:lnTo>
                    <a:pt x="738" y="256"/>
                  </a:lnTo>
                  <a:lnTo>
                    <a:pt x="758" y="240"/>
                  </a:lnTo>
                  <a:lnTo>
                    <a:pt x="772" y="224"/>
                  </a:lnTo>
                  <a:lnTo>
                    <a:pt x="782" y="210"/>
                  </a:lnTo>
                  <a:lnTo>
                    <a:pt x="786" y="196"/>
                  </a:lnTo>
                  <a:lnTo>
                    <a:pt x="786" y="196"/>
                  </a:lnTo>
                  <a:lnTo>
                    <a:pt x="786" y="190"/>
                  </a:lnTo>
                  <a:lnTo>
                    <a:pt x="786" y="184"/>
                  </a:lnTo>
                  <a:lnTo>
                    <a:pt x="780" y="166"/>
                  </a:lnTo>
                  <a:lnTo>
                    <a:pt x="768" y="148"/>
                  </a:lnTo>
                  <a:lnTo>
                    <a:pt x="750" y="124"/>
                  </a:lnTo>
                  <a:lnTo>
                    <a:pt x="726" y="96"/>
                  </a:lnTo>
                  <a:lnTo>
                    <a:pt x="842" y="0"/>
                  </a:lnTo>
                  <a:lnTo>
                    <a:pt x="1420" y="704"/>
                  </a:lnTo>
                  <a:lnTo>
                    <a:pt x="1232" y="1018"/>
                  </a:lnTo>
                  <a:lnTo>
                    <a:pt x="1104" y="942"/>
                  </a:lnTo>
                  <a:lnTo>
                    <a:pt x="1104" y="942"/>
                  </a:lnTo>
                  <a:lnTo>
                    <a:pt x="1118" y="912"/>
                  </a:lnTo>
                  <a:lnTo>
                    <a:pt x="1132" y="882"/>
                  </a:lnTo>
                  <a:lnTo>
                    <a:pt x="1142" y="856"/>
                  </a:lnTo>
                  <a:lnTo>
                    <a:pt x="1150" y="828"/>
                  </a:lnTo>
                  <a:lnTo>
                    <a:pt x="1154" y="802"/>
                  </a:lnTo>
                  <a:lnTo>
                    <a:pt x="1158" y="778"/>
                  </a:lnTo>
                  <a:lnTo>
                    <a:pt x="1158" y="756"/>
                  </a:lnTo>
                  <a:lnTo>
                    <a:pt x="1158" y="732"/>
                  </a:lnTo>
                  <a:lnTo>
                    <a:pt x="1158" y="732"/>
                  </a:lnTo>
                  <a:lnTo>
                    <a:pt x="1154" y="710"/>
                  </a:lnTo>
                  <a:lnTo>
                    <a:pt x="1148" y="688"/>
                  </a:lnTo>
                  <a:lnTo>
                    <a:pt x="1140" y="666"/>
                  </a:lnTo>
                  <a:lnTo>
                    <a:pt x="1130" y="644"/>
                  </a:lnTo>
                  <a:lnTo>
                    <a:pt x="1118" y="620"/>
                  </a:lnTo>
                  <a:lnTo>
                    <a:pt x="1104" y="596"/>
                  </a:lnTo>
                  <a:lnTo>
                    <a:pt x="1086" y="574"/>
                  </a:lnTo>
                  <a:lnTo>
                    <a:pt x="1068" y="550"/>
                  </a:lnTo>
                  <a:lnTo>
                    <a:pt x="962" y="420"/>
                  </a:lnTo>
                  <a:lnTo>
                    <a:pt x="764" y="5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297"/>
            <p:cNvSpPr>
              <a:spLocks noEditPoints="1"/>
            </p:cNvSpPr>
            <p:nvPr userDrawn="1"/>
          </p:nvSpPr>
          <p:spPr bwMode="auto">
            <a:xfrm>
              <a:off x="533" y="5028"/>
              <a:ext cx="1228" cy="1280"/>
            </a:xfrm>
            <a:custGeom>
              <a:avLst/>
              <a:gdLst>
                <a:gd name="T0" fmla="*/ 812 w 1228"/>
                <a:gd name="T1" fmla="*/ 570 h 1280"/>
                <a:gd name="T2" fmla="*/ 644 w 1228"/>
                <a:gd name="T3" fmla="*/ 434 h 1280"/>
                <a:gd name="T4" fmla="*/ 1228 w 1228"/>
                <a:gd name="T5" fmla="*/ 154 h 1280"/>
                <a:gd name="T6" fmla="*/ 952 w 1228"/>
                <a:gd name="T7" fmla="*/ 1014 h 1280"/>
                <a:gd name="T8" fmla="*/ 936 w 1228"/>
                <a:gd name="T9" fmla="*/ 1072 h 1280"/>
                <a:gd name="T10" fmla="*/ 936 w 1228"/>
                <a:gd name="T11" fmla="*/ 1106 h 1280"/>
                <a:gd name="T12" fmla="*/ 942 w 1228"/>
                <a:gd name="T13" fmla="*/ 1120 h 1280"/>
                <a:gd name="T14" fmla="*/ 964 w 1228"/>
                <a:gd name="T15" fmla="*/ 1148 h 1280"/>
                <a:gd name="T16" fmla="*/ 888 w 1228"/>
                <a:gd name="T17" fmla="*/ 1280 h 1280"/>
                <a:gd name="T18" fmla="*/ 586 w 1228"/>
                <a:gd name="T19" fmla="*/ 842 h 1280"/>
                <a:gd name="T20" fmla="*/ 612 w 1228"/>
                <a:gd name="T21" fmla="*/ 860 h 1280"/>
                <a:gd name="T22" fmla="*/ 642 w 1228"/>
                <a:gd name="T23" fmla="*/ 882 h 1280"/>
                <a:gd name="T24" fmla="*/ 664 w 1228"/>
                <a:gd name="T25" fmla="*/ 890 h 1280"/>
                <a:gd name="T26" fmla="*/ 674 w 1228"/>
                <a:gd name="T27" fmla="*/ 890 h 1280"/>
                <a:gd name="T28" fmla="*/ 690 w 1228"/>
                <a:gd name="T29" fmla="*/ 884 h 1280"/>
                <a:gd name="T30" fmla="*/ 696 w 1228"/>
                <a:gd name="T31" fmla="*/ 880 h 1280"/>
                <a:gd name="T32" fmla="*/ 706 w 1228"/>
                <a:gd name="T33" fmla="*/ 860 h 1280"/>
                <a:gd name="T34" fmla="*/ 754 w 1228"/>
                <a:gd name="T35" fmla="*/ 728 h 1280"/>
                <a:gd name="T36" fmla="*/ 398 w 1228"/>
                <a:gd name="T37" fmla="*/ 578 h 1280"/>
                <a:gd name="T38" fmla="*/ 372 w 1228"/>
                <a:gd name="T39" fmla="*/ 594 h 1280"/>
                <a:gd name="T40" fmla="*/ 360 w 1228"/>
                <a:gd name="T41" fmla="*/ 606 h 1280"/>
                <a:gd name="T42" fmla="*/ 352 w 1228"/>
                <a:gd name="T43" fmla="*/ 628 h 1280"/>
                <a:gd name="T44" fmla="*/ 354 w 1228"/>
                <a:gd name="T45" fmla="*/ 636 h 1280"/>
                <a:gd name="T46" fmla="*/ 366 w 1228"/>
                <a:gd name="T47" fmla="*/ 658 h 1280"/>
                <a:gd name="T48" fmla="*/ 384 w 1228"/>
                <a:gd name="T49" fmla="*/ 676 h 1280"/>
                <a:gd name="T50" fmla="*/ 328 w 1228"/>
                <a:gd name="T51" fmla="*/ 824 h 1280"/>
                <a:gd name="T52" fmla="*/ 94 w 1228"/>
                <a:gd name="T53" fmla="*/ 442 h 1280"/>
                <a:gd name="T54" fmla="*/ 122 w 1228"/>
                <a:gd name="T55" fmla="*/ 462 h 1280"/>
                <a:gd name="T56" fmla="*/ 144 w 1228"/>
                <a:gd name="T57" fmla="*/ 474 h 1280"/>
                <a:gd name="T58" fmla="*/ 164 w 1228"/>
                <a:gd name="T59" fmla="*/ 478 h 1280"/>
                <a:gd name="T60" fmla="*/ 182 w 1228"/>
                <a:gd name="T61" fmla="*/ 476 h 1280"/>
                <a:gd name="T62" fmla="*/ 204 w 1228"/>
                <a:gd name="T63" fmla="*/ 468 h 1280"/>
                <a:gd name="T64" fmla="*/ 1038 w 1228"/>
                <a:gd name="T65" fmla="*/ 0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8" h="1280">
                  <a:moveTo>
                    <a:pt x="644" y="434"/>
                  </a:moveTo>
                  <a:lnTo>
                    <a:pt x="812" y="570"/>
                  </a:lnTo>
                  <a:lnTo>
                    <a:pt x="918" y="272"/>
                  </a:lnTo>
                  <a:lnTo>
                    <a:pt x="644" y="434"/>
                  </a:lnTo>
                  <a:close/>
                  <a:moveTo>
                    <a:pt x="1038" y="0"/>
                  </a:moveTo>
                  <a:lnTo>
                    <a:pt x="1228" y="154"/>
                  </a:lnTo>
                  <a:lnTo>
                    <a:pt x="952" y="1014"/>
                  </a:lnTo>
                  <a:lnTo>
                    <a:pt x="952" y="1014"/>
                  </a:lnTo>
                  <a:lnTo>
                    <a:pt x="942" y="1046"/>
                  </a:lnTo>
                  <a:lnTo>
                    <a:pt x="936" y="1072"/>
                  </a:lnTo>
                  <a:lnTo>
                    <a:pt x="934" y="1092"/>
                  </a:lnTo>
                  <a:lnTo>
                    <a:pt x="936" y="1106"/>
                  </a:lnTo>
                  <a:lnTo>
                    <a:pt x="936" y="1106"/>
                  </a:lnTo>
                  <a:lnTo>
                    <a:pt x="942" y="1120"/>
                  </a:lnTo>
                  <a:lnTo>
                    <a:pt x="950" y="1134"/>
                  </a:lnTo>
                  <a:lnTo>
                    <a:pt x="964" y="1148"/>
                  </a:lnTo>
                  <a:lnTo>
                    <a:pt x="984" y="1164"/>
                  </a:lnTo>
                  <a:lnTo>
                    <a:pt x="888" y="1280"/>
                  </a:lnTo>
                  <a:lnTo>
                    <a:pt x="492" y="958"/>
                  </a:lnTo>
                  <a:lnTo>
                    <a:pt x="586" y="842"/>
                  </a:lnTo>
                  <a:lnTo>
                    <a:pt x="612" y="860"/>
                  </a:lnTo>
                  <a:lnTo>
                    <a:pt x="612" y="860"/>
                  </a:lnTo>
                  <a:lnTo>
                    <a:pt x="626" y="872"/>
                  </a:lnTo>
                  <a:lnTo>
                    <a:pt x="642" y="882"/>
                  </a:lnTo>
                  <a:lnTo>
                    <a:pt x="654" y="888"/>
                  </a:lnTo>
                  <a:lnTo>
                    <a:pt x="664" y="890"/>
                  </a:lnTo>
                  <a:lnTo>
                    <a:pt x="664" y="890"/>
                  </a:lnTo>
                  <a:lnTo>
                    <a:pt x="674" y="890"/>
                  </a:lnTo>
                  <a:lnTo>
                    <a:pt x="682" y="888"/>
                  </a:lnTo>
                  <a:lnTo>
                    <a:pt x="690" y="884"/>
                  </a:lnTo>
                  <a:lnTo>
                    <a:pt x="696" y="880"/>
                  </a:lnTo>
                  <a:lnTo>
                    <a:pt x="696" y="880"/>
                  </a:lnTo>
                  <a:lnTo>
                    <a:pt x="700" y="872"/>
                  </a:lnTo>
                  <a:lnTo>
                    <a:pt x="706" y="860"/>
                  </a:lnTo>
                  <a:lnTo>
                    <a:pt x="720" y="826"/>
                  </a:lnTo>
                  <a:lnTo>
                    <a:pt x="754" y="728"/>
                  </a:lnTo>
                  <a:lnTo>
                    <a:pt x="498" y="518"/>
                  </a:lnTo>
                  <a:lnTo>
                    <a:pt x="398" y="578"/>
                  </a:lnTo>
                  <a:lnTo>
                    <a:pt x="398" y="578"/>
                  </a:lnTo>
                  <a:lnTo>
                    <a:pt x="372" y="594"/>
                  </a:lnTo>
                  <a:lnTo>
                    <a:pt x="360" y="606"/>
                  </a:lnTo>
                  <a:lnTo>
                    <a:pt x="360" y="606"/>
                  </a:lnTo>
                  <a:lnTo>
                    <a:pt x="354" y="616"/>
                  </a:lnTo>
                  <a:lnTo>
                    <a:pt x="352" y="628"/>
                  </a:lnTo>
                  <a:lnTo>
                    <a:pt x="352" y="628"/>
                  </a:lnTo>
                  <a:lnTo>
                    <a:pt x="354" y="636"/>
                  </a:lnTo>
                  <a:lnTo>
                    <a:pt x="356" y="642"/>
                  </a:lnTo>
                  <a:lnTo>
                    <a:pt x="366" y="658"/>
                  </a:lnTo>
                  <a:lnTo>
                    <a:pt x="366" y="658"/>
                  </a:lnTo>
                  <a:lnTo>
                    <a:pt x="384" y="676"/>
                  </a:lnTo>
                  <a:lnTo>
                    <a:pt x="422" y="708"/>
                  </a:lnTo>
                  <a:lnTo>
                    <a:pt x="328" y="824"/>
                  </a:lnTo>
                  <a:lnTo>
                    <a:pt x="0" y="558"/>
                  </a:lnTo>
                  <a:lnTo>
                    <a:pt x="94" y="442"/>
                  </a:lnTo>
                  <a:lnTo>
                    <a:pt x="94" y="442"/>
                  </a:lnTo>
                  <a:lnTo>
                    <a:pt x="122" y="462"/>
                  </a:lnTo>
                  <a:lnTo>
                    <a:pt x="134" y="468"/>
                  </a:lnTo>
                  <a:lnTo>
                    <a:pt x="144" y="474"/>
                  </a:lnTo>
                  <a:lnTo>
                    <a:pt x="144" y="474"/>
                  </a:lnTo>
                  <a:lnTo>
                    <a:pt x="164" y="478"/>
                  </a:lnTo>
                  <a:lnTo>
                    <a:pt x="182" y="476"/>
                  </a:lnTo>
                  <a:lnTo>
                    <a:pt x="182" y="476"/>
                  </a:lnTo>
                  <a:lnTo>
                    <a:pt x="192" y="474"/>
                  </a:lnTo>
                  <a:lnTo>
                    <a:pt x="204" y="468"/>
                  </a:lnTo>
                  <a:lnTo>
                    <a:pt x="236" y="452"/>
                  </a:lnTo>
                  <a:lnTo>
                    <a:pt x="10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298"/>
            <p:cNvSpPr>
              <a:spLocks/>
            </p:cNvSpPr>
            <p:nvPr userDrawn="1"/>
          </p:nvSpPr>
          <p:spPr bwMode="auto">
            <a:xfrm>
              <a:off x="1177" y="5300"/>
              <a:ext cx="274" cy="298"/>
            </a:xfrm>
            <a:custGeom>
              <a:avLst/>
              <a:gdLst>
                <a:gd name="T0" fmla="*/ 0 w 274"/>
                <a:gd name="T1" fmla="*/ 162 h 298"/>
                <a:gd name="T2" fmla="*/ 168 w 274"/>
                <a:gd name="T3" fmla="*/ 298 h 298"/>
                <a:gd name="T4" fmla="*/ 274 w 274"/>
                <a:gd name="T5" fmla="*/ 0 h 298"/>
                <a:gd name="T6" fmla="*/ 0 w 274"/>
                <a:gd name="T7" fmla="*/ 162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4" h="298">
                  <a:moveTo>
                    <a:pt x="0" y="162"/>
                  </a:moveTo>
                  <a:lnTo>
                    <a:pt x="168" y="298"/>
                  </a:lnTo>
                  <a:lnTo>
                    <a:pt x="274" y="0"/>
                  </a:lnTo>
                  <a:lnTo>
                    <a:pt x="0" y="1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299"/>
            <p:cNvSpPr>
              <a:spLocks/>
            </p:cNvSpPr>
            <p:nvPr userDrawn="1"/>
          </p:nvSpPr>
          <p:spPr bwMode="auto">
            <a:xfrm>
              <a:off x="533" y="5028"/>
              <a:ext cx="1228" cy="1280"/>
            </a:xfrm>
            <a:custGeom>
              <a:avLst/>
              <a:gdLst>
                <a:gd name="T0" fmla="*/ 1038 w 1228"/>
                <a:gd name="T1" fmla="*/ 0 h 1280"/>
                <a:gd name="T2" fmla="*/ 1228 w 1228"/>
                <a:gd name="T3" fmla="*/ 154 h 1280"/>
                <a:gd name="T4" fmla="*/ 952 w 1228"/>
                <a:gd name="T5" fmla="*/ 1014 h 1280"/>
                <a:gd name="T6" fmla="*/ 952 w 1228"/>
                <a:gd name="T7" fmla="*/ 1014 h 1280"/>
                <a:gd name="T8" fmla="*/ 942 w 1228"/>
                <a:gd name="T9" fmla="*/ 1046 h 1280"/>
                <a:gd name="T10" fmla="*/ 936 w 1228"/>
                <a:gd name="T11" fmla="*/ 1072 h 1280"/>
                <a:gd name="T12" fmla="*/ 934 w 1228"/>
                <a:gd name="T13" fmla="*/ 1092 h 1280"/>
                <a:gd name="T14" fmla="*/ 936 w 1228"/>
                <a:gd name="T15" fmla="*/ 1106 h 1280"/>
                <a:gd name="T16" fmla="*/ 936 w 1228"/>
                <a:gd name="T17" fmla="*/ 1106 h 1280"/>
                <a:gd name="T18" fmla="*/ 942 w 1228"/>
                <a:gd name="T19" fmla="*/ 1120 h 1280"/>
                <a:gd name="T20" fmla="*/ 950 w 1228"/>
                <a:gd name="T21" fmla="*/ 1134 h 1280"/>
                <a:gd name="T22" fmla="*/ 964 w 1228"/>
                <a:gd name="T23" fmla="*/ 1148 h 1280"/>
                <a:gd name="T24" fmla="*/ 984 w 1228"/>
                <a:gd name="T25" fmla="*/ 1164 h 1280"/>
                <a:gd name="T26" fmla="*/ 888 w 1228"/>
                <a:gd name="T27" fmla="*/ 1280 h 1280"/>
                <a:gd name="T28" fmla="*/ 492 w 1228"/>
                <a:gd name="T29" fmla="*/ 958 h 1280"/>
                <a:gd name="T30" fmla="*/ 586 w 1228"/>
                <a:gd name="T31" fmla="*/ 842 h 1280"/>
                <a:gd name="T32" fmla="*/ 612 w 1228"/>
                <a:gd name="T33" fmla="*/ 860 h 1280"/>
                <a:gd name="T34" fmla="*/ 612 w 1228"/>
                <a:gd name="T35" fmla="*/ 860 h 1280"/>
                <a:gd name="T36" fmla="*/ 626 w 1228"/>
                <a:gd name="T37" fmla="*/ 872 h 1280"/>
                <a:gd name="T38" fmla="*/ 642 w 1228"/>
                <a:gd name="T39" fmla="*/ 882 h 1280"/>
                <a:gd name="T40" fmla="*/ 654 w 1228"/>
                <a:gd name="T41" fmla="*/ 888 h 1280"/>
                <a:gd name="T42" fmla="*/ 664 w 1228"/>
                <a:gd name="T43" fmla="*/ 890 h 1280"/>
                <a:gd name="T44" fmla="*/ 664 w 1228"/>
                <a:gd name="T45" fmla="*/ 890 h 1280"/>
                <a:gd name="T46" fmla="*/ 674 w 1228"/>
                <a:gd name="T47" fmla="*/ 890 h 1280"/>
                <a:gd name="T48" fmla="*/ 682 w 1228"/>
                <a:gd name="T49" fmla="*/ 888 h 1280"/>
                <a:gd name="T50" fmla="*/ 690 w 1228"/>
                <a:gd name="T51" fmla="*/ 884 h 1280"/>
                <a:gd name="T52" fmla="*/ 696 w 1228"/>
                <a:gd name="T53" fmla="*/ 880 h 1280"/>
                <a:gd name="T54" fmla="*/ 696 w 1228"/>
                <a:gd name="T55" fmla="*/ 880 h 1280"/>
                <a:gd name="T56" fmla="*/ 700 w 1228"/>
                <a:gd name="T57" fmla="*/ 872 h 1280"/>
                <a:gd name="T58" fmla="*/ 706 w 1228"/>
                <a:gd name="T59" fmla="*/ 860 h 1280"/>
                <a:gd name="T60" fmla="*/ 720 w 1228"/>
                <a:gd name="T61" fmla="*/ 826 h 1280"/>
                <a:gd name="T62" fmla="*/ 754 w 1228"/>
                <a:gd name="T63" fmla="*/ 728 h 1280"/>
                <a:gd name="T64" fmla="*/ 498 w 1228"/>
                <a:gd name="T65" fmla="*/ 518 h 1280"/>
                <a:gd name="T66" fmla="*/ 398 w 1228"/>
                <a:gd name="T67" fmla="*/ 578 h 1280"/>
                <a:gd name="T68" fmla="*/ 398 w 1228"/>
                <a:gd name="T69" fmla="*/ 578 h 1280"/>
                <a:gd name="T70" fmla="*/ 372 w 1228"/>
                <a:gd name="T71" fmla="*/ 594 h 1280"/>
                <a:gd name="T72" fmla="*/ 360 w 1228"/>
                <a:gd name="T73" fmla="*/ 606 h 1280"/>
                <a:gd name="T74" fmla="*/ 360 w 1228"/>
                <a:gd name="T75" fmla="*/ 606 h 1280"/>
                <a:gd name="T76" fmla="*/ 354 w 1228"/>
                <a:gd name="T77" fmla="*/ 616 h 1280"/>
                <a:gd name="T78" fmla="*/ 352 w 1228"/>
                <a:gd name="T79" fmla="*/ 628 h 1280"/>
                <a:gd name="T80" fmla="*/ 352 w 1228"/>
                <a:gd name="T81" fmla="*/ 628 h 1280"/>
                <a:gd name="T82" fmla="*/ 354 w 1228"/>
                <a:gd name="T83" fmla="*/ 636 h 1280"/>
                <a:gd name="T84" fmla="*/ 356 w 1228"/>
                <a:gd name="T85" fmla="*/ 642 h 1280"/>
                <a:gd name="T86" fmla="*/ 366 w 1228"/>
                <a:gd name="T87" fmla="*/ 658 h 1280"/>
                <a:gd name="T88" fmla="*/ 366 w 1228"/>
                <a:gd name="T89" fmla="*/ 658 h 1280"/>
                <a:gd name="T90" fmla="*/ 384 w 1228"/>
                <a:gd name="T91" fmla="*/ 676 h 1280"/>
                <a:gd name="T92" fmla="*/ 422 w 1228"/>
                <a:gd name="T93" fmla="*/ 708 h 1280"/>
                <a:gd name="T94" fmla="*/ 328 w 1228"/>
                <a:gd name="T95" fmla="*/ 824 h 1280"/>
                <a:gd name="T96" fmla="*/ 0 w 1228"/>
                <a:gd name="T97" fmla="*/ 558 h 1280"/>
                <a:gd name="T98" fmla="*/ 94 w 1228"/>
                <a:gd name="T99" fmla="*/ 442 h 1280"/>
                <a:gd name="T100" fmla="*/ 94 w 1228"/>
                <a:gd name="T101" fmla="*/ 442 h 1280"/>
                <a:gd name="T102" fmla="*/ 122 w 1228"/>
                <a:gd name="T103" fmla="*/ 462 h 1280"/>
                <a:gd name="T104" fmla="*/ 134 w 1228"/>
                <a:gd name="T105" fmla="*/ 468 h 1280"/>
                <a:gd name="T106" fmla="*/ 144 w 1228"/>
                <a:gd name="T107" fmla="*/ 474 h 1280"/>
                <a:gd name="T108" fmla="*/ 144 w 1228"/>
                <a:gd name="T109" fmla="*/ 474 h 1280"/>
                <a:gd name="T110" fmla="*/ 164 w 1228"/>
                <a:gd name="T111" fmla="*/ 478 h 1280"/>
                <a:gd name="T112" fmla="*/ 182 w 1228"/>
                <a:gd name="T113" fmla="*/ 476 h 1280"/>
                <a:gd name="T114" fmla="*/ 182 w 1228"/>
                <a:gd name="T115" fmla="*/ 476 h 1280"/>
                <a:gd name="T116" fmla="*/ 192 w 1228"/>
                <a:gd name="T117" fmla="*/ 474 h 1280"/>
                <a:gd name="T118" fmla="*/ 204 w 1228"/>
                <a:gd name="T119" fmla="*/ 468 h 1280"/>
                <a:gd name="T120" fmla="*/ 236 w 1228"/>
                <a:gd name="T121" fmla="*/ 452 h 1280"/>
                <a:gd name="T122" fmla="*/ 1038 w 1228"/>
                <a:gd name="T123" fmla="*/ 0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8" h="1280">
                  <a:moveTo>
                    <a:pt x="1038" y="0"/>
                  </a:moveTo>
                  <a:lnTo>
                    <a:pt x="1228" y="154"/>
                  </a:lnTo>
                  <a:lnTo>
                    <a:pt x="952" y="1014"/>
                  </a:lnTo>
                  <a:lnTo>
                    <a:pt x="952" y="1014"/>
                  </a:lnTo>
                  <a:lnTo>
                    <a:pt x="942" y="1046"/>
                  </a:lnTo>
                  <a:lnTo>
                    <a:pt x="936" y="1072"/>
                  </a:lnTo>
                  <a:lnTo>
                    <a:pt x="934" y="1092"/>
                  </a:lnTo>
                  <a:lnTo>
                    <a:pt x="936" y="1106"/>
                  </a:lnTo>
                  <a:lnTo>
                    <a:pt x="936" y="1106"/>
                  </a:lnTo>
                  <a:lnTo>
                    <a:pt x="942" y="1120"/>
                  </a:lnTo>
                  <a:lnTo>
                    <a:pt x="950" y="1134"/>
                  </a:lnTo>
                  <a:lnTo>
                    <a:pt x="964" y="1148"/>
                  </a:lnTo>
                  <a:lnTo>
                    <a:pt x="984" y="1164"/>
                  </a:lnTo>
                  <a:lnTo>
                    <a:pt x="888" y="1280"/>
                  </a:lnTo>
                  <a:lnTo>
                    <a:pt x="492" y="958"/>
                  </a:lnTo>
                  <a:lnTo>
                    <a:pt x="586" y="842"/>
                  </a:lnTo>
                  <a:lnTo>
                    <a:pt x="612" y="860"/>
                  </a:lnTo>
                  <a:lnTo>
                    <a:pt x="612" y="860"/>
                  </a:lnTo>
                  <a:lnTo>
                    <a:pt x="626" y="872"/>
                  </a:lnTo>
                  <a:lnTo>
                    <a:pt x="642" y="882"/>
                  </a:lnTo>
                  <a:lnTo>
                    <a:pt x="654" y="888"/>
                  </a:lnTo>
                  <a:lnTo>
                    <a:pt x="664" y="890"/>
                  </a:lnTo>
                  <a:lnTo>
                    <a:pt x="664" y="890"/>
                  </a:lnTo>
                  <a:lnTo>
                    <a:pt x="674" y="890"/>
                  </a:lnTo>
                  <a:lnTo>
                    <a:pt x="682" y="888"/>
                  </a:lnTo>
                  <a:lnTo>
                    <a:pt x="690" y="884"/>
                  </a:lnTo>
                  <a:lnTo>
                    <a:pt x="696" y="880"/>
                  </a:lnTo>
                  <a:lnTo>
                    <a:pt x="696" y="880"/>
                  </a:lnTo>
                  <a:lnTo>
                    <a:pt x="700" y="872"/>
                  </a:lnTo>
                  <a:lnTo>
                    <a:pt x="706" y="860"/>
                  </a:lnTo>
                  <a:lnTo>
                    <a:pt x="720" y="826"/>
                  </a:lnTo>
                  <a:lnTo>
                    <a:pt x="754" y="728"/>
                  </a:lnTo>
                  <a:lnTo>
                    <a:pt x="498" y="518"/>
                  </a:lnTo>
                  <a:lnTo>
                    <a:pt x="398" y="578"/>
                  </a:lnTo>
                  <a:lnTo>
                    <a:pt x="398" y="578"/>
                  </a:lnTo>
                  <a:lnTo>
                    <a:pt x="372" y="594"/>
                  </a:lnTo>
                  <a:lnTo>
                    <a:pt x="360" y="606"/>
                  </a:lnTo>
                  <a:lnTo>
                    <a:pt x="360" y="606"/>
                  </a:lnTo>
                  <a:lnTo>
                    <a:pt x="354" y="616"/>
                  </a:lnTo>
                  <a:lnTo>
                    <a:pt x="352" y="628"/>
                  </a:lnTo>
                  <a:lnTo>
                    <a:pt x="352" y="628"/>
                  </a:lnTo>
                  <a:lnTo>
                    <a:pt x="354" y="636"/>
                  </a:lnTo>
                  <a:lnTo>
                    <a:pt x="356" y="642"/>
                  </a:lnTo>
                  <a:lnTo>
                    <a:pt x="366" y="658"/>
                  </a:lnTo>
                  <a:lnTo>
                    <a:pt x="366" y="658"/>
                  </a:lnTo>
                  <a:lnTo>
                    <a:pt x="384" y="676"/>
                  </a:lnTo>
                  <a:lnTo>
                    <a:pt x="422" y="708"/>
                  </a:lnTo>
                  <a:lnTo>
                    <a:pt x="328" y="824"/>
                  </a:lnTo>
                  <a:lnTo>
                    <a:pt x="0" y="558"/>
                  </a:lnTo>
                  <a:lnTo>
                    <a:pt x="94" y="442"/>
                  </a:lnTo>
                  <a:lnTo>
                    <a:pt x="94" y="442"/>
                  </a:lnTo>
                  <a:lnTo>
                    <a:pt x="122" y="462"/>
                  </a:lnTo>
                  <a:lnTo>
                    <a:pt x="134" y="468"/>
                  </a:lnTo>
                  <a:lnTo>
                    <a:pt x="144" y="474"/>
                  </a:lnTo>
                  <a:lnTo>
                    <a:pt x="144" y="474"/>
                  </a:lnTo>
                  <a:lnTo>
                    <a:pt x="164" y="478"/>
                  </a:lnTo>
                  <a:lnTo>
                    <a:pt x="182" y="476"/>
                  </a:lnTo>
                  <a:lnTo>
                    <a:pt x="182" y="476"/>
                  </a:lnTo>
                  <a:lnTo>
                    <a:pt x="192" y="474"/>
                  </a:lnTo>
                  <a:lnTo>
                    <a:pt x="204" y="468"/>
                  </a:lnTo>
                  <a:lnTo>
                    <a:pt x="236" y="452"/>
                  </a:lnTo>
                  <a:lnTo>
                    <a:pt x="10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300"/>
            <p:cNvSpPr>
              <a:spLocks/>
            </p:cNvSpPr>
            <p:nvPr userDrawn="1"/>
          </p:nvSpPr>
          <p:spPr bwMode="auto">
            <a:xfrm>
              <a:off x="1591" y="5458"/>
              <a:ext cx="1568" cy="1522"/>
            </a:xfrm>
            <a:custGeom>
              <a:avLst/>
              <a:gdLst>
                <a:gd name="T0" fmla="*/ 908 w 1568"/>
                <a:gd name="T1" fmla="*/ 380 h 1522"/>
                <a:gd name="T2" fmla="*/ 834 w 1568"/>
                <a:gd name="T3" fmla="*/ 344 h 1522"/>
                <a:gd name="T4" fmla="*/ 812 w 1568"/>
                <a:gd name="T5" fmla="*/ 340 h 1522"/>
                <a:gd name="T6" fmla="*/ 788 w 1568"/>
                <a:gd name="T7" fmla="*/ 346 h 1522"/>
                <a:gd name="T8" fmla="*/ 774 w 1568"/>
                <a:gd name="T9" fmla="*/ 358 h 1522"/>
                <a:gd name="T10" fmla="*/ 656 w 1568"/>
                <a:gd name="T11" fmla="*/ 576 h 1522"/>
                <a:gd name="T12" fmla="*/ 1104 w 1568"/>
                <a:gd name="T13" fmla="*/ 578 h 1522"/>
                <a:gd name="T14" fmla="*/ 1124 w 1568"/>
                <a:gd name="T15" fmla="*/ 532 h 1522"/>
                <a:gd name="T16" fmla="*/ 1122 w 1568"/>
                <a:gd name="T17" fmla="*/ 506 h 1522"/>
                <a:gd name="T18" fmla="*/ 1110 w 1568"/>
                <a:gd name="T19" fmla="*/ 492 h 1522"/>
                <a:gd name="T20" fmla="*/ 1026 w 1568"/>
                <a:gd name="T21" fmla="*/ 442 h 1522"/>
                <a:gd name="T22" fmla="*/ 1498 w 1568"/>
                <a:gd name="T23" fmla="*/ 690 h 1522"/>
                <a:gd name="T24" fmla="*/ 1424 w 1568"/>
                <a:gd name="T25" fmla="*/ 654 h 1522"/>
                <a:gd name="T26" fmla="*/ 1402 w 1568"/>
                <a:gd name="T27" fmla="*/ 648 h 1522"/>
                <a:gd name="T28" fmla="*/ 1380 w 1568"/>
                <a:gd name="T29" fmla="*/ 654 h 1522"/>
                <a:gd name="T30" fmla="*/ 1366 w 1568"/>
                <a:gd name="T31" fmla="*/ 666 h 1522"/>
                <a:gd name="T32" fmla="*/ 1060 w 1568"/>
                <a:gd name="T33" fmla="*/ 1240 h 1522"/>
                <a:gd name="T34" fmla="*/ 1036 w 1568"/>
                <a:gd name="T35" fmla="*/ 1294 h 1522"/>
                <a:gd name="T36" fmla="*/ 1034 w 1568"/>
                <a:gd name="T37" fmla="*/ 1314 h 1522"/>
                <a:gd name="T38" fmla="*/ 1044 w 1568"/>
                <a:gd name="T39" fmla="*/ 1336 h 1522"/>
                <a:gd name="T40" fmla="*/ 1064 w 1568"/>
                <a:gd name="T41" fmla="*/ 1352 h 1522"/>
                <a:gd name="T42" fmla="*/ 1062 w 1568"/>
                <a:gd name="T43" fmla="*/ 1522 h 1522"/>
                <a:gd name="T44" fmla="*/ 690 w 1568"/>
                <a:gd name="T45" fmla="*/ 1158 h 1522"/>
                <a:gd name="T46" fmla="*/ 742 w 1568"/>
                <a:gd name="T47" fmla="*/ 1180 h 1522"/>
                <a:gd name="T48" fmla="*/ 762 w 1568"/>
                <a:gd name="T49" fmla="*/ 1182 h 1522"/>
                <a:gd name="T50" fmla="*/ 784 w 1568"/>
                <a:gd name="T51" fmla="*/ 1172 h 1522"/>
                <a:gd name="T52" fmla="*/ 800 w 1568"/>
                <a:gd name="T53" fmla="*/ 1152 h 1522"/>
                <a:gd name="T54" fmla="*/ 578 w 1568"/>
                <a:gd name="T55" fmla="*/ 724 h 1522"/>
                <a:gd name="T56" fmla="*/ 452 w 1568"/>
                <a:gd name="T57" fmla="*/ 968 h 1522"/>
                <a:gd name="T58" fmla="*/ 444 w 1568"/>
                <a:gd name="T59" fmla="*/ 992 h 1522"/>
                <a:gd name="T60" fmla="*/ 448 w 1568"/>
                <a:gd name="T61" fmla="*/ 1018 h 1522"/>
                <a:gd name="T62" fmla="*/ 460 w 1568"/>
                <a:gd name="T63" fmla="*/ 1032 h 1522"/>
                <a:gd name="T64" fmla="*/ 540 w 1568"/>
                <a:gd name="T65" fmla="*/ 1078 h 1522"/>
                <a:gd name="T66" fmla="*/ 70 w 1568"/>
                <a:gd name="T67" fmla="*/ 832 h 1522"/>
                <a:gd name="T68" fmla="*/ 136 w 1568"/>
                <a:gd name="T69" fmla="*/ 864 h 1522"/>
                <a:gd name="T70" fmla="*/ 162 w 1568"/>
                <a:gd name="T71" fmla="*/ 872 h 1522"/>
                <a:gd name="T72" fmla="*/ 188 w 1568"/>
                <a:gd name="T73" fmla="*/ 868 h 1522"/>
                <a:gd name="T74" fmla="*/ 200 w 1568"/>
                <a:gd name="T75" fmla="*/ 856 h 1522"/>
                <a:gd name="T76" fmla="*/ 504 w 1568"/>
                <a:gd name="T77" fmla="*/ 286 h 1522"/>
                <a:gd name="T78" fmla="*/ 530 w 1568"/>
                <a:gd name="T79" fmla="*/ 230 h 1522"/>
                <a:gd name="T80" fmla="*/ 532 w 1568"/>
                <a:gd name="T81" fmla="*/ 210 h 1522"/>
                <a:gd name="T82" fmla="*/ 524 w 1568"/>
                <a:gd name="T83" fmla="*/ 188 h 1522"/>
                <a:gd name="T84" fmla="*/ 510 w 1568"/>
                <a:gd name="T85" fmla="*/ 174 h 1522"/>
                <a:gd name="T86" fmla="*/ 506 w 1568"/>
                <a:gd name="T87" fmla="*/ 0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68" h="1522">
                  <a:moveTo>
                    <a:pt x="506" y="0"/>
                  </a:moveTo>
                  <a:lnTo>
                    <a:pt x="978" y="248"/>
                  </a:lnTo>
                  <a:lnTo>
                    <a:pt x="908" y="380"/>
                  </a:lnTo>
                  <a:lnTo>
                    <a:pt x="864" y="358"/>
                  </a:lnTo>
                  <a:lnTo>
                    <a:pt x="864" y="358"/>
                  </a:lnTo>
                  <a:lnTo>
                    <a:pt x="834" y="344"/>
                  </a:lnTo>
                  <a:lnTo>
                    <a:pt x="822" y="340"/>
                  </a:lnTo>
                  <a:lnTo>
                    <a:pt x="812" y="340"/>
                  </a:lnTo>
                  <a:lnTo>
                    <a:pt x="812" y="340"/>
                  </a:lnTo>
                  <a:lnTo>
                    <a:pt x="804" y="340"/>
                  </a:lnTo>
                  <a:lnTo>
                    <a:pt x="796" y="342"/>
                  </a:lnTo>
                  <a:lnTo>
                    <a:pt x="788" y="346"/>
                  </a:lnTo>
                  <a:lnTo>
                    <a:pt x="782" y="350"/>
                  </a:lnTo>
                  <a:lnTo>
                    <a:pt x="782" y="350"/>
                  </a:lnTo>
                  <a:lnTo>
                    <a:pt x="774" y="358"/>
                  </a:lnTo>
                  <a:lnTo>
                    <a:pt x="766" y="370"/>
                  </a:lnTo>
                  <a:lnTo>
                    <a:pt x="746" y="406"/>
                  </a:lnTo>
                  <a:lnTo>
                    <a:pt x="656" y="576"/>
                  </a:lnTo>
                  <a:lnTo>
                    <a:pt x="1008" y="760"/>
                  </a:lnTo>
                  <a:lnTo>
                    <a:pt x="1104" y="578"/>
                  </a:lnTo>
                  <a:lnTo>
                    <a:pt x="1104" y="578"/>
                  </a:lnTo>
                  <a:lnTo>
                    <a:pt x="1118" y="550"/>
                  </a:lnTo>
                  <a:lnTo>
                    <a:pt x="1124" y="532"/>
                  </a:lnTo>
                  <a:lnTo>
                    <a:pt x="1124" y="532"/>
                  </a:lnTo>
                  <a:lnTo>
                    <a:pt x="1124" y="522"/>
                  </a:lnTo>
                  <a:lnTo>
                    <a:pt x="1124" y="514"/>
                  </a:lnTo>
                  <a:lnTo>
                    <a:pt x="1122" y="506"/>
                  </a:lnTo>
                  <a:lnTo>
                    <a:pt x="1118" y="498"/>
                  </a:lnTo>
                  <a:lnTo>
                    <a:pt x="1118" y="498"/>
                  </a:lnTo>
                  <a:lnTo>
                    <a:pt x="1110" y="492"/>
                  </a:lnTo>
                  <a:lnTo>
                    <a:pt x="1098" y="482"/>
                  </a:lnTo>
                  <a:lnTo>
                    <a:pt x="1064" y="462"/>
                  </a:lnTo>
                  <a:lnTo>
                    <a:pt x="1026" y="442"/>
                  </a:lnTo>
                  <a:lnTo>
                    <a:pt x="1096" y="310"/>
                  </a:lnTo>
                  <a:lnTo>
                    <a:pt x="1568" y="558"/>
                  </a:lnTo>
                  <a:lnTo>
                    <a:pt x="1498" y="690"/>
                  </a:lnTo>
                  <a:lnTo>
                    <a:pt x="1458" y="670"/>
                  </a:lnTo>
                  <a:lnTo>
                    <a:pt x="1458" y="670"/>
                  </a:lnTo>
                  <a:lnTo>
                    <a:pt x="1424" y="654"/>
                  </a:lnTo>
                  <a:lnTo>
                    <a:pt x="1412" y="650"/>
                  </a:lnTo>
                  <a:lnTo>
                    <a:pt x="1402" y="648"/>
                  </a:lnTo>
                  <a:lnTo>
                    <a:pt x="1402" y="648"/>
                  </a:lnTo>
                  <a:lnTo>
                    <a:pt x="1394" y="648"/>
                  </a:lnTo>
                  <a:lnTo>
                    <a:pt x="1386" y="650"/>
                  </a:lnTo>
                  <a:lnTo>
                    <a:pt x="1380" y="654"/>
                  </a:lnTo>
                  <a:lnTo>
                    <a:pt x="1372" y="658"/>
                  </a:lnTo>
                  <a:lnTo>
                    <a:pt x="1372" y="658"/>
                  </a:lnTo>
                  <a:lnTo>
                    <a:pt x="1366" y="666"/>
                  </a:lnTo>
                  <a:lnTo>
                    <a:pt x="1358" y="678"/>
                  </a:lnTo>
                  <a:lnTo>
                    <a:pt x="1336" y="716"/>
                  </a:lnTo>
                  <a:lnTo>
                    <a:pt x="1060" y="1240"/>
                  </a:lnTo>
                  <a:lnTo>
                    <a:pt x="1060" y="1240"/>
                  </a:lnTo>
                  <a:lnTo>
                    <a:pt x="1042" y="1280"/>
                  </a:lnTo>
                  <a:lnTo>
                    <a:pt x="1036" y="1294"/>
                  </a:lnTo>
                  <a:lnTo>
                    <a:pt x="1034" y="1306"/>
                  </a:lnTo>
                  <a:lnTo>
                    <a:pt x="1034" y="1306"/>
                  </a:lnTo>
                  <a:lnTo>
                    <a:pt x="1034" y="1314"/>
                  </a:lnTo>
                  <a:lnTo>
                    <a:pt x="1036" y="1322"/>
                  </a:lnTo>
                  <a:lnTo>
                    <a:pt x="1040" y="1330"/>
                  </a:lnTo>
                  <a:lnTo>
                    <a:pt x="1044" y="1336"/>
                  </a:lnTo>
                  <a:lnTo>
                    <a:pt x="1044" y="1336"/>
                  </a:lnTo>
                  <a:lnTo>
                    <a:pt x="1052" y="1344"/>
                  </a:lnTo>
                  <a:lnTo>
                    <a:pt x="1064" y="1352"/>
                  </a:lnTo>
                  <a:lnTo>
                    <a:pt x="1104" y="1374"/>
                  </a:lnTo>
                  <a:lnTo>
                    <a:pt x="1130" y="1390"/>
                  </a:lnTo>
                  <a:lnTo>
                    <a:pt x="1062" y="1522"/>
                  </a:lnTo>
                  <a:lnTo>
                    <a:pt x="590" y="1274"/>
                  </a:lnTo>
                  <a:lnTo>
                    <a:pt x="660" y="1142"/>
                  </a:lnTo>
                  <a:lnTo>
                    <a:pt x="690" y="1158"/>
                  </a:lnTo>
                  <a:lnTo>
                    <a:pt x="690" y="1158"/>
                  </a:lnTo>
                  <a:lnTo>
                    <a:pt x="728" y="1176"/>
                  </a:lnTo>
                  <a:lnTo>
                    <a:pt x="742" y="1180"/>
                  </a:lnTo>
                  <a:lnTo>
                    <a:pt x="752" y="1182"/>
                  </a:lnTo>
                  <a:lnTo>
                    <a:pt x="752" y="1182"/>
                  </a:lnTo>
                  <a:lnTo>
                    <a:pt x="762" y="1182"/>
                  </a:lnTo>
                  <a:lnTo>
                    <a:pt x="770" y="1180"/>
                  </a:lnTo>
                  <a:lnTo>
                    <a:pt x="778" y="1176"/>
                  </a:lnTo>
                  <a:lnTo>
                    <a:pt x="784" y="1172"/>
                  </a:lnTo>
                  <a:lnTo>
                    <a:pt x="784" y="1172"/>
                  </a:lnTo>
                  <a:lnTo>
                    <a:pt x="792" y="1166"/>
                  </a:lnTo>
                  <a:lnTo>
                    <a:pt x="800" y="1152"/>
                  </a:lnTo>
                  <a:lnTo>
                    <a:pt x="822" y="1114"/>
                  </a:lnTo>
                  <a:lnTo>
                    <a:pt x="930" y="908"/>
                  </a:lnTo>
                  <a:lnTo>
                    <a:pt x="578" y="724"/>
                  </a:lnTo>
                  <a:lnTo>
                    <a:pt x="470" y="928"/>
                  </a:lnTo>
                  <a:lnTo>
                    <a:pt x="470" y="928"/>
                  </a:lnTo>
                  <a:lnTo>
                    <a:pt x="452" y="968"/>
                  </a:lnTo>
                  <a:lnTo>
                    <a:pt x="446" y="982"/>
                  </a:lnTo>
                  <a:lnTo>
                    <a:pt x="444" y="992"/>
                  </a:lnTo>
                  <a:lnTo>
                    <a:pt x="444" y="992"/>
                  </a:lnTo>
                  <a:lnTo>
                    <a:pt x="442" y="1002"/>
                  </a:lnTo>
                  <a:lnTo>
                    <a:pt x="444" y="1010"/>
                  </a:lnTo>
                  <a:lnTo>
                    <a:pt x="448" y="1018"/>
                  </a:lnTo>
                  <a:lnTo>
                    <a:pt x="452" y="1026"/>
                  </a:lnTo>
                  <a:lnTo>
                    <a:pt x="452" y="1026"/>
                  </a:lnTo>
                  <a:lnTo>
                    <a:pt x="460" y="1032"/>
                  </a:lnTo>
                  <a:lnTo>
                    <a:pt x="472" y="1042"/>
                  </a:lnTo>
                  <a:lnTo>
                    <a:pt x="508" y="1062"/>
                  </a:lnTo>
                  <a:lnTo>
                    <a:pt x="540" y="1078"/>
                  </a:lnTo>
                  <a:lnTo>
                    <a:pt x="472" y="1212"/>
                  </a:lnTo>
                  <a:lnTo>
                    <a:pt x="0" y="964"/>
                  </a:lnTo>
                  <a:lnTo>
                    <a:pt x="70" y="832"/>
                  </a:lnTo>
                  <a:lnTo>
                    <a:pt x="102" y="848"/>
                  </a:lnTo>
                  <a:lnTo>
                    <a:pt x="102" y="848"/>
                  </a:lnTo>
                  <a:lnTo>
                    <a:pt x="136" y="864"/>
                  </a:lnTo>
                  <a:lnTo>
                    <a:pt x="150" y="870"/>
                  </a:lnTo>
                  <a:lnTo>
                    <a:pt x="162" y="872"/>
                  </a:lnTo>
                  <a:lnTo>
                    <a:pt x="162" y="872"/>
                  </a:lnTo>
                  <a:lnTo>
                    <a:pt x="170" y="872"/>
                  </a:lnTo>
                  <a:lnTo>
                    <a:pt x="180" y="870"/>
                  </a:lnTo>
                  <a:lnTo>
                    <a:pt x="188" y="868"/>
                  </a:lnTo>
                  <a:lnTo>
                    <a:pt x="194" y="864"/>
                  </a:lnTo>
                  <a:lnTo>
                    <a:pt x="194" y="864"/>
                  </a:lnTo>
                  <a:lnTo>
                    <a:pt x="200" y="856"/>
                  </a:lnTo>
                  <a:lnTo>
                    <a:pt x="208" y="846"/>
                  </a:lnTo>
                  <a:lnTo>
                    <a:pt x="228" y="812"/>
                  </a:lnTo>
                  <a:lnTo>
                    <a:pt x="504" y="286"/>
                  </a:lnTo>
                  <a:lnTo>
                    <a:pt x="504" y="286"/>
                  </a:lnTo>
                  <a:lnTo>
                    <a:pt x="524" y="246"/>
                  </a:lnTo>
                  <a:lnTo>
                    <a:pt x="530" y="230"/>
                  </a:lnTo>
                  <a:lnTo>
                    <a:pt x="532" y="220"/>
                  </a:lnTo>
                  <a:lnTo>
                    <a:pt x="532" y="220"/>
                  </a:lnTo>
                  <a:lnTo>
                    <a:pt x="532" y="210"/>
                  </a:lnTo>
                  <a:lnTo>
                    <a:pt x="532" y="202"/>
                  </a:lnTo>
                  <a:lnTo>
                    <a:pt x="528" y="196"/>
                  </a:lnTo>
                  <a:lnTo>
                    <a:pt x="524" y="188"/>
                  </a:lnTo>
                  <a:lnTo>
                    <a:pt x="524" y="188"/>
                  </a:lnTo>
                  <a:lnTo>
                    <a:pt x="518" y="180"/>
                  </a:lnTo>
                  <a:lnTo>
                    <a:pt x="510" y="174"/>
                  </a:lnTo>
                  <a:lnTo>
                    <a:pt x="480" y="156"/>
                  </a:lnTo>
                  <a:lnTo>
                    <a:pt x="436" y="132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Freeform 301"/>
            <p:cNvSpPr>
              <a:spLocks/>
            </p:cNvSpPr>
            <p:nvPr userDrawn="1"/>
          </p:nvSpPr>
          <p:spPr bwMode="auto">
            <a:xfrm>
              <a:off x="2889" y="6028"/>
              <a:ext cx="1424" cy="1388"/>
            </a:xfrm>
            <a:custGeom>
              <a:avLst/>
              <a:gdLst>
                <a:gd name="T0" fmla="*/ 774 w 1424"/>
                <a:gd name="T1" fmla="*/ 292 h 1388"/>
                <a:gd name="T2" fmla="*/ 702 w 1424"/>
                <a:gd name="T3" fmla="*/ 274 h 1388"/>
                <a:gd name="T4" fmla="*/ 680 w 1424"/>
                <a:gd name="T5" fmla="*/ 270 h 1388"/>
                <a:gd name="T6" fmla="*/ 654 w 1424"/>
                <a:gd name="T7" fmla="*/ 280 h 1388"/>
                <a:gd name="T8" fmla="*/ 642 w 1424"/>
                <a:gd name="T9" fmla="*/ 294 h 1388"/>
                <a:gd name="T10" fmla="*/ 624 w 1424"/>
                <a:gd name="T11" fmla="*/ 340 h 1388"/>
                <a:gd name="T12" fmla="*/ 958 w 1424"/>
                <a:gd name="T13" fmla="*/ 412 h 1388"/>
                <a:gd name="T14" fmla="*/ 992 w 1424"/>
                <a:gd name="T15" fmla="*/ 392 h 1388"/>
                <a:gd name="T16" fmla="*/ 1000 w 1424"/>
                <a:gd name="T17" fmla="*/ 382 h 1388"/>
                <a:gd name="T18" fmla="*/ 998 w 1424"/>
                <a:gd name="T19" fmla="*/ 368 h 1388"/>
                <a:gd name="T20" fmla="*/ 990 w 1424"/>
                <a:gd name="T21" fmla="*/ 360 h 1388"/>
                <a:gd name="T22" fmla="*/ 912 w 1424"/>
                <a:gd name="T23" fmla="*/ 334 h 1388"/>
                <a:gd name="T24" fmla="*/ 1382 w 1424"/>
                <a:gd name="T25" fmla="*/ 472 h 1388"/>
                <a:gd name="T26" fmla="*/ 1340 w 1424"/>
                <a:gd name="T27" fmla="*/ 460 h 1388"/>
                <a:gd name="T28" fmla="*/ 1304 w 1424"/>
                <a:gd name="T29" fmla="*/ 458 h 1388"/>
                <a:gd name="T30" fmla="*/ 1260 w 1424"/>
                <a:gd name="T31" fmla="*/ 470 h 1388"/>
                <a:gd name="T32" fmla="*/ 1092 w 1424"/>
                <a:gd name="T33" fmla="*/ 1126 h 1388"/>
                <a:gd name="T34" fmla="*/ 1114 w 1424"/>
                <a:gd name="T35" fmla="*/ 1178 h 1388"/>
                <a:gd name="T36" fmla="*/ 1130 w 1424"/>
                <a:gd name="T37" fmla="*/ 1206 h 1388"/>
                <a:gd name="T38" fmla="*/ 1174 w 1424"/>
                <a:gd name="T39" fmla="*/ 1232 h 1388"/>
                <a:gd name="T40" fmla="*/ 1174 w 1424"/>
                <a:gd name="T41" fmla="*/ 1388 h 1388"/>
                <a:gd name="T42" fmla="*/ 710 w 1424"/>
                <a:gd name="T43" fmla="*/ 1096 h 1388"/>
                <a:gd name="T44" fmla="*/ 772 w 1424"/>
                <a:gd name="T45" fmla="*/ 1112 h 1388"/>
                <a:gd name="T46" fmla="*/ 788 w 1424"/>
                <a:gd name="T47" fmla="*/ 1110 h 1388"/>
                <a:gd name="T48" fmla="*/ 798 w 1424"/>
                <a:gd name="T49" fmla="*/ 1102 h 1388"/>
                <a:gd name="T50" fmla="*/ 796 w 1424"/>
                <a:gd name="T51" fmla="*/ 1086 h 1388"/>
                <a:gd name="T52" fmla="*/ 482 w 1424"/>
                <a:gd name="T53" fmla="*/ 826 h 1388"/>
                <a:gd name="T54" fmla="*/ 442 w 1424"/>
                <a:gd name="T55" fmla="*/ 966 h 1388"/>
                <a:gd name="T56" fmla="*/ 442 w 1424"/>
                <a:gd name="T57" fmla="*/ 988 h 1388"/>
                <a:gd name="T58" fmla="*/ 452 w 1424"/>
                <a:gd name="T59" fmla="*/ 1010 h 1388"/>
                <a:gd name="T60" fmla="*/ 464 w 1424"/>
                <a:gd name="T61" fmla="*/ 1020 h 1388"/>
                <a:gd name="T62" fmla="*/ 552 w 1424"/>
                <a:gd name="T63" fmla="*/ 1050 h 1388"/>
                <a:gd name="T64" fmla="*/ 42 w 1424"/>
                <a:gd name="T65" fmla="*/ 900 h 1388"/>
                <a:gd name="T66" fmla="*/ 118 w 1424"/>
                <a:gd name="T67" fmla="*/ 922 h 1388"/>
                <a:gd name="T68" fmla="*/ 142 w 1424"/>
                <a:gd name="T69" fmla="*/ 922 h 1388"/>
                <a:gd name="T70" fmla="*/ 164 w 1424"/>
                <a:gd name="T71" fmla="*/ 912 h 1388"/>
                <a:gd name="T72" fmla="*/ 176 w 1424"/>
                <a:gd name="T73" fmla="*/ 898 h 1388"/>
                <a:gd name="T74" fmla="*/ 362 w 1424"/>
                <a:gd name="T75" fmla="*/ 274 h 1388"/>
                <a:gd name="T76" fmla="*/ 374 w 1424"/>
                <a:gd name="T77" fmla="*/ 220 h 1388"/>
                <a:gd name="T78" fmla="*/ 372 w 1424"/>
                <a:gd name="T79" fmla="*/ 202 h 1388"/>
                <a:gd name="T80" fmla="*/ 358 w 1424"/>
                <a:gd name="T81" fmla="*/ 180 h 1388"/>
                <a:gd name="T82" fmla="*/ 340 w 1424"/>
                <a:gd name="T83" fmla="*/ 168 h 1388"/>
                <a:gd name="T84" fmla="*/ 306 w 1424"/>
                <a:gd name="T85" fmla="*/ 0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24" h="1388">
                  <a:moveTo>
                    <a:pt x="306" y="0"/>
                  </a:moveTo>
                  <a:lnTo>
                    <a:pt x="816" y="150"/>
                  </a:lnTo>
                  <a:lnTo>
                    <a:pt x="774" y="292"/>
                  </a:lnTo>
                  <a:lnTo>
                    <a:pt x="742" y="284"/>
                  </a:lnTo>
                  <a:lnTo>
                    <a:pt x="742" y="284"/>
                  </a:lnTo>
                  <a:lnTo>
                    <a:pt x="702" y="274"/>
                  </a:lnTo>
                  <a:lnTo>
                    <a:pt x="688" y="270"/>
                  </a:lnTo>
                  <a:lnTo>
                    <a:pt x="680" y="270"/>
                  </a:lnTo>
                  <a:lnTo>
                    <a:pt x="680" y="270"/>
                  </a:lnTo>
                  <a:lnTo>
                    <a:pt x="670" y="274"/>
                  </a:lnTo>
                  <a:lnTo>
                    <a:pt x="662" y="276"/>
                  </a:lnTo>
                  <a:lnTo>
                    <a:pt x="654" y="280"/>
                  </a:lnTo>
                  <a:lnTo>
                    <a:pt x="648" y="286"/>
                  </a:lnTo>
                  <a:lnTo>
                    <a:pt x="648" y="286"/>
                  </a:lnTo>
                  <a:lnTo>
                    <a:pt x="642" y="294"/>
                  </a:lnTo>
                  <a:lnTo>
                    <a:pt x="636" y="306"/>
                  </a:lnTo>
                  <a:lnTo>
                    <a:pt x="630" y="322"/>
                  </a:lnTo>
                  <a:lnTo>
                    <a:pt x="624" y="340"/>
                  </a:lnTo>
                  <a:lnTo>
                    <a:pt x="542" y="618"/>
                  </a:lnTo>
                  <a:lnTo>
                    <a:pt x="958" y="412"/>
                  </a:lnTo>
                  <a:lnTo>
                    <a:pt x="958" y="412"/>
                  </a:lnTo>
                  <a:lnTo>
                    <a:pt x="980" y="400"/>
                  </a:lnTo>
                  <a:lnTo>
                    <a:pt x="992" y="392"/>
                  </a:lnTo>
                  <a:lnTo>
                    <a:pt x="992" y="392"/>
                  </a:lnTo>
                  <a:lnTo>
                    <a:pt x="996" y="386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1000" y="376"/>
                  </a:lnTo>
                  <a:lnTo>
                    <a:pt x="1000" y="372"/>
                  </a:lnTo>
                  <a:lnTo>
                    <a:pt x="998" y="368"/>
                  </a:lnTo>
                  <a:lnTo>
                    <a:pt x="996" y="364"/>
                  </a:lnTo>
                  <a:lnTo>
                    <a:pt x="996" y="364"/>
                  </a:lnTo>
                  <a:lnTo>
                    <a:pt x="990" y="360"/>
                  </a:lnTo>
                  <a:lnTo>
                    <a:pt x="982" y="354"/>
                  </a:lnTo>
                  <a:lnTo>
                    <a:pt x="954" y="346"/>
                  </a:lnTo>
                  <a:lnTo>
                    <a:pt x="912" y="334"/>
                  </a:lnTo>
                  <a:lnTo>
                    <a:pt x="954" y="190"/>
                  </a:lnTo>
                  <a:lnTo>
                    <a:pt x="1424" y="328"/>
                  </a:lnTo>
                  <a:lnTo>
                    <a:pt x="1382" y="472"/>
                  </a:lnTo>
                  <a:lnTo>
                    <a:pt x="1368" y="466"/>
                  </a:lnTo>
                  <a:lnTo>
                    <a:pt x="1368" y="466"/>
                  </a:lnTo>
                  <a:lnTo>
                    <a:pt x="1340" y="460"/>
                  </a:lnTo>
                  <a:lnTo>
                    <a:pt x="1320" y="456"/>
                  </a:lnTo>
                  <a:lnTo>
                    <a:pt x="1320" y="456"/>
                  </a:lnTo>
                  <a:lnTo>
                    <a:pt x="1304" y="458"/>
                  </a:lnTo>
                  <a:lnTo>
                    <a:pt x="1286" y="462"/>
                  </a:lnTo>
                  <a:lnTo>
                    <a:pt x="1286" y="462"/>
                  </a:lnTo>
                  <a:lnTo>
                    <a:pt x="1260" y="470"/>
                  </a:lnTo>
                  <a:lnTo>
                    <a:pt x="1228" y="486"/>
                  </a:lnTo>
                  <a:lnTo>
                    <a:pt x="912" y="630"/>
                  </a:lnTo>
                  <a:lnTo>
                    <a:pt x="1092" y="1126"/>
                  </a:lnTo>
                  <a:lnTo>
                    <a:pt x="1092" y="1126"/>
                  </a:lnTo>
                  <a:lnTo>
                    <a:pt x="1104" y="1156"/>
                  </a:lnTo>
                  <a:lnTo>
                    <a:pt x="1114" y="1178"/>
                  </a:lnTo>
                  <a:lnTo>
                    <a:pt x="1122" y="1194"/>
                  </a:lnTo>
                  <a:lnTo>
                    <a:pt x="1130" y="1206"/>
                  </a:lnTo>
                  <a:lnTo>
                    <a:pt x="1130" y="1206"/>
                  </a:lnTo>
                  <a:lnTo>
                    <a:pt x="1142" y="1216"/>
                  </a:lnTo>
                  <a:lnTo>
                    <a:pt x="1156" y="1224"/>
                  </a:lnTo>
                  <a:lnTo>
                    <a:pt x="1174" y="1232"/>
                  </a:lnTo>
                  <a:lnTo>
                    <a:pt x="1196" y="1238"/>
                  </a:lnTo>
                  <a:lnTo>
                    <a:pt x="1216" y="1244"/>
                  </a:lnTo>
                  <a:lnTo>
                    <a:pt x="1174" y="1388"/>
                  </a:lnTo>
                  <a:lnTo>
                    <a:pt x="648" y="1234"/>
                  </a:lnTo>
                  <a:lnTo>
                    <a:pt x="690" y="1090"/>
                  </a:lnTo>
                  <a:lnTo>
                    <a:pt x="710" y="1096"/>
                  </a:lnTo>
                  <a:lnTo>
                    <a:pt x="710" y="1096"/>
                  </a:lnTo>
                  <a:lnTo>
                    <a:pt x="758" y="1108"/>
                  </a:lnTo>
                  <a:lnTo>
                    <a:pt x="772" y="1112"/>
                  </a:lnTo>
                  <a:lnTo>
                    <a:pt x="782" y="1112"/>
                  </a:lnTo>
                  <a:lnTo>
                    <a:pt x="782" y="1112"/>
                  </a:lnTo>
                  <a:lnTo>
                    <a:pt x="788" y="1110"/>
                  </a:lnTo>
                  <a:lnTo>
                    <a:pt x="792" y="1108"/>
                  </a:lnTo>
                  <a:lnTo>
                    <a:pt x="796" y="1106"/>
                  </a:lnTo>
                  <a:lnTo>
                    <a:pt x="798" y="1102"/>
                  </a:lnTo>
                  <a:lnTo>
                    <a:pt x="798" y="1102"/>
                  </a:lnTo>
                  <a:lnTo>
                    <a:pt x="798" y="1096"/>
                  </a:lnTo>
                  <a:lnTo>
                    <a:pt x="796" y="1086"/>
                  </a:lnTo>
                  <a:lnTo>
                    <a:pt x="788" y="1052"/>
                  </a:lnTo>
                  <a:lnTo>
                    <a:pt x="678" y="736"/>
                  </a:lnTo>
                  <a:lnTo>
                    <a:pt x="482" y="826"/>
                  </a:lnTo>
                  <a:lnTo>
                    <a:pt x="450" y="932"/>
                  </a:lnTo>
                  <a:lnTo>
                    <a:pt x="450" y="932"/>
                  </a:lnTo>
                  <a:lnTo>
                    <a:pt x="442" y="966"/>
                  </a:lnTo>
                  <a:lnTo>
                    <a:pt x="442" y="978"/>
                  </a:lnTo>
                  <a:lnTo>
                    <a:pt x="442" y="988"/>
                  </a:lnTo>
                  <a:lnTo>
                    <a:pt x="442" y="988"/>
                  </a:lnTo>
                  <a:lnTo>
                    <a:pt x="444" y="996"/>
                  </a:lnTo>
                  <a:lnTo>
                    <a:pt x="446" y="1004"/>
                  </a:lnTo>
                  <a:lnTo>
                    <a:pt x="452" y="1010"/>
                  </a:lnTo>
                  <a:lnTo>
                    <a:pt x="456" y="1016"/>
                  </a:lnTo>
                  <a:lnTo>
                    <a:pt x="456" y="1016"/>
                  </a:lnTo>
                  <a:lnTo>
                    <a:pt x="464" y="1020"/>
                  </a:lnTo>
                  <a:lnTo>
                    <a:pt x="476" y="1026"/>
                  </a:lnTo>
                  <a:lnTo>
                    <a:pt x="510" y="1038"/>
                  </a:lnTo>
                  <a:lnTo>
                    <a:pt x="552" y="1050"/>
                  </a:lnTo>
                  <a:lnTo>
                    <a:pt x="510" y="1194"/>
                  </a:lnTo>
                  <a:lnTo>
                    <a:pt x="0" y="1044"/>
                  </a:lnTo>
                  <a:lnTo>
                    <a:pt x="42" y="900"/>
                  </a:lnTo>
                  <a:lnTo>
                    <a:pt x="80" y="912"/>
                  </a:lnTo>
                  <a:lnTo>
                    <a:pt x="80" y="912"/>
                  </a:lnTo>
                  <a:lnTo>
                    <a:pt x="118" y="922"/>
                  </a:lnTo>
                  <a:lnTo>
                    <a:pt x="132" y="922"/>
                  </a:lnTo>
                  <a:lnTo>
                    <a:pt x="142" y="922"/>
                  </a:lnTo>
                  <a:lnTo>
                    <a:pt x="142" y="922"/>
                  </a:lnTo>
                  <a:lnTo>
                    <a:pt x="150" y="920"/>
                  </a:lnTo>
                  <a:lnTo>
                    <a:pt x="158" y="916"/>
                  </a:lnTo>
                  <a:lnTo>
                    <a:pt x="164" y="912"/>
                  </a:lnTo>
                  <a:lnTo>
                    <a:pt x="170" y="906"/>
                  </a:lnTo>
                  <a:lnTo>
                    <a:pt x="170" y="906"/>
                  </a:lnTo>
                  <a:lnTo>
                    <a:pt x="176" y="898"/>
                  </a:lnTo>
                  <a:lnTo>
                    <a:pt x="182" y="886"/>
                  </a:lnTo>
                  <a:lnTo>
                    <a:pt x="194" y="846"/>
                  </a:lnTo>
                  <a:lnTo>
                    <a:pt x="362" y="274"/>
                  </a:lnTo>
                  <a:lnTo>
                    <a:pt x="362" y="274"/>
                  </a:lnTo>
                  <a:lnTo>
                    <a:pt x="372" y="234"/>
                  </a:lnTo>
                  <a:lnTo>
                    <a:pt x="374" y="220"/>
                  </a:lnTo>
                  <a:lnTo>
                    <a:pt x="374" y="210"/>
                  </a:lnTo>
                  <a:lnTo>
                    <a:pt x="374" y="210"/>
                  </a:lnTo>
                  <a:lnTo>
                    <a:pt x="372" y="202"/>
                  </a:lnTo>
                  <a:lnTo>
                    <a:pt x="370" y="194"/>
                  </a:lnTo>
                  <a:lnTo>
                    <a:pt x="364" y="186"/>
                  </a:lnTo>
                  <a:lnTo>
                    <a:pt x="358" y="180"/>
                  </a:lnTo>
                  <a:lnTo>
                    <a:pt x="358" y="180"/>
                  </a:lnTo>
                  <a:lnTo>
                    <a:pt x="350" y="174"/>
                  </a:lnTo>
                  <a:lnTo>
                    <a:pt x="340" y="168"/>
                  </a:lnTo>
                  <a:lnTo>
                    <a:pt x="306" y="156"/>
                  </a:lnTo>
                  <a:lnTo>
                    <a:pt x="264" y="144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Freeform 302"/>
            <p:cNvSpPr>
              <a:spLocks noEditPoints="1"/>
            </p:cNvSpPr>
            <p:nvPr userDrawn="1"/>
          </p:nvSpPr>
          <p:spPr bwMode="auto">
            <a:xfrm>
              <a:off x="4813" y="6428"/>
              <a:ext cx="1018" cy="1108"/>
            </a:xfrm>
            <a:custGeom>
              <a:avLst/>
              <a:gdLst>
                <a:gd name="T0" fmla="*/ 424 w 1018"/>
                <a:gd name="T1" fmla="*/ 502 h 1108"/>
                <a:gd name="T2" fmla="*/ 516 w 1018"/>
                <a:gd name="T3" fmla="*/ 506 h 1108"/>
                <a:gd name="T4" fmla="*/ 590 w 1018"/>
                <a:gd name="T5" fmla="*/ 504 h 1108"/>
                <a:gd name="T6" fmla="*/ 640 w 1018"/>
                <a:gd name="T7" fmla="*/ 492 h 1108"/>
                <a:gd name="T8" fmla="*/ 660 w 1018"/>
                <a:gd name="T9" fmla="*/ 484 h 1108"/>
                <a:gd name="T10" fmla="*/ 694 w 1018"/>
                <a:gd name="T11" fmla="*/ 458 h 1108"/>
                <a:gd name="T12" fmla="*/ 706 w 1018"/>
                <a:gd name="T13" fmla="*/ 440 h 1108"/>
                <a:gd name="T14" fmla="*/ 726 w 1018"/>
                <a:gd name="T15" fmla="*/ 400 h 1108"/>
                <a:gd name="T16" fmla="*/ 734 w 1018"/>
                <a:gd name="T17" fmla="*/ 354 h 1108"/>
                <a:gd name="T18" fmla="*/ 734 w 1018"/>
                <a:gd name="T19" fmla="*/ 336 h 1108"/>
                <a:gd name="T20" fmla="*/ 728 w 1018"/>
                <a:gd name="T21" fmla="*/ 302 h 1108"/>
                <a:gd name="T22" fmla="*/ 716 w 1018"/>
                <a:gd name="T23" fmla="*/ 270 h 1108"/>
                <a:gd name="T24" fmla="*/ 694 w 1018"/>
                <a:gd name="T25" fmla="*/ 244 h 1108"/>
                <a:gd name="T26" fmla="*/ 682 w 1018"/>
                <a:gd name="T27" fmla="*/ 232 h 1108"/>
                <a:gd name="T28" fmla="*/ 658 w 1018"/>
                <a:gd name="T29" fmla="*/ 216 h 1108"/>
                <a:gd name="T30" fmla="*/ 630 w 1018"/>
                <a:gd name="T31" fmla="*/ 204 h 1108"/>
                <a:gd name="T32" fmla="*/ 596 w 1018"/>
                <a:gd name="T33" fmla="*/ 196 h 1108"/>
                <a:gd name="T34" fmla="*/ 436 w 1018"/>
                <a:gd name="T35" fmla="*/ 188 h 1108"/>
                <a:gd name="T36" fmla="*/ 618 w 1018"/>
                <a:gd name="T37" fmla="*/ 22 h 1108"/>
                <a:gd name="T38" fmla="*/ 670 w 1018"/>
                <a:gd name="T39" fmla="*/ 26 h 1108"/>
                <a:gd name="T40" fmla="*/ 760 w 1018"/>
                <a:gd name="T41" fmla="*/ 40 h 1108"/>
                <a:gd name="T42" fmla="*/ 798 w 1018"/>
                <a:gd name="T43" fmla="*/ 52 h 1108"/>
                <a:gd name="T44" fmla="*/ 864 w 1018"/>
                <a:gd name="T45" fmla="*/ 82 h 1108"/>
                <a:gd name="T46" fmla="*/ 920 w 1018"/>
                <a:gd name="T47" fmla="*/ 124 h 1108"/>
                <a:gd name="T48" fmla="*/ 942 w 1018"/>
                <a:gd name="T49" fmla="*/ 148 h 1108"/>
                <a:gd name="T50" fmla="*/ 980 w 1018"/>
                <a:gd name="T51" fmla="*/ 202 h 1108"/>
                <a:gd name="T52" fmla="*/ 996 w 1018"/>
                <a:gd name="T53" fmla="*/ 234 h 1108"/>
                <a:gd name="T54" fmla="*/ 1014 w 1018"/>
                <a:gd name="T55" fmla="*/ 298 h 1108"/>
                <a:gd name="T56" fmla="*/ 1018 w 1018"/>
                <a:gd name="T57" fmla="*/ 366 h 1108"/>
                <a:gd name="T58" fmla="*/ 1016 w 1018"/>
                <a:gd name="T59" fmla="*/ 400 h 1108"/>
                <a:gd name="T60" fmla="*/ 1000 w 1018"/>
                <a:gd name="T61" fmla="*/ 462 h 1108"/>
                <a:gd name="T62" fmla="*/ 970 w 1018"/>
                <a:gd name="T63" fmla="*/ 520 h 1108"/>
                <a:gd name="T64" fmla="*/ 928 w 1018"/>
                <a:gd name="T65" fmla="*/ 572 h 1108"/>
                <a:gd name="T66" fmla="*/ 902 w 1018"/>
                <a:gd name="T67" fmla="*/ 594 h 1108"/>
                <a:gd name="T68" fmla="*/ 842 w 1018"/>
                <a:gd name="T69" fmla="*/ 634 h 1108"/>
                <a:gd name="T70" fmla="*/ 772 w 1018"/>
                <a:gd name="T71" fmla="*/ 660 h 1108"/>
                <a:gd name="T72" fmla="*/ 692 w 1018"/>
                <a:gd name="T73" fmla="*/ 674 h 1108"/>
                <a:gd name="T74" fmla="*/ 602 w 1018"/>
                <a:gd name="T75" fmla="*/ 676 h 1108"/>
                <a:gd name="T76" fmla="*/ 410 w 1018"/>
                <a:gd name="T77" fmla="*/ 876 h 1108"/>
                <a:gd name="T78" fmla="*/ 410 w 1018"/>
                <a:gd name="T79" fmla="*/ 906 h 1108"/>
                <a:gd name="T80" fmla="*/ 412 w 1018"/>
                <a:gd name="T81" fmla="*/ 924 h 1108"/>
                <a:gd name="T82" fmla="*/ 416 w 1018"/>
                <a:gd name="T83" fmla="*/ 932 h 1108"/>
                <a:gd name="T84" fmla="*/ 426 w 1018"/>
                <a:gd name="T85" fmla="*/ 944 h 1108"/>
                <a:gd name="T86" fmla="*/ 434 w 1018"/>
                <a:gd name="T87" fmla="*/ 948 h 1108"/>
                <a:gd name="T88" fmla="*/ 452 w 1018"/>
                <a:gd name="T89" fmla="*/ 954 h 1108"/>
                <a:gd name="T90" fmla="*/ 538 w 1018"/>
                <a:gd name="T91" fmla="*/ 958 h 1108"/>
                <a:gd name="T92" fmla="*/ 0 w 1018"/>
                <a:gd name="T93" fmla="*/ 1088 h 1108"/>
                <a:gd name="T94" fmla="*/ 42 w 1018"/>
                <a:gd name="T95" fmla="*/ 940 h 1108"/>
                <a:gd name="T96" fmla="*/ 84 w 1018"/>
                <a:gd name="T97" fmla="*/ 940 h 1108"/>
                <a:gd name="T98" fmla="*/ 108 w 1018"/>
                <a:gd name="T99" fmla="*/ 934 h 1108"/>
                <a:gd name="T100" fmla="*/ 114 w 1018"/>
                <a:gd name="T101" fmla="*/ 932 h 1108"/>
                <a:gd name="T102" fmla="*/ 126 w 1018"/>
                <a:gd name="T103" fmla="*/ 920 h 1108"/>
                <a:gd name="T104" fmla="*/ 130 w 1018"/>
                <a:gd name="T105" fmla="*/ 914 h 1108"/>
                <a:gd name="T106" fmla="*/ 138 w 1018"/>
                <a:gd name="T107" fmla="*/ 890 h 1108"/>
                <a:gd name="T108" fmla="*/ 164 w 1018"/>
                <a:gd name="T109" fmla="*/ 252 h 1108"/>
                <a:gd name="T110" fmla="*/ 164 w 1018"/>
                <a:gd name="T111" fmla="*/ 210 h 1108"/>
                <a:gd name="T112" fmla="*/ 160 w 1018"/>
                <a:gd name="T113" fmla="*/ 184 h 1108"/>
                <a:gd name="T114" fmla="*/ 156 w 1018"/>
                <a:gd name="T115" fmla="*/ 178 h 1108"/>
                <a:gd name="T116" fmla="*/ 148 w 1018"/>
                <a:gd name="T117" fmla="*/ 166 h 1108"/>
                <a:gd name="T118" fmla="*/ 140 w 1018"/>
                <a:gd name="T119" fmla="*/ 160 h 1108"/>
                <a:gd name="T120" fmla="*/ 122 w 1018"/>
                <a:gd name="T121" fmla="*/ 154 h 1108"/>
                <a:gd name="T122" fmla="*/ 88 w 1018"/>
                <a:gd name="T123" fmla="*/ 152 h 1108"/>
                <a:gd name="T124" fmla="*/ 42 w 1018"/>
                <a:gd name="T125" fmla="*/ 0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8" h="1108">
                  <a:moveTo>
                    <a:pt x="436" y="188"/>
                  </a:moveTo>
                  <a:lnTo>
                    <a:pt x="424" y="502"/>
                  </a:lnTo>
                  <a:lnTo>
                    <a:pt x="516" y="506"/>
                  </a:lnTo>
                  <a:lnTo>
                    <a:pt x="516" y="506"/>
                  </a:lnTo>
                  <a:lnTo>
                    <a:pt x="556" y="506"/>
                  </a:lnTo>
                  <a:lnTo>
                    <a:pt x="590" y="504"/>
                  </a:lnTo>
                  <a:lnTo>
                    <a:pt x="618" y="500"/>
                  </a:lnTo>
                  <a:lnTo>
                    <a:pt x="640" y="492"/>
                  </a:lnTo>
                  <a:lnTo>
                    <a:pt x="640" y="492"/>
                  </a:lnTo>
                  <a:lnTo>
                    <a:pt x="660" y="484"/>
                  </a:lnTo>
                  <a:lnTo>
                    <a:pt x="678" y="472"/>
                  </a:lnTo>
                  <a:lnTo>
                    <a:pt x="694" y="458"/>
                  </a:lnTo>
                  <a:lnTo>
                    <a:pt x="706" y="440"/>
                  </a:lnTo>
                  <a:lnTo>
                    <a:pt x="706" y="440"/>
                  </a:lnTo>
                  <a:lnTo>
                    <a:pt x="718" y="422"/>
                  </a:lnTo>
                  <a:lnTo>
                    <a:pt x="726" y="400"/>
                  </a:lnTo>
                  <a:lnTo>
                    <a:pt x="732" y="378"/>
                  </a:lnTo>
                  <a:lnTo>
                    <a:pt x="734" y="354"/>
                  </a:lnTo>
                  <a:lnTo>
                    <a:pt x="734" y="354"/>
                  </a:lnTo>
                  <a:lnTo>
                    <a:pt x="734" y="336"/>
                  </a:lnTo>
                  <a:lnTo>
                    <a:pt x="732" y="318"/>
                  </a:lnTo>
                  <a:lnTo>
                    <a:pt x="728" y="302"/>
                  </a:lnTo>
                  <a:lnTo>
                    <a:pt x="722" y="286"/>
                  </a:lnTo>
                  <a:lnTo>
                    <a:pt x="716" y="270"/>
                  </a:lnTo>
                  <a:lnTo>
                    <a:pt x="706" y="256"/>
                  </a:lnTo>
                  <a:lnTo>
                    <a:pt x="694" y="244"/>
                  </a:lnTo>
                  <a:lnTo>
                    <a:pt x="682" y="232"/>
                  </a:lnTo>
                  <a:lnTo>
                    <a:pt x="682" y="232"/>
                  </a:lnTo>
                  <a:lnTo>
                    <a:pt x="670" y="224"/>
                  </a:lnTo>
                  <a:lnTo>
                    <a:pt x="658" y="216"/>
                  </a:lnTo>
                  <a:lnTo>
                    <a:pt x="644" y="210"/>
                  </a:lnTo>
                  <a:lnTo>
                    <a:pt x="630" y="204"/>
                  </a:lnTo>
                  <a:lnTo>
                    <a:pt x="614" y="200"/>
                  </a:lnTo>
                  <a:lnTo>
                    <a:pt x="596" y="196"/>
                  </a:lnTo>
                  <a:lnTo>
                    <a:pt x="556" y="194"/>
                  </a:lnTo>
                  <a:lnTo>
                    <a:pt x="436" y="188"/>
                  </a:lnTo>
                  <a:close/>
                  <a:moveTo>
                    <a:pt x="42" y="0"/>
                  </a:moveTo>
                  <a:lnTo>
                    <a:pt x="618" y="22"/>
                  </a:lnTo>
                  <a:lnTo>
                    <a:pt x="618" y="22"/>
                  </a:lnTo>
                  <a:lnTo>
                    <a:pt x="670" y="26"/>
                  </a:lnTo>
                  <a:lnTo>
                    <a:pt x="718" y="32"/>
                  </a:lnTo>
                  <a:lnTo>
                    <a:pt x="760" y="40"/>
                  </a:lnTo>
                  <a:lnTo>
                    <a:pt x="798" y="52"/>
                  </a:lnTo>
                  <a:lnTo>
                    <a:pt x="798" y="52"/>
                  </a:lnTo>
                  <a:lnTo>
                    <a:pt x="832" y="66"/>
                  </a:lnTo>
                  <a:lnTo>
                    <a:pt x="864" y="82"/>
                  </a:lnTo>
                  <a:lnTo>
                    <a:pt x="892" y="102"/>
                  </a:lnTo>
                  <a:lnTo>
                    <a:pt x="920" y="124"/>
                  </a:lnTo>
                  <a:lnTo>
                    <a:pt x="920" y="124"/>
                  </a:lnTo>
                  <a:lnTo>
                    <a:pt x="942" y="148"/>
                  </a:lnTo>
                  <a:lnTo>
                    <a:pt x="964" y="174"/>
                  </a:lnTo>
                  <a:lnTo>
                    <a:pt x="980" y="202"/>
                  </a:lnTo>
                  <a:lnTo>
                    <a:pt x="996" y="234"/>
                  </a:lnTo>
                  <a:lnTo>
                    <a:pt x="996" y="234"/>
                  </a:lnTo>
                  <a:lnTo>
                    <a:pt x="1006" y="266"/>
                  </a:lnTo>
                  <a:lnTo>
                    <a:pt x="1014" y="298"/>
                  </a:lnTo>
                  <a:lnTo>
                    <a:pt x="1018" y="332"/>
                  </a:lnTo>
                  <a:lnTo>
                    <a:pt x="1018" y="366"/>
                  </a:lnTo>
                  <a:lnTo>
                    <a:pt x="1018" y="366"/>
                  </a:lnTo>
                  <a:lnTo>
                    <a:pt x="1016" y="400"/>
                  </a:lnTo>
                  <a:lnTo>
                    <a:pt x="1008" y="432"/>
                  </a:lnTo>
                  <a:lnTo>
                    <a:pt x="1000" y="462"/>
                  </a:lnTo>
                  <a:lnTo>
                    <a:pt x="986" y="492"/>
                  </a:lnTo>
                  <a:lnTo>
                    <a:pt x="970" y="520"/>
                  </a:lnTo>
                  <a:lnTo>
                    <a:pt x="950" y="546"/>
                  </a:lnTo>
                  <a:lnTo>
                    <a:pt x="928" y="572"/>
                  </a:lnTo>
                  <a:lnTo>
                    <a:pt x="902" y="594"/>
                  </a:lnTo>
                  <a:lnTo>
                    <a:pt x="902" y="594"/>
                  </a:lnTo>
                  <a:lnTo>
                    <a:pt x="874" y="616"/>
                  </a:lnTo>
                  <a:lnTo>
                    <a:pt x="842" y="634"/>
                  </a:lnTo>
                  <a:lnTo>
                    <a:pt x="808" y="648"/>
                  </a:lnTo>
                  <a:lnTo>
                    <a:pt x="772" y="660"/>
                  </a:lnTo>
                  <a:lnTo>
                    <a:pt x="732" y="668"/>
                  </a:lnTo>
                  <a:lnTo>
                    <a:pt x="692" y="674"/>
                  </a:lnTo>
                  <a:lnTo>
                    <a:pt x="648" y="678"/>
                  </a:lnTo>
                  <a:lnTo>
                    <a:pt x="602" y="676"/>
                  </a:lnTo>
                  <a:lnTo>
                    <a:pt x="418" y="670"/>
                  </a:lnTo>
                  <a:lnTo>
                    <a:pt x="410" y="876"/>
                  </a:lnTo>
                  <a:lnTo>
                    <a:pt x="410" y="876"/>
                  </a:lnTo>
                  <a:lnTo>
                    <a:pt x="410" y="906"/>
                  </a:lnTo>
                  <a:lnTo>
                    <a:pt x="410" y="918"/>
                  </a:lnTo>
                  <a:lnTo>
                    <a:pt x="412" y="924"/>
                  </a:lnTo>
                  <a:lnTo>
                    <a:pt x="412" y="924"/>
                  </a:lnTo>
                  <a:lnTo>
                    <a:pt x="416" y="932"/>
                  </a:lnTo>
                  <a:lnTo>
                    <a:pt x="420" y="938"/>
                  </a:lnTo>
                  <a:lnTo>
                    <a:pt x="426" y="944"/>
                  </a:lnTo>
                  <a:lnTo>
                    <a:pt x="434" y="948"/>
                  </a:lnTo>
                  <a:lnTo>
                    <a:pt x="434" y="948"/>
                  </a:lnTo>
                  <a:lnTo>
                    <a:pt x="442" y="950"/>
                  </a:lnTo>
                  <a:lnTo>
                    <a:pt x="452" y="954"/>
                  </a:lnTo>
                  <a:lnTo>
                    <a:pt x="482" y="956"/>
                  </a:lnTo>
                  <a:lnTo>
                    <a:pt x="538" y="958"/>
                  </a:lnTo>
                  <a:lnTo>
                    <a:pt x="532" y="1108"/>
                  </a:lnTo>
                  <a:lnTo>
                    <a:pt x="0" y="1088"/>
                  </a:lnTo>
                  <a:lnTo>
                    <a:pt x="6" y="938"/>
                  </a:lnTo>
                  <a:lnTo>
                    <a:pt x="42" y="940"/>
                  </a:lnTo>
                  <a:lnTo>
                    <a:pt x="42" y="940"/>
                  </a:lnTo>
                  <a:lnTo>
                    <a:pt x="84" y="940"/>
                  </a:lnTo>
                  <a:lnTo>
                    <a:pt x="98" y="938"/>
                  </a:lnTo>
                  <a:lnTo>
                    <a:pt x="108" y="934"/>
                  </a:lnTo>
                  <a:lnTo>
                    <a:pt x="108" y="934"/>
                  </a:lnTo>
                  <a:lnTo>
                    <a:pt x="114" y="932"/>
                  </a:lnTo>
                  <a:lnTo>
                    <a:pt x="122" y="926"/>
                  </a:lnTo>
                  <a:lnTo>
                    <a:pt x="126" y="920"/>
                  </a:lnTo>
                  <a:lnTo>
                    <a:pt x="130" y="914"/>
                  </a:lnTo>
                  <a:lnTo>
                    <a:pt x="130" y="914"/>
                  </a:lnTo>
                  <a:lnTo>
                    <a:pt x="134" y="904"/>
                  </a:lnTo>
                  <a:lnTo>
                    <a:pt x="138" y="890"/>
                  </a:lnTo>
                  <a:lnTo>
                    <a:pt x="140" y="850"/>
                  </a:lnTo>
                  <a:lnTo>
                    <a:pt x="164" y="252"/>
                  </a:lnTo>
                  <a:lnTo>
                    <a:pt x="164" y="252"/>
                  </a:lnTo>
                  <a:lnTo>
                    <a:pt x="164" y="210"/>
                  </a:lnTo>
                  <a:lnTo>
                    <a:pt x="162" y="196"/>
                  </a:lnTo>
                  <a:lnTo>
                    <a:pt x="160" y="184"/>
                  </a:lnTo>
                  <a:lnTo>
                    <a:pt x="160" y="184"/>
                  </a:lnTo>
                  <a:lnTo>
                    <a:pt x="156" y="178"/>
                  </a:lnTo>
                  <a:lnTo>
                    <a:pt x="152" y="170"/>
                  </a:lnTo>
                  <a:lnTo>
                    <a:pt x="148" y="166"/>
                  </a:lnTo>
                  <a:lnTo>
                    <a:pt x="140" y="160"/>
                  </a:lnTo>
                  <a:lnTo>
                    <a:pt x="140" y="160"/>
                  </a:lnTo>
                  <a:lnTo>
                    <a:pt x="132" y="158"/>
                  </a:lnTo>
                  <a:lnTo>
                    <a:pt x="122" y="154"/>
                  </a:lnTo>
                  <a:lnTo>
                    <a:pt x="106" y="152"/>
                  </a:lnTo>
                  <a:lnTo>
                    <a:pt x="88" y="152"/>
                  </a:lnTo>
                  <a:lnTo>
                    <a:pt x="36" y="15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Freeform 303"/>
            <p:cNvSpPr>
              <a:spLocks/>
            </p:cNvSpPr>
            <p:nvPr userDrawn="1"/>
          </p:nvSpPr>
          <p:spPr bwMode="auto">
            <a:xfrm>
              <a:off x="5237" y="6616"/>
              <a:ext cx="310" cy="318"/>
            </a:xfrm>
            <a:custGeom>
              <a:avLst/>
              <a:gdLst>
                <a:gd name="T0" fmla="*/ 12 w 310"/>
                <a:gd name="T1" fmla="*/ 0 h 318"/>
                <a:gd name="T2" fmla="*/ 0 w 310"/>
                <a:gd name="T3" fmla="*/ 314 h 318"/>
                <a:gd name="T4" fmla="*/ 92 w 310"/>
                <a:gd name="T5" fmla="*/ 318 h 318"/>
                <a:gd name="T6" fmla="*/ 92 w 310"/>
                <a:gd name="T7" fmla="*/ 318 h 318"/>
                <a:gd name="T8" fmla="*/ 132 w 310"/>
                <a:gd name="T9" fmla="*/ 318 h 318"/>
                <a:gd name="T10" fmla="*/ 166 w 310"/>
                <a:gd name="T11" fmla="*/ 316 h 318"/>
                <a:gd name="T12" fmla="*/ 194 w 310"/>
                <a:gd name="T13" fmla="*/ 312 h 318"/>
                <a:gd name="T14" fmla="*/ 216 w 310"/>
                <a:gd name="T15" fmla="*/ 304 h 318"/>
                <a:gd name="T16" fmla="*/ 216 w 310"/>
                <a:gd name="T17" fmla="*/ 304 h 318"/>
                <a:gd name="T18" fmla="*/ 236 w 310"/>
                <a:gd name="T19" fmla="*/ 296 h 318"/>
                <a:gd name="T20" fmla="*/ 254 w 310"/>
                <a:gd name="T21" fmla="*/ 284 h 318"/>
                <a:gd name="T22" fmla="*/ 270 w 310"/>
                <a:gd name="T23" fmla="*/ 270 h 318"/>
                <a:gd name="T24" fmla="*/ 282 w 310"/>
                <a:gd name="T25" fmla="*/ 252 h 318"/>
                <a:gd name="T26" fmla="*/ 282 w 310"/>
                <a:gd name="T27" fmla="*/ 252 h 318"/>
                <a:gd name="T28" fmla="*/ 294 w 310"/>
                <a:gd name="T29" fmla="*/ 234 h 318"/>
                <a:gd name="T30" fmla="*/ 302 w 310"/>
                <a:gd name="T31" fmla="*/ 212 h 318"/>
                <a:gd name="T32" fmla="*/ 308 w 310"/>
                <a:gd name="T33" fmla="*/ 190 h 318"/>
                <a:gd name="T34" fmla="*/ 310 w 310"/>
                <a:gd name="T35" fmla="*/ 166 h 318"/>
                <a:gd name="T36" fmla="*/ 310 w 310"/>
                <a:gd name="T37" fmla="*/ 166 h 318"/>
                <a:gd name="T38" fmla="*/ 310 w 310"/>
                <a:gd name="T39" fmla="*/ 148 h 318"/>
                <a:gd name="T40" fmla="*/ 308 w 310"/>
                <a:gd name="T41" fmla="*/ 130 h 318"/>
                <a:gd name="T42" fmla="*/ 304 w 310"/>
                <a:gd name="T43" fmla="*/ 114 h 318"/>
                <a:gd name="T44" fmla="*/ 298 w 310"/>
                <a:gd name="T45" fmla="*/ 98 h 318"/>
                <a:gd name="T46" fmla="*/ 292 w 310"/>
                <a:gd name="T47" fmla="*/ 82 h 318"/>
                <a:gd name="T48" fmla="*/ 282 w 310"/>
                <a:gd name="T49" fmla="*/ 68 h 318"/>
                <a:gd name="T50" fmla="*/ 270 w 310"/>
                <a:gd name="T51" fmla="*/ 56 h 318"/>
                <a:gd name="T52" fmla="*/ 258 w 310"/>
                <a:gd name="T53" fmla="*/ 44 h 318"/>
                <a:gd name="T54" fmla="*/ 258 w 310"/>
                <a:gd name="T55" fmla="*/ 44 h 318"/>
                <a:gd name="T56" fmla="*/ 246 w 310"/>
                <a:gd name="T57" fmla="*/ 36 h 318"/>
                <a:gd name="T58" fmla="*/ 234 w 310"/>
                <a:gd name="T59" fmla="*/ 28 h 318"/>
                <a:gd name="T60" fmla="*/ 220 w 310"/>
                <a:gd name="T61" fmla="*/ 22 h 318"/>
                <a:gd name="T62" fmla="*/ 206 w 310"/>
                <a:gd name="T63" fmla="*/ 16 h 318"/>
                <a:gd name="T64" fmla="*/ 190 w 310"/>
                <a:gd name="T65" fmla="*/ 12 h 318"/>
                <a:gd name="T66" fmla="*/ 172 w 310"/>
                <a:gd name="T67" fmla="*/ 8 h 318"/>
                <a:gd name="T68" fmla="*/ 132 w 310"/>
                <a:gd name="T69" fmla="*/ 6 h 318"/>
                <a:gd name="T70" fmla="*/ 12 w 310"/>
                <a:gd name="T7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0" h="318">
                  <a:moveTo>
                    <a:pt x="12" y="0"/>
                  </a:moveTo>
                  <a:lnTo>
                    <a:pt x="0" y="314"/>
                  </a:lnTo>
                  <a:lnTo>
                    <a:pt x="92" y="318"/>
                  </a:lnTo>
                  <a:lnTo>
                    <a:pt x="92" y="318"/>
                  </a:lnTo>
                  <a:lnTo>
                    <a:pt x="132" y="318"/>
                  </a:lnTo>
                  <a:lnTo>
                    <a:pt x="166" y="316"/>
                  </a:lnTo>
                  <a:lnTo>
                    <a:pt x="194" y="312"/>
                  </a:lnTo>
                  <a:lnTo>
                    <a:pt x="216" y="304"/>
                  </a:lnTo>
                  <a:lnTo>
                    <a:pt x="216" y="304"/>
                  </a:lnTo>
                  <a:lnTo>
                    <a:pt x="236" y="296"/>
                  </a:lnTo>
                  <a:lnTo>
                    <a:pt x="254" y="284"/>
                  </a:lnTo>
                  <a:lnTo>
                    <a:pt x="270" y="270"/>
                  </a:lnTo>
                  <a:lnTo>
                    <a:pt x="282" y="252"/>
                  </a:lnTo>
                  <a:lnTo>
                    <a:pt x="282" y="252"/>
                  </a:lnTo>
                  <a:lnTo>
                    <a:pt x="294" y="234"/>
                  </a:lnTo>
                  <a:lnTo>
                    <a:pt x="302" y="212"/>
                  </a:lnTo>
                  <a:lnTo>
                    <a:pt x="308" y="190"/>
                  </a:lnTo>
                  <a:lnTo>
                    <a:pt x="310" y="166"/>
                  </a:lnTo>
                  <a:lnTo>
                    <a:pt x="310" y="166"/>
                  </a:lnTo>
                  <a:lnTo>
                    <a:pt x="310" y="148"/>
                  </a:lnTo>
                  <a:lnTo>
                    <a:pt x="308" y="130"/>
                  </a:lnTo>
                  <a:lnTo>
                    <a:pt x="304" y="114"/>
                  </a:lnTo>
                  <a:lnTo>
                    <a:pt x="298" y="98"/>
                  </a:lnTo>
                  <a:lnTo>
                    <a:pt x="292" y="82"/>
                  </a:lnTo>
                  <a:lnTo>
                    <a:pt x="282" y="68"/>
                  </a:lnTo>
                  <a:lnTo>
                    <a:pt x="270" y="56"/>
                  </a:lnTo>
                  <a:lnTo>
                    <a:pt x="258" y="44"/>
                  </a:lnTo>
                  <a:lnTo>
                    <a:pt x="258" y="44"/>
                  </a:lnTo>
                  <a:lnTo>
                    <a:pt x="246" y="36"/>
                  </a:lnTo>
                  <a:lnTo>
                    <a:pt x="234" y="28"/>
                  </a:lnTo>
                  <a:lnTo>
                    <a:pt x="220" y="22"/>
                  </a:lnTo>
                  <a:lnTo>
                    <a:pt x="206" y="16"/>
                  </a:lnTo>
                  <a:lnTo>
                    <a:pt x="190" y="12"/>
                  </a:lnTo>
                  <a:lnTo>
                    <a:pt x="172" y="8"/>
                  </a:lnTo>
                  <a:lnTo>
                    <a:pt x="132" y="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" name="Freeform 304"/>
            <p:cNvSpPr>
              <a:spLocks/>
            </p:cNvSpPr>
            <p:nvPr userDrawn="1"/>
          </p:nvSpPr>
          <p:spPr bwMode="auto">
            <a:xfrm>
              <a:off x="4813" y="6428"/>
              <a:ext cx="1018" cy="1108"/>
            </a:xfrm>
            <a:custGeom>
              <a:avLst/>
              <a:gdLst>
                <a:gd name="T0" fmla="*/ 618 w 1018"/>
                <a:gd name="T1" fmla="*/ 22 h 1108"/>
                <a:gd name="T2" fmla="*/ 670 w 1018"/>
                <a:gd name="T3" fmla="*/ 26 h 1108"/>
                <a:gd name="T4" fmla="*/ 760 w 1018"/>
                <a:gd name="T5" fmla="*/ 40 h 1108"/>
                <a:gd name="T6" fmla="*/ 798 w 1018"/>
                <a:gd name="T7" fmla="*/ 52 h 1108"/>
                <a:gd name="T8" fmla="*/ 864 w 1018"/>
                <a:gd name="T9" fmla="*/ 82 h 1108"/>
                <a:gd name="T10" fmla="*/ 920 w 1018"/>
                <a:gd name="T11" fmla="*/ 124 h 1108"/>
                <a:gd name="T12" fmla="*/ 942 w 1018"/>
                <a:gd name="T13" fmla="*/ 148 h 1108"/>
                <a:gd name="T14" fmla="*/ 980 w 1018"/>
                <a:gd name="T15" fmla="*/ 202 h 1108"/>
                <a:gd name="T16" fmla="*/ 996 w 1018"/>
                <a:gd name="T17" fmla="*/ 234 h 1108"/>
                <a:gd name="T18" fmla="*/ 1014 w 1018"/>
                <a:gd name="T19" fmla="*/ 298 h 1108"/>
                <a:gd name="T20" fmla="*/ 1018 w 1018"/>
                <a:gd name="T21" fmla="*/ 366 h 1108"/>
                <a:gd name="T22" fmla="*/ 1016 w 1018"/>
                <a:gd name="T23" fmla="*/ 400 h 1108"/>
                <a:gd name="T24" fmla="*/ 1000 w 1018"/>
                <a:gd name="T25" fmla="*/ 462 h 1108"/>
                <a:gd name="T26" fmla="*/ 970 w 1018"/>
                <a:gd name="T27" fmla="*/ 520 h 1108"/>
                <a:gd name="T28" fmla="*/ 928 w 1018"/>
                <a:gd name="T29" fmla="*/ 572 h 1108"/>
                <a:gd name="T30" fmla="*/ 902 w 1018"/>
                <a:gd name="T31" fmla="*/ 594 h 1108"/>
                <a:gd name="T32" fmla="*/ 842 w 1018"/>
                <a:gd name="T33" fmla="*/ 634 h 1108"/>
                <a:gd name="T34" fmla="*/ 772 w 1018"/>
                <a:gd name="T35" fmla="*/ 660 h 1108"/>
                <a:gd name="T36" fmla="*/ 692 w 1018"/>
                <a:gd name="T37" fmla="*/ 674 h 1108"/>
                <a:gd name="T38" fmla="*/ 602 w 1018"/>
                <a:gd name="T39" fmla="*/ 676 h 1108"/>
                <a:gd name="T40" fmla="*/ 410 w 1018"/>
                <a:gd name="T41" fmla="*/ 876 h 1108"/>
                <a:gd name="T42" fmla="*/ 410 w 1018"/>
                <a:gd name="T43" fmla="*/ 906 h 1108"/>
                <a:gd name="T44" fmla="*/ 412 w 1018"/>
                <a:gd name="T45" fmla="*/ 924 h 1108"/>
                <a:gd name="T46" fmla="*/ 416 w 1018"/>
                <a:gd name="T47" fmla="*/ 932 h 1108"/>
                <a:gd name="T48" fmla="*/ 426 w 1018"/>
                <a:gd name="T49" fmla="*/ 944 h 1108"/>
                <a:gd name="T50" fmla="*/ 434 w 1018"/>
                <a:gd name="T51" fmla="*/ 948 h 1108"/>
                <a:gd name="T52" fmla="*/ 452 w 1018"/>
                <a:gd name="T53" fmla="*/ 954 h 1108"/>
                <a:gd name="T54" fmla="*/ 538 w 1018"/>
                <a:gd name="T55" fmla="*/ 958 h 1108"/>
                <a:gd name="T56" fmla="*/ 0 w 1018"/>
                <a:gd name="T57" fmla="*/ 1088 h 1108"/>
                <a:gd name="T58" fmla="*/ 42 w 1018"/>
                <a:gd name="T59" fmla="*/ 940 h 1108"/>
                <a:gd name="T60" fmla="*/ 84 w 1018"/>
                <a:gd name="T61" fmla="*/ 940 h 1108"/>
                <a:gd name="T62" fmla="*/ 108 w 1018"/>
                <a:gd name="T63" fmla="*/ 934 h 1108"/>
                <a:gd name="T64" fmla="*/ 114 w 1018"/>
                <a:gd name="T65" fmla="*/ 932 h 1108"/>
                <a:gd name="T66" fmla="*/ 126 w 1018"/>
                <a:gd name="T67" fmla="*/ 920 h 1108"/>
                <a:gd name="T68" fmla="*/ 130 w 1018"/>
                <a:gd name="T69" fmla="*/ 914 h 1108"/>
                <a:gd name="T70" fmla="*/ 138 w 1018"/>
                <a:gd name="T71" fmla="*/ 890 h 1108"/>
                <a:gd name="T72" fmla="*/ 164 w 1018"/>
                <a:gd name="T73" fmla="*/ 252 h 1108"/>
                <a:gd name="T74" fmla="*/ 164 w 1018"/>
                <a:gd name="T75" fmla="*/ 210 h 1108"/>
                <a:gd name="T76" fmla="*/ 160 w 1018"/>
                <a:gd name="T77" fmla="*/ 184 h 1108"/>
                <a:gd name="T78" fmla="*/ 156 w 1018"/>
                <a:gd name="T79" fmla="*/ 178 h 1108"/>
                <a:gd name="T80" fmla="*/ 148 w 1018"/>
                <a:gd name="T81" fmla="*/ 166 h 1108"/>
                <a:gd name="T82" fmla="*/ 140 w 1018"/>
                <a:gd name="T83" fmla="*/ 160 h 1108"/>
                <a:gd name="T84" fmla="*/ 122 w 1018"/>
                <a:gd name="T85" fmla="*/ 154 h 1108"/>
                <a:gd name="T86" fmla="*/ 88 w 1018"/>
                <a:gd name="T87" fmla="*/ 152 h 1108"/>
                <a:gd name="T88" fmla="*/ 42 w 1018"/>
                <a:gd name="T89" fmla="*/ 0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8" h="1108">
                  <a:moveTo>
                    <a:pt x="42" y="0"/>
                  </a:moveTo>
                  <a:lnTo>
                    <a:pt x="618" y="22"/>
                  </a:lnTo>
                  <a:lnTo>
                    <a:pt x="618" y="22"/>
                  </a:lnTo>
                  <a:lnTo>
                    <a:pt x="670" y="26"/>
                  </a:lnTo>
                  <a:lnTo>
                    <a:pt x="718" y="32"/>
                  </a:lnTo>
                  <a:lnTo>
                    <a:pt x="760" y="40"/>
                  </a:lnTo>
                  <a:lnTo>
                    <a:pt x="798" y="52"/>
                  </a:lnTo>
                  <a:lnTo>
                    <a:pt x="798" y="52"/>
                  </a:lnTo>
                  <a:lnTo>
                    <a:pt x="832" y="66"/>
                  </a:lnTo>
                  <a:lnTo>
                    <a:pt x="864" y="82"/>
                  </a:lnTo>
                  <a:lnTo>
                    <a:pt x="892" y="102"/>
                  </a:lnTo>
                  <a:lnTo>
                    <a:pt x="920" y="124"/>
                  </a:lnTo>
                  <a:lnTo>
                    <a:pt x="920" y="124"/>
                  </a:lnTo>
                  <a:lnTo>
                    <a:pt x="942" y="148"/>
                  </a:lnTo>
                  <a:lnTo>
                    <a:pt x="964" y="174"/>
                  </a:lnTo>
                  <a:lnTo>
                    <a:pt x="980" y="202"/>
                  </a:lnTo>
                  <a:lnTo>
                    <a:pt x="996" y="234"/>
                  </a:lnTo>
                  <a:lnTo>
                    <a:pt x="996" y="234"/>
                  </a:lnTo>
                  <a:lnTo>
                    <a:pt x="1006" y="266"/>
                  </a:lnTo>
                  <a:lnTo>
                    <a:pt x="1014" y="298"/>
                  </a:lnTo>
                  <a:lnTo>
                    <a:pt x="1018" y="332"/>
                  </a:lnTo>
                  <a:lnTo>
                    <a:pt x="1018" y="366"/>
                  </a:lnTo>
                  <a:lnTo>
                    <a:pt x="1018" y="366"/>
                  </a:lnTo>
                  <a:lnTo>
                    <a:pt x="1016" y="400"/>
                  </a:lnTo>
                  <a:lnTo>
                    <a:pt x="1008" y="432"/>
                  </a:lnTo>
                  <a:lnTo>
                    <a:pt x="1000" y="462"/>
                  </a:lnTo>
                  <a:lnTo>
                    <a:pt x="986" y="492"/>
                  </a:lnTo>
                  <a:lnTo>
                    <a:pt x="970" y="520"/>
                  </a:lnTo>
                  <a:lnTo>
                    <a:pt x="950" y="546"/>
                  </a:lnTo>
                  <a:lnTo>
                    <a:pt x="928" y="572"/>
                  </a:lnTo>
                  <a:lnTo>
                    <a:pt x="902" y="594"/>
                  </a:lnTo>
                  <a:lnTo>
                    <a:pt x="902" y="594"/>
                  </a:lnTo>
                  <a:lnTo>
                    <a:pt x="874" y="616"/>
                  </a:lnTo>
                  <a:lnTo>
                    <a:pt x="842" y="634"/>
                  </a:lnTo>
                  <a:lnTo>
                    <a:pt x="808" y="648"/>
                  </a:lnTo>
                  <a:lnTo>
                    <a:pt x="772" y="660"/>
                  </a:lnTo>
                  <a:lnTo>
                    <a:pt x="732" y="668"/>
                  </a:lnTo>
                  <a:lnTo>
                    <a:pt x="692" y="674"/>
                  </a:lnTo>
                  <a:lnTo>
                    <a:pt x="648" y="678"/>
                  </a:lnTo>
                  <a:lnTo>
                    <a:pt x="602" y="676"/>
                  </a:lnTo>
                  <a:lnTo>
                    <a:pt x="418" y="670"/>
                  </a:lnTo>
                  <a:lnTo>
                    <a:pt x="410" y="876"/>
                  </a:lnTo>
                  <a:lnTo>
                    <a:pt x="410" y="876"/>
                  </a:lnTo>
                  <a:lnTo>
                    <a:pt x="410" y="906"/>
                  </a:lnTo>
                  <a:lnTo>
                    <a:pt x="410" y="918"/>
                  </a:lnTo>
                  <a:lnTo>
                    <a:pt x="412" y="924"/>
                  </a:lnTo>
                  <a:lnTo>
                    <a:pt x="412" y="924"/>
                  </a:lnTo>
                  <a:lnTo>
                    <a:pt x="416" y="932"/>
                  </a:lnTo>
                  <a:lnTo>
                    <a:pt x="420" y="938"/>
                  </a:lnTo>
                  <a:lnTo>
                    <a:pt x="426" y="944"/>
                  </a:lnTo>
                  <a:lnTo>
                    <a:pt x="434" y="948"/>
                  </a:lnTo>
                  <a:lnTo>
                    <a:pt x="434" y="948"/>
                  </a:lnTo>
                  <a:lnTo>
                    <a:pt x="442" y="950"/>
                  </a:lnTo>
                  <a:lnTo>
                    <a:pt x="452" y="954"/>
                  </a:lnTo>
                  <a:lnTo>
                    <a:pt x="482" y="956"/>
                  </a:lnTo>
                  <a:lnTo>
                    <a:pt x="538" y="958"/>
                  </a:lnTo>
                  <a:lnTo>
                    <a:pt x="532" y="1108"/>
                  </a:lnTo>
                  <a:lnTo>
                    <a:pt x="0" y="1088"/>
                  </a:lnTo>
                  <a:lnTo>
                    <a:pt x="6" y="938"/>
                  </a:lnTo>
                  <a:lnTo>
                    <a:pt x="42" y="940"/>
                  </a:lnTo>
                  <a:lnTo>
                    <a:pt x="42" y="940"/>
                  </a:lnTo>
                  <a:lnTo>
                    <a:pt x="84" y="940"/>
                  </a:lnTo>
                  <a:lnTo>
                    <a:pt x="98" y="938"/>
                  </a:lnTo>
                  <a:lnTo>
                    <a:pt x="108" y="934"/>
                  </a:lnTo>
                  <a:lnTo>
                    <a:pt x="108" y="934"/>
                  </a:lnTo>
                  <a:lnTo>
                    <a:pt x="114" y="932"/>
                  </a:lnTo>
                  <a:lnTo>
                    <a:pt x="122" y="926"/>
                  </a:lnTo>
                  <a:lnTo>
                    <a:pt x="126" y="920"/>
                  </a:lnTo>
                  <a:lnTo>
                    <a:pt x="130" y="914"/>
                  </a:lnTo>
                  <a:lnTo>
                    <a:pt x="130" y="914"/>
                  </a:lnTo>
                  <a:lnTo>
                    <a:pt x="134" y="904"/>
                  </a:lnTo>
                  <a:lnTo>
                    <a:pt x="138" y="890"/>
                  </a:lnTo>
                  <a:lnTo>
                    <a:pt x="140" y="850"/>
                  </a:lnTo>
                  <a:lnTo>
                    <a:pt x="164" y="252"/>
                  </a:lnTo>
                  <a:lnTo>
                    <a:pt x="164" y="252"/>
                  </a:lnTo>
                  <a:lnTo>
                    <a:pt x="164" y="210"/>
                  </a:lnTo>
                  <a:lnTo>
                    <a:pt x="162" y="196"/>
                  </a:lnTo>
                  <a:lnTo>
                    <a:pt x="160" y="184"/>
                  </a:lnTo>
                  <a:lnTo>
                    <a:pt x="160" y="184"/>
                  </a:lnTo>
                  <a:lnTo>
                    <a:pt x="156" y="178"/>
                  </a:lnTo>
                  <a:lnTo>
                    <a:pt x="152" y="170"/>
                  </a:lnTo>
                  <a:lnTo>
                    <a:pt x="148" y="166"/>
                  </a:lnTo>
                  <a:lnTo>
                    <a:pt x="140" y="160"/>
                  </a:lnTo>
                  <a:lnTo>
                    <a:pt x="140" y="160"/>
                  </a:lnTo>
                  <a:lnTo>
                    <a:pt x="132" y="158"/>
                  </a:lnTo>
                  <a:lnTo>
                    <a:pt x="122" y="154"/>
                  </a:lnTo>
                  <a:lnTo>
                    <a:pt x="106" y="152"/>
                  </a:lnTo>
                  <a:lnTo>
                    <a:pt x="88" y="152"/>
                  </a:lnTo>
                  <a:lnTo>
                    <a:pt x="36" y="150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Freeform 305"/>
            <p:cNvSpPr>
              <a:spLocks noEditPoints="1"/>
            </p:cNvSpPr>
            <p:nvPr userDrawn="1"/>
          </p:nvSpPr>
          <p:spPr bwMode="auto">
            <a:xfrm>
              <a:off x="5905" y="6372"/>
              <a:ext cx="1170" cy="1130"/>
            </a:xfrm>
            <a:custGeom>
              <a:avLst/>
              <a:gdLst>
                <a:gd name="T0" fmla="*/ 486 w 1170"/>
                <a:gd name="T1" fmla="*/ 192 h 1130"/>
                <a:gd name="T2" fmla="*/ 392 w 1170"/>
                <a:gd name="T3" fmla="*/ 250 h 1130"/>
                <a:gd name="T4" fmla="*/ 340 w 1170"/>
                <a:gd name="T5" fmla="*/ 328 h 1130"/>
                <a:gd name="T6" fmla="*/ 302 w 1170"/>
                <a:gd name="T7" fmla="*/ 476 h 1130"/>
                <a:gd name="T8" fmla="*/ 306 w 1170"/>
                <a:gd name="T9" fmla="*/ 606 h 1130"/>
                <a:gd name="T10" fmla="*/ 348 w 1170"/>
                <a:gd name="T11" fmla="*/ 768 h 1130"/>
                <a:gd name="T12" fmla="*/ 428 w 1170"/>
                <a:gd name="T13" fmla="*/ 884 h 1130"/>
                <a:gd name="T14" fmla="*/ 496 w 1170"/>
                <a:gd name="T15" fmla="*/ 932 h 1130"/>
                <a:gd name="T16" fmla="*/ 604 w 1170"/>
                <a:gd name="T17" fmla="*/ 954 h 1130"/>
                <a:gd name="T18" fmla="*/ 690 w 1170"/>
                <a:gd name="T19" fmla="*/ 938 h 1130"/>
                <a:gd name="T20" fmla="*/ 782 w 1170"/>
                <a:gd name="T21" fmla="*/ 880 h 1130"/>
                <a:gd name="T22" fmla="*/ 834 w 1170"/>
                <a:gd name="T23" fmla="*/ 804 h 1130"/>
                <a:gd name="T24" fmla="*/ 870 w 1170"/>
                <a:gd name="T25" fmla="*/ 660 h 1130"/>
                <a:gd name="T26" fmla="*/ 866 w 1170"/>
                <a:gd name="T27" fmla="*/ 532 h 1130"/>
                <a:gd name="T28" fmla="*/ 832 w 1170"/>
                <a:gd name="T29" fmla="*/ 390 h 1130"/>
                <a:gd name="T30" fmla="*/ 802 w 1170"/>
                <a:gd name="T31" fmla="*/ 322 h 1130"/>
                <a:gd name="T32" fmla="*/ 748 w 1170"/>
                <a:gd name="T33" fmla="*/ 252 h 1130"/>
                <a:gd name="T34" fmla="*/ 684 w 1170"/>
                <a:gd name="T35" fmla="*/ 204 h 1130"/>
                <a:gd name="T36" fmla="*/ 632 w 1170"/>
                <a:gd name="T37" fmla="*/ 184 h 1130"/>
                <a:gd name="T38" fmla="*/ 562 w 1170"/>
                <a:gd name="T39" fmla="*/ 176 h 1130"/>
                <a:gd name="T40" fmla="*/ 550 w 1170"/>
                <a:gd name="T41" fmla="*/ 4 h 1130"/>
                <a:gd name="T42" fmla="*/ 670 w 1170"/>
                <a:gd name="T43" fmla="*/ 2 h 1130"/>
                <a:gd name="T44" fmla="*/ 782 w 1170"/>
                <a:gd name="T45" fmla="*/ 24 h 1130"/>
                <a:gd name="T46" fmla="*/ 884 w 1170"/>
                <a:gd name="T47" fmla="*/ 64 h 1130"/>
                <a:gd name="T48" fmla="*/ 954 w 1170"/>
                <a:gd name="T49" fmla="*/ 110 h 1130"/>
                <a:gd name="T50" fmla="*/ 1034 w 1170"/>
                <a:gd name="T51" fmla="*/ 184 h 1130"/>
                <a:gd name="T52" fmla="*/ 1096 w 1170"/>
                <a:gd name="T53" fmla="*/ 272 h 1130"/>
                <a:gd name="T54" fmla="*/ 1140 w 1170"/>
                <a:gd name="T55" fmla="*/ 374 h 1130"/>
                <a:gd name="T56" fmla="*/ 1164 w 1170"/>
                <a:gd name="T57" fmla="*/ 490 h 1130"/>
                <a:gd name="T58" fmla="*/ 1170 w 1170"/>
                <a:gd name="T59" fmla="*/ 610 h 1130"/>
                <a:gd name="T60" fmla="*/ 1142 w 1170"/>
                <a:gd name="T61" fmla="*/ 758 h 1130"/>
                <a:gd name="T62" fmla="*/ 1096 w 1170"/>
                <a:gd name="T63" fmla="*/ 858 h 1130"/>
                <a:gd name="T64" fmla="*/ 1010 w 1170"/>
                <a:gd name="T65" fmla="*/ 968 h 1130"/>
                <a:gd name="T66" fmla="*/ 922 w 1170"/>
                <a:gd name="T67" fmla="*/ 1034 h 1130"/>
                <a:gd name="T68" fmla="*/ 780 w 1170"/>
                <a:gd name="T69" fmla="*/ 1098 h 1130"/>
                <a:gd name="T70" fmla="*/ 652 w 1170"/>
                <a:gd name="T71" fmla="*/ 1124 h 1130"/>
                <a:gd name="T72" fmla="*/ 430 w 1170"/>
                <a:gd name="T73" fmla="*/ 1118 h 1130"/>
                <a:gd name="T74" fmla="*/ 334 w 1170"/>
                <a:gd name="T75" fmla="*/ 1090 h 1130"/>
                <a:gd name="T76" fmla="*/ 244 w 1170"/>
                <a:gd name="T77" fmla="*/ 1042 h 1130"/>
                <a:gd name="T78" fmla="*/ 174 w 1170"/>
                <a:gd name="T79" fmla="*/ 986 h 1130"/>
                <a:gd name="T80" fmla="*/ 98 w 1170"/>
                <a:gd name="T81" fmla="*/ 900 h 1130"/>
                <a:gd name="T82" fmla="*/ 44 w 1170"/>
                <a:gd name="T83" fmla="*/ 794 h 1130"/>
                <a:gd name="T84" fmla="*/ 10 w 1170"/>
                <a:gd name="T85" fmla="*/ 674 h 1130"/>
                <a:gd name="T86" fmla="*/ 0 w 1170"/>
                <a:gd name="T87" fmla="*/ 582 h 1130"/>
                <a:gd name="T88" fmla="*/ 6 w 1170"/>
                <a:gd name="T89" fmla="*/ 466 h 1130"/>
                <a:gd name="T90" fmla="*/ 34 w 1170"/>
                <a:gd name="T91" fmla="*/ 360 h 1130"/>
                <a:gd name="T92" fmla="*/ 82 w 1170"/>
                <a:gd name="T93" fmla="*/ 264 h 1130"/>
                <a:gd name="T94" fmla="*/ 134 w 1170"/>
                <a:gd name="T95" fmla="*/ 196 h 1130"/>
                <a:gd name="T96" fmla="*/ 216 w 1170"/>
                <a:gd name="T97" fmla="*/ 122 h 1130"/>
                <a:gd name="T98" fmla="*/ 312 w 1170"/>
                <a:gd name="T99" fmla="*/ 64 h 1130"/>
                <a:gd name="T100" fmla="*/ 424 w 1170"/>
                <a:gd name="T101" fmla="*/ 24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70" h="1130">
                  <a:moveTo>
                    <a:pt x="542" y="178"/>
                  </a:moveTo>
                  <a:lnTo>
                    <a:pt x="542" y="178"/>
                  </a:lnTo>
                  <a:lnTo>
                    <a:pt x="512" y="184"/>
                  </a:lnTo>
                  <a:lnTo>
                    <a:pt x="486" y="192"/>
                  </a:lnTo>
                  <a:lnTo>
                    <a:pt x="460" y="202"/>
                  </a:lnTo>
                  <a:lnTo>
                    <a:pt x="436" y="216"/>
                  </a:lnTo>
                  <a:lnTo>
                    <a:pt x="412" y="232"/>
                  </a:lnTo>
                  <a:lnTo>
                    <a:pt x="392" y="250"/>
                  </a:lnTo>
                  <a:lnTo>
                    <a:pt x="374" y="272"/>
                  </a:lnTo>
                  <a:lnTo>
                    <a:pt x="358" y="296"/>
                  </a:lnTo>
                  <a:lnTo>
                    <a:pt x="358" y="296"/>
                  </a:lnTo>
                  <a:lnTo>
                    <a:pt x="340" y="328"/>
                  </a:lnTo>
                  <a:lnTo>
                    <a:pt x="326" y="362"/>
                  </a:lnTo>
                  <a:lnTo>
                    <a:pt x="316" y="400"/>
                  </a:lnTo>
                  <a:lnTo>
                    <a:pt x="306" y="436"/>
                  </a:lnTo>
                  <a:lnTo>
                    <a:pt x="302" y="476"/>
                  </a:lnTo>
                  <a:lnTo>
                    <a:pt x="300" y="518"/>
                  </a:lnTo>
                  <a:lnTo>
                    <a:pt x="300" y="562"/>
                  </a:lnTo>
                  <a:lnTo>
                    <a:pt x="306" y="606"/>
                  </a:lnTo>
                  <a:lnTo>
                    <a:pt x="306" y="606"/>
                  </a:lnTo>
                  <a:lnTo>
                    <a:pt x="312" y="650"/>
                  </a:lnTo>
                  <a:lnTo>
                    <a:pt x="322" y="692"/>
                  </a:lnTo>
                  <a:lnTo>
                    <a:pt x="334" y="730"/>
                  </a:lnTo>
                  <a:lnTo>
                    <a:pt x="348" y="768"/>
                  </a:lnTo>
                  <a:lnTo>
                    <a:pt x="364" y="800"/>
                  </a:lnTo>
                  <a:lnTo>
                    <a:pt x="382" y="832"/>
                  </a:lnTo>
                  <a:lnTo>
                    <a:pt x="404" y="860"/>
                  </a:lnTo>
                  <a:lnTo>
                    <a:pt x="428" y="884"/>
                  </a:lnTo>
                  <a:lnTo>
                    <a:pt x="428" y="884"/>
                  </a:lnTo>
                  <a:lnTo>
                    <a:pt x="450" y="904"/>
                  </a:lnTo>
                  <a:lnTo>
                    <a:pt x="472" y="920"/>
                  </a:lnTo>
                  <a:lnTo>
                    <a:pt x="496" y="932"/>
                  </a:lnTo>
                  <a:lnTo>
                    <a:pt x="522" y="942"/>
                  </a:lnTo>
                  <a:lnTo>
                    <a:pt x="548" y="948"/>
                  </a:lnTo>
                  <a:lnTo>
                    <a:pt x="576" y="952"/>
                  </a:lnTo>
                  <a:lnTo>
                    <a:pt x="604" y="954"/>
                  </a:lnTo>
                  <a:lnTo>
                    <a:pt x="634" y="950"/>
                  </a:lnTo>
                  <a:lnTo>
                    <a:pt x="634" y="950"/>
                  </a:lnTo>
                  <a:lnTo>
                    <a:pt x="664" y="946"/>
                  </a:lnTo>
                  <a:lnTo>
                    <a:pt x="690" y="938"/>
                  </a:lnTo>
                  <a:lnTo>
                    <a:pt x="716" y="928"/>
                  </a:lnTo>
                  <a:lnTo>
                    <a:pt x="740" y="914"/>
                  </a:lnTo>
                  <a:lnTo>
                    <a:pt x="762" y="898"/>
                  </a:lnTo>
                  <a:lnTo>
                    <a:pt x="782" y="880"/>
                  </a:lnTo>
                  <a:lnTo>
                    <a:pt x="800" y="858"/>
                  </a:lnTo>
                  <a:lnTo>
                    <a:pt x="816" y="834"/>
                  </a:lnTo>
                  <a:lnTo>
                    <a:pt x="816" y="834"/>
                  </a:lnTo>
                  <a:lnTo>
                    <a:pt x="834" y="804"/>
                  </a:lnTo>
                  <a:lnTo>
                    <a:pt x="846" y="770"/>
                  </a:lnTo>
                  <a:lnTo>
                    <a:pt x="858" y="736"/>
                  </a:lnTo>
                  <a:lnTo>
                    <a:pt x="866" y="700"/>
                  </a:lnTo>
                  <a:lnTo>
                    <a:pt x="870" y="660"/>
                  </a:lnTo>
                  <a:lnTo>
                    <a:pt x="872" y="620"/>
                  </a:lnTo>
                  <a:lnTo>
                    <a:pt x="870" y="578"/>
                  </a:lnTo>
                  <a:lnTo>
                    <a:pt x="866" y="532"/>
                  </a:lnTo>
                  <a:lnTo>
                    <a:pt x="866" y="532"/>
                  </a:lnTo>
                  <a:lnTo>
                    <a:pt x="856" y="472"/>
                  </a:lnTo>
                  <a:lnTo>
                    <a:pt x="848" y="444"/>
                  </a:lnTo>
                  <a:lnTo>
                    <a:pt x="842" y="416"/>
                  </a:lnTo>
                  <a:lnTo>
                    <a:pt x="832" y="390"/>
                  </a:lnTo>
                  <a:lnTo>
                    <a:pt x="824" y="366"/>
                  </a:lnTo>
                  <a:lnTo>
                    <a:pt x="812" y="344"/>
                  </a:lnTo>
                  <a:lnTo>
                    <a:pt x="802" y="322"/>
                  </a:lnTo>
                  <a:lnTo>
                    <a:pt x="802" y="322"/>
                  </a:lnTo>
                  <a:lnTo>
                    <a:pt x="788" y="302"/>
                  </a:lnTo>
                  <a:lnTo>
                    <a:pt x="776" y="284"/>
                  </a:lnTo>
                  <a:lnTo>
                    <a:pt x="762" y="266"/>
                  </a:lnTo>
                  <a:lnTo>
                    <a:pt x="748" y="252"/>
                  </a:lnTo>
                  <a:lnTo>
                    <a:pt x="734" y="238"/>
                  </a:lnTo>
                  <a:lnTo>
                    <a:pt x="718" y="224"/>
                  </a:lnTo>
                  <a:lnTo>
                    <a:pt x="702" y="214"/>
                  </a:lnTo>
                  <a:lnTo>
                    <a:pt x="684" y="204"/>
                  </a:lnTo>
                  <a:lnTo>
                    <a:pt x="684" y="204"/>
                  </a:lnTo>
                  <a:lnTo>
                    <a:pt x="668" y="196"/>
                  </a:lnTo>
                  <a:lnTo>
                    <a:pt x="650" y="190"/>
                  </a:lnTo>
                  <a:lnTo>
                    <a:pt x="632" y="184"/>
                  </a:lnTo>
                  <a:lnTo>
                    <a:pt x="616" y="180"/>
                  </a:lnTo>
                  <a:lnTo>
                    <a:pt x="598" y="178"/>
                  </a:lnTo>
                  <a:lnTo>
                    <a:pt x="580" y="176"/>
                  </a:lnTo>
                  <a:lnTo>
                    <a:pt x="562" y="176"/>
                  </a:lnTo>
                  <a:lnTo>
                    <a:pt x="542" y="178"/>
                  </a:lnTo>
                  <a:close/>
                  <a:moveTo>
                    <a:pt x="518" y="6"/>
                  </a:moveTo>
                  <a:lnTo>
                    <a:pt x="518" y="6"/>
                  </a:lnTo>
                  <a:lnTo>
                    <a:pt x="550" y="4"/>
                  </a:lnTo>
                  <a:lnTo>
                    <a:pt x="580" y="2"/>
                  </a:lnTo>
                  <a:lnTo>
                    <a:pt x="612" y="0"/>
                  </a:lnTo>
                  <a:lnTo>
                    <a:pt x="642" y="2"/>
                  </a:lnTo>
                  <a:lnTo>
                    <a:pt x="670" y="2"/>
                  </a:lnTo>
                  <a:lnTo>
                    <a:pt x="700" y="6"/>
                  </a:lnTo>
                  <a:lnTo>
                    <a:pt x="728" y="10"/>
                  </a:lnTo>
                  <a:lnTo>
                    <a:pt x="756" y="16"/>
                  </a:lnTo>
                  <a:lnTo>
                    <a:pt x="782" y="24"/>
                  </a:lnTo>
                  <a:lnTo>
                    <a:pt x="808" y="32"/>
                  </a:lnTo>
                  <a:lnTo>
                    <a:pt x="834" y="42"/>
                  </a:lnTo>
                  <a:lnTo>
                    <a:pt x="860" y="52"/>
                  </a:lnTo>
                  <a:lnTo>
                    <a:pt x="884" y="64"/>
                  </a:lnTo>
                  <a:lnTo>
                    <a:pt x="908" y="78"/>
                  </a:lnTo>
                  <a:lnTo>
                    <a:pt x="932" y="94"/>
                  </a:lnTo>
                  <a:lnTo>
                    <a:pt x="954" y="110"/>
                  </a:lnTo>
                  <a:lnTo>
                    <a:pt x="954" y="110"/>
                  </a:lnTo>
                  <a:lnTo>
                    <a:pt x="976" y="128"/>
                  </a:lnTo>
                  <a:lnTo>
                    <a:pt x="996" y="146"/>
                  </a:lnTo>
                  <a:lnTo>
                    <a:pt x="1016" y="164"/>
                  </a:lnTo>
                  <a:lnTo>
                    <a:pt x="1034" y="184"/>
                  </a:lnTo>
                  <a:lnTo>
                    <a:pt x="1052" y="206"/>
                  </a:lnTo>
                  <a:lnTo>
                    <a:pt x="1068" y="226"/>
                  </a:lnTo>
                  <a:lnTo>
                    <a:pt x="1082" y="250"/>
                  </a:lnTo>
                  <a:lnTo>
                    <a:pt x="1096" y="272"/>
                  </a:lnTo>
                  <a:lnTo>
                    <a:pt x="1108" y="298"/>
                  </a:lnTo>
                  <a:lnTo>
                    <a:pt x="1120" y="322"/>
                  </a:lnTo>
                  <a:lnTo>
                    <a:pt x="1130" y="348"/>
                  </a:lnTo>
                  <a:lnTo>
                    <a:pt x="1140" y="374"/>
                  </a:lnTo>
                  <a:lnTo>
                    <a:pt x="1148" y="402"/>
                  </a:lnTo>
                  <a:lnTo>
                    <a:pt x="1154" y="430"/>
                  </a:lnTo>
                  <a:lnTo>
                    <a:pt x="1160" y="460"/>
                  </a:lnTo>
                  <a:lnTo>
                    <a:pt x="1164" y="490"/>
                  </a:lnTo>
                  <a:lnTo>
                    <a:pt x="1164" y="490"/>
                  </a:lnTo>
                  <a:lnTo>
                    <a:pt x="1168" y="532"/>
                  </a:lnTo>
                  <a:lnTo>
                    <a:pt x="1170" y="572"/>
                  </a:lnTo>
                  <a:lnTo>
                    <a:pt x="1170" y="610"/>
                  </a:lnTo>
                  <a:lnTo>
                    <a:pt x="1166" y="648"/>
                  </a:lnTo>
                  <a:lnTo>
                    <a:pt x="1160" y="686"/>
                  </a:lnTo>
                  <a:lnTo>
                    <a:pt x="1152" y="722"/>
                  </a:lnTo>
                  <a:lnTo>
                    <a:pt x="1142" y="758"/>
                  </a:lnTo>
                  <a:lnTo>
                    <a:pt x="1130" y="792"/>
                  </a:lnTo>
                  <a:lnTo>
                    <a:pt x="1130" y="792"/>
                  </a:lnTo>
                  <a:lnTo>
                    <a:pt x="1114" y="826"/>
                  </a:lnTo>
                  <a:lnTo>
                    <a:pt x="1096" y="858"/>
                  </a:lnTo>
                  <a:lnTo>
                    <a:pt x="1078" y="888"/>
                  </a:lnTo>
                  <a:lnTo>
                    <a:pt x="1056" y="916"/>
                  </a:lnTo>
                  <a:lnTo>
                    <a:pt x="1034" y="944"/>
                  </a:lnTo>
                  <a:lnTo>
                    <a:pt x="1010" y="968"/>
                  </a:lnTo>
                  <a:lnTo>
                    <a:pt x="982" y="992"/>
                  </a:lnTo>
                  <a:lnTo>
                    <a:pt x="954" y="1014"/>
                  </a:lnTo>
                  <a:lnTo>
                    <a:pt x="954" y="1014"/>
                  </a:lnTo>
                  <a:lnTo>
                    <a:pt x="922" y="1034"/>
                  </a:lnTo>
                  <a:lnTo>
                    <a:pt x="890" y="1054"/>
                  </a:lnTo>
                  <a:lnTo>
                    <a:pt x="856" y="1070"/>
                  </a:lnTo>
                  <a:lnTo>
                    <a:pt x="818" y="1084"/>
                  </a:lnTo>
                  <a:lnTo>
                    <a:pt x="780" y="1098"/>
                  </a:lnTo>
                  <a:lnTo>
                    <a:pt x="740" y="1108"/>
                  </a:lnTo>
                  <a:lnTo>
                    <a:pt x="698" y="1116"/>
                  </a:lnTo>
                  <a:lnTo>
                    <a:pt x="652" y="1124"/>
                  </a:lnTo>
                  <a:lnTo>
                    <a:pt x="652" y="1124"/>
                  </a:lnTo>
                  <a:lnTo>
                    <a:pt x="594" y="1128"/>
                  </a:lnTo>
                  <a:lnTo>
                    <a:pt x="538" y="1130"/>
                  </a:lnTo>
                  <a:lnTo>
                    <a:pt x="484" y="1126"/>
                  </a:lnTo>
                  <a:lnTo>
                    <a:pt x="430" y="1118"/>
                  </a:lnTo>
                  <a:lnTo>
                    <a:pt x="406" y="1112"/>
                  </a:lnTo>
                  <a:lnTo>
                    <a:pt x="380" y="1106"/>
                  </a:lnTo>
                  <a:lnTo>
                    <a:pt x="356" y="1098"/>
                  </a:lnTo>
                  <a:lnTo>
                    <a:pt x="334" y="1090"/>
                  </a:lnTo>
                  <a:lnTo>
                    <a:pt x="310" y="1078"/>
                  </a:lnTo>
                  <a:lnTo>
                    <a:pt x="288" y="1068"/>
                  </a:lnTo>
                  <a:lnTo>
                    <a:pt x="266" y="1056"/>
                  </a:lnTo>
                  <a:lnTo>
                    <a:pt x="244" y="1042"/>
                  </a:lnTo>
                  <a:lnTo>
                    <a:pt x="244" y="1042"/>
                  </a:lnTo>
                  <a:lnTo>
                    <a:pt x="218" y="1024"/>
                  </a:lnTo>
                  <a:lnTo>
                    <a:pt x="196" y="1006"/>
                  </a:lnTo>
                  <a:lnTo>
                    <a:pt x="174" y="986"/>
                  </a:lnTo>
                  <a:lnTo>
                    <a:pt x="152" y="966"/>
                  </a:lnTo>
                  <a:lnTo>
                    <a:pt x="132" y="944"/>
                  </a:lnTo>
                  <a:lnTo>
                    <a:pt x="114" y="922"/>
                  </a:lnTo>
                  <a:lnTo>
                    <a:pt x="98" y="900"/>
                  </a:lnTo>
                  <a:lnTo>
                    <a:pt x="82" y="874"/>
                  </a:lnTo>
                  <a:lnTo>
                    <a:pt x="68" y="850"/>
                  </a:lnTo>
                  <a:lnTo>
                    <a:pt x="54" y="822"/>
                  </a:lnTo>
                  <a:lnTo>
                    <a:pt x="44" y="794"/>
                  </a:lnTo>
                  <a:lnTo>
                    <a:pt x="32" y="766"/>
                  </a:lnTo>
                  <a:lnTo>
                    <a:pt x="24" y="736"/>
                  </a:lnTo>
                  <a:lnTo>
                    <a:pt x="16" y="706"/>
                  </a:lnTo>
                  <a:lnTo>
                    <a:pt x="10" y="674"/>
                  </a:lnTo>
                  <a:lnTo>
                    <a:pt x="6" y="642"/>
                  </a:lnTo>
                  <a:lnTo>
                    <a:pt x="6" y="642"/>
                  </a:lnTo>
                  <a:lnTo>
                    <a:pt x="2" y="612"/>
                  </a:lnTo>
                  <a:lnTo>
                    <a:pt x="0" y="582"/>
                  </a:lnTo>
                  <a:lnTo>
                    <a:pt x="0" y="552"/>
                  </a:lnTo>
                  <a:lnTo>
                    <a:pt x="0" y="524"/>
                  </a:lnTo>
                  <a:lnTo>
                    <a:pt x="2" y="494"/>
                  </a:lnTo>
                  <a:lnTo>
                    <a:pt x="6" y="466"/>
                  </a:lnTo>
                  <a:lnTo>
                    <a:pt x="10" y="440"/>
                  </a:lnTo>
                  <a:lnTo>
                    <a:pt x="16" y="412"/>
                  </a:lnTo>
                  <a:lnTo>
                    <a:pt x="24" y="386"/>
                  </a:lnTo>
                  <a:lnTo>
                    <a:pt x="34" y="360"/>
                  </a:lnTo>
                  <a:lnTo>
                    <a:pt x="44" y="336"/>
                  </a:lnTo>
                  <a:lnTo>
                    <a:pt x="56" y="312"/>
                  </a:lnTo>
                  <a:lnTo>
                    <a:pt x="68" y="288"/>
                  </a:lnTo>
                  <a:lnTo>
                    <a:pt x="82" y="264"/>
                  </a:lnTo>
                  <a:lnTo>
                    <a:pt x="98" y="240"/>
                  </a:lnTo>
                  <a:lnTo>
                    <a:pt x="116" y="218"/>
                  </a:lnTo>
                  <a:lnTo>
                    <a:pt x="116" y="218"/>
                  </a:lnTo>
                  <a:lnTo>
                    <a:pt x="134" y="196"/>
                  </a:lnTo>
                  <a:lnTo>
                    <a:pt x="152" y="176"/>
                  </a:lnTo>
                  <a:lnTo>
                    <a:pt x="172" y="156"/>
                  </a:lnTo>
                  <a:lnTo>
                    <a:pt x="194" y="138"/>
                  </a:lnTo>
                  <a:lnTo>
                    <a:pt x="216" y="122"/>
                  </a:lnTo>
                  <a:lnTo>
                    <a:pt x="238" y="106"/>
                  </a:lnTo>
                  <a:lnTo>
                    <a:pt x="262" y="90"/>
                  </a:lnTo>
                  <a:lnTo>
                    <a:pt x="286" y="76"/>
                  </a:lnTo>
                  <a:lnTo>
                    <a:pt x="312" y="64"/>
                  </a:lnTo>
                  <a:lnTo>
                    <a:pt x="338" y="52"/>
                  </a:lnTo>
                  <a:lnTo>
                    <a:pt x="366" y="42"/>
                  </a:lnTo>
                  <a:lnTo>
                    <a:pt x="394" y="32"/>
                  </a:lnTo>
                  <a:lnTo>
                    <a:pt x="424" y="24"/>
                  </a:lnTo>
                  <a:lnTo>
                    <a:pt x="454" y="18"/>
                  </a:lnTo>
                  <a:lnTo>
                    <a:pt x="486" y="12"/>
                  </a:lnTo>
                  <a:lnTo>
                    <a:pt x="51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Freeform 306"/>
            <p:cNvSpPr>
              <a:spLocks/>
            </p:cNvSpPr>
            <p:nvPr userDrawn="1"/>
          </p:nvSpPr>
          <p:spPr bwMode="auto">
            <a:xfrm>
              <a:off x="6205" y="6548"/>
              <a:ext cx="572" cy="778"/>
            </a:xfrm>
            <a:custGeom>
              <a:avLst/>
              <a:gdLst>
                <a:gd name="T0" fmla="*/ 242 w 572"/>
                <a:gd name="T1" fmla="*/ 2 h 778"/>
                <a:gd name="T2" fmla="*/ 186 w 572"/>
                <a:gd name="T3" fmla="*/ 16 h 778"/>
                <a:gd name="T4" fmla="*/ 136 w 572"/>
                <a:gd name="T5" fmla="*/ 40 h 778"/>
                <a:gd name="T6" fmla="*/ 92 w 572"/>
                <a:gd name="T7" fmla="*/ 74 h 778"/>
                <a:gd name="T8" fmla="*/ 58 w 572"/>
                <a:gd name="T9" fmla="*/ 120 h 778"/>
                <a:gd name="T10" fmla="*/ 40 w 572"/>
                <a:gd name="T11" fmla="*/ 152 h 778"/>
                <a:gd name="T12" fmla="*/ 16 w 572"/>
                <a:gd name="T13" fmla="*/ 224 h 778"/>
                <a:gd name="T14" fmla="*/ 2 w 572"/>
                <a:gd name="T15" fmla="*/ 300 h 778"/>
                <a:gd name="T16" fmla="*/ 0 w 572"/>
                <a:gd name="T17" fmla="*/ 386 h 778"/>
                <a:gd name="T18" fmla="*/ 6 w 572"/>
                <a:gd name="T19" fmla="*/ 430 h 778"/>
                <a:gd name="T20" fmla="*/ 22 w 572"/>
                <a:gd name="T21" fmla="*/ 516 h 778"/>
                <a:gd name="T22" fmla="*/ 48 w 572"/>
                <a:gd name="T23" fmla="*/ 592 h 778"/>
                <a:gd name="T24" fmla="*/ 82 w 572"/>
                <a:gd name="T25" fmla="*/ 656 h 778"/>
                <a:gd name="T26" fmla="*/ 128 w 572"/>
                <a:gd name="T27" fmla="*/ 708 h 778"/>
                <a:gd name="T28" fmla="*/ 150 w 572"/>
                <a:gd name="T29" fmla="*/ 728 h 778"/>
                <a:gd name="T30" fmla="*/ 196 w 572"/>
                <a:gd name="T31" fmla="*/ 756 h 778"/>
                <a:gd name="T32" fmla="*/ 248 w 572"/>
                <a:gd name="T33" fmla="*/ 772 h 778"/>
                <a:gd name="T34" fmla="*/ 304 w 572"/>
                <a:gd name="T35" fmla="*/ 778 h 778"/>
                <a:gd name="T36" fmla="*/ 334 w 572"/>
                <a:gd name="T37" fmla="*/ 774 h 778"/>
                <a:gd name="T38" fmla="*/ 390 w 572"/>
                <a:gd name="T39" fmla="*/ 762 h 778"/>
                <a:gd name="T40" fmla="*/ 440 w 572"/>
                <a:gd name="T41" fmla="*/ 738 h 778"/>
                <a:gd name="T42" fmla="*/ 482 w 572"/>
                <a:gd name="T43" fmla="*/ 704 h 778"/>
                <a:gd name="T44" fmla="*/ 516 w 572"/>
                <a:gd name="T45" fmla="*/ 658 h 778"/>
                <a:gd name="T46" fmla="*/ 534 w 572"/>
                <a:gd name="T47" fmla="*/ 628 h 778"/>
                <a:gd name="T48" fmla="*/ 558 w 572"/>
                <a:gd name="T49" fmla="*/ 560 h 778"/>
                <a:gd name="T50" fmla="*/ 570 w 572"/>
                <a:gd name="T51" fmla="*/ 484 h 778"/>
                <a:gd name="T52" fmla="*/ 570 w 572"/>
                <a:gd name="T53" fmla="*/ 402 h 778"/>
                <a:gd name="T54" fmla="*/ 566 w 572"/>
                <a:gd name="T55" fmla="*/ 356 h 778"/>
                <a:gd name="T56" fmla="*/ 548 w 572"/>
                <a:gd name="T57" fmla="*/ 268 h 778"/>
                <a:gd name="T58" fmla="*/ 532 w 572"/>
                <a:gd name="T59" fmla="*/ 214 h 778"/>
                <a:gd name="T60" fmla="*/ 512 w 572"/>
                <a:gd name="T61" fmla="*/ 168 h 778"/>
                <a:gd name="T62" fmla="*/ 502 w 572"/>
                <a:gd name="T63" fmla="*/ 146 h 778"/>
                <a:gd name="T64" fmla="*/ 476 w 572"/>
                <a:gd name="T65" fmla="*/ 108 h 778"/>
                <a:gd name="T66" fmla="*/ 448 w 572"/>
                <a:gd name="T67" fmla="*/ 76 h 778"/>
                <a:gd name="T68" fmla="*/ 418 w 572"/>
                <a:gd name="T69" fmla="*/ 48 h 778"/>
                <a:gd name="T70" fmla="*/ 384 w 572"/>
                <a:gd name="T71" fmla="*/ 28 h 778"/>
                <a:gd name="T72" fmla="*/ 368 w 572"/>
                <a:gd name="T73" fmla="*/ 20 h 778"/>
                <a:gd name="T74" fmla="*/ 332 w 572"/>
                <a:gd name="T75" fmla="*/ 8 h 778"/>
                <a:gd name="T76" fmla="*/ 298 w 572"/>
                <a:gd name="T77" fmla="*/ 2 h 778"/>
                <a:gd name="T78" fmla="*/ 262 w 572"/>
                <a:gd name="T79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2" h="778">
                  <a:moveTo>
                    <a:pt x="242" y="2"/>
                  </a:moveTo>
                  <a:lnTo>
                    <a:pt x="242" y="2"/>
                  </a:lnTo>
                  <a:lnTo>
                    <a:pt x="212" y="8"/>
                  </a:lnTo>
                  <a:lnTo>
                    <a:pt x="186" y="16"/>
                  </a:lnTo>
                  <a:lnTo>
                    <a:pt x="160" y="26"/>
                  </a:lnTo>
                  <a:lnTo>
                    <a:pt x="136" y="40"/>
                  </a:lnTo>
                  <a:lnTo>
                    <a:pt x="112" y="56"/>
                  </a:lnTo>
                  <a:lnTo>
                    <a:pt x="92" y="74"/>
                  </a:lnTo>
                  <a:lnTo>
                    <a:pt x="74" y="96"/>
                  </a:lnTo>
                  <a:lnTo>
                    <a:pt x="58" y="120"/>
                  </a:lnTo>
                  <a:lnTo>
                    <a:pt x="58" y="120"/>
                  </a:lnTo>
                  <a:lnTo>
                    <a:pt x="40" y="152"/>
                  </a:lnTo>
                  <a:lnTo>
                    <a:pt x="26" y="186"/>
                  </a:lnTo>
                  <a:lnTo>
                    <a:pt x="16" y="224"/>
                  </a:lnTo>
                  <a:lnTo>
                    <a:pt x="6" y="260"/>
                  </a:lnTo>
                  <a:lnTo>
                    <a:pt x="2" y="300"/>
                  </a:lnTo>
                  <a:lnTo>
                    <a:pt x="0" y="342"/>
                  </a:lnTo>
                  <a:lnTo>
                    <a:pt x="0" y="386"/>
                  </a:lnTo>
                  <a:lnTo>
                    <a:pt x="6" y="430"/>
                  </a:lnTo>
                  <a:lnTo>
                    <a:pt x="6" y="430"/>
                  </a:lnTo>
                  <a:lnTo>
                    <a:pt x="12" y="474"/>
                  </a:lnTo>
                  <a:lnTo>
                    <a:pt x="22" y="516"/>
                  </a:lnTo>
                  <a:lnTo>
                    <a:pt x="34" y="554"/>
                  </a:lnTo>
                  <a:lnTo>
                    <a:pt x="48" y="592"/>
                  </a:lnTo>
                  <a:lnTo>
                    <a:pt x="64" y="624"/>
                  </a:lnTo>
                  <a:lnTo>
                    <a:pt x="82" y="656"/>
                  </a:lnTo>
                  <a:lnTo>
                    <a:pt x="104" y="684"/>
                  </a:lnTo>
                  <a:lnTo>
                    <a:pt x="128" y="708"/>
                  </a:lnTo>
                  <a:lnTo>
                    <a:pt x="128" y="708"/>
                  </a:lnTo>
                  <a:lnTo>
                    <a:pt x="150" y="728"/>
                  </a:lnTo>
                  <a:lnTo>
                    <a:pt x="172" y="744"/>
                  </a:lnTo>
                  <a:lnTo>
                    <a:pt x="196" y="756"/>
                  </a:lnTo>
                  <a:lnTo>
                    <a:pt x="222" y="766"/>
                  </a:lnTo>
                  <a:lnTo>
                    <a:pt x="248" y="772"/>
                  </a:lnTo>
                  <a:lnTo>
                    <a:pt x="276" y="776"/>
                  </a:lnTo>
                  <a:lnTo>
                    <a:pt x="304" y="778"/>
                  </a:lnTo>
                  <a:lnTo>
                    <a:pt x="334" y="774"/>
                  </a:lnTo>
                  <a:lnTo>
                    <a:pt x="334" y="774"/>
                  </a:lnTo>
                  <a:lnTo>
                    <a:pt x="364" y="770"/>
                  </a:lnTo>
                  <a:lnTo>
                    <a:pt x="390" y="762"/>
                  </a:lnTo>
                  <a:lnTo>
                    <a:pt x="416" y="752"/>
                  </a:lnTo>
                  <a:lnTo>
                    <a:pt x="440" y="738"/>
                  </a:lnTo>
                  <a:lnTo>
                    <a:pt x="462" y="722"/>
                  </a:lnTo>
                  <a:lnTo>
                    <a:pt x="482" y="704"/>
                  </a:lnTo>
                  <a:lnTo>
                    <a:pt x="500" y="682"/>
                  </a:lnTo>
                  <a:lnTo>
                    <a:pt x="516" y="658"/>
                  </a:lnTo>
                  <a:lnTo>
                    <a:pt x="516" y="658"/>
                  </a:lnTo>
                  <a:lnTo>
                    <a:pt x="534" y="628"/>
                  </a:lnTo>
                  <a:lnTo>
                    <a:pt x="546" y="594"/>
                  </a:lnTo>
                  <a:lnTo>
                    <a:pt x="558" y="560"/>
                  </a:lnTo>
                  <a:lnTo>
                    <a:pt x="566" y="524"/>
                  </a:lnTo>
                  <a:lnTo>
                    <a:pt x="570" y="484"/>
                  </a:lnTo>
                  <a:lnTo>
                    <a:pt x="572" y="444"/>
                  </a:lnTo>
                  <a:lnTo>
                    <a:pt x="570" y="402"/>
                  </a:lnTo>
                  <a:lnTo>
                    <a:pt x="566" y="356"/>
                  </a:lnTo>
                  <a:lnTo>
                    <a:pt x="566" y="356"/>
                  </a:lnTo>
                  <a:lnTo>
                    <a:pt x="556" y="296"/>
                  </a:lnTo>
                  <a:lnTo>
                    <a:pt x="548" y="268"/>
                  </a:lnTo>
                  <a:lnTo>
                    <a:pt x="542" y="240"/>
                  </a:lnTo>
                  <a:lnTo>
                    <a:pt x="532" y="214"/>
                  </a:lnTo>
                  <a:lnTo>
                    <a:pt x="524" y="190"/>
                  </a:lnTo>
                  <a:lnTo>
                    <a:pt x="512" y="168"/>
                  </a:lnTo>
                  <a:lnTo>
                    <a:pt x="502" y="146"/>
                  </a:lnTo>
                  <a:lnTo>
                    <a:pt x="502" y="146"/>
                  </a:lnTo>
                  <a:lnTo>
                    <a:pt x="488" y="126"/>
                  </a:lnTo>
                  <a:lnTo>
                    <a:pt x="476" y="108"/>
                  </a:lnTo>
                  <a:lnTo>
                    <a:pt x="462" y="90"/>
                  </a:lnTo>
                  <a:lnTo>
                    <a:pt x="448" y="76"/>
                  </a:lnTo>
                  <a:lnTo>
                    <a:pt x="434" y="62"/>
                  </a:lnTo>
                  <a:lnTo>
                    <a:pt x="418" y="48"/>
                  </a:lnTo>
                  <a:lnTo>
                    <a:pt x="402" y="38"/>
                  </a:lnTo>
                  <a:lnTo>
                    <a:pt x="384" y="28"/>
                  </a:lnTo>
                  <a:lnTo>
                    <a:pt x="384" y="28"/>
                  </a:lnTo>
                  <a:lnTo>
                    <a:pt x="368" y="20"/>
                  </a:lnTo>
                  <a:lnTo>
                    <a:pt x="350" y="14"/>
                  </a:lnTo>
                  <a:lnTo>
                    <a:pt x="332" y="8"/>
                  </a:lnTo>
                  <a:lnTo>
                    <a:pt x="316" y="4"/>
                  </a:lnTo>
                  <a:lnTo>
                    <a:pt x="298" y="2"/>
                  </a:lnTo>
                  <a:lnTo>
                    <a:pt x="280" y="0"/>
                  </a:lnTo>
                  <a:lnTo>
                    <a:pt x="262" y="0"/>
                  </a:lnTo>
                  <a:lnTo>
                    <a:pt x="242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Freeform 307"/>
            <p:cNvSpPr>
              <a:spLocks/>
            </p:cNvSpPr>
            <p:nvPr userDrawn="1"/>
          </p:nvSpPr>
          <p:spPr bwMode="auto">
            <a:xfrm>
              <a:off x="5905" y="6372"/>
              <a:ext cx="1170" cy="1130"/>
            </a:xfrm>
            <a:custGeom>
              <a:avLst/>
              <a:gdLst>
                <a:gd name="T0" fmla="*/ 518 w 1170"/>
                <a:gd name="T1" fmla="*/ 6 h 1130"/>
                <a:gd name="T2" fmla="*/ 580 w 1170"/>
                <a:gd name="T3" fmla="*/ 2 h 1130"/>
                <a:gd name="T4" fmla="*/ 642 w 1170"/>
                <a:gd name="T5" fmla="*/ 2 h 1130"/>
                <a:gd name="T6" fmla="*/ 700 w 1170"/>
                <a:gd name="T7" fmla="*/ 6 h 1130"/>
                <a:gd name="T8" fmla="*/ 756 w 1170"/>
                <a:gd name="T9" fmla="*/ 16 h 1130"/>
                <a:gd name="T10" fmla="*/ 808 w 1170"/>
                <a:gd name="T11" fmla="*/ 32 h 1130"/>
                <a:gd name="T12" fmla="*/ 860 w 1170"/>
                <a:gd name="T13" fmla="*/ 52 h 1130"/>
                <a:gd name="T14" fmla="*/ 908 w 1170"/>
                <a:gd name="T15" fmla="*/ 78 h 1130"/>
                <a:gd name="T16" fmla="*/ 954 w 1170"/>
                <a:gd name="T17" fmla="*/ 110 h 1130"/>
                <a:gd name="T18" fmla="*/ 976 w 1170"/>
                <a:gd name="T19" fmla="*/ 128 h 1130"/>
                <a:gd name="T20" fmla="*/ 1016 w 1170"/>
                <a:gd name="T21" fmla="*/ 164 h 1130"/>
                <a:gd name="T22" fmla="*/ 1052 w 1170"/>
                <a:gd name="T23" fmla="*/ 206 h 1130"/>
                <a:gd name="T24" fmla="*/ 1082 w 1170"/>
                <a:gd name="T25" fmla="*/ 250 h 1130"/>
                <a:gd name="T26" fmla="*/ 1108 w 1170"/>
                <a:gd name="T27" fmla="*/ 298 h 1130"/>
                <a:gd name="T28" fmla="*/ 1130 w 1170"/>
                <a:gd name="T29" fmla="*/ 348 h 1130"/>
                <a:gd name="T30" fmla="*/ 1148 w 1170"/>
                <a:gd name="T31" fmla="*/ 402 h 1130"/>
                <a:gd name="T32" fmla="*/ 1160 w 1170"/>
                <a:gd name="T33" fmla="*/ 460 h 1130"/>
                <a:gd name="T34" fmla="*/ 1164 w 1170"/>
                <a:gd name="T35" fmla="*/ 490 h 1130"/>
                <a:gd name="T36" fmla="*/ 1170 w 1170"/>
                <a:gd name="T37" fmla="*/ 572 h 1130"/>
                <a:gd name="T38" fmla="*/ 1166 w 1170"/>
                <a:gd name="T39" fmla="*/ 648 h 1130"/>
                <a:gd name="T40" fmla="*/ 1152 w 1170"/>
                <a:gd name="T41" fmla="*/ 722 h 1130"/>
                <a:gd name="T42" fmla="*/ 1130 w 1170"/>
                <a:gd name="T43" fmla="*/ 792 h 1130"/>
                <a:gd name="T44" fmla="*/ 1114 w 1170"/>
                <a:gd name="T45" fmla="*/ 826 h 1130"/>
                <a:gd name="T46" fmla="*/ 1078 w 1170"/>
                <a:gd name="T47" fmla="*/ 888 h 1130"/>
                <a:gd name="T48" fmla="*/ 1034 w 1170"/>
                <a:gd name="T49" fmla="*/ 944 h 1130"/>
                <a:gd name="T50" fmla="*/ 982 w 1170"/>
                <a:gd name="T51" fmla="*/ 992 h 1130"/>
                <a:gd name="T52" fmla="*/ 954 w 1170"/>
                <a:gd name="T53" fmla="*/ 1014 h 1130"/>
                <a:gd name="T54" fmla="*/ 890 w 1170"/>
                <a:gd name="T55" fmla="*/ 1054 h 1130"/>
                <a:gd name="T56" fmla="*/ 818 w 1170"/>
                <a:gd name="T57" fmla="*/ 1084 h 1130"/>
                <a:gd name="T58" fmla="*/ 740 w 1170"/>
                <a:gd name="T59" fmla="*/ 1108 h 1130"/>
                <a:gd name="T60" fmla="*/ 652 w 1170"/>
                <a:gd name="T61" fmla="*/ 1124 h 1130"/>
                <a:gd name="T62" fmla="*/ 594 w 1170"/>
                <a:gd name="T63" fmla="*/ 1128 h 1130"/>
                <a:gd name="T64" fmla="*/ 484 w 1170"/>
                <a:gd name="T65" fmla="*/ 1126 h 1130"/>
                <a:gd name="T66" fmla="*/ 406 w 1170"/>
                <a:gd name="T67" fmla="*/ 1112 h 1130"/>
                <a:gd name="T68" fmla="*/ 356 w 1170"/>
                <a:gd name="T69" fmla="*/ 1098 h 1130"/>
                <a:gd name="T70" fmla="*/ 310 w 1170"/>
                <a:gd name="T71" fmla="*/ 1078 h 1130"/>
                <a:gd name="T72" fmla="*/ 266 w 1170"/>
                <a:gd name="T73" fmla="*/ 1056 h 1130"/>
                <a:gd name="T74" fmla="*/ 244 w 1170"/>
                <a:gd name="T75" fmla="*/ 1042 h 1130"/>
                <a:gd name="T76" fmla="*/ 196 w 1170"/>
                <a:gd name="T77" fmla="*/ 1006 h 1130"/>
                <a:gd name="T78" fmla="*/ 152 w 1170"/>
                <a:gd name="T79" fmla="*/ 966 h 1130"/>
                <a:gd name="T80" fmla="*/ 114 w 1170"/>
                <a:gd name="T81" fmla="*/ 922 h 1130"/>
                <a:gd name="T82" fmla="*/ 82 w 1170"/>
                <a:gd name="T83" fmla="*/ 874 h 1130"/>
                <a:gd name="T84" fmla="*/ 54 w 1170"/>
                <a:gd name="T85" fmla="*/ 822 h 1130"/>
                <a:gd name="T86" fmla="*/ 32 w 1170"/>
                <a:gd name="T87" fmla="*/ 766 h 1130"/>
                <a:gd name="T88" fmla="*/ 16 w 1170"/>
                <a:gd name="T89" fmla="*/ 706 h 1130"/>
                <a:gd name="T90" fmla="*/ 6 w 1170"/>
                <a:gd name="T91" fmla="*/ 642 h 1130"/>
                <a:gd name="T92" fmla="*/ 2 w 1170"/>
                <a:gd name="T93" fmla="*/ 612 h 1130"/>
                <a:gd name="T94" fmla="*/ 0 w 1170"/>
                <a:gd name="T95" fmla="*/ 552 h 1130"/>
                <a:gd name="T96" fmla="*/ 2 w 1170"/>
                <a:gd name="T97" fmla="*/ 494 h 1130"/>
                <a:gd name="T98" fmla="*/ 10 w 1170"/>
                <a:gd name="T99" fmla="*/ 440 h 1130"/>
                <a:gd name="T100" fmla="*/ 24 w 1170"/>
                <a:gd name="T101" fmla="*/ 386 h 1130"/>
                <a:gd name="T102" fmla="*/ 44 w 1170"/>
                <a:gd name="T103" fmla="*/ 336 h 1130"/>
                <a:gd name="T104" fmla="*/ 68 w 1170"/>
                <a:gd name="T105" fmla="*/ 288 h 1130"/>
                <a:gd name="T106" fmla="*/ 98 w 1170"/>
                <a:gd name="T107" fmla="*/ 240 h 1130"/>
                <a:gd name="T108" fmla="*/ 116 w 1170"/>
                <a:gd name="T109" fmla="*/ 218 h 1130"/>
                <a:gd name="T110" fmla="*/ 152 w 1170"/>
                <a:gd name="T111" fmla="*/ 176 h 1130"/>
                <a:gd name="T112" fmla="*/ 194 w 1170"/>
                <a:gd name="T113" fmla="*/ 138 h 1130"/>
                <a:gd name="T114" fmla="*/ 238 w 1170"/>
                <a:gd name="T115" fmla="*/ 106 h 1130"/>
                <a:gd name="T116" fmla="*/ 286 w 1170"/>
                <a:gd name="T117" fmla="*/ 76 h 1130"/>
                <a:gd name="T118" fmla="*/ 338 w 1170"/>
                <a:gd name="T119" fmla="*/ 52 h 1130"/>
                <a:gd name="T120" fmla="*/ 394 w 1170"/>
                <a:gd name="T121" fmla="*/ 32 h 1130"/>
                <a:gd name="T122" fmla="*/ 454 w 1170"/>
                <a:gd name="T123" fmla="*/ 18 h 1130"/>
                <a:gd name="T124" fmla="*/ 518 w 1170"/>
                <a:gd name="T125" fmla="*/ 6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0" h="1130">
                  <a:moveTo>
                    <a:pt x="518" y="6"/>
                  </a:moveTo>
                  <a:lnTo>
                    <a:pt x="518" y="6"/>
                  </a:lnTo>
                  <a:lnTo>
                    <a:pt x="550" y="4"/>
                  </a:lnTo>
                  <a:lnTo>
                    <a:pt x="580" y="2"/>
                  </a:lnTo>
                  <a:lnTo>
                    <a:pt x="612" y="0"/>
                  </a:lnTo>
                  <a:lnTo>
                    <a:pt x="642" y="2"/>
                  </a:lnTo>
                  <a:lnTo>
                    <a:pt x="670" y="2"/>
                  </a:lnTo>
                  <a:lnTo>
                    <a:pt x="700" y="6"/>
                  </a:lnTo>
                  <a:lnTo>
                    <a:pt x="728" y="10"/>
                  </a:lnTo>
                  <a:lnTo>
                    <a:pt x="756" y="16"/>
                  </a:lnTo>
                  <a:lnTo>
                    <a:pt x="782" y="24"/>
                  </a:lnTo>
                  <a:lnTo>
                    <a:pt x="808" y="32"/>
                  </a:lnTo>
                  <a:lnTo>
                    <a:pt x="834" y="42"/>
                  </a:lnTo>
                  <a:lnTo>
                    <a:pt x="860" y="52"/>
                  </a:lnTo>
                  <a:lnTo>
                    <a:pt x="884" y="64"/>
                  </a:lnTo>
                  <a:lnTo>
                    <a:pt x="908" y="78"/>
                  </a:lnTo>
                  <a:lnTo>
                    <a:pt x="932" y="94"/>
                  </a:lnTo>
                  <a:lnTo>
                    <a:pt x="954" y="110"/>
                  </a:lnTo>
                  <a:lnTo>
                    <a:pt x="954" y="110"/>
                  </a:lnTo>
                  <a:lnTo>
                    <a:pt x="976" y="128"/>
                  </a:lnTo>
                  <a:lnTo>
                    <a:pt x="996" y="146"/>
                  </a:lnTo>
                  <a:lnTo>
                    <a:pt x="1016" y="164"/>
                  </a:lnTo>
                  <a:lnTo>
                    <a:pt x="1034" y="184"/>
                  </a:lnTo>
                  <a:lnTo>
                    <a:pt x="1052" y="206"/>
                  </a:lnTo>
                  <a:lnTo>
                    <a:pt x="1068" y="226"/>
                  </a:lnTo>
                  <a:lnTo>
                    <a:pt x="1082" y="250"/>
                  </a:lnTo>
                  <a:lnTo>
                    <a:pt x="1096" y="272"/>
                  </a:lnTo>
                  <a:lnTo>
                    <a:pt x="1108" y="298"/>
                  </a:lnTo>
                  <a:lnTo>
                    <a:pt x="1120" y="322"/>
                  </a:lnTo>
                  <a:lnTo>
                    <a:pt x="1130" y="348"/>
                  </a:lnTo>
                  <a:lnTo>
                    <a:pt x="1140" y="374"/>
                  </a:lnTo>
                  <a:lnTo>
                    <a:pt x="1148" y="402"/>
                  </a:lnTo>
                  <a:lnTo>
                    <a:pt x="1154" y="430"/>
                  </a:lnTo>
                  <a:lnTo>
                    <a:pt x="1160" y="460"/>
                  </a:lnTo>
                  <a:lnTo>
                    <a:pt x="1164" y="490"/>
                  </a:lnTo>
                  <a:lnTo>
                    <a:pt x="1164" y="490"/>
                  </a:lnTo>
                  <a:lnTo>
                    <a:pt x="1168" y="532"/>
                  </a:lnTo>
                  <a:lnTo>
                    <a:pt x="1170" y="572"/>
                  </a:lnTo>
                  <a:lnTo>
                    <a:pt x="1170" y="610"/>
                  </a:lnTo>
                  <a:lnTo>
                    <a:pt x="1166" y="648"/>
                  </a:lnTo>
                  <a:lnTo>
                    <a:pt x="1160" y="686"/>
                  </a:lnTo>
                  <a:lnTo>
                    <a:pt x="1152" y="722"/>
                  </a:lnTo>
                  <a:lnTo>
                    <a:pt x="1142" y="758"/>
                  </a:lnTo>
                  <a:lnTo>
                    <a:pt x="1130" y="792"/>
                  </a:lnTo>
                  <a:lnTo>
                    <a:pt x="1130" y="792"/>
                  </a:lnTo>
                  <a:lnTo>
                    <a:pt x="1114" y="826"/>
                  </a:lnTo>
                  <a:lnTo>
                    <a:pt x="1096" y="858"/>
                  </a:lnTo>
                  <a:lnTo>
                    <a:pt x="1078" y="888"/>
                  </a:lnTo>
                  <a:lnTo>
                    <a:pt x="1056" y="916"/>
                  </a:lnTo>
                  <a:lnTo>
                    <a:pt x="1034" y="944"/>
                  </a:lnTo>
                  <a:lnTo>
                    <a:pt x="1010" y="968"/>
                  </a:lnTo>
                  <a:lnTo>
                    <a:pt x="982" y="992"/>
                  </a:lnTo>
                  <a:lnTo>
                    <a:pt x="954" y="1014"/>
                  </a:lnTo>
                  <a:lnTo>
                    <a:pt x="954" y="1014"/>
                  </a:lnTo>
                  <a:lnTo>
                    <a:pt x="922" y="1034"/>
                  </a:lnTo>
                  <a:lnTo>
                    <a:pt x="890" y="1054"/>
                  </a:lnTo>
                  <a:lnTo>
                    <a:pt x="856" y="1070"/>
                  </a:lnTo>
                  <a:lnTo>
                    <a:pt x="818" y="1084"/>
                  </a:lnTo>
                  <a:lnTo>
                    <a:pt x="780" y="1098"/>
                  </a:lnTo>
                  <a:lnTo>
                    <a:pt x="740" y="1108"/>
                  </a:lnTo>
                  <a:lnTo>
                    <a:pt x="698" y="1116"/>
                  </a:lnTo>
                  <a:lnTo>
                    <a:pt x="652" y="1124"/>
                  </a:lnTo>
                  <a:lnTo>
                    <a:pt x="652" y="1124"/>
                  </a:lnTo>
                  <a:lnTo>
                    <a:pt x="594" y="1128"/>
                  </a:lnTo>
                  <a:lnTo>
                    <a:pt x="538" y="1130"/>
                  </a:lnTo>
                  <a:lnTo>
                    <a:pt x="484" y="1126"/>
                  </a:lnTo>
                  <a:lnTo>
                    <a:pt x="430" y="1118"/>
                  </a:lnTo>
                  <a:lnTo>
                    <a:pt x="406" y="1112"/>
                  </a:lnTo>
                  <a:lnTo>
                    <a:pt x="380" y="1106"/>
                  </a:lnTo>
                  <a:lnTo>
                    <a:pt x="356" y="1098"/>
                  </a:lnTo>
                  <a:lnTo>
                    <a:pt x="334" y="1090"/>
                  </a:lnTo>
                  <a:lnTo>
                    <a:pt x="310" y="1078"/>
                  </a:lnTo>
                  <a:lnTo>
                    <a:pt x="288" y="1068"/>
                  </a:lnTo>
                  <a:lnTo>
                    <a:pt x="266" y="1056"/>
                  </a:lnTo>
                  <a:lnTo>
                    <a:pt x="244" y="1042"/>
                  </a:lnTo>
                  <a:lnTo>
                    <a:pt x="244" y="1042"/>
                  </a:lnTo>
                  <a:lnTo>
                    <a:pt x="218" y="1024"/>
                  </a:lnTo>
                  <a:lnTo>
                    <a:pt x="196" y="1006"/>
                  </a:lnTo>
                  <a:lnTo>
                    <a:pt x="174" y="986"/>
                  </a:lnTo>
                  <a:lnTo>
                    <a:pt x="152" y="966"/>
                  </a:lnTo>
                  <a:lnTo>
                    <a:pt x="132" y="944"/>
                  </a:lnTo>
                  <a:lnTo>
                    <a:pt x="114" y="922"/>
                  </a:lnTo>
                  <a:lnTo>
                    <a:pt x="98" y="900"/>
                  </a:lnTo>
                  <a:lnTo>
                    <a:pt x="82" y="874"/>
                  </a:lnTo>
                  <a:lnTo>
                    <a:pt x="68" y="850"/>
                  </a:lnTo>
                  <a:lnTo>
                    <a:pt x="54" y="822"/>
                  </a:lnTo>
                  <a:lnTo>
                    <a:pt x="44" y="794"/>
                  </a:lnTo>
                  <a:lnTo>
                    <a:pt x="32" y="766"/>
                  </a:lnTo>
                  <a:lnTo>
                    <a:pt x="24" y="736"/>
                  </a:lnTo>
                  <a:lnTo>
                    <a:pt x="16" y="706"/>
                  </a:lnTo>
                  <a:lnTo>
                    <a:pt x="10" y="674"/>
                  </a:lnTo>
                  <a:lnTo>
                    <a:pt x="6" y="642"/>
                  </a:lnTo>
                  <a:lnTo>
                    <a:pt x="6" y="642"/>
                  </a:lnTo>
                  <a:lnTo>
                    <a:pt x="2" y="612"/>
                  </a:lnTo>
                  <a:lnTo>
                    <a:pt x="0" y="582"/>
                  </a:lnTo>
                  <a:lnTo>
                    <a:pt x="0" y="552"/>
                  </a:lnTo>
                  <a:lnTo>
                    <a:pt x="0" y="524"/>
                  </a:lnTo>
                  <a:lnTo>
                    <a:pt x="2" y="494"/>
                  </a:lnTo>
                  <a:lnTo>
                    <a:pt x="6" y="466"/>
                  </a:lnTo>
                  <a:lnTo>
                    <a:pt x="10" y="440"/>
                  </a:lnTo>
                  <a:lnTo>
                    <a:pt x="16" y="412"/>
                  </a:lnTo>
                  <a:lnTo>
                    <a:pt x="24" y="386"/>
                  </a:lnTo>
                  <a:lnTo>
                    <a:pt x="34" y="360"/>
                  </a:lnTo>
                  <a:lnTo>
                    <a:pt x="44" y="336"/>
                  </a:lnTo>
                  <a:lnTo>
                    <a:pt x="56" y="312"/>
                  </a:lnTo>
                  <a:lnTo>
                    <a:pt x="68" y="288"/>
                  </a:lnTo>
                  <a:lnTo>
                    <a:pt x="82" y="264"/>
                  </a:lnTo>
                  <a:lnTo>
                    <a:pt x="98" y="240"/>
                  </a:lnTo>
                  <a:lnTo>
                    <a:pt x="116" y="218"/>
                  </a:lnTo>
                  <a:lnTo>
                    <a:pt x="116" y="218"/>
                  </a:lnTo>
                  <a:lnTo>
                    <a:pt x="134" y="196"/>
                  </a:lnTo>
                  <a:lnTo>
                    <a:pt x="152" y="176"/>
                  </a:lnTo>
                  <a:lnTo>
                    <a:pt x="172" y="156"/>
                  </a:lnTo>
                  <a:lnTo>
                    <a:pt x="194" y="138"/>
                  </a:lnTo>
                  <a:lnTo>
                    <a:pt x="216" y="122"/>
                  </a:lnTo>
                  <a:lnTo>
                    <a:pt x="238" y="106"/>
                  </a:lnTo>
                  <a:lnTo>
                    <a:pt x="262" y="90"/>
                  </a:lnTo>
                  <a:lnTo>
                    <a:pt x="286" y="76"/>
                  </a:lnTo>
                  <a:lnTo>
                    <a:pt x="312" y="64"/>
                  </a:lnTo>
                  <a:lnTo>
                    <a:pt x="338" y="52"/>
                  </a:lnTo>
                  <a:lnTo>
                    <a:pt x="366" y="42"/>
                  </a:lnTo>
                  <a:lnTo>
                    <a:pt x="394" y="32"/>
                  </a:lnTo>
                  <a:lnTo>
                    <a:pt x="424" y="24"/>
                  </a:lnTo>
                  <a:lnTo>
                    <a:pt x="454" y="18"/>
                  </a:lnTo>
                  <a:lnTo>
                    <a:pt x="486" y="12"/>
                  </a:lnTo>
                  <a:lnTo>
                    <a:pt x="518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" name="Freeform 308"/>
            <p:cNvSpPr>
              <a:spLocks/>
            </p:cNvSpPr>
            <p:nvPr userDrawn="1"/>
          </p:nvSpPr>
          <p:spPr bwMode="auto">
            <a:xfrm>
              <a:off x="7171" y="6020"/>
              <a:ext cx="1154" cy="1206"/>
            </a:xfrm>
            <a:custGeom>
              <a:avLst/>
              <a:gdLst>
                <a:gd name="T0" fmla="*/ 998 w 1154"/>
                <a:gd name="T1" fmla="*/ 340 h 1206"/>
                <a:gd name="T2" fmla="*/ 818 w 1154"/>
                <a:gd name="T3" fmla="*/ 374 h 1206"/>
                <a:gd name="T4" fmla="*/ 722 w 1154"/>
                <a:gd name="T5" fmla="*/ 300 h 1206"/>
                <a:gd name="T6" fmla="*/ 680 w 1154"/>
                <a:gd name="T7" fmla="*/ 278 h 1206"/>
                <a:gd name="T8" fmla="*/ 600 w 1154"/>
                <a:gd name="T9" fmla="*/ 252 h 1206"/>
                <a:gd name="T10" fmla="*/ 522 w 1154"/>
                <a:gd name="T11" fmla="*/ 250 h 1206"/>
                <a:gd name="T12" fmla="*/ 472 w 1154"/>
                <a:gd name="T13" fmla="*/ 260 h 1206"/>
                <a:gd name="T14" fmla="*/ 422 w 1154"/>
                <a:gd name="T15" fmla="*/ 284 h 1206"/>
                <a:gd name="T16" fmla="*/ 376 w 1154"/>
                <a:gd name="T17" fmla="*/ 316 h 1206"/>
                <a:gd name="T18" fmla="*/ 350 w 1154"/>
                <a:gd name="T19" fmla="*/ 344 h 1206"/>
                <a:gd name="T20" fmla="*/ 318 w 1154"/>
                <a:gd name="T21" fmla="*/ 394 h 1206"/>
                <a:gd name="T22" fmla="*/ 296 w 1154"/>
                <a:gd name="T23" fmla="*/ 450 h 1206"/>
                <a:gd name="T24" fmla="*/ 288 w 1154"/>
                <a:gd name="T25" fmla="*/ 494 h 1206"/>
                <a:gd name="T26" fmla="*/ 284 w 1154"/>
                <a:gd name="T27" fmla="*/ 564 h 1206"/>
                <a:gd name="T28" fmla="*/ 294 w 1154"/>
                <a:gd name="T29" fmla="*/ 636 h 1206"/>
                <a:gd name="T30" fmla="*/ 308 w 1154"/>
                <a:gd name="T31" fmla="*/ 688 h 1206"/>
                <a:gd name="T32" fmla="*/ 356 w 1154"/>
                <a:gd name="T33" fmla="*/ 798 h 1206"/>
                <a:gd name="T34" fmla="*/ 424 w 1154"/>
                <a:gd name="T35" fmla="*/ 886 h 1206"/>
                <a:gd name="T36" fmla="*/ 480 w 1154"/>
                <a:gd name="T37" fmla="*/ 934 h 1206"/>
                <a:gd name="T38" fmla="*/ 574 w 1154"/>
                <a:gd name="T39" fmla="*/ 982 h 1206"/>
                <a:gd name="T40" fmla="*/ 672 w 1154"/>
                <a:gd name="T41" fmla="*/ 992 h 1206"/>
                <a:gd name="T42" fmla="*/ 740 w 1154"/>
                <a:gd name="T43" fmla="*/ 980 h 1206"/>
                <a:gd name="T44" fmla="*/ 802 w 1154"/>
                <a:gd name="T45" fmla="*/ 952 h 1206"/>
                <a:gd name="T46" fmla="*/ 858 w 1154"/>
                <a:gd name="T47" fmla="*/ 910 h 1206"/>
                <a:gd name="T48" fmla="*/ 892 w 1154"/>
                <a:gd name="T49" fmla="*/ 876 h 1206"/>
                <a:gd name="T50" fmla="*/ 946 w 1154"/>
                <a:gd name="T51" fmla="*/ 800 h 1206"/>
                <a:gd name="T52" fmla="*/ 990 w 1154"/>
                <a:gd name="T53" fmla="*/ 716 h 1206"/>
                <a:gd name="T54" fmla="*/ 1154 w 1154"/>
                <a:gd name="T55" fmla="*/ 704 h 1206"/>
                <a:gd name="T56" fmla="*/ 1122 w 1154"/>
                <a:gd name="T57" fmla="*/ 792 h 1206"/>
                <a:gd name="T58" fmla="*/ 1072 w 1154"/>
                <a:gd name="T59" fmla="*/ 902 h 1206"/>
                <a:gd name="T60" fmla="*/ 1018 w 1154"/>
                <a:gd name="T61" fmla="*/ 982 h 1206"/>
                <a:gd name="T62" fmla="*/ 956 w 1154"/>
                <a:gd name="T63" fmla="*/ 1046 h 1206"/>
                <a:gd name="T64" fmla="*/ 850 w 1154"/>
                <a:gd name="T65" fmla="*/ 1124 h 1206"/>
                <a:gd name="T66" fmla="*/ 728 w 1154"/>
                <a:gd name="T67" fmla="*/ 1178 h 1206"/>
                <a:gd name="T68" fmla="*/ 654 w 1154"/>
                <a:gd name="T69" fmla="*/ 1196 h 1206"/>
                <a:gd name="T70" fmla="*/ 546 w 1154"/>
                <a:gd name="T71" fmla="*/ 1206 h 1206"/>
                <a:gd name="T72" fmla="*/ 440 w 1154"/>
                <a:gd name="T73" fmla="*/ 1192 h 1206"/>
                <a:gd name="T74" fmla="*/ 370 w 1154"/>
                <a:gd name="T75" fmla="*/ 1172 h 1206"/>
                <a:gd name="T76" fmla="*/ 274 w 1154"/>
                <a:gd name="T77" fmla="*/ 1124 h 1206"/>
                <a:gd name="T78" fmla="*/ 188 w 1154"/>
                <a:gd name="T79" fmla="*/ 1056 h 1206"/>
                <a:gd name="T80" fmla="*/ 136 w 1154"/>
                <a:gd name="T81" fmla="*/ 1002 h 1206"/>
                <a:gd name="T82" fmla="*/ 74 w 1154"/>
                <a:gd name="T83" fmla="*/ 910 h 1206"/>
                <a:gd name="T84" fmla="*/ 28 w 1154"/>
                <a:gd name="T85" fmla="*/ 804 h 1206"/>
                <a:gd name="T86" fmla="*/ 10 w 1154"/>
                <a:gd name="T87" fmla="*/ 730 h 1206"/>
                <a:gd name="T88" fmla="*/ 0 w 1154"/>
                <a:gd name="T89" fmla="*/ 620 h 1206"/>
                <a:gd name="T90" fmla="*/ 12 w 1154"/>
                <a:gd name="T91" fmla="*/ 510 h 1206"/>
                <a:gd name="T92" fmla="*/ 30 w 1154"/>
                <a:gd name="T93" fmla="*/ 442 h 1206"/>
                <a:gd name="T94" fmla="*/ 74 w 1154"/>
                <a:gd name="T95" fmla="*/ 346 h 1206"/>
                <a:gd name="T96" fmla="*/ 138 w 1154"/>
                <a:gd name="T97" fmla="*/ 260 h 1206"/>
                <a:gd name="T98" fmla="*/ 190 w 1154"/>
                <a:gd name="T99" fmla="*/ 212 h 1206"/>
                <a:gd name="T100" fmla="*/ 278 w 1154"/>
                <a:gd name="T101" fmla="*/ 152 h 1206"/>
                <a:gd name="T102" fmla="*/ 380 w 1154"/>
                <a:gd name="T103" fmla="*/ 108 h 1206"/>
                <a:gd name="T104" fmla="*/ 454 w 1154"/>
                <a:gd name="T105" fmla="*/ 88 h 1206"/>
                <a:gd name="T106" fmla="*/ 560 w 1154"/>
                <a:gd name="T107" fmla="*/ 78 h 1206"/>
                <a:gd name="T108" fmla="*/ 660 w 1154"/>
                <a:gd name="T109" fmla="*/ 86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54" h="1206">
                  <a:moveTo>
                    <a:pt x="670" y="34"/>
                  </a:moveTo>
                  <a:lnTo>
                    <a:pt x="776" y="0"/>
                  </a:lnTo>
                  <a:lnTo>
                    <a:pt x="998" y="340"/>
                  </a:lnTo>
                  <a:lnTo>
                    <a:pt x="872" y="424"/>
                  </a:lnTo>
                  <a:lnTo>
                    <a:pt x="872" y="424"/>
                  </a:lnTo>
                  <a:lnTo>
                    <a:pt x="818" y="374"/>
                  </a:lnTo>
                  <a:lnTo>
                    <a:pt x="768" y="332"/>
                  </a:lnTo>
                  <a:lnTo>
                    <a:pt x="744" y="316"/>
                  </a:lnTo>
                  <a:lnTo>
                    <a:pt x="722" y="300"/>
                  </a:lnTo>
                  <a:lnTo>
                    <a:pt x="702" y="288"/>
                  </a:lnTo>
                  <a:lnTo>
                    <a:pt x="680" y="278"/>
                  </a:lnTo>
                  <a:lnTo>
                    <a:pt x="680" y="278"/>
                  </a:lnTo>
                  <a:lnTo>
                    <a:pt x="654" y="268"/>
                  </a:lnTo>
                  <a:lnTo>
                    <a:pt x="626" y="258"/>
                  </a:lnTo>
                  <a:lnTo>
                    <a:pt x="600" y="252"/>
                  </a:lnTo>
                  <a:lnTo>
                    <a:pt x="574" y="250"/>
                  </a:lnTo>
                  <a:lnTo>
                    <a:pt x="548" y="248"/>
                  </a:lnTo>
                  <a:lnTo>
                    <a:pt x="522" y="250"/>
                  </a:lnTo>
                  <a:lnTo>
                    <a:pt x="498" y="254"/>
                  </a:lnTo>
                  <a:lnTo>
                    <a:pt x="472" y="260"/>
                  </a:lnTo>
                  <a:lnTo>
                    <a:pt x="472" y="260"/>
                  </a:lnTo>
                  <a:lnTo>
                    <a:pt x="454" y="268"/>
                  </a:lnTo>
                  <a:lnTo>
                    <a:pt x="438" y="274"/>
                  </a:lnTo>
                  <a:lnTo>
                    <a:pt x="422" y="284"/>
                  </a:lnTo>
                  <a:lnTo>
                    <a:pt x="406" y="294"/>
                  </a:lnTo>
                  <a:lnTo>
                    <a:pt x="390" y="304"/>
                  </a:lnTo>
                  <a:lnTo>
                    <a:pt x="376" y="316"/>
                  </a:lnTo>
                  <a:lnTo>
                    <a:pt x="362" y="330"/>
                  </a:lnTo>
                  <a:lnTo>
                    <a:pt x="350" y="344"/>
                  </a:lnTo>
                  <a:lnTo>
                    <a:pt x="350" y="344"/>
                  </a:lnTo>
                  <a:lnTo>
                    <a:pt x="338" y="360"/>
                  </a:lnTo>
                  <a:lnTo>
                    <a:pt x="328" y="376"/>
                  </a:lnTo>
                  <a:lnTo>
                    <a:pt x="318" y="394"/>
                  </a:lnTo>
                  <a:lnTo>
                    <a:pt x="310" y="412"/>
                  </a:lnTo>
                  <a:lnTo>
                    <a:pt x="302" y="430"/>
                  </a:lnTo>
                  <a:lnTo>
                    <a:pt x="296" y="450"/>
                  </a:lnTo>
                  <a:lnTo>
                    <a:pt x="292" y="472"/>
                  </a:lnTo>
                  <a:lnTo>
                    <a:pt x="288" y="494"/>
                  </a:lnTo>
                  <a:lnTo>
                    <a:pt x="288" y="494"/>
                  </a:lnTo>
                  <a:lnTo>
                    <a:pt x="286" y="516"/>
                  </a:lnTo>
                  <a:lnTo>
                    <a:pt x="284" y="540"/>
                  </a:lnTo>
                  <a:lnTo>
                    <a:pt x="284" y="564"/>
                  </a:lnTo>
                  <a:lnTo>
                    <a:pt x="286" y="588"/>
                  </a:lnTo>
                  <a:lnTo>
                    <a:pt x="290" y="612"/>
                  </a:lnTo>
                  <a:lnTo>
                    <a:pt x="294" y="636"/>
                  </a:lnTo>
                  <a:lnTo>
                    <a:pt x="302" y="662"/>
                  </a:lnTo>
                  <a:lnTo>
                    <a:pt x="308" y="688"/>
                  </a:lnTo>
                  <a:lnTo>
                    <a:pt x="308" y="688"/>
                  </a:lnTo>
                  <a:lnTo>
                    <a:pt x="322" y="726"/>
                  </a:lnTo>
                  <a:lnTo>
                    <a:pt x="338" y="764"/>
                  </a:lnTo>
                  <a:lnTo>
                    <a:pt x="356" y="798"/>
                  </a:lnTo>
                  <a:lnTo>
                    <a:pt x="378" y="830"/>
                  </a:lnTo>
                  <a:lnTo>
                    <a:pt x="400" y="860"/>
                  </a:lnTo>
                  <a:lnTo>
                    <a:pt x="424" y="886"/>
                  </a:lnTo>
                  <a:lnTo>
                    <a:pt x="452" y="912"/>
                  </a:lnTo>
                  <a:lnTo>
                    <a:pt x="480" y="934"/>
                  </a:lnTo>
                  <a:lnTo>
                    <a:pt x="480" y="934"/>
                  </a:lnTo>
                  <a:lnTo>
                    <a:pt x="512" y="954"/>
                  </a:lnTo>
                  <a:lnTo>
                    <a:pt x="542" y="970"/>
                  </a:lnTo>
                  <a:lnTo>
                    <a:pt x="574" y="982"/>
                  </a:lnTo>
                  <a:lnTo>
                    <a:pt x="606" y="990"/>
                  </a:lnTo>
                  <a:lnTo>
                    <a:pt x="638" y="994"/>
                  </a:lnTo>
                  <a:lnTo>
                    <a:pt x="672" y="992"/>
                  </a:lnTo>
                  <a:lnTo>
                    <a:pt x="706" y="988"/>
                  </a:lnTo>
                  <a:lnTo>
                    <a:pt x="740" y="980"/>
                  </a:lnTo>
                  <a:lnTo>
                    <a:pt x="740" y="980"/>
                  </a:lnTo>
                  <a:lnTo>
                    <a:pt x="760" y="972"/>
                  </a:lnTo>
                  <a:lnTo>
                    <a:pt x="782" y="962"/>
                  </a:lnTo>
                  <a:lnTo>
                    <a:pt x="802" y="952"/>
                  </a:lnTo>
                  <a:lnTo>
                    <a:pt x="820" y="940"/>
                  </a:lnTo>
                  <a:lnTo>
                    <a:pt x="840" y="926"/>
                  </a:lnTo>
                  <a:lnTo>
                    <a:pt x="858" y="910"/>
                  </a:lnTo>
                  <a:lnTo>
                    <a:pt x="874" y="894"/>
                  </a:lnTo>
                  <a:lnTo>
                    <a:pt x="892" y="876"/>
                  </a:lnTo>
                  <a:lnTo>
                    <a:pt x="892" y="876"/>
                  </a:lnTo>
                  <a:lnTo>
                    <a:pt x="910" y="852"/>
                  </a:lnTo>
                  <a:lnTo>
                    <a:pt x="930" y="826"/>
                  </a:lnTo>
                  <a:lnTo>
                    <a:pt x="946" y="800"/>
                  </a:lnTo>
                  <a:lnTo>
                    <a:pt x="962" y="774"/>
                  </a:lnTo>
                  <a:lnTo>
                    <a:pt x="976" y="746"/>
                  </a:lnTo>
                  <a:lnTo>
                    <a:pt x="990" y="716"/>
                  </a:lnTo>
                  <a:lnTo>
                    <a:pt x="1002" y="686"/>
                  </a:lnTo>
                  <a:lnTo>
                    <a:pt x="1012" y="656"/>
                  </a:lnTo>
                  <a:lnTo>
                    <a:pt x="1154" y="704"/>
                  </a:lnTo>
                  <a:lnTo>
                    <a:pt x="1154" y="704"/>
                  </a:lnTo>
                  <a:lnTo>
                    <a:pt x="1138" y="750"/>
                  </a:lnTo>
                  <a:lnTo>
                    <a:pt x="1122" y="792"/>
                  </a:lnTo>
                  <a:lnTo>
                    <a:pt x="1106" y="832"/>
                  </a:lnTo>
                  <a:lnTo>
                    <a:pt x="1088" y="868"/>
                  </a:lnTo>
                  <a:lnTo>
                    <a:pt x="1072" y="902"/>
                  </a:lnTo>
                  <a:lnTo>
                    <a:pt x="1054" y="932"/>
                  </a:lnTo>
                  <a:lnTo>
                    <a:pt x="1036" y="958"/>
                  </a:lnTo>
                  <a:lnTo>
                    <a:pt x="1018" y="982"/>
                  </a:lnTo>
                  <a:lnTo>
                    <a:pt x="1018" y="982"/>
                  </a:lnTo>
                  <a:lnTo>
                    <a:pt x="988" y="1016"/>
                  </a:lnTo>
                  <a:lnTo>
                    <a:pt x="956" y="1046"/>
                  </a:lnTo>
                  <a:lnTo>
                    <a:pt x="924" y="1074"/>
                  </a:lnTo>
                  <a:lnTo>
                    <a:pt x="888" y="1100"/>
                  </a:lnTo>
                  <a:lnTo>
                    <a:pt x="850" y="1124"/>
                  </a:lnTo>
                  <a:lnTo>
                    <a:pt x="812" y="1144"/>
                  </a:lnTo>
                  <a:lnTo>
                    <a:pt x="770" y="1162"/>
                  </a:lnTo>
                  <a:lnTo>
                    <a:pt x="728" y="1178"/>
                  </a:lnTo>
                  <a:lnTo>
                    <a:pt x="728" y="1178"/>
                  </a:lnTo>
                  <a:lnTo>
                    <a:pt x="690" y="1188"/>
                  </a:lnTo>
                  <a:lnTo>
                    <a:pt x="654" y="1196"/>
                  </a:lnTo>
                  <a:lnTo>
                    <a:pt x="618" y="1202"/>
                  </a:lnTo>
                  <a:lnTo>
                    <a:pt x="582" y="1204"/>
                  </a:lnTo>
                  <a:lnTo>
                    <a:pt x="546" y="1206"/>
                  </a:lnTo>
                  <a:lnTo>
                    <a:pt x="510" y="1204"/>
                  </a:lnTo>
                  <a:lnTo>
                    <a:pt x="474" y="1198"/>
                  </a:lnTo>
                  <a:lnTo>
                    <a:pt x="440" y="1192"/>
                  </a:lnTo>
                  <a:lnTo>
                    <a:pt x="440" y="1192"/>
                  </a:lnTo>
                  <a:lnTo>
                    <a:pt x="404" y="1182"/>
                  </a:lnTo>
                  <a:lnTo>
                    <a:pt x="370" y="1172"/>
                  </a:lnTo>
                  <a:lnTo>
                    <a:pt x="338" y="1158"/>
                  </a:lnTo>
                  <a:lnTo>
                    <a:pt x="306" y="1142"/>
                  </a:lnTo>
                  <a:lnTo>
                    <a:pt x="274" y="1124"/>
                  </a:lnTo>
                  <a:lnTo>
                    <a:pt x="244" y="1104"/>
                  </a:lnTo>
                  <a:lnTo>
                    <a:pt x="216" y="1082"/>
                  </a:lnTo>
                  <a:lnTo>
                    <a:pt x="188" y="1056"/>
                  </a:lnTo>
                  <a:lnTo>
                    <a:pt x="188" y="1056"/>
                  </a:lnTo>
                  <a:lnTo>
                    <a:pt x="160" y="1030"/>
                  </a:lnTo>
                  <a:lnTo>
                    <a:pt x="136" y="1002"/>
                  </a:lnTo>
                  <a:lnTo>
                    <a:pt x="114" y="972"/>
                  </a:lnTo>
                  <a:lnTo>
                    <a:pt x="92" y="942"/>
                  </a:lnTo>
                  <a:lnTo>
                    <a:pt x="74" y="910"/>
                  </a:lnTo>
                  <a:lnTo>
                    <a:pt x="56" y="876"/>
                  </a:lnTo>
                  <a:lnTo>
                    <a:pt x="42" y="840"/>
                  </a:lnTo>
                  <a:lnTo>
                    <a:pt x="28" y="804"/>
                  </a:lnTo>
                  <a:lnTo>
                    <a:pt x="28" y="804"/>
                  </a:lnTo>
                  <a:lnTo>
                    <a:pt x="18" y="766"/>
                  </a:lnTo>
                  <a:lnTo>
                    <a:pt x="10" y="730"/>
                  </a:lnTo>
                  <a:lnTo>
                    <a:pt x="4" y="692"/>
                  </a:lnTo>
                  <a:lnTo>
                    <a:pt x="0" y="656"/>
                  </a:lnTo>
                  <a:lnTo>
                    <a:pt x="0" y="620"/>
                  </a:lnTo>
                  <a:lnTo>
                    <a:pt x="2" y="584"/>
                  </a:lnTo>
                  <a:lnTo>
                    <a:pt x="4" y="548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20" y="476"/>
                  </a:lnTo>
                  <a:lnTo>
                    <a:pt x="30" y="442"/>
                  </a:lnTo>
                  <a:lnTo>
                    <a:pt x="44" y="408"/>
                  </a:lnTo>
                  <a:lnTo>
                    <a:pt x="58" y="376"/>
                  </a:lnTo>
                  <a:lnTo>
                    <a:pt x="74" y="346"/>
                  </a:lnTo>
                  <a:lnTo>
                    <a:pt x="94" y="316"/>
                  </a:lnTo>
                  <a:lnTo>
                    <a:pt x="114" y="288"/>
                  </a:lnTo>
                  <a:lnTo>
                    <a:pt x="138" y="260"/>
                  </a:lnTo>
                  <a:lnTo>
                    <a:pt x="138" y="260"/>
                  </a:lnTo>
                  <a:lnTo>
                    <a:pt x="162" y="236"/>
                  </a:lnTo>
                  <a:lnTo>
                    <a:pt x="190" y="212"/>
                  </a:lnTo>
                  <a:lnTo>
                    <a:pt x="218" y="190"/>
                  </a:lnTo>
                  <a:lnTo>
                    <a:pt x="248" y="170"/>
                  </a:lnTo>
                  <a:lnTo>
                    <a:pt x="278" y="152"/>
                  </a:lnTo>
                  <a:lnTo>
                    <a:pt x="310" y="134"/>
                  </a:lnTo>
                  <a:lnTo>
                    <a:pt x="344" y="120"/>
                  </a:lnTo>
                  <a:lnTo>
                    <a:pt x="380" y="108"/>
                  </a:lnTo>
                  <a:lnTo>
                    <a:pt x="380" y="108"/>
                  </a:lnTo>
                  <a:lnTo>
                    <a:pt x="418" y="98"/>
                  </a:lnTo>
                  <a:lnTo>
                    <a:pt x="454" y="88"/>
                  </a:lnTo>
                  <a:lnTo>
                    <a:pt x="490" y="82"/>
                  </a:lnTo>
                  <a:lnTo>
                    <a:pt x="524" y="80"/>
                  </a:lnTo>
                  <a:lnTo>
                    <a:pt x="560" y="78"/>
                  </a:lnTo>
                  <a:lnTo>
                    <a:pt x="594" y="78"/>
                  </a:lnTo>
                  <a:lnTo>
                    <a:pt x="628" y="82"/>
                  </a:lnTo>
                  <a:lnTo>
                    <a:pt x="660" y="86"/>
                  </a:lnTo>
                  <a:lnTo>
                    <a:pt x="67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Freeform 309"/>
            <p:cNvSpPr>
              <a:spLocks/>
            </p:cNvSpPr>
            <p:nvPr userDrawn="1"/>
          </p:nvSpPr>
          <p:spPr bwMode="auto">
            <a:xfrm>
              <a:off x="8279" y="5520"/>
              <a:ext cx="1160" cy="1232"/>
            </a:xfrm>
            <a:custGeom>
              <a:avLst/>
              <a:gdLst>
                <a:gd name="T0" fmla="*/ 940 w 1160"/>
                <a:gd name="T1" fmla="*/ 294 h 1232"/>
                <a:gd name="T2" fmla="*/ 768 w 1160"/>
                <a:gd name="T3" fmla="*/ 360 h 1232"/>
                <a:gd name="T4" fmla="*/ 662 w 1160"/>
                <a:gd name="T5" fmla="*/ 304 h 1232"/>
                <a:gd name="T6" fmla="*/ 616 w 1160"/>
                <a:gd name="T7" fmla="*/ 290 h 1232"/>
                <a:gd name="T8" fmla="*/ 532 w 1160"/>
                <a:gd name="T9" fmla="*/ 280 h 1232"/>
                <a:gd name="T10" fmla="*/ 456 w 1160"/>
                <a:gd name="T11" fmla="*/ 290 h 1232"/>
                <a:gd name="T12" fmla="*/ 408 w 1160"/>
                <a:gd name="T13" fmla="*/ 310 h 1232"/>
                <a:gd name="T14" fmla="*/ 362 w 1160"/>
                <a:gd name="T15" fmla="*/ 342 h 1232"/>
                <a:gd name="T16" fmla="*/ 324 w 1160"/>
                <a:gd name="T17" fmla="*/ 382 h 1232"/>
                <a:gd name="T18" fmla="*/ 304 w 1160"/>
                <a:gd name="T19" fmla="*/ 414 h 1232"/>
                <a:gd name="T20" fmla="*/ 280 w 1160"/>
                <a:gd name="T21" fmla="*/ 468 h 1232"/>
                <a:gd name="T22" fmla="*/ 270 w 1160"/>
                <a:gd name="T23" fmla="*/ 530 h 1232"/>
                <a:gd name="T24" fmla="*/ 270 w 1160"/>
                <a:gd name="T25" fmla="*/ 572 h 1232"/>
                <a:gd name="T26" fmla="*/ 280 w 1160"/>
                <a:gd name="T27" fmla="*/ 642 h 1232"/>
                <a:gd name="T28" fmla="*/ 302 w 1160"/>
                <a:gd name="T29" fmla="*/ 712 h 1232"/>
                <a:gd name="T30" fmla="*/ 326 w 1160"/>
                <a:gd name="T31" fmla="*/ 760 h 1232"/>
                <a:gd name="T32" fmla="*/ 392 w 1160"/>
                <a:gd name="T33" fmla="*/ 858 h 1232"/>
                <a:gd name="T34" fmla="*/ 476 w 1160"/>
                <a:gd name="T35" fmla="*/ 934 h 1232"/>
                <a:gd name="T36" fmla="*/ 540 w 1160"/>
                <a:gd name="T37" fmla="*/ 972 h 1232"/>
                <a:gd name="T38" fmla="*/ 640 w 1160"/>
                <a:gd name="T39" fmla="*/ 1002 h 1232"/>
                <a:gd name="T40" fmla="*/ 738 w 1160"/>
                <a:gd name="T41" fmla="*/ 994 h 1232"/>
                <a:gd name="T42" fmla="*/ 802 w 1160"/>
                <a:gd name="T43" fmla="*/ 968 h 1232"/>
                <a:gd name="T44" fmla="*/ 858 w 1160"/>
                <a:gd name="T45" fmla="*/ 930 h 1232"/>
                <a:gd name="T46" fmla="*/ 906 w 1160"/>
                <a:gd name="T47" fmla="*/ 880 h 1232"/>
                <a:gd name="T48" fmla="*/ 932 w 1160"/>
                <a:gd name="T49" fmla="*/ 840 h 1232"/>
                <a:gd name="T50" fmla="*/ 972 w 1160"/>
                <a:gd name="T51" fmla="*/ 756 h 1232"/>
                <a:gd name="T52" fmla="*/ 1000 w 1160"/>
                <a:gd name="T53" fmla="*/ 664 h 1232"/>
                <a:gd name="T54" fmla="*/ 1160 w 1160"/>
                <a:gd name="T55" fmla="*/ 622 h 1232"/>
                <a:gd name="T56" fmla="*/ 1144 w 1160"/>
                <a:gd name="T57" fmla="*/ 714 h 1232"/>
                <a:gd name="T58" fmla="*/ 1114 w 1160"/>
                <a:gd name="T59" fmla="*/ 832 h 1232"/>
                <a:gd name="T60" fmla="*/ 1076 w 1160"/>
                <a:gd name="T61" fmla="*/ 922 h 1232"/>
                <a:gd name="T62" fmla="*/ 1028 w 1160"/>
                <a:gd name="T63" fmla="*/ 996 h 1232"/>
                <a:gd name="T64" fmla="*/ 938 w 1160"/>
                <a:gd name="T65" fmla="*/ 1090 h 1232"/>
                <a:gd name="T66" fmla="*/ 826 w 1160"/>
                <a:gd name="T67" fmla="*/ 1166 h 1232"/>
                <a:gd name="T68" fmla="*/ 756 w 1160"/>
                <a:gd name="T69" fmla="*/ 1198 h 1232"/>
                <a:gd name="T70" fmla="*/ 652 w 1160"/>
                <a:gd name="T71" fmla="*/ 1226 h 1232"/>
                <a:gd name="T72" fmla="*/ 544 w 1160"/>
                <a:gd name="T73" fmla="*/ 1232 h 1232"/>
                <a:gd name="T74" fmla="*/ 474 w 1160"/>
                <a:gd name="T75" fmla="*/ 1224 h 1232"/>
                <a:gd name="T76" fmla="*/ 370 w 1160"/>
                <a:gd name="T77" fmla="*/ 1194 h 1232"/>
                <a:gd name="T78" fmla="*/ 272 w 1160"/>
                <a:gd name="T79" fmla="*/ 1144 h 1232"/>
                <a:gd name="T80" fmla="*/ 212 w 1160"/>
                <a:gd name="T81" fmla="*/ 1100 h 1232"/>
                <a:gd name="T82" fmla="*/ 134 w 1160"/>
                <a:gd name="T83" fmla="*/ 1020 h 1232"/>
                <a:gd name="T84" fmla="*/ 70 w 1160"/>
                <a:gd name="T85" fmla="*/ 924 h 1232"/>
                <a:gd name="T86" fmla="*/ 38 w 1160"/>
                <a:gd name="T87" fmla="*/ 856 h 1232"/>
                <a:gd name="T88" fmla="*/ 8 w 1160"/>
                <a:gd name="T89" fmla="*/ 748 h 1232"/>
                <a:gd name="T90" fmla="*/ 0 w 1160"/>
                <a:gd name="T91" fmla="*/ 640 h 1232"/>
                <a:gd name="T92" fmla="*/ 6 w 1160"/>
                <a:gd name="T93" fmla="*/ 568 h 1232"/>
                <a:gd name="T94" fmla="*/ 32 w 1160"/>
                <a:gd name="T95" fmla="*/ 466 h 1232"/>
                <a:gd name="T96" fmla="*/ 80 w 1160"/>
                <a:gd name="T97" fmla="*/ 370 h 1232"/>
                <a:gd name="T98" fmla="*/ 122 w 1160"/>
                <a:gd name="T99" fmla="*/ 312 h 1232"/>
                <a:gd name="T100" fmla="*/ 198 w 1160"/>
                <a:gd name="T101" fmla="*/ 238 h 1232"/>
                <a:gd name="T102" fmla="*/ 292 w 1160"/>
                <a:gd name="T103" fmla="*/ 176 h 1232"/>
                <a:gd name="T104" fmla="*/ 360 w 1160"/>
                <a:gd name="T105" fmla="*/ 144 h 1232"/>
                <a:gd name="T106" fmla="*/ 462 w 1160"/>
                <a:gd name="T107" fmla="*/ 114 h 1232"/>
                <a:gd name="T108" fmla="*/ 562 w 1160"/>
                <a:gd name="T109" fmla="*/ 106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60" h="1232">
                  <a:moveTo>
                    <a:pt x="562" y="52"/>
                  </a:moveTo>
                  <a:lnTo>
                    <a:pt x="660" y="0"/>
                  </a:lnTo>
                  <a:lnTo>
                    <a:pt x="940" y="294"/>
                  </a:lnTo>
                  <a:lnTo>
                    <a:pt x="830" y="400"/>
                  </a:lnTo>
                  <a:lnTo>
                    <a:pt x="830" y="400"/>
                  </a:lnTo>
                  <a:lnTo>
                    <a:pt x="768" y="360"/>
                  </a:lnTo>
                  <a:lnTo>
                    <a:pt x="712" y="328"/>
                  </a:lnTo>
                  <a:lnTo>
                    <a:pt x="686" y="316"/>
                  </a:lnTo>
                  <a:lnTo>
                    <a:pt x="662" y="304"/>
                  </a:lnTo>
                  <a:lnTo>
                    <a:pt x="638" y="296"/>
                  </a:lnTo>
                  <a:lnTo>
                    <a:pt x="616" y="290"/>
                  </a:lnTo>
                  <a:lnTo>
                    <a:pt x="616" y="290"/>
                  </a:lnTo>
                  <a:lnTo>
                    <a:pt x="588" y="284"/>
                  </a:lnTo>
                  <a:lnTo>
                    <a:pt x="560" y="280"/>
                  </a:lnTo>
                  <a:lnTo>
                    <a:pt x="532" y="280"/>
                  </a:lnTo>
                  <a:lnTo>
                    <a:pt x="506" y="280"/>
                  </a:lnTo>
                  <a:lnTo>
                    <a:pt x="480" y="284"/>
                  </a:lnTo>
                  <a:lnTo>
                    <a:pt x="456" y="290"/>
                  </a:lnTo>
                  <a:lnTo>
                    <a:pt x="432" y="300"/>
                  </a:lnTo>
                  <a:lnTo>
                    <a:pt x="408" y="310"/>
                  </a:lnTo>
                  <a:lnTo>
                    <a:pt x="408" y="310"/>
                  </a:lnTo>
                  <a:lnTo>
                    <a:pt x="392" y="320"/>
                  </a:lnTo>
                  <a:lnTo>
                    <a:pt x="376" y="330"/>
                  </a:lnTo>
                  <a:lnTo>
                    <a:pt x="362" y="342"/>
                  </a:lnTo>
                  <a:lnTo>
                    <a:pt x="348" y="354"/>
                  </a:lnTo>
                  <a:lnTo>
                    <a:pt x="336" y="368"/>
                  </a:lnTo>
                  <a:lnTo>
                    <a:pt x="324" y="382"/>
                  </a:lnTo>
                  <a:lnTo>
                    <a:pt x="314" y="398"/>
                  </a:lnTo>
                  <a:lnTo>
                    <a:pt x="304" y="414"/>
                  </a:lnTo>
                  <a:lnTo>
                    <a:pt x="304" y="414"/>
                  </a:lnTo>
                  <a:lnTo>
                    <a:pt x="294" y="432"/>
                  </a:lnTo>
                  <a:lnTo>
                    <a:pt x="286" y="450"/>
                  </a:lnTo>
                  <a:lnTo>
                    <a:pt x="280" y="468"/>
                  </a:lnTo>
                  <a:lnTo>
                    <a:pt x="276" y="488"/>
                  </a:lnTo>
                  <a:lnTo>
                    <a:pt x="272" y="508"/>
                  </a:lnTo>
                  <a:lnTo>
                    <a:pt x="270" y="530"/>
                  </a:lnTo>
                  <a:lnTo>
                    <a:pt x="268" y="550"/>
                  </a:lnTo>
                  <a:lnTo>
                    <a:pt x="270" y="572"/>
                  </a:lnTo>
                  <a:lnTo>
                    <a:pt x="270" y="572"/>
                  </a:lnTo>
                  <a:lnTo>
                    <a:pt x="270" y="596"/>
                  </a:lnTo>
                  <a:lnTo>
                    <a:pt x="274" y="618"/>
                  </a:lnTo>
                  <a:lnTo>
                    <a:pt x="280" y="642"/>
                  </a:lnTo>
                  <a:lnTo>
                    <a:pt x="286" y="664"/>
                  </a:lnTo>
                  <a:lnTo>
                    <a:pt x="294" y="688"/>
                  </a:lnTo>
                  <a:lnTo>
                    <a:pt x="302" y="712"/>
                  </a:lnTo>
                  <a:lnTo>
                    <a:pt x="312" y="736"/>
                  </a:lnTo>
                  <a:lnTo>
                    <a:pt x="326" y="760"/>
                  </a:lnTo>
                  <a:lnTo>
                    <a:pt x="326" y="760"/>
                  </a:lnTo>
                  <a:lnTo>
                    <a:pt x="346" y="796"/>
                  </a:lnTo>
                  <a:lnTo>
                    <a:pt x="368" y="828"/>
                  </a:lnTo>
                  <a:lnTo>
                    <a:pt x="392" y="858"/>
                  </a:lnTo>
                  <a:lnTo>
                    <a:pt x="418" y="886"/>
                  </a:lnTo>
                  <a:lnTo>
                    <a:pt x="446" y="912"/>
                  </a:lnTo>
                  <a:lnTo>
                    <a:pt x="476" y="934"/>
                  </a:lnTo>
                  <a:lnTo>
                    <a:pt x="506" y="954"/>
                  </a:lnTo>
                  <a:lnTo>
                    <a:pt x="540" y="972"/>
                  </a:lnTo>
                  <a:lnTo>
                    <a:pt x="540" y="972"/>
                  </a:lnTo>
                  <a:lnTo>
                    <a:pt x="572" y="986"/>
                  </a:lnTo>
                  <a:lnTo>
                    <a:pt x="606" y="996"/>
                  </a:lnTo>
                  <a:lnTo>
                    <a:pt x="640" y="1002"/>
                  </a:lnTo>
                  <a:lnTo>
                    <a:pt x="672" y="1004"/>
                  </a:lnTo>
                  <a:lnTo>
                    <a:pt x="704" y="1000"/>
                  </a:lnTo>
                  <a:lnTo>
                    <a:pt x="738" y="994"/>
                  </a:lnTo>
                  <a:lnTo>
                    <a:pt x="770" y="984"/>
                  </a:lnTo>
                  <a:lnTo>
                    <a:pt x="802" y="968"/>
                  </a:lnTo>
                  <a:lnTo>
                    <a:pt x="802" y="968"/>
                  </a:lnTo>
                  <a:lnTo>
                    <a:pt x="822" y="956"/>
                  </a:lnTo>
                  <a:lnTo>
                    <a:pt x="840" y="944"/>
                  </a:lnTo>
                  <a:lnTo>
                    <a:pt x="858" y="930"/>
                  </a:lnTo>
                  <a:lnTo>
                    <a:pt x="874" y="914"/>
                  </a:lnTo>
                  <a:lnTo>
                    <a:pt x="890" y="898"/>
                  </a:lnTo>
                  <a:lnTo>
                    <a:pt x="906" y="880"/>
                  </a:lnTo>
                  <a:lnTo>
                    <a:pt x="920" y="860"/>
                  </a:lnTo>
                  <a:lnTo>
                    <a:pt x="932" y="840"/>
                  </a:lnTo>
                  <a:lnTo>
                    <a:pt x="932" y="840"/>
                  </a:lnTo>
                  <a:lnTo>
                    <a:pt x="946" y="812"/>
                  </a:lnTo>
                  <a:lnTo>
                    <a:pt x="960" y="784"/>
                  </a:lnTo>
                  <a:lnTo>
                    <a:pt x="972" y="756"/>
                  </a:lnTo>
                  <a:lnTo>
                    <a:pt x="984" y="726"/>
                  </a:lnTo>
                  <a:lnTo>
                    <a:pt x="992" y="696"/>
                  </a:lnTo>
                  <a:lnTo>
                    <a:pt x="1000" y="664"/>
                  </a:lnTo>
                  <a:lnTo>
                    <a:pt x="1006" y="634"/>
                  </a:lnTo>
                  <a:lnTo>
                    <a:pt x="1010" y="600"/>
                  </a:lnTo>
                  <a:lnTo>
                    <a:pt x="1160" y="622"/>
                  </a:lnTo>
                  <a:lnTo>
                    <a:pt x="1160" y="622"/>
                  </a:lnTo>
                  <a:lnTo>
                    <a:pt x="1152" y="670"/>
                  </a:lnTo>
                  <a:lnTo>
                    <a:pt x="1144" y="714"/>
                  </a:lnTo>
                  <a:lnTo>
                    <a:pt x="1136" y="756"/>
                  </a:lnTo>
                  <a:lnTo>
                    <a:pt x="1124" y="796"/>
                  </a:lnTo>
                  <a:lnTo>
                    <a:pt x="1114" y="832"/>
                  </a:lnTo>
                  <a:lnTo>
                    <a:pt x="1102" y="864"/>
                  </a:lnTo>
                  <a:lnTo>
                    <a:pt x="1090" y="894"/>
                  </a:lnTo>
                  <a:lnTo>
                    <a:pt x="1076" y="922"/>
                  </a:lnTo>
                  <a:lnTo>
                    <a:pt x="1076" y="922"/>
                  </a:lnTo>
                  <a:lnTo>
                    <a:pt x="1052" y="960"/>
                  </a:lnTo>
                  <a:lnTo>
                    <a:pt x="1028" y="996"/>
                  </a:lnTo>
                  <a:lnTo>
                    <a:pt x="1000" y="1030"/>
                  </a:lnTo>
                  <a:lnTo>
                    <a:pt x="970" y="1060"/>
                  </a:lnTo>
                  <a:lnTo>
                    <a:pt x="938" y="1090"/>
                  </a:lnTo>
                  <a:lnTo>
                    <a:pt x="902" y="1118"/>
                  </a:lnTo>
                  <a:lnTo>
                    <a:pt x="864" y="1142"/>
                  </a:lnTo>
                  <a:lnTo>
                    <a:pt x="826" y="1166"/>
                  </a:lnTo>
                  <a:lnTo>
                    <a:pt x="826" y="1166"/>
                  </a:lnTo>
                  <a:lnTo>
                    <a:pt x="792" y="1182"/>
                  </a:lnTo>
                  <a:lnTo>
                    <a:pt x="756" y="1198"/>
                  </a:lnTo>
                  <a:lnTo>
                    <a:pt x="722" y="1210"/>
                  </a:lnTo>
                  <a:lnTo>
                    <a:pt x="688" y="1218"/>
                  </a:lnTo>
                  <a:lnTo>
                    <a:pt x="652" y="1226"/>
                  </a:lnTo>
                  <a:lnTo>
                    <a:pt x="616" y="1230"/>
                  </a:lnTo>
                  <a:lnTo>
                    <a:pt x="580" y="1232"/>
                  </a:lnTo>
                  <a:lnTo>
                    <a:pt x="544" y="1232"/>
                  </a:lnTo>
                  <a:lnTo>
                    <a:pt x="544" y="1232"/>
                  </a:lnTo>
                  <a:lnTo>
                    <a:pt x="510" y="1230"/>
                  </a:lnTo>
                  <a:lnTo>
                    <a:pt x="474" y="1224"/>
                  </a:lnTo>
                  <a:lnTo>
                    <a:pt x="438" y="1216"/>
                  </a:lnTo>
                  <a:lnTo>
                    <a:pt x="404" y="1208"/>
                  </a:lnTo>
                  <a:lnTo>
                    <a:pt x="370" y="1194"/>
                  </a:lnTo>
                  <a:lnTo>
                    <a:pt x="338" y="1180"/>
                  </a:lnTo>
                  <a:lnTo>
                    <a:pt x="304" y="1164"/>
                  </a:lnTo>
                  <a:lnTo>
                    <a:pt x="272" y="1144"/>
                  </a:lnTo>
                  <a:lnTo>
                    <a:pt x="272" y="1144"/>
                  </a:lnTo>
                  <a:lnTo>
                    <a:pt x="242" y="1122"/>
                  </a:lnTo>
                  <a:lnTo>
                    <a:pt x="212" y="1100"/>
                  </a:lnTo>
                  <a:lnTo>
                    <a:pt x="184" y="1076"/>
                  </a:lnTo>
                  <a:lnTo>
                    <a:pt x="158" y="1048"/>
                  </a:lnTo>
                  <a:lnTo>
                    <a:pt x="134" y="1020"/>
                  </a:lnTo>
                  <a:lnTo>
                    <a:pt x="110" y="990"/>
                  </a:lnTo>
                  <a:lnTo>
                    <a:pt x="90" y="958"/>
                  </a:lnTo>
                  <a:lnTo>
                    <a:pt x="70" y="924"/>
                  </a:lnTo>
                  <a:lnTo>
                    <a:pt x="70" y="924"/>
                  </a:lnTo>
                  <a:lnTo>
                    <a:pt x="54" y="890"/>
                  </a:lnTo>
                  <a:lnTo>
                    <a:pt x="38" y="856"/>
                  </a:lnTo>
                  <a:lnTo>
                    <a:pt x="26" y="820"/>
                  </a:lnTo>
                  <a:lnTo>
                    <a:pt x="16" y="784"/>
                  </a:lnTo>
                  <a:lnTo>
                    <a:pt x="8" y="748"/>
                  </a:lnTo>
                  <a:lnTo>
                    <a:pt x="4" y="712"/>
                  </a:lnTo>
                  <a:lnTo>
                    <a:pt x="0" y="676"/>
                  </a:lnTo>
                  <a:lnTo>
                    <a:pt x="0" y="640"/>
                  </a:lnTo>
                  <a:lnTo>
                    <a:pt x="0" y="640"/>
                  </a:lnTo>
                  <a:lnTo>
                    <a:pt x="2" y="604"/>
                  </a:lnTo>
                  <a:lnTo>
                    <a:pt x="6" y="568"/>
                  </a:lnTo>
                  <a:lnTo>
                    <a:pt x="14" y="534"/>
                  </a:lnTo>
                  <a:lnTo>
                    <a:pt x="22" y="500"/>
                  </a:lnTo>
                  <a:lnTo>
                    <a:pt x="32" y="466"/>
                  </a:lnTo>
                  <a:lnTo>
                    <a:pt x="46" y="434"/>
                  </a:lnTo>
                  <a:lnTo>
                    <a:pt x="62" y="402"/>
                  </a:lnTo>
                  <a:lnTo>
                    <a:pt x="80" y="370"/>
                  </a:lnTo>
                  <a:lnTo>
                    <a:pt x="80" y="370"/>
                  </a:lnTo>
                  <a:lnTo>
                    <a:pt x="100" y="342"/>
                  </a:lnTo>
                  <a:lnTo>
                    <a:pt x="122" y="312"/>
                  </a:lnTo>
                  <a:lnTo>
                    <a:pt x="146" y="286"/>
                  </a:lnTo>
                  <a:lnTo>
                    <a:pt x="170" y="262"/>
                  </a:lnTo>
                  <a:lnTo>
                    <a:pt x="198" y="238"/>
                  </a:lnTo>
                  <a:lnTo>
                    <a:pt x="228" y="216"/>
                  </a:lnTo>
                  <a:lnTo>
                    <a:pt x="258" y="196"/>
                  </a:lnTo>
                  <a:lnTo>
                    <a:pt x="292" y="176"/>
                  </a:lnTo>
                  <a:lnTo>
                    <a:pt x="292" y="176"/>
                  </a:lnTo>
                  <a:lnTo>
                    <a:pt x="326" y="160"/>
                  </a:lnTo>
                  <a:lnTo>
                    <a:pt x="360" y="144"/>
                  </a:lnTo>
                  <a:lnTo>
                    <a:pt x="394" y="132"/>
                  </a:lnTo>
                  <a:lnTo>
                    <a:pt x="428" y="122"/>
                  </a:lnTo>
                  <a:lnTo>
                    <a:pt x="462" y="114"/>
                  </a:lnTo>
                  <a:lnTo>
                    <a:pt x="494" y="108"/>
                  </a:lnTo>
                  <a:lnTo>
                    <a:pt x="528" y="106"/>
                  </a:lnTo>
                  <a:lnTo>
                    <a:pt x="562" y="106"/>
                  </a:lnTo>
                  <a:lnTo>
                    <a:pt x="562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Freeform 310"/>
            <p:cNvSpPr>
              <a:spLocks/>
            </p:cNvSpPr>
            <p:nvPr userDrawn="1"/>
          </p:nvSpPr>
          <p:spPr bwMode="auto">
            <a:xfrm>
              <a:off x="9079" y="4684"/>
              <a:ext cx="1616" cy="1602"/>
            </a:xfrm>
            <a:custGeom>
              <a:avLst/>
              <a:gdLst>
                <a:gd name="T0" fmla="*/ 408 w 1616"/>
                <a:gd name="T1" fmla="*/ 426 h 1602"/>
                <a:gd name="T2" fmla="*/ 466 w 1616"/>
                <a:gd name="T3" fmla="*/ 572 h 1602"/>
                <a:gd name="T4" fmla="*/ 448 w 1616"/>
                <a:gd name="T5" fmla="*/ 588 h 1602"/>
                <a:gd name="T6" fmla="*/ 428 w 1616"/>
                <a:gd name="T7" fmla="*/ 614 h 1602"/>
                <a:gd name="T8" fmla="*/ 424 w 1616"/>
                <a:gd name="T9" fmla="*/ 626 h 1602"/>
                <a:gd name="T10" fmla="*/ 426 w 1616"/>
                <a:gd name="T11" fmla="*/ 640 h 1602"/>
                <a:gd name="T12" fmla="*/ 446 w 1616"/>
                <a:gd name="T13" fmla="*/ 676 h 1602"/>
                <a:gd name="T14" fmla="*/ 696 w 1616"/>
                <a:gd name="T15" fmla="*/ 978 h 1602"/>
                <a:gd name="T16" fmla="*/ 766 w 1616"/>
                <a:gd name="T17" fmla="*/ 440 h 1602"/>
                <a:gd name="T18" fmla="*/ 728 w 1616"/>
                <a:gd name="T19" fmla="*/ 402 h 1602"/>
                <a:gd name="T20" fmla="*/ 708 w 1616"/>
                <a:gd name="T21" fmla="*/ 390 h 1602"/>
                <a:gd name="T22" fmla="*/ 702 w 1616"/>
                <a:gd name="T23" fmla="*/ 390 h 1602"/>
                <a:gd name="T24" fmla="*/ 676 w 1616"/>
                <a:gd name="T25" fmla="*/ 400 h 1602"/>
                <a:gd name="T26" fmla="*/ 638 w 1616"/>
                <a:gd name="T27" fmla="*/ 428 h 1602"/>
                <a:gd name="T28" fmla="*/ 512 w 1616"/>
                <a:gd name="T29" fmla="*/ 340 h 1602"/>
                <a:gd name="T30" fmla="*/ 1016 w 1616"/>
                <a:gd name="T31" fmla="*/ 114 h 1602"/>
                <a:gd name="T32" fmla="*/ 982 w 1616"/>
                <a:gd name="T33" fmla="*/ 142 h 1602"/>
                <a:gd name="T34" fmla="*/ 950 w 1616"/>
                <a:gd name="T35" fmla="*/ 176 h 1602"/>
                <a:gd name="T36" fmla="*/ 938 w 1616"/>
                <a:gd name="T37" fmla="*/ 196 h 1602"/>
                <a:gd name="T38" fmla="*/ 938 w 1616"/>
                <a:gd name="T39" fmla="*/ 202 h 1602"/>
                <a:gd name="T40" fmla="*/ 948 w 1616"/>
                <a:gd name="T41" fmla="*/ 230 h 1602"/>
                <a:gd name="T42" fmla="*/ 978 w 1616"/>
                <a:gd name="T43" fmla="*/ 274 h 1602"/>
                <a:gd name="T44" fmla="*/ 1356 w 1616"/>
                <a:gd name="T45" fmla="*/ 728 h 1602"/>
                <a:gd name="T46" fmla="*/ 1394 w 1616"/>
                <a:gd name="T47" fmla="*/ 768 h 1602"/>
                <a:gd name="T48" fmla="*/ 1416 w 1616"/>
                <a:gd name="T49" fmla="*/ 782 h 1602"/>
                <a:gd name="T50" fmla="*/ 1422 w 1616"/>
                <a:gd name="T51" fmla="*/ 782 h 1602"/>
                <a:gd name="T52" fmla="*/ 1436 w 1616"/>
                <a:gd name="T53" fmla="*/ 780 h 1602"/>
                <a:gd name="T54" fmla="*/ 1472 w 1616"/>
                <a:gd name="T55" fmla="*/ 760 h 1602"/>
                <a:gd name="T56" fmla="*/ 1522 w 1616"/>
                <a:gd name="T57" fmla="*/ 722 h 1602"/>
                <a:gd name="T58" fmla="*/ 1208 w 1616"/>
                <a:gd name="T59" fmla="*/ 1176 h 1602"/>
                <a:gd name="T60" fmla="*/ 1138 w 1616"/>
                <a:gd name="T61" fmla="*/ 1040 h 1602"/>
                <a:gd name="T62" fmla="*/ 1160 w 1616"/>
                <a:gd name="T63" fmla="*/ 1020 h 1602"/>
                <a:gd name="T64" fmla="*/ 1186 w 1616"/>
                <a:gd name="T65" fmla="*/ 986 h 1602"/>
                <a:gd name="T66" fmla="*/ 1190 w 1616"/>
                <a:gd name="T67" fmla="*/ 974 h 1602"/>
                <a:gd name="T68" fmla="*/ 1188 w 1616"/>
                <a:gd name="T69" fmla="*/ 960 h 1602"/>
                <a:gd name="T70" fmla="*/ 1168 w 1616"/>
                <a:gd name="T71" fmla="*/ 924 h 1602"/>
                <a:gd name="T72" fmla="*/ 914 w 1616"/>
                <a:gd name="T73" fmla="*/ 618 h 1602"/>
                <a:gd name="T74" fmla="*/ 842 w 1616"/>
                <a:gd name="T75" fmla="*/ 1154 h 1602"/>
                <a:gd name="T76" fmla="*/ 884 w 1616"/>
                <a:gd name="T77" fmla="*/ 1198 h 1602"/>
                <a:gd name="T78" fmla="*/ 892 w 1616"/>
                <a:gd name="T79" fmla="*/ 1204 h 1602"/>
                <a:gd name="T80" fmla="*/ 906 w 1616"/>
                <a:gd name="T81" fmla="*/ 1210 h 1602"/>
                <a:gd name="T82" fmla="*/ 924 w 1616"/>
                <a:gd name="T83" fmla="*/ 1208 h 1602"/>
                <a:gd name="T84" fmla="*/ 934 w 1616"/>
                <a:gd name="T85" fmla="*/ 1204 h 1602"/>
                <a:gd name="T86" fmla="*/ 980 w 1616"/>
                <a:gd name="T87" fmla="*/ 1170 h 1602"/>
                <a:gd name="T88" fmla="*/ 1104 w 1616"/>
                <a:gd name="T89" fmla="*/ 1262 h 1602"/>
                <a:gd name="T90" fmla="*/ 600 w 1616"/>
                <a:gd name="T91" fmla="*/ 1488 h 1602"/>
                <a:gd name="T92" fmla="*/ 628 w 1616"/>
                <a:gd name="T93" fmla="*/ 1464 h 1602"/>
                <a:gd name="T94" fmla="*/ 664 w 1616"/>
                <a:gd name="T95" fmla="*/ 1428 h 1602"/>
                <a:gd name="T96" fmla="*/ 676 w 1616"/>
                <a:gd name="T97" fmla="*/ 1406 h 1602"/>
                <a:gd name="T98" fmla="*/ 678 w 1616"/>
                <a:gd name="T99" fmla="*/ 1400 h 1602"/>
                <a:gd name="T100" fmla="*/ 668 w 1616"/>
                <a:gd name="T101" fmla="*/ 1372 h 1602"/>
                <a:gd name="T102" fmla="*/ 642 w 1616"/>
                <a:gd name="T103" fmla="*/ 1334 h 1602"/>
                <a:gd name="T104" fmla="*/ 262 w 1616"/>
                <a:gd name="T105" fmla="*/ 878 h 1602"/>
                <a:gd name="T106" fmla="*/ 224 w 1616"/>
                <a:gd name="T107" fmla="*/ 836 h 1602"/>
                <a:gd name="T108" fmla="*/ 196 w 1616"/>
                <a:gd name="T109" fmla="*/ 820 h 1602"/>
                <a:gd name="T110" fmla="*/ 182 w 1616"/>
                <a:gd name="T111" fmla="*/ 820 h 1602"/>
                <a:gd name="T112" fmla="*/ 152 w 1616"/>
                <a:gd name="T113" fmla="*/ 836 h 1602"/>
                <a:gd name="T114" fmla="*/ 94 w 1616"/>
                <a:gd name="T115" fmla="*/ 880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16" h="1602">
                  <a:moveTo>
                    <a:pt x="0" y="766"/>
                  </a:moveTo>
                  <a:lnTo>
                    <a:pt x="408" y="426"/>
                  </a:lnTo>
                  <a:lnTo>
                    <a:pt x="504" y="540"/>
                  </a:lnTo>
                  <a:lnTo>
                    <a:pt x="466" y="572"/>
                  </a:lnTo>
                  <a:lnTo>
                    <a:pt x="466" y="572"/>
                  </a:lnTo>
                  <a:lnTo>
                    <a:pt x="448" y="588"/>
                  </a:lnTo>
                  <a:lnTo>
                    <a:pt x="436" y="602"/>
                  </a:lnTo>
                  <a:lnTo>
                    <a:pt x="428" y="614"/>
                  </a:lnTo>
                  <a:lnTo>
                    <a:pt x="424" y="626"/>
                  </a:lnTo>
                  <a:lnTo>
                    <a:pt x="424" y="626"/>
                  </a:lnTo>
                  <a:lnTo>
                    <a:pt x="426" y="632"/>
                  </a:lnTo>
                  <a:lnTo>
                    <a:pt x="426" y="640"/>
                  </a:lnTo>
                  <a:lnTo>
                    <a:pt x="434" y="656"/>
                  </a:lnTo>
                  <a:lnTo>
                    <a:pt x="446" y="676"/>
                  </a:lnTo>
                  <a:lnTo>
                    <a:pt x="466" y="700"/>
                  </a:lnTo>
                  <a:lnTo>
                    <a:pt x="696" y="978"/>
                  </a:lnTo>
                  <a:lnTo>
                    <a:pt x="766" y="440"/>
                  </a:lnTo>
                  <a:lnTo>
                    <a:pt x="766" y="440"/>
                  </a:lnTo>
                  <a:lnTo>
                    <a:pt x="746" y="416"/>
                  </a:lnTo>
                  <a:lnTo>
                    <a:pt x="728" y="402"/>
                  </a:lnTo>
                  <a:lnTo>
                    <a:pt x="714" y="392"/>
                  </a:lnTo>
                  <a:lnTo>
                    <a:pt x="708" y="390"/>
                  </a:lnTo>
                  <a:lnTo>
                    <a:pt x="702" y="390"/>
                  </a:lnTo>
                  <a:lnTo>
                    <a:pt x="702" y="390"/>
                  </a:lnTo>
                  <a:lnTo>
                    <a:pt x="690" y="394"/>
                  </a:lnTo>
                  <a:lnTo>
                    <a:pt x="676" y="400"/>
                  </a:lnTo>
                  <a:lnTo>
                    <a:pt x="658" y="412"/>
                  </a:lnTo>
                  <a:lnTo>
                    <a:pt x="638" y="428"/>
                  </a:lnTo>
                  <a:lnTo>
                    <a:pt x="608" y="454"/>
                  </a:lnTo>
                  <a:lnTo>
                    <a:pt x="512" y="340"/>
                  </a:lnTo>
                  <a:lnTo>
                    <a:pt x="922" y="0"/>
                  </a:lnTo>
                  <a:lnTo>
                    <a:pt x="1016" y="114"/>
                  </a:lnTo>
                  <a:lnTo>
                    <a:pt x="982" y="142"/>
                  </a:lnTo>
                  <a:lnTo>
                    <a:pt x="982" y="142"/>
                  </a:lnTo>
                  <a:lnTo>
                    <a:pt x="964" y="160"/>
                  </a:lnTo>
                  <a:lnTo>
                    <a:pt x="950" y="176"/>
                  </a:lnTo>
                  <a:lnTo>
                    <a:pt x="940" y="190"/>
                  </a:lnTo>
                  <a:lnTo>
                    <a:pt x="938" y="196"/>
                  </a:lnTo>
                  <a:lnTo>
                    <a:pt x="938" y="202"/>
                  </a:lnTo>
                  <a:lnTo>
                    <a:pt x="938" y="202"/>
                  </a:lnTo>
                  <a:lnTo>
                    <a:pt x="940" y="214"/>
                  </a:lnTo>
                  <a:lnTo>
                    <a:pt x="948" y="230"/>
                  </a:lnTo>
                  <a:lnTo>
                    <a:pt x="960" y="250"/>
                  </a:lnTo>
                  <a:lnTo>
                    <a:pt x="978" y="274"/>
                  </a:lnTo>
                  <a:lnTo>
                    <a:pt x="1356" y="728"/>
                  </a:lnTo>
                  <a:lnTo>
                    <a:pt x="1356" y="728"/>
                  </a:lnTo>
                  <a:lnTo>
                    <a:pt x="1376" y="752"/>
                  </a:lnTo>
                  <a:lnTo>
                    <a:pt x="1394" y="768"/>
                  </a:lnTo>
                  <a:lnTo>
                    <a:pt x="1410" y="778"/>
                  </a:lnTo>
                  <a:lnTo>
                    <a:pt x="1416" y="782"/>
                  </a:lnTo>
                  <a:lnTo>
                    <a:pt x="1422" y="782"/>
                  </a:lnTo>
                  <a:lnTo>
                    <a:pt x="1422" y="782"/>
                  </a:lnTo>
                  <a:lnTo>
                    <a:pt x="1428" y="782"/>
                  </a:lnTo>
                  <a:lnTo>
                    <a:pt x="1436" y="780"/>
                  </a:lnTo>
                  <a:lnTo>
                    <a:pt x="1452" y="774"/>
                  </a:lnTo>
                  <a:lnTo>
                    <a:pt x="1472" y="760"/>
                  </a:lnTo>
                  <a:lnTo>
                    <a:pt x="1498" y="740"/>
                  </a:lnTo>
                  <a:lnTo>
                    <a:pt x="1522" y="722"/>
                  </a:lnTo>
                  <a:lnTo>
                    <a:pt x="1616" y="836"/>
                  </a:lnTo>
                  <a:lnTo>
                    <a:pt x="1208" y="1176"/>
                  </a:lnTo>
                  <a:lnTo>
                    <a:pt x="1112" y="1062"/>
                  </a:lnTo>
                  <a:lnTo>
                    <a:pt x="1138" y="1040"/>
                  </a:lnTo>
                  <a:lnTo>
                    <a:pt x="1138" y="1040"/>
                  </a:lnTo>
                  <a:lnTo>
                    <a:pt x="1160" y="1020"/>
                  </a:lnTo>
                  <a:lnTo>
                    <a:pt x="1176" y="1002"/>
                  </a:lnTo>
                  <a:lnTo>
                    <a:pt x="1186" y="986"/>
                  </a:lnTo>
                  <a:lnTo>
                    <a:pt x="1188" y="980"/>
                  </a:lnTo>
                  <a:lnTo>
                    <a:pt x="1190" y="974"/>
                  </a:lnTo>
                  <a:lnTo>
                    <a:pt x="1190" y="974"/>
                  </a:lnTo>
                  <a:lnTo>
                    <a:pt x="1188" y="960"/>
                  </a:lnTo>
                  <a:lnTo>
                    <a:pt x="1180" y="944"/>
                  </a:lnTo>
                  <a:lnTo>
                    <a:pt x="1168" y="924"/>
                  </a:lnTo>
                  <a:lnTo>
                    <a:pt x="1150" y="900"/>
                  </a:lnTo>
                  <a:lnTo>
                    <a:pt x="914" y="618"/>
                  </a:lnTo>
                  <a:lnTo>
                    <a:pt x="842" y="1154"/>
                  </a:lnTo>
                  <a:lnTo>
                    <a:pt x="842" y="1154"/>
                  </a:lnTo>
                  <a:lnTo>
                    <a:pt x="874" y="1188"/>
                  </a:lnTo>
                  <a:lnTo>
                    <a:pt x="884" y="1198"/>
                  </a:lnTo>
                  <a:lnTo>
                    <a:pt x="892" y="1204"/>
                  </a:lnTo>
                  <a:lnTo>
                    <a:pt x="892" y="1204"/>
                  </a:lnTo>
                  <a:lnTo>
                    <a:pt x="900" y="1208"/>
                  </a:lnTo>
                  <a:lnTo>
                    <a:pt x="906" y="1210"/>
                  </a:lnTo>
                  <a:lnTo>
                    <a:pt x="914" y="1210"/>
                  </a:lnTo>
                  <a:lnTo>
                    <a:pt x="924" y="1208"/>
                  </a:lnTo>
                  <a:lnTo>
                    <a:pt x="924" y="1208"/>
                  </a:lnTo>
                  <a:lnTo>
                    <a:pt x="934" y="1204"/>
                  </a:lnTo>
                  <a:lnTo>
                    <a:pt x="946" y="1198"/>
                  </a:lnTo>
                  <a:lnTo>
                    <a:pt x="980" y="1170"/>
                  </a:lnTo>
                  <a:lnTo>
                    <a:pt x="1008" y="1148"/>
                  </a:lnTo>
                  <a:lnTo>
                    <a:pt x="1104" y="1262"/>
                  </a:lnTo>
                  <a:lnTo>
                    <a:pt x="694" y="1602"/>
                  </a:lnTo>
                  <a:lnTo>
                    <a:pt x="600" y="1488"/>
                  </a:lnTo>
                  <a:lnTo>
                    <a:pt x="628" y="1464"/>
                  </a:lnTo>
                  <a:lnTo>
                    <a:pt x="628" y="1464"/>
                  </a:lnTo>
                  <a:lnTo>
                    <a:pt x="650" y="1444"/>
                  </a:lnTo>
                  <a:lnTo>
                    <a:pt x="664" y="1428"/>
                  </a:lnTo>
                  <a:lnTo>
                    <a:pt x="674" y="1412"/>
                  </a:lnTo>
                  <a:lnTo>
                    <a:pt x="676" y="1406"/>
                  </a:lnTo>
                  <a:lnTo>
                    <a:pt x="678" y="1400"/>
                  </a:lnTo>
                  <a:lnTo>
                    <a:pt x="678" y="1400"/>
                  </a:lnTo>
                  <a:lnTo>
                    <a:pt x="676" y="1386"/>
                  </a:lnTo>
                  <a:lnTo>
                    <a:pt x="668" y="1372"/>
                  </a:lnTo>
                  <a:lnTo>
                    <a:pt x="658" y="1354"/>
                  </a:lnTo>
                  <a:lnTo>
                    <a:pt x="642" y="1334"/>
                  </a:lnTo>
                  <a:lnTo>
                    <a:pt x="262" y="878"/>
                  </a:lnTo>
                  <a:lnTo>
                    <a:pt x="262" y="878"/>
                  </a:lnTo>
                  <a:lnTo>
                    <a:pt x="242" y="854"/>
                  </a:lnTo>
                  <a:lnTo>
                    <a:pt x="224" y="836"/>
                  </a:lnTo>
                  <a:lnTo>
                    <a:pt x="208" y="824"/>
                  </a:lnTo>
                  <a:lnTo>
                    <a:pt x="196" y="820"/>
                  </a:lnTo>
                  <a:lnTo>
                    <a:pt x="196" y="820"/>
                  </a:lnTo>
                  <a:lnTo>
                    <a:pt x="182" y="820"/>
                  </a:lnTo>
                  <a:lnTo>
                    <a:pt x="168" y="826"/>
                  </a:lnTo>
                  <a:lnTo>
                    <a:pt x="152" y="836"/>
                  </a:lnTo>
                  <a:lnTo>
                    <a:pt x="132" y="850"/>
                  </a:lnTo>
                  <a:lnTo>
                    <a:pt x="94" y="880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311"/>
            <p:cNvSpPr>
              <a:spLocks/>
            </p:cNvSpPr>
            <p:nvPr userDrawn="1"/>
          </p:nvSpPr>
          <p:spPr bwMode="auto">
            <a:xfrm>
              <a:off x="10021" y="3708"/>
              <a:ext cx="1592" cy="1612"/>
            </a:xfrm>
            <a:custGeom>
              <a:avLst/>
              <a:gdLst>
                <a:gd name="T0" fmla="*/ 320 w 1592"/>
                <a:gd name="T1" fmla="*/ 532 h 1612"/>
                <a:gd name="T2" fmla="*/ 410 w 1592"/>
                <a:gd name="T3" fmla="*/ 660 h 1612"/>
                <a:gd name="T4" fmla="*/ 398 w 1592"/>
                <a:gd name="T5" fmla="*/ 680 h 1612"/>
                <a:gd name="T6" fmla="*/ 384 w 1592"/>
                <a:gd name="T7" fmla="*/ 712 h 1612"/>
                <a:gd name="T8" fmla="*/ 382 w 1592"/>
                <a:gd name="T9" fmla="*/ 724 h 1612"/>
                <a:gd name="T10" fmla="*/ 388 w 1592"/>
                <a:gd name="T11" fmla="*/ 736 h 1612"/>
                <a:gd name="T12" fmla="*/ 416 w 1592"/>
                <a:gd name="T13" fmla="*/ 766 h 1612"/>
                <a:gd name="T14" fmla="*/ 728 w 1592"/>
                <a:gd name="T15" fmla="*/ 1004 h 1612"/>
                <a:gd name="T16" fmla="*/ 672 w 1592"/>
                <a:gd name="T17" fmla="*/ 464 h 1612"/>
                <a:gd name="T18" fmla="*/ 626 w 1592"/>
                <a:gd name="T19" fmla="*/ 434 h 1612"/>
                <a:gd name="T20" fmla="*/ 604 w 1592"/>
                <a:gd name="T21" fmla="*/ 430 h 1612"/>
                <a:gd name="T22" fmla="*/ 598 w 1592"/>
                <a:gd name="T23" fmla="*/ 430 h 1612"/>
                <a:gd name="T24" fmla="*/ 576 w 1592"/>
                <a:gd name="T25" fmla="*/ 446 h 1612"/>
                <a:gd name="T26" fmla="*/ 546 w 1592"/>
                <a:gd name="T27" fmla="*/ 482 h 1612"/>
                <a:gd name="T28" fmla="*/ 402 w 1592"/>
                <a:gd name="T29" fmla="*/ 424 h 1612"/>
                <a:gd name="T30" fmla="*/ 842 w 1592"/>
                <a:gd name="T31" fmla="*/ 90 h 1612"/>
                <a:gd name="T32" fmla="*/ 814 w 1592"/>
                <a:gd name="T33" fmla="*/ 126 h 1612"/>
                <a:gd name="T34" fmla="*/ 790 w 1592"/>
                <a:gd name="T35" fmla="*/ 166 h 1612"/>
                <a:gd name="T36" fmla="*/ 784 w 1592"/>
                <a:gd name="T37" fmla="*/ 188 h 1612"/>
                <a:gd name="T38" fmla="*/ 784 w 1592"/>
                <a:gd name="T39" fmla="*/ 192 h 1612"/>
                <a:gd name="T40" fmla="*/ 800 w 1592"/>
                <a:gd name="T41" fmla="*/ 218 h 1612"/>
                <a:gd name="T42" fmla="*/ 840 w 1592"/>
                <a:gd name="T43" fmla="*/ 254 h 1612"/>
                <a:gd name="T44" fmla="*/ 1312 w 1592"/>
                <a:gd name="T45" fmla="*/ 610 h 1612"/>
                <a:gd name="T46" fmla="*/ 1358 w 1592"/>
                <a:gd name="T47" fmla="*/ 640 h 1612"/>
                <a:gd name="T48" fmla="*/ 1384 w 1592"/>
                <a:gd name="T49" fmla="*/ 648 h 1612"/>
                <a:gd name="T50" fmla="*/ 1390 w 1592"/>
                <a:gd name="T51" fmla="*/ 648 h 1612"/>
                <a:gd name="T52" fmla="*/ 1402 w 1592"/>
                <a:gd name="T53" fmla="*/ 644 h 1612"/>
                <a:gd name="T54" fmla="*/ 1434 w 1592"/>
                <a:gd name="T55" fmla="*/ 614 h 1612"/>
                <a:gd name="T56" fmla="*/ 1472 w 1592"/>
                <a:gd name="T57" fmla="*/ 566 h 1612"/>
                <a:gd name="T58" fmla="*/ 1270 w 1592"/>
                <a:gd name="T59" fmla="*/ 1080 h 1612"/>
                <a:gd name="T60" fmla="*/ 1172 w 1592"/>
                <a:gd name="T61" fmla="*/ 962 h 1612"/>
                <a:gd name="T62" fmla="*/ 1188 w 1592"/>
                <a:gd name="T63" fmla="*/ 938 h 1612"/>
                <a:gd name="T64" fmla="*/ 1206 w 1592"/>
                <a:gd name="T65" fmla="*/ 900 h 1612"/>
                <a:gd name="T66" fmla="*/ 1206 w 1592"/>
                <a:gd name="T67" fmla="*/ 888 h 1612"/>
                <a:gd name="T68" fmla="*/ 1202 w 1592"/>
                <a:gd name="T69" fmla="*/ 874 h 1612"/>
                <a:gd name="T70" fmla="*/ 1174 w 1592"/>
                <a:gd name="T71" fmla="*/ 844 h 1612"/>
                <a:gd name="T72" fmla="*/ 858 w 1592"/>
                <a:gd name="T73" fmla="*/ 604 h 1612"/>
                <a:gd name="T74" fmla="*/ 910 w 1592"/>
                <a:gd name="T75" fmla="*/ 1142 h 1612"/>
                <a:gd name="T76" fmla="*/ 960 w 1592"/>
                <a:gd name="T77" fmla="*/ 1176 h 1612"/>
                <a:gd name="T78" fmla="*/ 970 w 1592"/>
                <a:gd name="T79" fmla="*/ 1180 h 1612"/>
                <a:gd name="T80" fmla="*/ 984 w 1592"/>
                <a:gd name="T81" fmla="*/ 1182 h 1612"/>
                <a:gd name="T82" fmla="*/ 1000 w 1592"/>
                <a:gd name="T83" fmla="*/ 1178 h 1612"/>
                <a:gd name="T84" fmla="*/ 1010 w 1592"/>
                <a:gd name="T85" fmla="*/ 1170 h 1612"/>
                <a:gd name="T86" fmla="*/ 1048 w 1592"/>
                <a:gd name="T87" fmla="*/ 1126 h 1612"/>
                <a:gd name="T88" fmla="*/ 1190 w 1592"/>
                <a:gd name="T89" fmla="*/ 1188 h 1612"/>
                <a:gd name="T90" fmla="*/ 750 w 1592"/>
                <a:gd name="T91" fmla="*/ 1522 h 1612"/>
                <a:gd name="T92" fmla="*/ 772 w 1592"/>
                <a:gd name="T93" fmla="*/ 1494 h 1612"/>
                <a:gd name="T94" fmla="*/ 798 w 1592"/>
                <a:gd name="T95" fmla="*/ 1450 h 1612"/>
                <a:gd name="T96" fmla="*/ 806 w 1592"/>
                <a:gd name="T97" fmla="*/ 1426 h 1612"/>
                <a:gd name="T98" fmla="*/ 806 w 1592"/>
                <a:gd name="T99" fmla="*/ 1420 h 1612"/>
                <a:gd name="T100" fmla="*/ 790 w 1592"/>
                <a:gd name="T101" fmla="*/ 1394 h 1612"/>
                <a:gd name="T102" fmla="*/ 756 w 1592"/>
                <a:gd name="T103" fmla="*/ 1362 h 1612"/>
                <a:gd name="T104" fmla="*/ 282 w 1592"/>
                <a:gd name="T105" fmla="*/ 1004 h 1612"/>
                <a:gd name="T106" fmla="*/ 234 w 1592"/>
                <a:gd name="T107" fmla="*/ 974 h 1612"/>
                <a:gd name="T108" fmla="*/ 210 w 1592"/>
                <a:gd name="T109" fmla="*/ 964 h 1612"/>
                <a:gd name="T110" fmla="*/ 204 w 1592"/>
                <a:gd name="T111" fmla="*/ 964 h 1612"/>
                <a:gd name="T112" fmla="*/ 178 w 1592"/>
                <a:gd name="T113" fmla="*/ 976 h 1612"/>
                <a:gd name="T114" fmla="*/ 148 w 1592"/>
                <a:gd name="T115" fmla="*/ 1008 h 1612"/>
                <a:gd name="T116" fmla="*/ 0 w 1592"/>
                <a:gd name="T117" fmla="*/ 956 h 1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92" h="1612">
                  <a:moveTo>
                    <a:pt x="0" y="956"/>
                  </a:moveTo>
                  <a:lnTo>
                    <a:pt x="320" y="532"/>
                  </a:lnTo>
                  <a:lnTo>
                    <a:pt x="440" y="622"/>
                  </a:lnTo>
                  <a:lnTo>
                    <a:pt x="410" y="660"/>
                  </a:lnTo>
                  <a:lnTo>
                    <a:pt x="410" y="660"/>
                  </a:lnTo>
                  <a:lnTo>
                    <a:pt x="398" y="680"/>
                  </a:lnTo>
                  <a:lnTo>
                    <a:pt x="388" y="698"/>
                  </a:lnTo>
                  <a:lnTo>
                    <a:pt x="384" y="712"/>
                  </a:lnTo>
                  <a:lnTo>
                    <a:pt x="382" y="724"/>
                  </a:lnTo>
                  <a:lnTo>
                    <a:pt x="382" y="724"/>
                  </a:lnTo>
                  <a:lnTo>
                    <a:pt x="384" y="730"/>
                  </a:lnTo>
                  <a:lnTo>
                    <a:pt x="388" y="736"/>
                  </a:lnTo>
                  <a:lnTo>
                    <a:pt x="398" y="750"/>
                  </a:lnTo>
                  <a:lnTo>
                    <a:pt x="416" y="766"/>
                  </a:lnTo>
                  <a:lnTo>
                    <a:pt x="438" y="786"/>
                  </a:lnTo>
                  <a:lnTo>
                    <a:pt x="728" y="1004"/>
                  </a:lnTo>
                  <a:lnTo>
                    <a:pt x="672" y="464"/>
                  </a:lnTo>
                  <a:lnTo>
                    <a:pt x="672" y="464"/>
                  </a:lnTo>
                  <a:lnTo>
                    <a:pt x="648" y="446"/>
                  </a:lnTo>
                  <a:lnTo>
                    <a:pt x="626" y="434"/>
                  </a:lnTo>
                  <a:lnTo>
                    <a:pt x="610" y="430"/>
                  </a:lnTo>
                  <a:lnTo>
                    <a:pt x="604" y="430"/>
                  </a:lnTo>
                  <a:lnTo>
                    <a:pt x="598" y="430"/>
                  </a:lnTo>
                  <a:lnTo>
                    <a:pt x="598" y="430"/>
                  </a:lnTo>
                  <a:lnTo>
                    <a:pt x="588" y="436"/>
                  </a:lnTo>
                  <a:lnTo>
                    <a:pt x="576" y="446"/>
                  </a:lnTo>
                  <a:lnTo>
                    <a:pt x="562" y="462"/>
                  </a:lnTo>
                  <a:lnTo>
                    <a:pt x="546" y="482"/>
                  </a:lnTo>
                  <a:lnTo>
                    <a:pt x="520" y="514"/>
                  </a:lnTo>
                  <a:lnTo>
                    <a:pt x="402" y="424"/>
                  </a:lnTo>
                  <a:lnTo>
                    <a:pt x="722" y="0"/>
                  </a:lnTo>
                  <a:lnTo>
                    <a:pt x="842" y="90"/>
                  </a:lnTo>
                  <a:lnTo>
                    <a:pt x="814" y="126"/>
                  </a:lnTo>
                  <a:lnTo>
                    <a:pt x="814" y="126"/>
                  </a:lnTo>
                  <a:lnTo>
                    <a:pt x="800" y="146"/>
                  </a:lnTo>
                  <a:lnTo>
                    <a:pt x="790" y="166"/>
                  </a:lnTo>
                  <a:lnTo>
                    <a:pt x="784" y="180"/>
                  </a:lnTo>
                  <a:lnTo>
                    <a:pt x="784" y="188"/>
                  </a:lnTo>
                  <a:lnTo>
                    <a:pt x="784" y="192"/>
                  </a:lnTo>
                  <a:lnTo>
                    <a:pt x="784" y="192"/>
                  </a:lnTo>
                  <a:lnTo>
                    <a:pt x="790" y="204"/>
                  </a:lnTo>
                  <a:lnTo>
                    <a:pt x="800" y="218"/>
                  </a:lnTo>
                  <a:lnTo>
                    <a:pt x="818" y="236"/>
                  </a:lnTo>
                  <a:lnTo>
                    <a:pt x="840" y="254"/>
                  </a:lnTo>
                  <a:lnTo>
                    <a:pt x="1312" y="610"/>
                  </a:lnTo>
                  <a:lnTo>
                    <a:pt x="1312" y="610"/>
                  </a:lnTo>
                  <a:lnTo>
                    <a:pt x="1338" y="628"/>
                  </a:lnTo>
                  <a:lnTo>
                    <a:pt x="1358" y="640"/>
                  </a:lnTo>
                  <a:lnTo>
                    <a:pt x="1376" y="646"/>
                  </a:lnTo>
                  <a:lnTo>
                    <a:pt x="1384" y="648"/>
                  </a:lnTo>
                  <a:lnTo>
                    <a:pt x="1390" y="648"/>
                  </a:lnTo>
                  <a:lnTo>
                    <a:pt x="1390" y="648"/>
                  </a:lnTo>
                  <a:lnTo>
                    <a:pt x="1396" y="646"/>
                  </a:lnTo>
                  <a:lnTo>
                    <a:pt x="1402" y="644"/>
                  </a:lnTo>
                  <a:lnTo>
                    <a:pt x="1416" y="632"/>
                  </a:lnTo>
                  <a:lnTo>
                    <a:pt x="1434" y="614"/>
                  </a:lnTo>
                  <a:lnTo>
                    <a:pt x="1452" y="590"/>
                  </a:lnTo>
                  <a:lnTo>
                    <a:pt x="1472" y="566"/>
                  </a:lnTo>
                  <a:lnTo>
                    <a:pt x="1592" y="656"/>
                  </a:lnTo>
                  <a:lnTo>
                    <a:pt x="1270" y="1080"/>
                  </a:lnTo>
                  <a:lnTo>
                    <a:pt x="1152" y="990"/>
                  </a:lnTo>
                  <a:lnTo>
                    <a:pt x="1172" y="962"/>
                  </a:lnTo>
                  <a:lnTo>
                    <a:pt x="1172" y="962"/>
                  </a:lnTo>
                  <a:lnTo>
                    <a:pt x="1188" y="938"/>
                  </a:lnTo>
                  <a:lnTo>
                    <a:pt x="1200" y="918"/>
                  </a:lnTo>
                  <a:lnTo>
                    <a:pt x="1206" y="900"/>
                  </a:lnTo>
                  <a:lnTo>
                    <a:pt x="1208" y="894"/>
                  </a:lnTo>
                  <a:lnTo>
                    <a:pt x="1206" y="888"/>
                  </a:lnTo>
                  <a:lnTo>
                    <a:pt x="1206" y="888"/>
                  </a:lnTo>
                  <a:lnTo>
                    <a:pt x="1202" y="874"/>
                  </a:lnTo>
                  <a:lnTo>
                    <a:pt x="1190" y="860"/>
                  </a:lnTo>
                  <a:lnTo>
                    <a:pt x="1174" y="844"/>
                  </a:lnTo>
                  <a:lnTo>
                    <a:pt x="1150" y="824"/>
                  </a:lnTo>
                  <a:lnTo>
                    <a:pt x="858" y="604"/>
                  </a:lnTo>
                  <a:lnTo>
                    <a:pt x="910" y="1142"/>
                  </a:lnTo>
                  <a:lnTo>
                    <a:pt x="910" y="1142"/>
                  </a:lnTo>
                  <a:lnTo>
                    <a:pt x="948" y="1168"/>
                  </a:lnTo>
                  <a:lnTo>
                    <a:pt x="960" y="1176"/>
                  </a:lnTo>
                  <a:lnTo>
                    <a:pt x="970" y="1180"/>
                  </a:lnTo>
                  <a:lnTo>
                    <a:pt x="970" y="1180"/>
                  </a:lnTo>
                  <a:lnTo>
                    <a:pt x="978" y="1182"/>
                  </a:lnTo>
                  <a:lnTo>
                    <a:pt x="984" y="1182"/>
                  </a:lnTo>
                  <a:lnTo>
                    <a:pt x="992" y="1180"/>
                  </a:lnTo>
                  <a:lnTo>
                    <a:pt x="1000" y="1178"/>
                  </a:lnTo>
                  <a:lnTo>
                    <a:pt x="1000" y="1178"/>
                  </a:lnTo>
                  <a:lnTo>
                    <a:pt x="1010" y="1170"/>
                  </a:lnTo>
                  <a:lnTo>
                    <a:pt x="1020" y="1160"/>
                  </a:lnTo>
                  <a:lnTo>
                    <a:pt x="1048" y="1126"/>
                  </a:lnTo>
                  <a:lnTo>
                    <a:pt x="1070" y="1098"/>
                  </a:lnTo>
                  <a:lnTo>
                    <a:pt x="1190" y="1188"/>
                  </a:lnTo>
                  <a:lnTo>
                    <a:pt x="868" y="1612"/>
                  </a:lnTo>
                  <a:lnTo>
                    <a:pt x="750" y="1522"/>
                  </a:lnTo>
                  <a:lnTo>
                    <a:pt x="772" y="1494"/>
                  </a:lnTo>
                  <a:lnTo>
                    <a:pt x="772" y="1494"/>
                  </a:lnTo>
                  <a:lnTo>
                    <a:pt x="788" y="1470"/>
                  </a:lnTo>
                  <a:lnTo>
                    <a:pt x="798" y="1450"/>
                  </a:lnTo>
                  <a:lnTo>
                    <a:pt x="804" y="1432"/>
                  </a:lnTo>
                  <a:lnTo>
                    <a:pt x="806" y="1426"/>
                  </a:lnTo>
                  <a:lnTo>
                    <a:pt x="806" y="1420"/>
                  </a:lnTo>
                  <a:lnTo>
                    <a:pt x="806" y="1420"/>
                  </a:lnTo>
                  <a:lnTo>
                    <a:pt x="800" y="1406"/>
                  </a:lnTo>
                  <a:lnTo>
                    <a:pt x="790" y="1394"/>
                  </a:lnTo>
                  <a:lnTo>
                    <a:pt x="776" y="1378"/>
                  </a:lnTo>
                  <a:lnTo>
                    <a:pt x="756" y="1362"/>
                  </a:lnTo>
                  <a:lnTo>
                    <a:pt x="282" y="1004"/>
                  </a:lnTo>
                  <a:lnTo>
                    <a:pt x="282" y="1004"/>
                  </a:lnTo>
                  <a:lnTo>
                    <a:pt x="256" y="986"/>
                  </a:lnTo>
                  <a:lnTo>
                    <a:pt x="234" y="974"/>
                  </a:lnTo>
                  <a:lnTo>
                    <a:pt x="218" y="966"/>
                  </a:lnTo>
                  <a:lnTo>
                    <a:pt x="210" y="964"/>
                  </a:lnTo>
                  <a:lnTo>
                    <a:pt x="204" y="964"/>
                  </a:lnTo>
                  <a:lnTo>
                    <a:pt x="204" y="964"/>
                  </a:lnTo>
                  <a:lnTo>
                    <a:pt x="192" y="968"/>
                  </a:lnTo>
                  <a:lnTo>
                    <a:pt x="178" y="976"/>
                  </a:lnTo>
                  <a:lnTo>
                    <a:pt x="164" y="990"/>
                  </a:lnTo>
                  <a:lnTo>
                    <a:pt x="148" y="1008"/>
                  </a:lnTo>
                  <a:lnTo>
                    <a:pt x="120" y="1046"/>
                  </a:lnTo>
                  <a:lnTo>
                    <a:pt x="0" y="9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Freeform 312"/>
            <p:cNvSpPr>
              <a:spLocks/>
            </p:cNvSpPr>
            <p:nvPr userDrawn="1"/>
          </p:nvSpPr>
          <p:spPr bwMode="auto">
            <a:xfrm>
              <a:off x="3213" y="-4490"/>
              <a:ext cx="1954" cy="418"/>
            </a:xfrm>
            <a:custGeom>
              <a:avLst/>
              <a:gdLst>
                <a:gd name="T0" fmla="*/ 0 w 1954"/>
                <a:gd name="T1" fmla="*/ 302 h 418"/>
                <a:gd name="T2" fmla="*/ 30 w 1954"/>
                <a:gd name="T3" fmla="*/ 264 h 418"/>
                <a:gd name="T4" fmla="*/ 84 w 1954"/>
                <a:gd name="T5" fmla="*/ 208 h 418"/>
                <a:gd name="T6" fmla="*/ 162 w 1954"/>
                <a:gd name="T7" fmla="*/ 142 h 418"/>
                <a:gd name="T8" fmla="*/ 212 w 1954"/>
                <a:gd name="T9" fmla="*/ 108 h 418"/>
                <a:gd name="T10" fmla="*/ 268 w 1954"/>
                <a:gd name="T11" fmla="*/ 76 h 418"/>
                <a:gd name="T12" fmla="*/ 332 w 1954"/>
                <a:gd name="T13" fmla="*/ 48 h 418"/>
                <a:gd name="T14" fmla="*/ 402 w 1954"/>
                <a:gd name="T15" fmla="*/ 26 h 418"/>
                <a:gd name="T16" fmla="*/ 478 w 1954"/>
                <a:gd name="T17" fmla="*/ 10 h 418"/>
                <a:gd name="T18" fmla="*/ 560 w 1954"/>
                <a:gd name="T19" fmla="*/ 0 h 418"/>
                <a:gd name="T20" fmla="*/ 650 w 1954"/>
                <a:gd name="T21" fmla="*/ 2 h 418"/>
                <a:gd name="T22" fmla="*/ 746 w 1954"/>
                <a:gd name="T23" fmla="*/ 12 h 418"/>
                <a:gd name="T24" fmla="*/ 850 w 1954"/>
                <a:gd name="T25" fmla="*/ 36 h 418"/>
                <a:gd name="T26" fmla="*/ 1214 w 1954"/>
                <a:gd name="T27" fmla="*/ 144 h 418"/>
                <a:gd name="T28" fmla="*/ 1418 w 1954"/>
                <a:gd name="T29" fmla="*/ 198 h 418"/>
                <a:gd name="T30" fmla="*/ 1530 w 1954"/>
                <a:gd name="T31" fmla="*/ 220 h 418"/>
                <a:gd name="T32" fmla="*/ 1624 w 1954"/>
                <a:gd name="T33" fmla="*/ 230 h 418"/>
                <a:gd name="T34" fmla="*/ 1706 w 1954"/>
                <a:gd name="T35" fmla="*/ 228 h 418"/>
                <a:gd name="T36" fmla="*/ 1780 w 1954"/>
                <a:gd name="T37" fmla="*/ 208 h 418"/>
                <a:gd name="T38" fmla="*/ 1816 w 1954"/>
                <a:gd name="T39" fmla="*/ 192 h 418"/>
                <a:gd name="T40" fmla="*/ 1884 w 1954"/>
                <a:gd name="T41" fmla="*/ 156 h 418"/>
                <a:gd name="T42" fmla="*/ 1918 w 1954"/>
                <a:gd name="T43" fmla="*/ 144 h 418"/>
                <a:gd name="T44" fmla="*/ 1944 w 1954"/>
                <a:gd name="T45" fmla="*/ 142 h 418"/>
                <a:gd name="T46" fmla="*/ 1950 w 1954"/>
                <a:gd name="T47" fmla="*/ 148 h 418"/>
                <a:gd name="T48" fmla="*/ 1954 w 1954"/>
                <a:gd name="T49" fmla="*/ 156 h 418"/>
                <a:gd name="T50" fmla="*/ 1952 w 1954"/>
                <a:gd name="T51" fmla="*/ 172 h 418"/>
                <a:gd name="T52" fmla="*/ 1926 w 1954"/>
                <a:gd name="T53" fmla="*/ 220 h 418"/>
                <a:gd name="T54" fmla="*/ 1824 w 1954"/>
                <a:gd name="T55" fmla="*/ 418 h 418"/>
                <a:gd name="T56" fmla="*/ 1730 w 1954"/>
                <a:gd name="T57" fmla="*/ 310 h 418"/>
                <a:gd name="T58" fmla="*/ 1714 w 1954"/>
                <a:gd name="T59" fmla="*/ 310 h 418"/>
                <a:gd name="T60" fmla="*/ 1590 w 1954"/>
                <a:gd name="T61" fmla="*/ 310 h 418"/>
                <a:gd name="T62" fmla="*/ 1492 w 1954"/>
                <a:gd name="T63" fmla="*/ 302 h 418"/>
                <a:gd name="T64" fmla="*/ 1376 w 1954"/>
                <a:gd name="T65" fmla="*/ 286 h 418"/>
                <a:gd name="T66" fmla="*/ 1244 w 1954"/>
                <a:gd name="T67" fmla="*/ 256 h 418"/>
                <a:gd name="T68" fmla="*/ 1102 w 1954"/>
                <a:gd name="T69" fmla="*/ 214 h 418"/>
                <a:gd name="T70" fmla="*/ 952 w 1954"/>
                <a:gd name="T71" fmla="*/ 154 h 418"/>
                <a:gd name="T72" fmla="*/ 914 w 1954"/>
                <a:gd name="T73" fmla="*/ 138 h 418"/>
                <a:gd name="T74" fmla="*/ 838 w 1954"/>
                <a:gd name="T75" fmla="*/ 114 h 418"/>
                <a:gd name="T76" fmla="*/ 764 w 1954"/>
                <a:gd name="T77" fmla="*/ 100 h 418"/>
                <a:gd name="T78" fmla="*/ 692 w 1954"/>
                <a:gd name="T79" fmla="*/ 96 h 418"/>
                <a:gd name="T80" fmla="*/ 622 w 1954"/>
                <a:gd name="T81" fmla="*/ 98 h 418"/>
                <a:gd name="T82" fmla="*/ 556 w 1954"/>
                <a:gd name="T83" fmla="*/ 106 h 418"/>
                <a:gd name="T84" fmla="*/ 494 w 1954"/>
                <a:gd name="T85" fmla="*/ 122 h 418"/>
                <a:gd name="T86" fmla="*/ 406 w 1954"/>
                <a:gd name="T87" fmla="*/ 150 h 418"/>
                <a:gd name="T88" fmla="*/ 306 w 1954"/>
                <a:gd name="T89" fmla="*/ 194 h 418"/>
                <a:gd name="T90" fmla="*/ 230 w 1954"/>
                <a:gd name="T91" fmla="*/ 240 h 418"/>
                <a:gd name="T92" fmla="*/ 182 w 1954"/>
                <a:gd name="T93" fmla="*/ 272 h 418"/>
                <a:gd name="T94" fmla="*/ 78 w 1954"/>
                <a:gd name="T95" fmla="*/ 38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4" h="418">
                  <a:moveTo>
                    <a:pt x="0" y="302"/>
                  </a:moveTo>
                  <a:lnTo>
                    <a:pt x="0" y="302"/>
                  </a:lnTo>
                  <a:lnTo>
                    <a:pt x="14" y="284"/>
                  </a:lnTo>
                  <a:lnTo>
                    <a:pt x="30" y="264"/>
                  </a:lnTo>
                  <a:lnTo>
                    <a:pt x="54" y="238"/>
                  </a:lnTo>
                  <a:lnTo>
                    <a:pt x="84" y="208"/>
                  </a:lnTo>
                  <a:lnTo>
                    <a:pt x="120" y="174"/>
                  </a:lnTo>
                  <a:lnTo>
                    <a:pt x="162" y="142"/>
                  </a:lnTo>
                  <a:lnTo>
                    <a:pt x="186" y="124"/>
                  </a:lnTo>
                  <a:lnTo>
                    <a:pt x="212" y="108"/>
                  </a:lnTo>
                  <a:lnTo>
                    <a:pt x="240" y="92"/>
                  </a:lnTo>
                  <a:lnTo>
                    <a:pt x="268" y="76"/>
                  </a:lnTo>
                  <a:lnTo>
                    <a:pt x="300" y="62"/>
                  </a:lnTo>
                  <a:lnTo>
                    <a:pt x="332" y="48"/>
                  </a:lnTo>
                  <a:lnTo>
                    <a:pt x="366" y="36"/>
                  </a:lnTo>
                  <a:lnTo>
                    <a:pt x="402" y="26"/>
                  </a:lnTo>
                  <a:lnTo>
                    <a:pt x="438" y="16"/>
                  </a:lnTo>
                  <a:lnTo>
                    <a:pt x="478" y="10"/>
                  </a:lnTo>
                  <a:lnTo>
                    <a:pt x="518" y="4"/>
                  </a:lnTo>
                  <a:lnTo>
                    <a:pt x="560" y="0"/>
                  </a:lnTo>
                  <a:lnTo>
                    <a:pt x="604" y="0"/>
                  </a:lnTo>
                  <a:lnTo>
                    <a:pt x="650" y="2"/>
                  </a:lnTo>
                  <a:lnTo>
                    <a:pt x="698" y="6"/>
                  </a:lnTo>
                  <a:lnTo>
                    <a:pt x="746" y="12"/>
                  </a:lnTo>
                  <a:lnTo>
                    <a:pt x="798" y="24"/>
                  </a:lnTo>
                  <a:lnTo>
                    <a:pt x="850" y="36"/>
                  </a:lnTo>
                  <a:lnTo>
                    <a:pt x="850" y="36"/>
                  </a:lnTo>
                  <a:lnTo>
                    <a:pt x="1214" y="144"/>
                  </a:lnTo>
                  <a:lnTo>
                    <a:pt x="1356" y="182"/>
                  </a:lnTo>
                  <a:lnTo>
                    <a:pt x="1418" y="198"/>
                  </a:lnTo>
                  <a:lnTo>
                    <a:pt x="1476" y="212"/>
                  </a:lnTo>
                  <a:lnTo>
                    <a:pt x="1530" y="220"/>
                  </a:lnTo>
                  <a:lnTo>
                    <a:pt x="1578" y="228"/>
                  </a:lnTo>
                  <a:lnTo>
                    <a:pt x="1624" y="230"/>
                  </a:lnTo>
                  <a:lnTo>
                    <a:pt x="1666" y="230"/>
                  </a:lnTo>
                  <a:lnTo>
                    <a:pt x="1706" y="228"/>
                  </a:lnTo>
                  <a:lnTo>
                    <a:pt x="1744" y="220"/>
                  </a:lnTo>
                  <a:lnTo>
                    <a:pt x="1780" y="208"/>
                  </a:lnTo>
                  <a:lnTo>
                    <a:pt x="1816" y="192"/>
                  </a:lnTo>
                  <a:lnTo>
                    <a:pt x="1816" y="192"/>
                  </a:lnTo>
                  <a:lnTo>
                    <a:pt x="1852" y="172"/>
                  </a:lnTo>
                  <a:lnTo>
                    <a:pt x="1884" y="156"/>
                  </a:lnTo>
                  <a:lnTo>
                    <a:pt x="1902" y="150"/>
                  </a:lnTo>
                  <a:lnTo>
                    <a:pt x="1918" y="144"/>
                  </a:lnTo>
                  <a:lnTo>
                    <a:pt x="1932" y="142"/>
                  </a:lnTo>
                  <a:lnTo>
                    <a:pt x="1944" y="142"/>
                  </a:lnTo>
                  <a:lnTo>
                    <a:pt x="1948" y="144"/>
                  </a:lnTo>
                  <a:lnTo>
                    <a:pt x="1950" y="148"/>
                  </a:lnTo>
                  <a:lnTo>
                    <a:pt x="1954" y="152"/>
                  </a:lnTo>
                  <a:lnTo>
                    <a:pt x="1954" y="156"/>
                  </a:lnTo>
                  <a:lnTo>
                    <a:pt x="1954" y="164"/>
                  </a:lnTo>
                  <a:lnTo>
                    <a:pt x="1952" y="172"/>
                  </a:lnTo>
                  <a:lnTo>
                    <a:pt x="1942" y="192"/>
                  </a:lnTo>
                  <a:lnTo>
                    <a:pt x="1926" y="220"/>
                  </a:lnTo>
                  <a:lnTo>
                    <a:pt x="1902" y="254"/>
                  </a:lnTo>
                  <a:lnTo>
                    <a:pt x="1824" y="418"/>
                  </a:lnTo>
                  <a:lnTo>
                    <a:pt x="1684" y="402"/>
                  </a:lnTo>
                  <a:lnTo>
                    <a:pt x="1730" y="310"/>
                  </a:lnTo>
                  <a:lnTo>
                    <a:pt x="1730" y="310"/>
                  </a:lnTo>
                  <a:lnTo>
                    <a:pt x="1714" y="310"/>
                  </a:lnTo>
                  <a:lnTo>
                    <a:pt x="1666" y="312"/>
                  </a:lnTo>
                  <a:lnTo>
                    <a:pt x="1590" y="310"/>
                  </a:lnTo>
                  <a:lnTo>
                    <a:pt x="1544" y="306"/>
                  </a:lnTo>
                  <a:lnTo>
                    <a:pt x="1492" y="302"/>
                  </a:lnTo>
                  <a:lnTo>
                    <a:pt x="1436" y="294"/>
                  </a:lnTo>
                  <a:lnTo>
                    <a:pt x="1376" y="286"/>
                  </a:lnTo>
                  <a:lnTo>
                    <a:pt x="1312" y="272"/>
                  </a:lnTo>
                  <a:lnTo>
                    <a:pt x="1244" y="256"/>
                  </a:lnTo>
                  <a:lnTo>
                    <a:pt x="1174" y="238"/>
                  </a:lnTo>
                  <a:lnTo>
                    <a:pt x="1102" y="214"/>
                  </a:lnTo>
                  <a:lnTo>
                    <a:pt x="1026" y="186"/>
                  </a:lnTo>
                  <a:lnTo>
                    <a:pt x="952" y="154"/>
                  </a:lnTo>
                  <a:lnTo>
                    <a:pt x="952" y="154"/>
                  </a:lnTo>
                  <a:lnTo>
                    <a:pt x="914" y="138"/>
                  </a:lnTo>
                  <a:lnTo>
                    <a:pt x="876" y="124"/>
                  </a:lnTo>
                  <a:lnTo>
                    <a:pt x="838" y="114"/>
                  </a:lnTo>
                  <a:lnTo>
                    <a:pt x="802" y="106"/>
                  </a:lnTo>
                  <a:lnTo>
                    <a:pt x="764" y="100"/>
                  </a:lnTo>
                  <a:lnTo>
                    <a:pt x="728" y="96"/>
                  </a:lnTo>
                  <a:lnTo>
                    <a:pt x="692" y="96"/>
                  </a:lnTo>
                  <a:lnTo>
                    <a:pt x="658" y="96"/>
                  </a:lnTo>
                  <a:lnTo>
                    <a:pt x="622" y="98"/>
                  </a:lnTo>
                  <a:lnTo>
                    <a:pt x="590" y="102"/>
                  </a:lnTo>
                  <a:lnTo>
                    <a:pt x="556" y="106"/>
                  </a:lnTo>
                  <a:lnTo>
                    <a:pt x="524" y="114"/>
                  </a:lnTo>
                  <a:lnTo>
                    <a:pt x="494" y="122"/>
                  </a:lnTo>
                  <a:lnTo>
                    <a:pt x="462" y="130"/>
                  </a:lnTo>
                  <a:lnTo>
                    <a:pt x="406" y="150"/>
                  </a:lnTo>
                  <a:lnTo>
                    <a:pt x="354" y="172"/>
                  </a:lnTo>
                  <a:lnTo>
                    <a:pt x="306" y="194"/>
                  </a:lnTo>
                  <a:lnTo>
                    <a:pt x="266" y="218"/>
                  </a:lnTo>
                  <a:lnTo>
                    <a:pt x="230" y="240"/>
                  </a:lnTo>
                  <a:lnTo>
                    <a:pt x="202" y="258"/>
                  </a:lnTo>
                  <a:lnTo>
                    <a:pt x="182" y="272"/>
                  </a:lnTo>
                  <a:lnTo>
                    <a:pt x="164" y="286"/>
                  </a:lnTo>
                  <a:lnTo>
                    <a:pt x="78" y="388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21" name="Прямоугольник 320"/>
          <p:cNvSpPr/>
          <p:nvPr userDrawn="1"/>
        </p:nvSpPr>
        <p:spPr>
          <a:xfrm>
            <a:off x="-2890671" y="665471"/>
            <a:ext cx="2874736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r"/>
            <a:r>
              <a:rPr lang="en-CA" sz="1000" dirty="0" smtClean="0"/>
              <a:t>Arial</a:t>
            </a:r>
            <a:r>
              <a:rPr lang="en-US" sz="1000" dirty="0" smtClean="0"/>
              <a:t>,</a:t>
            </a:r>
            <a:r>
              <a:rPr lang="en-US" sz="1000" baseline="0" dirty="0" smtClean="0"/>
              <a:t> </a:t>
            </a:r>
            <a:r>
              <a:rPr lang="ru-RU" sz="1000" baseline="0" dirty="0" smtClean="0"/>
              <a:t>18</a:t>
            </a:r>
            <a:r>
              <a:rPr lang="en-US" sz="1000" dirty="0" err="1" smtClean="0"/>
              <a:t>pt</a:t>
            </a:r>
            <a:r>
              <a:rPr lang="ru-RU" sz="1000" dirty="0" smtClean="0"/>
              <a:t>, </a:t>
            </a:r>
            <a:r>
              <a:rPr lang="en-US" sz="1000" dirty="0" smtClean="0"/>
              <a:t>Bold, </a:t>
            </a:r>
            <a:r>
              <a:rPr lang="en-CA" sz="1000" dirty="0" smtClean="0"/>
              <a:t>RGB: 0,0</a:t>
            </a:r>
            <a:r>
              <a:rPr lang="ru-RU" sz="1000" dirty="0" smtClean="0"/>
              <a:t>,</a:t>
            </a:r>
            <a:r>
              <a:rPr lang="en-US" sz="1000" dirty="0" smtClean="0"/>
              <a:t>0</a:t>
            </a:r>
            <a:r>
              <a:rPr lang="en-US" sz="1000" baseline="0" dirty="0" smtClean="0"/>
              <a:t> </a:t>
            </a:r>
            <a:r>
              <a:rPr lang="en-US" sz="1000" dirty="0" smtClean="0"/>
              <a:t>→</a:t>
            </a:r>
            <a:endParaRPr lang="ru-RU" sz="1000" dirty="0"/>
          </a:p>
        </p:txBody>
      </p:sp>
      <p:sp>
        <p:nvSpPr>
          <p:cNvPr id="322" name="Прямоугольник 321"/>
          <p:cNvSpPr/>
          <p:nvPr userDrawn="1"/>
        </p:nvSpPr>
        <p:spPr>
          <a:xfrm>
            <a:off x="-2890671" y="1395292"/>
            <a:ext cx="2874736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r"/>
            <a:r>
              <a:rPr lang="en-CA" sz="1000" dirty="0" smtClean="0"/>
              <a:t>Arial</a:t>
            </a:r>
            <a:r>
              <a:rPr lang="en-US" sz="1000" dirty="0" smtClean="0"/>
              <a:t>,</a:t>
            </a:r>
            <a:r>
              <a:rPr lang="en-US" sz="1000" baseline="0" dirty="0" smtClean="0"/>
              <a:t> </a:t>
            </a:r>
            <a:r>
              <a:rPr lang="ru-RU" sz="1000" baseline="0" dirty="0" smtClean="0"/>
              <a:t>16</a:t>
            </a:r>
            <a:r>
              <a:rPr lang="en-US" sz="1000" dirty="0" err="1" smtClean="0"/>
              <a:t>pt</a:t>
            </a:r>
            <a:r>
              <a:rPr lang="ru-RU" sz="1000" dirty="0" smtClean="0"/>
              <a:t>, </a:t>
            </a:r>
            <a:r>
              <a:rPr lang="en-CA" sz="1000" dirty="0" smtClean="0"/>
              <a:t>RGB: </a:t>
            </a:r>
            <a:r>
              <a:rPr lang="ru-RU" sz="1000" dirty="0" smtClean="0"/>
              <a:t>72</a:t>
            </a:r>
            <a:r>
              <a:rPr lang="en-CA" sz="1000" dirty="0" smtClean="0"/>
              <a:t>,</a:t>
            </a:r>
            <a:r>
              <a:rPr lang="ru-RU" sz="1000" dirty="0" smtClean="0"/>
              <a:t>142,145</a:t>
            </a:r>
            <a:r>
              <a:rPr lang="en-US" sz="1000" baseline="0" dirty="0" smtClean="0"/>
              <a:t> </a:t>
            </a:r>
            <a:r>
              <a:rPr lang="en-US" sz="1000" dirty="0" smtClean="0"/>
              <a:t>→</a:t>
            </a:r>
            <a:endParaRPr lang="ru-RU" sz="1000" dirty="0"/>
          </a:p>
        </p:txBody>
      </p:sp>
      <p:sp>
        <p:nvSpPr>
          <p:cNvPr id="323" name="Прямоугольник 322"/>
          <p:cNvSpPr/>
          <p:nvPr userDrawn="1"/>
        </p:nvSpPr>
        <p:spPr>
          <a:xfrm>
            <a:off x="-2890671" y="6051800"/>
            <a:ext cx="2874736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r"/>
            <a:r>
              <a:rPr lang="en-CA" sz="1000" dirty="0" smtClean="0"/>
              <a:t>Arial</a:t>
            </a:r>
            <a:r>
              <a:rPr lang="en-US" sz="1000" dirty="0" smtClean="0"/>
              <a:t>,</a:t>
            </a:r>
            <a:r>
              <a:rPr lang="en-US" sz="1000" baseline="0" dirty="0" smtClean="0"/>
              <a:t> </a:t>
            </a:r>
            <a:r>
              <a:rPr lang="ru-RU" sz="1000" baseline="0" dirty="0" smtClean="0"/>
              <a:t>1</a:t>
            </a:r>
            <a:r>
              <a:rPr lang="en-US" sz="1000" dirty="0" smtClean="0"/>
              <a:t>4pt</a:t>
            </a:r>
            <a:r>
              <a:rPr lang="ru-RU" sz="1000" dirty="0" smtClean="0"/>
              <a:t>, </a:t>
            </a:r>
            <a:r>
              <a:rPr lang="en-US" sz="1000" dirty="0" smtClean="0"/>
              <a:t>Bold, </a:t>
            </a:r>
            <a:r>
              <a:rPr lang="en-CA" sz="1000" dirty="0" smtClean="0"/>
              <a:t>RGB: 127,127</a:t>
            </a:r>
            <a:r>
              <a:rPr lang="ru-RU" sz="1000" dirty="0" smtClean="0"/>
              <a:t>,</a:t>
            </a:r>
            <a:r>
              <a:rPr lang="en-US" sz="1000" dirty="0" smtClean="0"/>
              <a:t>127</a:t>
            </a:r>
            <a:r>
              <a:rPr lang="en-US" sz="1000" baseline="0" dirty="0" smtClean="0"/>
              <a:t> </a:t>
            </a:r>
            <a:r>
              <a:rPr lang="en-US" sz="1000" dirty="0" smtClean="0"/>
              <a:t>→</a:t>
            </a:r>
            <a:endParaRPr lang="ru-RU" sz="1000" dirty="0"/>
          </a:p>
        </p:txBody>
      </p:sp>
      <p:sp>
        <p:nvSpPr>
          <p:cNvPr id="325" name="Прямоугольник 324"/>
          <p:cNvSpPr/>
          <p:nvPr userDrawn="1"/>
        </p:nvSpPr>
        <p:spPr>
          <a:xfrm>
            <a:off x="9324528" y="0"/>
            <a:ext cx="1920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ru-RU" sz="1000" b="0" i="1" dirty="0" smtClean="0"/>
              <a:t>Макет «титульный слайд».</a:t>
            </a:r>
            <a:br>
              <a:rPr lang="ru-RU" sz="1000" b="0" i="1" dirty="0" smtClean="0"/>
            </a:br>
            <a:r>
              <a:rPr lang="ru-RU" sz="1000" b="0" i="1" dirty="0" smtClean="0"/>
              <a:t>Первый</a:t>
            </a:r>
            <a:r>
              <a:rPr lang="ru-RU" sz="1000" b="0" i="1" baseline="0" dirty="0" smtClean="0"/>
              <a:t> слайд презентации.</a:t>
            </a:r>
            <a:endParaRPr lang="en-US" sz="1000" b="0" i="1" dirty="0" smtClean="0"/>
          </a:p>
        </p:txBody>
      </p:sp>
    </p:spTree>
    <p:extLst>
      <p:ext uri="{BB962C8B-B14F-4D97-AF65-F5344CB8AC3E}">
        <p14:creationId xmlns:p14="http://schemas.microsoft.com/office/powerpoint/2010/main" val="3954261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3043-0BCD-43EE-9F6F-644330271C8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358775" y="1252749"/>
            <a:ext cx="3730625" cy="3987682"/>
          </a:xfrm>
          <a:custGeom>
            <a:avLst/>
            <a:gdLst/>
            <a:ahLst/>
            <a:cxnLst/>
            <a:rect l="l" t="t" r="r" b="b"/>
            <a:pathLst>
              <a:path w="3594100" h="3625850">
                <a:moveTo>
                  <a:pt x="1045943" y="0"/>
                </a:moveTo>
                <a:lnTo>
                  <a:pt x="3594100" y="0"/>
                </a:lnTo>
                <a:lnTo>
                  <a:pt x="3594100" y="2746853"/>
                </a:lnTo>
                <a:lnTo>
                  <a:pt x="2571361" y="3625850"/>
                </a:lnTo>
                <a:lnTo>
                  <a:pt x="0" y="3625850"/>
                </a:lnTo>
                <a:lnTo>
                  <a:pt x="0" y="898939"/>
                </a:lnTo>
                <a:close/>
              </a:path>
            </a:pathLst>
          </a:cu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>
          <a:xfrm>
            <a:off x="357436" y="5409220"/>
            <a:ext cx="3746251" cy="89950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" name="Объект 15"/>
          <p:cNvSpPr>
            <a:spLocks noGrp="1"/>
          </p:cNvSpPr>
          <p:nvPr>
            <p:ph sz="quarter" idx="15"/>
          </p:nvPr>
        </p:nvSpPr>
        <p:spPr>
          <a:xfrm>
            <a:off x="4284663" y="1268412"/>
            <a:ext cx="4498851" cy="5040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-1554496" y="3765550"/>
            <a:ext cx="1429451" cy="23083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ru-RU" sz="1000" b="1" dirty="0" smtClean="0"/>
              <a:t>Располагайте информацию </a:t>
            </a:r>
            <a:br>
              <a:rPr lang="ru-RU" sz="1000" b="1" dirty="0" smtClean="0"/>
            </a:br>
            <a:r>
              <a:rPr lang="ru-RU" sz="1000" b="1" dirty="0" smtClean="0"/>
              <a:t>в пределах модульной сетки</a:t>
            </a:r>
            <a:r>
              <a:rPr lang="ru-RU" sz="1000" dirty="0" smtClean="0"/>
              <a:t>,</a:t>
            </a:r>
            <a:r>
              <a:rPr lang="ru-RU" sz="1000" baseline="0" dirty="0" smtClean="0"/>
              <a:t> </a:t>
            </a:r>
            <a:br>
              <a:rPr lang="ru-RU" sz="1000" baseline="0" dirty="0" smtClean="0"/>
            </a:br>
            <a:r>
              <a:rPr lang="ru-RU" sz="1000" baseline="0" dirty="0" smtClean="0"/>
              <a:t>которая задается направляющими:</a:t>
            </a:r>
          </a:p>
          <a:p>
            <a:pPr algn="l"/>
            <a:r>
              <a:rPr lang="ru-RU" sz="1000" baseline="0" dirty="0" smtClean="0"/>
              <a:t>отображение / </a:t>
            </a:r>
          </a:p>
          <a:p>
            <a:pPr algn="l"/>
            <a:r>
              <a:rPr lang="ru-RU" sz="1000" baseline="0" dirty="0" smtClean="0"/>
              <a:t>скрытие — «Alt+F9»;</a:t>
            </a:r>
          </a:p>
          <a:p>
            <a:pPr algn="l"/>
            <a:r>
              <a:rPr lang="ru-RU" sz="1000" baseline="0" dirty="0" smtClean="0"/>
              <a:t>дублирование — перетаскивание </a:t>
            </a:r>
            <a:br>
              <a:rPr lang="ru-RU" sz="1000" baseline="0" dirty="0" smtClean="0"/>
            </a:br>
            <a:r>
              <a:rPr lang="ru-RU" sz="1000" baseline="0" dirty="0" smtClean="0"/>
              <a:t>с помощью клавиши «</a:t>
            </a:r>
            <a:r>
              <a:rPr lang="ru-RU" sz="1000" baseline="0" dirty="0" err="1" smtClean="0"/>
              <a:t>Ctrl</a:t>
            </a:r>
            <a:r>
              <a:rPr lang="ru-RU" sz="1000" baseline="0" dirty="0" smtClean="0"/>
              <a:t>»;</a:t>
            </a:r>
          </a:p>
          <a:p>
            <a:pPr algn="l"/>
            <a:r>
              <a:rPr lang="ru-RU" sz="1000" baseline="0" dirty="0" smtClean="0"/>
              <a:t>удаление — перетаскивание </a:t>
            </a:r>
            <a:br>
              <a:rPr lang="ru-RU" sz="1000" baseline="0" dirty="0" smtClean="0"/>
            </a:br>
            <a:r>
              <a:rPr lang="ru-RU" sz="1000" baseline="0" dirty="0" smtClean="0"/>
              <a:t>за край слайда.</a:t>
            </a:r>
            <a:endParaRPr lang="en-US" sz="1000" baseline="0" dirty="0" smtClean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-1548680" y="1340768"/>
            <a:ext cx="1423635" cy="22682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000" dirty="0" smtClean="0"/>
              <a:t>Первый уровень</a:t>
            </a:r>
            <a:r>
              <a:rPr lang="en-US" sz="1000" dirty="0" smtClean="0"/>
              <a:t>, 14pt</a:t>
            </a:r>
          </a:p>
          <a:p>
            <a:pPr marL="114300" lvl="1" indent="-114300" algn="l" defTabSz="914400" rtl="0" eaLnBrk="1" latinLnBrk="0" hangingPunct="1">
              <a:spcBef>
                <a:spcPts val="300"/>
              </a:spcBef>
              <a:buSzPct val="100000"/>
              <a:buFontTx/>
              <a:buBlip>
                <a:blip r:embed="rId2"/>
              </a:buBlip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Второй уровень, </a:t>
            </a: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14pt</a:t>
            </a:r>
          </a:p>
          <a:p>
            <a:pPr marL="219075" lvl="2" indent="-133350" algn="l" defTabSz="914400" rtl="0" eaLnBrk="1" latinLnBrk="0" hangingPunct="1">
              <a:spcBef>
                <a:spcPts val="250"/>
              </a:spcBef>
              <a:buFontTx/>
              <a:buBlip>
                <a:blip r:embed="rId3"/>
              </a:buBlip>
            </a:pPr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Третий уровень, </a:t>
            </a: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12pt</a:t>
            </a:r>
            <a:endParaRPr lang="ru-RU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 algn="l" defTabSz="914400" rtl="0" eaLnBrk="1" latinLnBrk="0" hangingPunct="1">
              <a:spcBef>
                <a:spcPts val="1800"/>
              </a:spcBef>
              <a:buFontTx/>
              <a:buNone/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смены уровня  нажмите </a:t>
            </a:r>
            <a:r>
              <a:rPr lang="en-US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</a:t>
            </a: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b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либо выделите  набранную строку</a:t>
            </a: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нажмите</a:t>
            </a:r>
            <a:r>
              <a:rPr lang="en-US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Tab.</a:t>
            </a:r>
            <a:endParaRPr lang="ru-RU" sz="10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 algn="l" defTabSz="914400" rtl="0" eaLnBrk="1" latinLnBrk="0" hangingPunct="1">
              <a:spcBef>
                <a:spcPts val="600"/>
              </a:spcBef>
              <a:buFontTx/>
              <a:buNone/>
            </a:pPr>
            <a:r>
              <a:rPr lang="ru-RU" sz="1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перехода</a:t>
            </a:r>
            <a:br>
              <a:rPr lang="ru-RU" sz="1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</a:t>
            </a:r>
            <a:r>
              <a:rPr lang="ru-RU" sz="10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предыдущий —</a:t>
            </a:r>
            <a:r>
              <a:rPr lang="ru-RU" sz="1000" baseline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b="1" dirty="0" err="1" smtClean="0"/>
              <a:t>Shift+Tab</a:t>
            </a:r>
            <a:r>
              <a:rPr lang="ru-RU" sz="1000" b="1" dirty="0" smtClean="0"/>
              <a:t>.</a:t>
            </a:r>
            <a:endParaRPr lang="en-US" sz="10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9324528" y="0"/>
            <a:ext cx="2664296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ru-RU" sz="1000" b="0" i="1" dirty="0" smtClean="0"/>
              <a:t>Макет «текст</a:t>
            </a:r>
            <a:r>
              <a:rPr lang="ru-RU" sz="1000" b="0" i="1" baseline="0" dirty="0" smtClean="0"/>
              <a:t> и изображение с подписью</a:t>
            </a:r>
            <a:r>
              <a:rPr lang="ru-RU" sz="1000" b="0" i="1" dirty="0" smtClean="0"/>
              <a:t>».</a:t>
            </a:r>
          </a:p>
          <a:p>
            <a:pPr algn="l"/>
            <a:r>
              <a:rPr lang="ru-RU" sz="1000" b="0" i="1" dirty="0" smtClean="0"/>
              <a:t>Предназначен</a:t>
            </a:r>
            <a:r>
              <a:rPr lang="ru-RU" sz="1000" b="0" i="1" baseline="0" dirty="0" smtClean="0"/>
              <a:t> для изображения</a:t>
            </a:r>
            <a:br>
              <a:rPr lang="ru-RU" sz="1000" b="0" i="1" baseline="0" dirty="0" smtClean="0"/>
            </a:br>
            <a:r>
              <a:rPr lang="ru-RU" sz="1000" b="0" i="1" baseline="0" dirty="0" smtClean="0"/>
              <a:t>с кратким комментарием</a:t>
            </a:r>
            <a:br>
              <a:rPr lang="ru-RU" sz="1000" b="0" i="1" baseline="0" dirty="0" smtClean="0"/>
            </a:br>
            <a:r>
              <a:rPr lang="ru-RU" sz="1000" b="0" i="1" baseline="0" dirty="0" smtClean="0"/>
              <a:t>и развернутых тезисов</a:t>
            </a:r>
            <a:br>
              <a:rPr lang="ru-RU" sz="1000" b="0" i="1" baseline="0" dirty="0" smtClean="0"/>
            </a:br>
            <a:r>
              <a:rPr lang="ru-RU" sz="1000" b="0" i="1" baseline="0" dirty="0" smtClean="0"/>
              <a:t>в правой части.</a:t>
            </a:r>
            <a:endParaRPr lang="ru-RU" sz="1000" b="0" i="1" dirty="0" smtClean="0"/>
          </a:p>
        </p:txBody>
      </p:sp>
    </p:spTree>
    <p:extLst>
      <p:ext uri="{BB962C8B-B14F-4D97-AF65-F5344CB8AC3E}">
        <p14:creationId xmlns:p14="http://schemas.microsoft.com/office/powerpoint/2010/main" val="156531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3043-0BCD-43EE-9F6F-644330271C8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9324528" y="0"/>
            <a:ext cx="2664296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ru-RU" sz="1000" b="0" i="1" dirty="0" smtClean="0"/>
              <a:t>Макет «только заголовок»,</a:t>
            </a:r>
          </a:p>
          <a:p>
            <a:pPr algn="l"/>
            <a:r>
              <a:rPr lang="ru-RU" sz="1000" b="0" i="1" dirty="0" smtClean="0"/>
              <a:t>пример наполнения.</a:t>
            </a:r>
          </a:p>
          <a:p>
            <a:pPr algn="l">
              <a:spcBef>
                <a:spcPts val="600"/>
              </a:spcBef>
            </a:pPr>
            <a:r>
              <a:rPr lang="ru-RU" sz="1000" b="0" i="1" dirty="0" smtClean="0"/>
              <a:t>Предназначен</a:t>
            </a:r>
            <a:r>
              <a:rPr lang="ru-RU" sz="1000" b="0" i="1" baseline="0" dirty="0" smtClean="0"/>
              <a:t> для набросков</a:t>
            </a:r>
            <a:br>
              <a:rPr lang="ru-RU" sz="1000" b="0" i="1" baseline="0" dirty="0" smtClean="0"/>
            </a:br>
            <a:r>
              <a:rPr lang="ru-RU" sz="1000" b="0" i="1" baseline="0" dirty="0" smtClean="0"/>
              <a:t>и сложных композиций из объектов.</a:t>
            </a:r>
            <a:endParaRPr lang="ru-RU" sz="1000" b="0" i="1" dirty="0" smtClean="0"/>
          </a:p>
        </p:txBody>
      </p:sp>
    </p:spTree>
    <p:extLst>
      <p:ext uri="{BB962C8B-B14F-4D97-AF65-F5344CB8AC3E}">
        <p14:creationId xmlns:p14="http://schemas.microsoft.com/office/powerpoint/2010/main" val="3126108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3043-0BCD-43EE-9F6F-644330271C8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9324528" y="0"/>
            <a:ext cx="134640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ru-RU" sz="1000" b="0" i="1" dirty="0" smtClean="0"/>
              <a:t>Пустой макет.</a:t>
            </a:r>
          </a:p>
          <a:p>
            <a:pPr algn="l"/>
            <a:r>
              <a:rPr lang="ru-RU" sz="1000" b="0" i="1" dirty="0" smtClean="0"/>
              <a:t>Предназначен</a:t>
            </a:r>
            <a:br>
              <a:rPr lang="ru-RU" sz="1000" b="0" i="1" dirty="0" smtClean="0"/>
            </a:br>
            <a:r>
              <a:rPr lang="ru-RU" sz="1000" b="0" i="1" baseline="0" dirty="0" smtClean="0"/>
              <a:t>для набросков.</a:t>
            </a:r>
            <a:endParaRPr lang="ru-RU" sz="1000" b="0" i="1" dirty="0" smtClean="0"/>
          </a:p>
        </p:txBody>
      </p:sp>
    </p:spTree>
    <p:extLst>
      <p:ext uri="{BB962C8B-B14F-4D97-AF65-F5344CB8AC3E}">
        <p14:creationId xmlns:p14="http://schemas.microsoft.com/office/powerpoint/2010/main" val="2236254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два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3043-0BCD-43EE-9F6F-644330271C81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58070" y="1268413"/>
            <a:ext cx="5942718" cy="3313112"/>
          </a:xfrm>
        </p:spPr>
        <p:txBody>
          <a:bodyPr>
            <a:noAutofit/>
          </a:bodyPr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6443663" y="1268413"/>
            <a:ext cx="2339975" cy="3313112"/>
          </a:xfrm>
        </p:spPr>
        <p:txBody>
          <a:bodyPr anchor="t">
            <a:noAutofit/>
          </a:bodyPr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358775" y="4724400"/>
            <a:ext cx="8424863" cy="1584325"/>
          </a:xfrm>
        </p:spPr>
        <p:txBody>
          <a:bodyPr>
            <a:noAutofit/>
          </a:bodyPr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-1554496" y="3765550"/>
            <a:ext cx="1429451" cy="23083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ru-RU" sz="1000" b="1" dirty="0" smtClean="0"/>
              <a:t>Располагайте информацию </a:t>
            </a:r>
            <a:br>
              <a:rPr lang="ru-RU" sz="1000" b="1" dirty="0" smtClean="0"/>
            </a:br>
            <a:r>
              <a:rPr lang="ru-RU" sz="1000" b="1" dirty="0" smtClean="0"/>
              <a:t>в пределах модульной сетки</a:t>
            </a:r>
            <a:r>
              <a:rPr lang="ru-RU" sz="1000" dirty="0" smtClean="0"/>
              <a:t>,</a:t>
            </a:r>
            <a:r>
              <a:rPr lang="ru-RU" sz="1000" baseline="0" dirty="0" smtClean="0"/>
              <a:t> </a:t>
            </a:r>
            <a:br>
              <a:rPr lang="ru-RU" sz="1000" baseline="0" dirty="0" smtClean="0"/>
            </a:br>
            <a:r>
              <a:rPr lang="ru-RU" sz="1000" baseline="0" dirty="0" smtClean="0"/>
              <a:t>которая задается направляющими:</a:t>
            </a:r>
          </a:p>
          <a:p>
            <a:pPr algn="l"/>
            <a:r>
              <a:rPr lang="ru-RU" sz="1000" baseline="0" dirty="0" smtClean="0"/>
              <a:t>отображение / </a:t>
            </a:r>
          </a:p>
          <a:p>
            <a:pPr algn="l"/>
            <a:r>
              <a:rPr lang="ru-RU" sz="1000" baseline="0" dirty="0" smtClean="0"/>
              <a:t>скрытие — «Alt+F9»;</a:t>
            </a:r>
          </a:p>
          <a:p>
            <a:pPr algn="l"/>
            <a:r>
              <a:rPr lang="ru-RU" sz="1000" baseline="0" dirty="0" smtClean="0"/>
              <a:t>дублирование — перетаскивание </a:t>
            </a:r>
            <a:br>
              <a:rPr lang="ru-RU" sz="1000" baseline="0" dirty="0" smtClean="0"/>
            </a:br>
            <a:r>
              <a:rPr lang="ru-RU" sz="1000" baseline="0" dirty="0" smtClean="0"/>
              <a:t>с помощью клавиши «</a:t>
            </a:r>
            <a:r>
              <a:rPr lang="ru-RU" sz="1000" baseline="0" dirty="0" err="1" smtClean="0"/>
              <a:t>Ctrl</a:t>
            </a:r>
            <a:r>
              <a:rPr lang="ru-RU" sz="1000" baseline="0" dirty="0" smtClean="0"/>
              <a:t>»;</a:t>
            </a:r>
          </a:p>
          <a:p>
            <a:pPr algn="l"/>
            <a:r>
              <a:rPr lang="ru-RU" sz="1000" baseline="0" dirty="0" smtClean="0"/>
              <a:t>удаление — перетаскивание </a:t>
            </a:r>
            <a:br>
              <a:rPr lang="ru-RU" sz="1000" baseline="0" dirty="0" smtClean="0"/>
            </a:br>
            <a:r>
              <a:rPr lang="ru-RU" sz="1000" baseline="0" dirty="0" smtClean="0"/>
              <a:t>за край слайда.</a:t>
            </a:r>
            <a:endParaRPr lang="en-US" sz="1000" baseline="0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-1548680" y="1340768"/>
            <a:ext cx="1423635" cy="22682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000" dirty="0" smtClean="0"/>
              <a:t>Первый уровень</a:t>
            </a:r>
            <a:r>
              <a:rPr lang="en-US" sz="1000" dirty="0" smtClean="0"/>
              <a:t>, 14pt</a:t>
            </a:r>
          </a:p>
          <a:p>
            <a:pPr marL="114300" lvl="1" indent="-114300" algn="l" defTabSz="914400" rtl="0" eaLnBrk="1" latinLnBrk="0" hangingPunct="1">
              <a:spcBef>
                <a:spcPts val="300"/>
              </a:spcBef>
              <a:buSzPct val="100000"/>
              <a:buFontTx/>
              <a:buBlip>
                <a:blip r:embed="rId2"/>
              </a:buBlip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Второй уровень, </a:t>
            </a: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14pt</a:t>
            </a:r>
          </a:p>
          <a:p>
            <a:pPr marL="219075" lvl="2" indent="-133350" algn="l" defTabSz="914400" rtl="0" eaLnBrk="1" latinLnBrk="0" hangingPunct="1">
              <a:spcBef>
                <a:spcPts val="250"/>
              </a:spcBef>
              <a:buFontTx/>
              <a:buBlip>
                <a:blip r:embed="rId3"/>
              </a:buBlip>
            </a:pPr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Третий уровень, </a:t>
            </a: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12pt</a:t>
            </a:r>
            <a:endParaRPr lang="ru-RU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 algn="l" defTabSz="914400" rtl="0" eaLnBrk="1" latinLnBrk="0" hangingPunct="1">
              <a:spcBef>
                <a:spcPts val="1800"/>
              </a:spcBef>
              <a:buFontTx/>
              <a:buNone/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смены уровня  нажмите </a:t>
            </a:r>
            <a:r>
              <a:rPr lang="en-US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</a:t>
            </a: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b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либо выделите  набранную строку</a:t>
            </a: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нажмите</a:t>
            </a:r>
            <a:r>
              <a:rPr lang="en-US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Tab.</a:t>
            </a:r>
            <a:endParaRPr lang="ru-RU" sz="10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 algn="l" defTabSz="914400" rtl="0" eaLnBrk="1" latinLnBrk="0" hangingPunct="1">
              <a:spcBef>
                <a:spcPts val="600"/>
              </a:spcBef>
              <a:buFontTx/>
              <a:buNone/>
            </a:pPr>
            <a:r>
              <a:rPr lang="ru-RU" sz="1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перехода</a:t>
            </a:r>
            <a:br>
              <a:rPr lang="ru-RU" sz="1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</a:t>
            </a:r>
            <a:r>
              <a:rPr lang="ru-RU" sz="10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предыдущий —</a:t>
            </a:r>
            <a:r>
              <a:rPr lang="ru-RU" sz="1000" baseline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b="1" dirty="0" err="1" smtClean="0"/>
              <a:t>Shift+Tab</a:t>
            </a:r>
            <a:r>
              <a:rPr lang="ru-RU" sz="1000" b="1" dirty="0" smtClean="0"/>
              <a:t>.</a:t>
            </a:r>
            <a:endParaRPr lang="en-US" sz="10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9324528" y="0"/>
            <a:ext cx="2664296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ru-RU" sz="1000" b="0" i="1" dirty="0" smtClean="0"/>
              <a:t>Макет «объект и два текста».</a:t>
            </a:r>
          </a:p>
          <a:p>
            <a:pPr algn="l"/>
            <a:r>
              <a:rPr lang="ru-RU" sz="1000" b="0" i="1" dirty="0" smtClean="0"/>
              <a:t>Используется для вставки</a:t>
            </a:r>
            <a:br>
              <a:rPr lang="ru-RU" sz="1000" b="0" i="1" dirty="0" smtClean="0"/>
            </a:br>
            <a:r>
              <a:rPr lang="ru-RU" sz="1000" b="0" i="1" dirty="0" smtClean="0"/>
              <a:t>объекта и двух подписей к нему.</a:t>
            </a:r>
          </a:p>
        </p:txBody>
      </p:sp>
    </p:spTree>
    <p:extLst>
      <p:ext uri="{BB962C8B-B14F-4D97-AF65-F5344CB8AC3E}">
        <p14:creationId xmlns:p14="http://schemas.microsoft.com/office/powerpoint/2010/main" val="4079178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253698"/>
            <a:ext cx="6985001" cy="727377"/>
          </a:xfrm>
        </p:spPr>
        <p:txBody>
          <a:bodyPr/>
          <a:lstStyle>
            <a:lvl1pPr marL="0" indent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3043-0BCD-43EE-9F6F-644330271C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358775" y="1268413"/>
            <a:ext cx="8424863" cy="5040312"/>
          </a:xfrm>
        </p:spPr>
        <p:txBody>
          <a:bodyPr/>
          <a:lstStyle>
            <a:lvl1pPr marL="290513" indent="-290513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baseline="0"/>
            </a:lvl1pPr>
            <a:lvl2pPr marL="479425" indent="-188913">
              <a:spcBef>
                <a:spcPts val="300"/>
              </a:spcBef>
              <a:spcAft>
                <a:spcPts val="0"/>
              </a:spcAft>
              <a:buFontTx/>
              <a:buBlip>
                <a:blip r:embed="rId2"/>
              </a:buBlip>
              <a:defRPr sz="1200"/>
            </a:lvl2pPr>
            <a:lvl3pPr marL="638175" indent="-130175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100"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-1554496" y="3765550"/>
            <a:ext cx="1429451" cy="23083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ru-RU" sz="1000" b="1" dirty="0" smtClean="0"/>
              <a:t>Располагайте информацию </a:t>
            </a:r>
            <a:br>
              <a:rPr lang="ru-RU" sz="1000" b="1" dirty="0" smtClean="0"/>
            </a:br>
            <a:r>
              <a:rPr lang="ru-RU" sz="1000" b="1" dirty="0" smtClean="0"/>
              <a:t>в пределах модульной сетки</a:t>
            </a:r>
            <a:r>
              <a:rPr lang="ru-RU" sz="1000" dirty="0" smtClean="0"/>
              <a:t>,</a:t>
            </a:r>
            <a:r>
              <a:rPr lang="ru-RU" sz="1000" baseline="0" dirty="0" smtClean="0"/>
              <a:t> </a:t>
            </a:r>
            <a:br>
              <a:rPr lang="ru-RU" sz="1000" baseline="0" dirty="0" smtClean="0"/>
            </a:br>
            <a:r>
              <a:rPr lang="ru-RU" sz="1000" baseline="0" dirty="0" smtClean="0"/>
              <a:t>которая задается направляющими:</a:t>
            </a:r>
          </a:p>
          <a:p>
            <a:pPr algn="l"/>
            <a:r>
              <a:rPr lang="ru-RU" sz="1000" baseline="0" dirty="0" smtClean="0"/>
              <a:t>отображение / </a:t>
            </a:r>
          </a:p>
          <a:p>
            <a:pPr algn="l"/>
            <a:r>
              <a:rPr lang="ru-RU" sz="1000" baseline="0" dirty="0" smtClean="0"/>
              <a:t>скрытие — «Alt+F9»;</a:t>
            </a:r>
          </a:p>
          <a:p>
            <a:pPr algn="l"/>
            <a:r>
              <a:rPr lang="ru-RU" sz="1000" baseline="0" dirty="0" smtClean="0"/>
              <a:t>дублирование — перетаскивание </a:t>
            </a:r>
            <a:br>
              <a:rPr lang="ru-RU" sz="1000" baseline="0" dirty="0" smtClean="0"/>
            </a:br>
            <a:r>
              <a:rPr lang="ru-RU" sz="1000" baseline="0" dirty="0" smtClean="0"/>
              <a:t>с помощью клавиши «</a:t>
            </a:r>
            <a:r>
              <a:rPr lang="ru-RU" sz="1000" baseline="0" dirty="0" err="1" smtClean="0"/>
              <a:t>Ctrl</a:t>
            </a:r>
            <a:r>
              <a:rPr lang="ru-RU" sz="1000" baseline="0" dirty="0" smtClean="0"/>
              <a:t>»;</a:t>
            </a:r>
          </a:p>
          <a:p>
            <a:pPr algn="l"/>
            <a:r>
              <a:rPr lang="ru-RU" sz="1000" baseline="0" dirty="0" smtClean="0"/>
              <a:t>удаление — перетаскивание </a:t>
            </a:r>
            <a:br>
              <a:rPr lang="ru-RU" sz="1000" baseline="0" dirty="0" smtClean="0"/>
            </a:br>
            <a:r>
              <a:rPr lang="ru-RU" sz="1000" baseline="0" dirty="0" smtClean="0"/>
              <a:t>за край слайда.</a:t>
            </a:r>
            <a:endParaRPr lang="en-US" sz="1000" baseline="0" dirty="0" smtClean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9144000" y="1268413"/>
            <a:ext cx="1429200" cy="4124206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 marL="85725" indent="0">
              <a:spcAft>
                <a:spcPts val="600"/>
              </a:spcAft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Используйте содержание</a:t>
            </a:r>
            <a:b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любой презентации</a:t>
            </a:r>
            <a:b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объемнее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7–10 слайдов. </a:t>
            </a:r>
          </a:p>
          <a:p>
            <a:pPr marL="85725" indent="0">
              <a:spcAft>
                <a:spcPts val="0"/>
              </a:spcAft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создания слайда</a:t>
            </a:r>
            <a:b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содержанием необходимо выбрать соответствующий макет на вкладке</a:t>
            </a:r>
          </a:p>
          <a:p>
            <a:pPr marL="85725" indent="-85725">
              <a:spcAft>
                <a:spcPts val="600"/>
              </a:spcAft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«Главная»</a:t>
            </a:r>
            <a:b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или в контекстном меню, щелкнув правой кнопкой мыши</a:t>
            </a:r>
            <a:b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свободном</a:t>
            </a:r>
            <a:b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поле слайда.</a:t>
            </a:r>
          </a:p>
          <a:p>
            <a:pPr marL="85725" indent="0">
              <a:spcAft>
                <a:spcPts val="600"/>
              </a:spcAft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презентации рекомендуется использовать максимум </a:t>
            </a:r>
            <a:r>
              <a:rPr lang="ru-RU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уровня содержания</a:t>
            </a:r>
            <a:r>
              <a:rPr lang="ru-RU" sz="1000" dirty="0" smtClean="0"/>
              <a:t>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548680" y="2060848"/>
            <a:ext cx="1423635" cy="147435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lvl="0" indent="0" algn="l" defTabSz="914400" rtl="0" eaLnBrk="1" latinLnBrk="0" hangingPunct="1">
              <a:spcBef>
                <a:spcPts val="1800"/>
              </a:spcBef>
              <a:buFontTx/>
              <a:buNone/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смены уровня  нажмите </a:t>
            </a:r>
            <a:r>
              <a:rPr lang="en-US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</a:t>
            </a: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b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либо выделите  набранную строку</a:t>
            </a: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нажмите</a:t>
            </a:r>
            <a:r>
              <a:rPr lang="en-US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Tab.</a:t>
            </a:r>
            <a:endParaRPr lang="ru-RU" sz="10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 algn="l" defTabSz="914400" rtl="0" eaLnBrk="1" latinLnBrk="0" hangingPunct="1">
              <a:spcBef>
                <a:spcPts val="600"/>
              </a:spcBef>
              <a:buFontTx/>
              <a:buNone/>
            </a:pPr>
            <a:r>
              <a:rPr lang="ru-RU" sz="1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перехода</a:t>
            </a:r>
            <a:br>
              <a:rPr lang="ru-RU" sz="1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</a:t>
            </a:r>
            <a:r>
              <a:rPr lang="ru-RU" sz="10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предыдущий —</a:t>
            </a:r>
            <a:r>
              <a:rPr lang="ru-RU" sz="1000" baseline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b="1" dirty="0" err="1" smtClean="0"/>
              <a:t>Shift+Tab</a:t>
            </a:r>
            <a:r>
              <a:rPr lang="ru-RU" sz="1000" b="1" dirty="0" smtClean="0"/>
              <a:t>.</a:t>
            </a:r>
            <a:endParaRPr lang="en-US" sz="10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324528" y="0"/>
            <a:ext cx="2664296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ru-RU" sz="1000" b="0" i="1" dirty="0" smtClean="0"/>
              <a:t>Макет «содержание».</a:t>
            </a:r>
          </a:p>
          <a:p>
            <a:pPr algn="l"/>
            <a:r>
              <a:rPr lang="ru-RU" sz="1000" b="0" i="1" dirty="0" smtClean="0"/>
              <a:t>Применяется для перечисления</a:t>
            </a:r>
            <a:br>
              <a:rPr lang="ru-RU" sz="1000" b="0" i="1" dirty="0" smtClean="0"/>
            </a:br>
            <a:r>
              <a:rPr lang="ru-RU" sz="1000" b="0" i="1" dirty="0" smtClean="0"/>
              <a:t>разделов</a:t>
            </a:r>
            <a:r>
              <a:rPr lang="ru-RU" sz="1000" b="0" i="1" baseline="0" dirty="0" smtClean="0"/>
              <a:t> и подразделов презентации.</a:t>
            </a:r>
            <a:endParaRPr lang="ru-RU" sz="1000" b="0" i="1" dirty="0" smtClean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-1783675" y="1327628"/>
            <a:ext cx="1783675" cy="5670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28600" indent="-228600" algn="l">
              <a:spcBef>
                <a:spcPts val="3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ru-RU" sz="1000" dirty="0" smtClean="0"/>
              <a:t>Первый уровень</a:t>
            </a:r>
            <a:r>
              <a:rPr lang="en-US" sz="1000" dirty="0" smtClean="0"/>
              <a:t>, 14pt</a:t>
            </a:r>
          </a:p>
          <a:p>
            <a:pPr marL="347663" lvl="1" indent="-130175" algn="l" defTabSz="914400" rtl="0" eaLnBrk="1" latinLnBrk="0" hangingPunct="1">
              <a:spcBef>
                <a:spcPts val="3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Второй уровень, </a:t>
            </a: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14pt</a:t>
            </a:r>
          </a:p>
          <a:p>
            <a:pPr marL="465138" lvl="2" indent="-10160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Третий уровень, </a:t>
            </a: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12pt</a:t>
            </a:r>
            <a:endParaRPr lang="en-US" sz="10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615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3043-0BCD-43EE-9F6F-644330271C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358775" y="1244738"/>
            <a:ext cx="1908436" cy="2544581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12"/>
          </p:nvPr>
        </p:nvSpPr>
        <p:spPr>
          <a:xfrm>
            <a:off x="2483769" y="1268413"/>
            <a:ext cx="6301456" cy="50403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-1554496" y="3765550"/>
            <a:ext cx="1429451" cy="23083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ru-RU" sz="1000" b="1" dirty="0" smtClean="0"/>
              <a:t>Располагайте информацию </a:t>
            </a:r>
            <a:br>
              <a:rPr lang="ru-RU" sz="1000" b="1" dirty="0" smtClean="0"/>
            </a:br>
            <a:r>
              <a:rPr lang="ru-RU" sz="1000" b="1" dirty="0" smtClean="0"/>
              <a:t>в пределах модульной сетки</a:t>
            </a:r>
            <a:r>
              <a:rPr lang="ru-RU" sz="1000" dirty="0" smtClean="0"/>
              <a:t>,</a:t>
            </a:r>
            <a:r>
              <a:rPr lang="ru-RU" sz="1000" baseline="0" dirty="0" smtClean="0"/>
              <a:t> </a:t>
            </a:r>
            <a:br>
              <a:rPr lang="ru-RU" sz="1000" baseline="0" dirty="0" smtClean="0"/>
            </a:br>
            <a:r>
              <a:rPr lang="ru-RU" sz="1000" baseline="0" dirty="0" smtClean="0"/>
              <a:t>которая задается направляющими:</a:t>
            </a:r>
          </a:p>
          <a:p>
            <a:pPr algn="l"/>
            <a:r>
              <a:rPr lang="ru-RU" sz="1000" baseline="0" dirty="0" smtClean="0"/>
              <a:t>отображение / </a:t>
            </a:r>
          </a:p>
          <a:p>
            <a:pPr algn="l"/>
            <a:r>
              <a:rPr lang="ru-RU" sz="1000" baseline="0" dirty="0" smtClean="0"/>
              <a:t>скрытие — «Alt+F9»;</a:t>
            </a:r>
          </a:p>
          <a:p>
            <a:pPr algn="l"/>
            <a:r>
              <a:rPr lang="ru-RU" sz="1000" baseline="0" dirty="0" smtClean="0"/>
              <a:t>дублирование — перетаскивание </a:t>
            </a:r>
            <a:br>
              <a:rPr lang="ru-RU" sz="1000" baseline="0" dirty="0" smtClean="0"/>
            </a:br>
            <a:r>
              <a:rPr lang="ru-RU" sz="1000" baseline="0" dirty="0" smtClean="0"/>
              <a:t>с помощью клавиши «</a:t>
            </a:r>
            <a:r>
              <a:rPr lang="ru-RU" sz="1000" baseline="0" dirty="0" err="1" smtClean="0"/>
              <a:t>Ctrl</a:t>
            </a:r>
            <a:r>
              <a:rPr lang="ru-RU" sz="1000" baseline="0" dirty="0" smtClean="0"/>
              <a:t>»;</a:t>
            </a:r>
          </a:p>
          <a:p>
            <a:pPr algn="l"/>
            <a:r>
              <a:rPr lang="ru-RU" sz="1000" baseline="0" dirty="0" smtClean="0"/>
              <a:t>удаление — перетаскивание </a:t>
            </a:r>
            <a:br>
              <a:rPr lang="ru-RU" sz="1000" baseline="0" dirty="0" smtClean="0"/>
            </a:br>
            <a:r>
              <a:rPr lang="ru-RU" sz="1000" baseline="0" dirty="0" smtClean="0"/>
              <a:t>за край слайда.</a:t>
            </a:r>
            <a:endParaRPr lang="en-US" sz="1000" baseline="0" dirty="0" smtClean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548680" y="1340768"/>
            <a:ext cx="1423635" cy="22682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000" dirty="0" smtClean="0"/>
              <a:t>Первый уровень</a:t>
            </a:r>
            <a:r>
              <a:rPr lang="en-US" sz="1000" dirty="0" smtClean="0"/>
              <a:t>, 14pt</a:t>
            </a:r>
          </a:p>
          <a:p>
            <a:pPr marL="114300" lvl="1" indent="-114300" algn="l" defTabSz="914400" rtl="0" eaLnBrk="1" latinLnBrk="0" hangingPunct="1">
              <a:spcBef>
                <a:spcPts val="300"/>
              </a:spcBef>
              <a:buSzPct val="100000"/>
              <a:buFontTx/>
              <a:buBlip>
                <a:blip r:embed="rId2"/>
              </a:buBlip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Второй уровень, </a:t>
            </a: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14pt</a:t>
            </a:r>
          </a:p>
          <a:p>
            <a:pPr marL="219075" lvl="2" indent="-133350" algn="l" defTabSz="914400" rtl="0" eaLnBrk="1" latinLnBrk="0" hangingPunct="1">
              <a:spcBef>
                <a:spcPts val="250"/>
              </a:spcBef>
              <a:buFontTx/>
              <a:buBlip>
                <a:blip r:embed="rId3"/>
              </a:buBlip>
            </a:pPr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Третий уровень, </a:t>
            </a: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12pt</a:t>
            </a:r>
            <a:endParaRPr lang="ru-RU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 algn="l" defTabSz="914400" rtl="0" eaLnBrk="1" latinLnBrk="0" hangingPunct="1">
              <a:spcBef>
                <a:spcPts val="1800"/>
              </a:spcBef>
              <a:buFontTx/>
              <a:buNone/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смены уровня  нажмите </a:t>
            </a:r>
            <a:r>
              <a:rPr lang="en-US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</a:t>
            </a: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b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либо выделите  набранную строку</a:t>
            </a: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нажмите</a:t>
            </a:r>
            <a:r>
              <a:rPr lang="en-US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Tab.</a:t>
            </a:r>
            <a:endParaRPr lang="ru-RU" sz="10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 algn="l" defTabSz="914400" rtl="0" eaLnBrk="1" latinLnBrk="0" hangingPunct="1">
              <a:spcBef>
                <a:spcPts val="600"/>
              </a:spcBef>
              <a:buFontTx/>
              <a:buNone/>
            </a:pPr>
            <a:r>
              <a:rPr lang="ru-RU" sz="1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перехода</a:t>
            </a:r>
            <a:br>
              <a:rPr lang="ru-RU" sz="1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</a:t>
            </a:r>
            <a:r>
              <a:rPr lang="ru-RU" sz="10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предыдущий —</a:t>
            </a:r>
            <a:r>
              <a:rPr lang="ru-RU" sz="1000" baseline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b="1" dirty="0" err="1" smtClean="0"/>
              <a:t>Shift+Tab</a:t>
            </a:r>
            <a:r>
              <a:rPr lang="ru-RU" sz="1000" b="1" dirty="0" smtClean="0"/>
              <a:t>.</a:t>
            </a:r>
            <a:endParaRPr lang="en-US" sz="10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324528" y="0"/>
            <a:ext cx="2664296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ru-RU" sz="1000" b="0" i="1" dirty="0" smtClean="0"/>
              <a:t>Макет «контакты».</a:t>
            </a:r>
          </a:p>
          <a:p>
            <a:pPr algn="l"/>
            <a:r>
              <a:rPr lang="ru-RU" sz="1000" b="0" i="1" dirty="0" smtClean="0"/>
              <a:t>Вставьте фото сотрудника</a:t>
            </a:r>
            <a:br>
              <a:rPr lang="ru-RU" sz="1000" b="0" i="1" dirty="0" smtClean="0"/>
            </a:br>
            <a:r>
              <a:rPr lang="ru-RU" sz="1000" b="0" i="1" dirty="0" smtClean="0"/>
              <a:t>и внесите контактную</a:t>
            </a:r>
            <a:br>
              <a:rPr lang="ru-RU" sz="1000" b="0" i="1" dirty="0" smtClean="0"/>
            </a:br>
            <a:r>
              <a:rPr lang="ru-RU" sz="1000" b="0" i="1" dirty="0" smtClean="0"/>
              <a:t>информацию.</a:t>
            </a:r>
          </a:p>
        </p:txBody>
      </p:sp>
    </p:spTree>
    <p:extLst>
      <p:ext uri="{BB962C8B-B14F-4D97-AF65-F5344CB8AC3E}">
        <p14:creationId xmlns:p14="http://schemas.microsoft.com/office/powerpoint/2010/main" val="2158299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04C400-E0AA-41C9-95E7-021FF56D5650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7FB9-11EE-4FE7-A5FB-25286961E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19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070" y="1268413"/>
            <a:ext cx="8425568" cy="5040312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4pPr>
              <a:spcBef>
                <a:spcPts val="300"/>
              </a:spcBef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3043-0BCD-43EE-9F6F-644330271C8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TextBox 4"/>
          <p:cNvSpPr txBox="1"/>
          <p:nvPr userDrawn="1"/>
        </p:nvSpPr>
        <p:spPr>
          <a:xfrm>
            <a:off x="-1548680" y="1340768"/>
            <a:ext cx="1423635" cy="22682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000" dirty="0" smtClean="0"/>
              <a:t>Первый уровень</a:t>
            </a:r>
            <a:r>
              <a:rPr lang="en-US" sz="1000" dirty="0" smtClean="0"/>
              <a:t>, 14pt</a:t>
            </a:r>
          </a:p>
          <a:p>
            <a:pPr marL="114300" lvl="1" indent="-114300" algn="l" defTabSz="914400" rtl="0" eaLnBrk="1" latinLnBrk="0" hangingPunct="1">
              <a:spcBef>
                <a:spcPts val="300"/>
              </a:spcBef>
              <a:buSzPct val="100000"/>
              <a:buFontTx/>
              <a:buBlip>
                <a:blip r:embed="rId2"/>
              </a:buBlip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Второй уровень, </a:t>
            </a: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14pt</a:t>
            </a:r>
          </a:p>
          <a:p>
            <a:pPr marL="219075" lvl="2" indent="-133350" algn="l" defTabSz="914400" rtl="0" eaLnBrk="1" latinLnBrk="0" hangingPunct="1">
              <a:spcBef>
                <a:spcPts val="250"/>
              </a:spcBef>
              <a:buFontTx/>
              <a:buBlip>
                <a:blip r:embed="rId3"/>
              </a:buBlip>
            </a:pPr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Третий уровень, </a:t>
            </a: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12pt</a:t>
            </a:r>
            <a:endParaRPr lang="ru-RU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 algn="l" defTabSz="914400" rtl="0" eaLnBrk="1" latinLnBrk="0" hangingPunct="1">
              <a:spcBef>
                <a:spcPts val="1800"/>
              </a:spcBef>
              <a:buFontTx/>
              <a:buNone/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смены уровня  нажмите </a:t>
            </a:r>
            <a:r>
              <a:rPr lang="en-US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</a:t>
            </a: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b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либо выделите  набранную строку</a:t>
            </a: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нажмите</a:t>
            </a:r>
            <a:r>
              <a:rPr lang="en-US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Tab.</a:t>
            </a:r>
            <a:endParaRPr lang="ru-RU" sz="10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 algn="l" defTabSz="914400" rtl="0" eaLnBrk="1" latinLnBrk="0" hangingPunct="1">
              <a:spcBef>
                <a:spcPts val="600"/>
              </a:spcBef>
              <a:buFontTx/>
              <a:buNone/>
            </a:pPr>
            <a:r>
              <a:rPr lang="ru-RU" sz="1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перехода</a:t>
            </a:r>
            <a:br>
              <a:rPr lang="ru-RU" sz="1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</a:t>
            </a:r>
            <a:r>
              <a:rPr lang="ru-RU" sz="10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предыдущий —</a:t>
            </a:r>
            <a:r>
              <a:rPr lang="ru-RU" sz="1000" baseline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b="1" dirty="0" err="1" smtClean="0"/>
              <a:t>Shift+Tab</a:t>
            </a:r>
            <a:r>
              <a:rPr lang="ru-RU" sz="1000" b="1" dirty="0" smtClean="0"/>
              <a:t>.</a:t>
            </a:r>
            <a:endParaRPr lang="en-US" sz="10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-1554496" y="3765550"/>
            <a:ext cx="1429451" cy="23083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ru-RU" sz="1000" b="1" dirty="0" smtClean="0"/>
              <a:t>Располагайте информацию </a:t>
            </a:r>
            <a:br>
              <a:rPr lang="ru-RU" sz="1000" b="1" dirty="0" smtClean="0"/>
            </a:br>
            <a:r>
              <a:rPr lang="ru-RU" sz="1000" b="1" dirty="0" smtClean="0"/>
              <a:t>в пределах модульной сетки</a:t>
            </a:r>
            <a:r>
              <a:rPr lang="ru-RU" sz="1000" dirty="0" smtClean="0"/>
              <a:t>,</a:t>
            </a:r>
            <a:r>
              <a:rPr lang="ru-RU" sz="1000" baseline="0" dirty="0" smtClean="0"/>
              <a:t> </a:t>
            </a:r>
            <a:br>
              <a:rPr lang="ru-RU" sz="1000" baseline="0" dirty="0" smtClean="0"/>
            </a:br>
            <a:r>
              <a:rPr lang="ru-RU" sz="1000" baseline="0" dirty="0" smtClean="0"/>
              <a:t>которая задается направляющими:</a:t>
            </a:r>
          </a:p>
          <a:p>
            <a:pPr algn="l"/>
            <a:r>
              <a:rPr lang="ru-RU" sz="1000" baseline="0" dirty="0" smtClean="0"/>
              <a:t>отображение / </a:t>
            </a:r>
          </a:p>
          <a:p>
            <a:pPr algn="l"/>
            <a:r>
              <a:rPr lang="ru-RU" sz="1000" baseline="0" dirty="0" smtClean="0"/>
              <a:t>скрытие — «Alt+F9»;</a:t>
            </a:r>
          </a:p>
          <a:p>
            <a:pPr algn="l"/>
            <a:r>
              <a:rPr lang="ru-RU" sz="1000" baseline="0" dirty="0" smtClean="0"/>
              <a:t>дублирование — перетаскивание </a:t>
            </a:r>
            <a:br>
              <a:rPr lang="ru-RU" sz="1000" baseline="0" dirty="0" smtClean="0"/>
            </a:br>
            <a:r>
              <a:rPr lang="ru-RU" sz="1000" baseline="0" dirty="0" smtClean="0"/>
              <a:t>с помощью клавиши «</a:t>
            </a:r>
            <a:r>
              <a:rPr lang="ru-RU" sz="1000" baseline="0" dirty="0" err="1" smtClean="0"/>
              <a:t>Ctrl</a:t>
            </a:r>
            <a:r>
              <a:rPr lang="ru-RU" sz="1000" baseline="0" dirty="0" smtClean="0"/>
              <a:t>»;</a:t>
            </a:r>
          </a:p>
          <a:p>
            <a:pPr algn="l"/>
            <a:r>
              <a:rPr lang="ru-RU" sz="1000" baseline="0" dirty="0" smtClean="0"/>
              <a:t>удаление — перетаскивание </a:t>
            </a:r>
            <a:br>
              <a:rPr lang="ru-RU" sz="1000" baseline="0" dirty="0" smtClean="0"/>
            </a:br>
            <a:r>
              <a:rPr lang="ru-RU" sz="1000" baseline="0" dirty="0" smtClean="0"/>
              <a:t>за край слайда.</a:t>
            </a:r>
            <a:endParaRPr lang="en-US" sz="1000" baseline="0" dirty="0" smtClean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9163992" y="1340768"/>
            <a:ext cx="1429451" cy="2046714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 marL="889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 smtClean="0"/>
              <a:t>Для вставки рисунка рекомендуется использовать соответствующий </a:t>
            </a:r>
            <a:br>
              <a:rPr lang="ru-RU" sz="1000" dirty="0" smtClean="0"/>
            </a:br>
            <a:r>
              <a:rPr lang="ru-RU" sz="1000" dirty="0" smtClean="0"/>
              <a:t>макет:</a:t>
            </a:r>
            <a:r>
              <a:rPr lang="ru-RU" sz="1000" baseline="0" dirty="0" smtClean="0"/>
              <a:t> </a:t>
            </a:r>
            <a:endParaRPr lang="en-US" sz="10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 dirty="0" smtClean="0"/>
              <a:t> </a:t>
            </a:r>
            <a:r>
              <a:rPr lang="ru-RU" sz="1000" baseline="0" dirty="0" smtClean="0"/>
              <a:t>«Изображение</a:t>
            </a:r>
            <a:r>
              <a:rPr lang="en-US" sz="1000" baseline="0" dirty="0" smtClean="0"/>
              <a:t/>
            </a:r>
            <a:br>
              <a:rPr lang="en-US" sz="1000" baseline="0" dirty="0" smtClean="0"/>
            </a:br>
            <a:r>
              <a:rPr lang="en-US" sz="1000" baseline="0" dirty="0" smtClean="0"/>
              <a:t>  </a:t>
            </a:r>
            <a:r>
              <a:rPr lang="ru-RU" sz="1000" baseline="0" dirty="0" smtClean="0"/>
              <a:t>и объект»,</a:t>
            </a:r>
            <a:br>
              <a:rPr lang="ru-RU" sz="1000" baseline="0" dirty="0" smtClean="0"/>
            </a:br>
            <a:r>
              <a:rPr lang="ru-RU" sz="1000" baseline="0" dirty="0" smtClean="0"/>
              <a:t> </a:t>
            </a:r>
            <a:r>
              <a:rPr lang="ru-RU" sz="1000" dirty="0" smtClean="0"/>
              <a:t>«Два рисунка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   </a:t>
            </a:r>
            <a:r>
              <a:rPr lang="ru-RU" sz="1000" dirty="0" smtClean="0"/>
              <a:t>и два текста»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   </a:t>
            </a:r>
            <a:r>
              <a:rPr lang="ru-RU" sz="1000" dirty="0" smtClean="0"/>
              <a:t>и т.д. (вкладка </a:t>
            </a:r>
            <a:r>
              <a:rPr lang="ru-RU" sz="1000" b="1" dirty="0" smtClean="0"/>
              <a:t>«Главная» </a:t>
            </a:r>
            <a:r>
              <a:rPr lang="ru-RU" sz="1000" dirty="0" smtClean="0"/>
              <a:t>→ </a:t>
            </a:r>
            <a:r>
              <a:rPr lang="ru-RU" sz="1000" b="1" dirty="0" smtClean="0"/>
              <a:t>«Макет»</a:t>
            </a:r>
            <a:r>
              <a:rPr lang="ru-RU" sz="1000" dirty="0" smtClean="0"/>
              <a:t>)</a:t>
            </a:r>
            <a:endParaRPr lang="ru-RU" sz="1000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324528" y="0"/>
            <a:ext cx="19200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ru-RU" sz="1000" b="0" i="1" dirty="0" smtClean="0"/>
              <a:t>Макет «заголовок и объект».</a:t>
            </a:r>
          </a:p>
          <a:p>
            <a:pPr algn="l"/>
            <a:r>
              <a:rPr lang="ru-RU" sz="1000" b="0" i="1" dirty="0" smtClean="0"/>
              <a:t>Может</a:t>
            </a:r>
            <a:r>
              <a:rPr lang="ru-RU" sz="1000" b="0" i="1" baseline="0" dirty="0" smtClean="0"/>
              <a:t> использоваться для текста, вставки таблицы, диаграммы, схемы </a:t>
            </a:r>
            <a:r>
              <a:rPr lang="en-US" sz="1000" b="0" i="1" baseline="0" dirty="0" smtClean="0"/>
              <a:t>SmartArt</a:t>
            </a:r>
            <a:r>
              <a:rPr lang="ru-RU" sz="1000" b="0" i="1" baseline="0" dirty="0" smtClean="0"/>
              <a:t>, рисунка и видеоролика.</a:t>
            </a:r>
          </a:p>
        </p:txBody>
      </p:sp>
    </p:spTree>
    <p:extLst>
      <p:ext uri="{BB962C8B-B14F-4D97-AF65-F5344CB8AC3E}">
        <p14:creationId xmlns:p14="http://schemas.microsoft.com/office/powerpoint/2010/main" val="35370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52450" y="1502694"/>
            <a:ext cx="8231188" cy="629953"/>
          </a:xfrm>
        </p:spPr>
        <p:txBody>
          <a:bodyPr anchor="b"/>
          <a:lstStyle>
            <a:lvl1pPr algn="l">
              <a:defRPr sz="1800" b="1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>
          <a:xfrm>
            <a:off x="552450" y="2288946"/>
            <a:ext cx="8231188" cy="744016"/>
          </a:xfrm>
        </p:spPr>
        <p:txBody>
          <a:bodyPr anchor="t"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312" name="Picture 4" descr="C:\Users\dmitrieva\Desktop\Центробанк\razdel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57" y="4617131"/>
            <a:ext cx="4002794" cy="225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3" name="Текст 1024"/>
          <p:cNvSpPr>
            <a:spLocks noGrp="1"/>
          </p:cNvSpPr>
          <p:nvPr>
            <p:ph type="body" sz="quarter" idx="10" hasCustomPrompt="1"/>
          </p:nvPr>
        </p:nvSpPr>
        <p:spPr>
          <a:xfrm>
            <a:off x="533450" y="258547"/>
            <a:ext cx="753652" cy="1125538"/>
          </a:xfrm>
        </p:spPr>
        <p:txBody>
          <a:bodyPr/>
          <a:lstStyle>
            <a:lvl1pPr>
              <a:defRPr sz="8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ru-RU" dirty="0"/>
          </a:p>
        </p:txBody>
      </p:sp>
      <p:sp>
        <p:nvSpPr>
          <p:cNvPr id="314" name="Рисунок 1029"/>
          <p:cNvSpPr>
            <a:spLocks noGrp="1"/>
          </p:cNvSpPr>
          <p:nvPr>
            <p:ph type="pic" sz="quarter" idx="11"/>
          </p:nvPr>
        </p:nvSpPr>
        <p:spPr>
          <a:xfrm>
            <a:off x="1510528" y="4473115"/>
            <a:ext cx="7633472" cy="2384883"/>
          </a:xfrm>
          <a:custGeom>
            <a:avLst/>
            <a:gdLst/>
            <a:ahLst/>
            <a:cxnLst/>
            <a:rect l="l" t="t" r="r" b="b"/>
            <a:pathLst>
              <a:path w="7633472" h="2384883">
                <a:moveTo>
                  <a:pt x="2786140" y="0"/>
                </a:moveTo>
                <a:lnTo>
                  <a:pt x="7633472" y="0"/>
                </a:lnTo>
                <a:lnTo>
                  <a:pt x="7633472" y="2384883"/>
                </a:lnTo>
                <a:lnTo>
                  <a:pt x="0" y="2384883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-2890671" y="596889"/>
            <a:ext cx="2874736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r"/>
            <a:r>
              <a:rPr lang="en-CA" sz="1000" dirty="0" smtClean="0"/>
              <a:t>Arial</a:t>
            </a:r>
            <a:r>
              <a:rPr lang="en-US" sz="1000" dirty="0" smtClean="0"/>
              <a:t>,</a:t>
            </a:r>
            <a:r>
              <a:rPr lang="en-US" sz="1000" baseline="0" dirty="0" smtClean="0"/>
              <a:t> </a:t>
            </a:r>
            <a:r>
              <a:rPr lang="ru-RU" sz="1000" baseline="0" dirty="0" smtClean="0"/>
              <a:t>80</a:t>
            </a:r>
            <a:r>
              <a:rPr lang="en-US" sz="1000" dirty="0" err="1" smtClean="0"/>
              <a:t>pt</a:t>
            </a:r>
            <a:r>
              <a:rPr lang="ru-RU" sz="1000" dirty="0" smtClean="0"/>
              <a:t>, </a:t>
            </a:r>
            <a:r>
              <a:rPr lang="en-US" sz="1000" dirty="0" smtClean="0"/>
              <a:t>Bold, </a:t>
            </a:r>
            <a:r>
              <a:rPr lang="en-CA" sz="1000" dirty="0" smtClean="0"/>
              <a:t>RGB: </a:t>
            </a:r>
            <a:r>
              <a:rPr lang="ru-RU" sz="1000" dirty="0" smtClean="0"/>
              <a:t>72</a:t>
            </a:r>
            <a:r>
              <a:rPr lang="en-CA" sz="1000" dirty="0" smtClean="0"/>
              <a:t>,</a:t>
            </a:r>
            <a:r>
              <a:rPr lang="ru-RU" sz="1000" dirty="0" smtClean="0"/>
              <a:t>142,145</a:t>
            </a:r>
            <a:r>
              <a:rPr lang="en-US" sz="1000" baseline="0" dirty="0" smtClean="0"/>
              <a:t> </a:t>
            </a:r>
            <a:r>
              <a:rPr lang="en-US" sz="1000" dirty="0" smtClean="0"/>
              <a:t>→</a:t>
            </a:r>
            <a:endParaRPr lang="ru-RU" sz="1000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-3055264" y="745654"/>
            <a:ext cx="2874736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r"/>
            <a:r>
              <a:rPr lang="ru-RU" sz="1000" i="1" dirty="0" smtClean="0"/>
              <a:t>номер</a:t>
            </a:r>
            <a:r>
              <a:rPr lang="ru-RU" sz="1000" i="1" baseline="0" dirty="0" smtClean="0"/>
              <a:t> раздела</a:t>
            </a:r>
            <a:endParaRPr lang="ru-RU" sz="1000" i="1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-2890671" y="1893593"/>
            <a:ext cx="2874736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r"/>
            <a:r>
              <a:rPr lang="en-CA" sz="1000" dirty="0" smtClean="0"/>
              <a:t>Arial</a:t>
            </a:r>
            <a:r>
              <a:rPr lang="en-US" sz="1000" dirty="0" smtClean="0"/>
              <a:t>,</a:t>
            </a:r>
            <a:r>
              <a:rPr lang="en-US" sz="1000" baseline="0" dirty="0" smtClean="0"/>
              <a:t> </a:t>
            </a:r>
            <a:r>
              <a:rPr lang="ru-RU" sz="1000" baseline="0" dirty="0" smtClean="0"/>
              <a:t>1</a:t>
            </a:r>
            <a:r>
              <a:rPr lang="en-US" sz="1000" dirty="0" smtClean="0"/>
              <a:t>8pt</a:t>
            </a:r>
            <a:r>
              <a:rPr lang="ru-RU" sz="1000" dirty="0" smtClean="0"/>
              <a:t>, </a:t>
            </a:r>
            <a:r>
              <a:rPr lang="en-US" sz="1000" dirty="0" smtClean="0"/>
              <a:t>Bold, </a:t>
            </a:r>
            <a:r>
              <a:rPr lang="en-CA" sz="1000" dirty="0" smtClean="0"/>
              <a:t>RGB: 0,0</a:t>
            </a:r>
            <a:r>
              <a:rPr lang="ru-RU" sz="1000" dirty="0" smtClean="0"/>
              <a:t>,</a:t>
            </a:r>
            <a:r>
              <a:rPr lang="en-US" sz="1000" dirty="0" smtClean="0"/>
              <a:t>0</a:t>
            </a:r>
            <a:r>
              <a:rPr lang="en-US" sz="1000" baseline="0" dirty="0" smtClean="0"/>
              <a:t> </a:t>
            </a:r>
            <a:r>
              <a:rPr lang="en-US" sz="1000" dirty="0" smtClean="0"/>
              <a:t>→</a:t>
            </a:r>
            <a:endParaRPr lang="ru-RU" sz="1000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-2890671" y="2260339"/>
            <a:ext cx="2874736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r"/>
            <a:r>
              <a:rPr lang="en-CA" sz="1000" dirty="0" smtClean="0"/>
              <a:t>Arial</a:t>
            </a:r>
            <a:r>
              <a:rPr lang="en-US" sz="1000" dirty="0" smtClean="0"/>
              <a:t>,</a:t>
            </a:r>
            <a:r>
              <a:rPr lang="en-US" sz="1000" baseline="0" dirty="0" smtClean="0"/>
              <a:t> </a:t>
            </a:r>
            <a:r>
              <a:rPr lang="ru-RU" sz="1000" baseline="0" dirty="0" smtClean="0"/>
              <a:t>16</a:t>
            </a:r>
            <a:r>
              <a:rPr lang="en-US" sz="1000" dirty="0" err="1" smtClean="0"/>
              <a:t>pt</a:t>
            </a:r>
            <a:r>
              <a:rPr lang="ru-RU" sz="1000" dirty="0" smtClean="0"/>
              <a:t>, </a:t>
            </a:r>
            <a:r>
              <a:rPr lang="en-CA" sz="1000" dirty="0" smtClean="0"/>
              <a:t>RGB: </a:t>
            </a:r>
            <a:r>
              <a:rPr lang="ru-RU" sz="1000" dirty="0" smtClean="0"/>
              <a:t>72</a:t>
            </a:r>
            <a:r>
              <a:rPr lang="en-CA" sz="1000" dirty="0" smtClean="0"/>
              <a:t>,</a:t>
            </a:r>
            <a:r>
              <a:rPr lang="ru-RU" sz="1000" dirty="0" smtClean="0"/>
              <a:t>142,145</a:t>
            </a:r>
            <a:r>
              <a:rPr lang="en-US" sz="1000" baseline="0" dirty="0" smtClean="0"/>
              <a:t> </a:t>
            </a:r>
            <a:r>
              <a:rPr lang="en-US" sz="1000" dirty="0" smtClean="0"/>
              <a:t>→</a:t>
            </a:r>
            <a:endParaRPr lang="ru-RU" sz="1000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324528" y="0"/>
            <a:ext cx="2232248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ru-RU" sz="1000" b="0" i="1" dirty="0" smtClean="0"/>
              <a:t>Макет «разделительный слайд».</a:t>
            </a:r>
            <a:br>
              <a:rPr lang="ru-RU" sz="1000" b="0" i="1" dirty="0" smtClean="0"/>
            </a:br>
            <a:r>
              <a:rPr lang="ru-RU" sz="1000" b="0" i="1" dirty="0" smtClean="0"/>
              <a:t>Размещается</a:t>
            </a:r>
            <a:r>
              <a:rPr lang="ru-RU" sz="1000" b="0" i="1" baseline="0" dirty="0" smtClean="0"/>
              <a:t> перед каждым разделом презентации.</a:t>
            </a:r>
            <a:endParaRPr lang="ru-RU" sz="1000" b="0" i="1" dirty="0" smtClean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9144000" y="589194"/>
            <a:ext cx="1548680" cy="507831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 marL="85725" indent="0">
              <a:spcAft>
                <a:spcPts val="600"/>
              </a:spcAft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Рекомендуемое</a:t>
            </a:r>
            <a:r>
              <a:rPr lang="ru-RU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количество разделов</a:t>
            </a:r>
            <a:br>
              <a:rPr lang="ru-RU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презентации: до </a:t>
            </a:r>
            <a:r>
              <a:rPr lang="ru-RU" sz="10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ru-RU" sz="10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000" b="0" dirty="0" smtClean="0"/>
          </a:p>
        </p:txBody>
      </p:sp>
    </p:spTree>
    <p:extLst>
      <p:ext uri="{BB962C8B-B14F-4D97-AF65-F5344CB8AC3E}">
        <p14:creationId xmlns:p14="http://schemas.microsoft.com/office/powerpoint/2010/main" val="210509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070" y="1268413"/>
            <a:ext cx="8425568" cy="4176712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4pPr>
              <a:spcBef>
                <a:spcPts val="300"/>
              </a:spcBef>
              <a:defRPr/>
            </a:lvl4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3043-0BCD-43EE-9F6F-644330271C8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358775" y="5589239"/>
            <a:ext cx="8424863" cy="719485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-1554496" y="3765550"/>
            <a:ext cx="1429451" cy="23083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ru-RU" sz="1000" b="1" dirty="0" smtClean="0"/>
              <a:t>Располагайте информацию </a:t>
            </a:r>
            <a:br>
              <a:rPr lang="ru-RU" sz="1000" b="1" dirty="0" smtClean="0"/>
            </a:br>
            <a:r>
              <a:rPr lang="ru-RU" sz="1000" b="1" dirty="0" smtClean="0"/>
              <a:t>в пределах модульной сетки</a:t>
            </a:r>
            <a:r>
              <a:rPr lang="ru-RU" sz="1000" dirty="0" smtClean="0"/>
              <a:t>,</a:t>
            </a:r>
            <a:r>
              <a:rPr lang="ru-RU" sz="1000" baseline="0" dirty="0" smtClean="0"/>
              <a:t> </a:t>
            </a:r>
            <a:br>
              <a:rPr lang="ru-RU" sz="1000" baseline="0" dirty="0" smtClean="0"/>
            </a:br>
            <a:r>
              <a:rPr lang="ru-RU" sz="1000" baseline="0" dirty="0" smtClean="0"/>
              <a:t>которая задается направляющими:</a:t>
            </a:r>
          </a:p>
          <a:p>
            <a:pPr algn="l"/>
            <a:r>
              <a:rPr lang="ru-RU" sz="1000" baseline="0" dirty="0" smtClean="0"/>
              <a:t>отображение / </a:t>
            </a:r>
          </a:p>
          <a:p>
            <a:pPr algn="l"/>
            <a:r>
              <a:rPr lang="ru-RU" sz="1000" baseline="0" dirty="0" smtClean="0"/>
              <a:t>скрытие — «Alt+F9»;</a:t>
            </a:r>
          </a:p>
          <a:p>
            <a:pPr algn="l"/>
            <a:r>
              <a:rPr lang="ru-RU" sz="1000" baseline="0" dirty="0" smtClean="0"/>
              <a:t>дублирование — перетаскивание </a:t>
            </a:r>
            <a:br>
              <a:rPr lang="ru-RU" sz="1000" baseline="0" dirty="0" smtClean="0"/>
            </a:br>
            <a:r>
              <a:rPr lang="ru-RU" sz="1000" baseline="0" dirty="0" smtClean="0"/>
              <a:t>с помощью клавиши «</a:t>
            </a:r>
            <a:r>
              <a:rPr lang="ru-RU" sz="1000" baseline="0" dirty="0" err="1" smtClean="0"/>
              <a:t>Ctrl</a:t>
            </a:r>
            <a:r>
              <a:rPr lang="ru-RU" sz="1000" baseline="0" dirty="0" smtClean="0"/>
              <a:t>»;</a:t>
            </a:r>
          </a:p>
          <a:p>
            <a:pPr algn="l"/>
            <a:r>
              <a:rPr lang="ru-RU" sz="1000" baseline="0" dirty="0" smtClean="0"/>
              <a:t>удаление — перетаскивание </a:t>
            </a:r>
            <a:br>
              <a:rPr lang="ru-RU" sz="1000" baseline="0" dirty="0" smtClean="0"/>
            </a:br>
            <a:r>
              <a:rPr lang="ru-RU" sz="1000" baseline="0" dirty="0" smtClean="0"/>
              <a:t>за край слайда.</a:t>
            </a:r>
            <a:endParaRPr lang="en-US" sz="1000" baseline="0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-1548680" y="1340768"/>
            <a:ext cx="1423635" cy="22682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000" dirty="0" smtClean="0"/>
              <a:t>Первый уровень</a:t>
            </a:r>
            <a:r>
              <a:rPr lang="en-US" sz="1000" dirty="0" smtClean="0"/>
              <a:t>, 14pt</a:t>
            </a:r>
          </a:p>
          <a:p>
            <a:pPr marL="114300" lvl="1" indent="-114300" algn="l" defTabSz="914400" rtl="0" eaLnBrk="1" latinLnBrk="0" hangingPunct="1">
              <a:spcBef>
                <a:spcPts val="300"/>
              </a:spcBef>
              <a:buSzPct val="100000"/>
              <a:buFontTx/>
              <a:buBlip>
                <a:blip r:embed="rId2"/>
              </a:buBlip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Второй уровень, </a:t>
            </a: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14pt</a:t>
            </a:r>
          </a:p>
          <a:p>
            <a:pPr marL="219075" lvl="2" indent="-133350" algn="l" defTabSz="914400" rtl="0" eaLnBrk="1" latinLnBrk="0" hangingPunct="1">
              <a:spcBef>
                <a:spcPts val="250"/>
              </a:spcBef>
              <a:buFontTx/>
              <a:buBlip>
                <a:blip r:embed="rId3"/>
              </a:buBlip>
            </a:pPr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Третий уровень, </a:t>
            </a: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12pt</a:t>
            </a:r>
            <a:endParaRPr lang="ru-RU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 algn="l" defTabSz="914400" rtl="0" eaLnBrk="1" latinLnBrk="0" hangingPunct="1">
              <a:spcBef>
                <a:spcPts val="1800"/>
              </a:spcBef>
              <a:buFontTx/>
              <a:buNone/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смены уровня  нажмите </a:t>
            </a:r>
            <a:r>
              <a:rPr lang="en-US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</a:t>
            </a: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b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либо выделите  набранную строку</a:t>
            </a: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нажмите</a:t>
            </a:r>
            <a:r>
              <a:rPr lang="en-US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Tab.</a:t>
            </a:r>
            <a:endParaRPr lang="ru-RU" sz="10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 algn="l" defTabSz="914400" rtl="0" eaLnBrk="1" latinLnBrk="0" hangingPunct="1">
              <a:spcBef>
                <a:spcPts val="600"/>
              </a:spcBef>
              <a:buFontTx/>
              <a:buNone/>
            </a:pPr>
            <a:r>
              <a:rPr lang="ru-RU" sz="1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перехода</a:t>
            </a:r>
            <a:br>
              <a:rPr lang="ru-RU" sz="1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</a:t>
            </a:r>
            <a:r>
              <a:rPr lang="ru-RU" sz="10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предыдущий —</a:t>
            </a:r>
            <a:r>
              <a:rPr lang="ru-RU" sz="1000" baseline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b="1" dirty="0" err="1" smtClean="0"/>
              <a:t>Shift+Tab</a:t>
            </a:r>
            <a:r>
              <a:rPr lang="ru-RU" sz="1000" b="1" dirty="0" smtClean="0"/>
              <a:t>.</a:t>
            </a:r>
            <a:endParaRPr lang="en-US" sz="10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9324528" y="0"/>
            <a:ext cx="192000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ru-RU" sz="1000" b="0" i="1" dirty="0" smtClean="0"/>
              <a:t>Макет «объект</a:t>
            </a:r>
            <a:r>
              <a:rPr lang="ru-RU" sz="1000" b="0" i="1" baseline="0" dirty="0" smtClean="0"/>
              <a:t> </a:t>
            </a:r>
            <a:r>
              <a:rPr lang="ru-RU" sz="1000" b="0" i="1" dirty="0" smtClean="0"/>
              <a:t>и подпись».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0" i="1" dirty="0" smtClean="0"/>
              <a:t>Может</a:t>
            </a:r>
            <a:r>
              <a:rPr lang="ru-RU" sz="1000" b="0" i="1" baseline="0" dirty="0" smtClean="0"/>
              <a:t> использоваться для текста, вставки таблицы, диаграммы, схемы </a:t>
            </a:r>
            <a:r>
              <a:rPr lang="en-US" sz="1000" b="0" i="1" baseline="0" dirty="0" smtClean="0"/>
              <a:t>SmartArt</a:t>
            </a:r>
            <a:r>
              <a:rPr lang="ru-RU" sz="1000" b="0" i="1" baseline="0" dirty="0" smtClean="0"/>
              <a:t>, рисунка и видеоролика</a:t>
            </a:r>
            <a:br>
              <a:rPr lang="ru-RU" sz="1000" b="0" i="1" baseline="0" dirty="0" smtClean="0"/>
            </a:br>
            <a:r>
              <a:rPr lang="ru-RU" sz="1000" b="0" i="1" baseline="0" dirty="0" smtClean="0"/>
              <a:t>и подписи к выбранному объекту.</a:t>
            </a:r>
          </a:p>
          <a:p>
            <a:pPr algn="l"/>
            <a:endParaRPr lang="ru-RU" sz="1000" b="0" i="1" dirty="0" smtClean="0"/>
          </a:p>
          <a:p>
            <a:pPr algn="l"/>
            <a:endParaRPr lang="ru-RU" sz="1000" b="0" i="1" dirty="0" smtClean="0"/>
          </a:p>
        </p:txBody>
      </p:sp>
    </p:spTree>
    <p:extLst>
      <p:ext uri="{BB962C8B-B14F-4D97-AF65-F5344CB8AC3E}">
        <p14:creationId xmlns:p14="http://schemas.microsoft.com/office/powerpoint/2010/main" val="1451781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3043-0BCD-43EE-9F6F-644330271C8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358204" y="1268413"/>
            <a:ext cx="4141788" cy="50403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Объект 7"/>
          <p:cNvSpPr>
            <a:spLocks noGrp="1"/>
          </p:cNvSpPr>
          <p:nvPr>
            <p:ph sz="quarter" idx="14"/>
          </p:nvPr>
        </p:nvSpPr>
        <p:spPr>
          <a:xfrm>
            <a:off x="4641850" y="1268413"/>
            <a:ext cx="4141788" cy="50403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-1554496" y="3765550"/>
            <a:ext cx="1429451" cy="23083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ru-RU" sz="1000" b="1" dirty="0" smtClean="0"/>
              <a:t>Располагайте информацию </a:t>
            </a:r>
            <a:br>
              <a:rPr lang="ru-RU" sz="1000" b="1" dirty="0" smtClean="0"/>
            </a:br>
            <a:r>
              <a:rPr lang="ru-RU" sz="1000" b="1" dirty="0" smtClean="0"/>
              <a:t>в пределах модульной сетки</a:t>
            </a:r>
            <a:r>
              <a:rPr lang="ru-RU" sz="1000" dirty="0" smtClean="0"/>
              <a:t>,</a:t>
            </a:r>
            <a:r>
              <a:rPr lang="ru-RU" sz="1000" baseline="0" dirty="0" smtClean="0"/>
              <a:t> </a:t>
            </a:r>
            <a:br>
              <a:rPr lang="ru-RU" sz="1000" baseline="0" dirty="0" smtClean="0"/>
            </a:br>
            <a:r>
              <a:rPr lang="ru-RU" sz="1000" baseline="0" dirty="0" smtClean="0"/>
              <a:t>которая задается направляющими:</a:t>
            </a:r>
          </a:p>
          <a:p>
            <a:pPr algn="l"/>
            <a:r>
              <a:rPr lang="ru-RU" sz="1000" baseline="0" dirty="0" smtClean="0"/>
              <a:t>отображение / </a:t>
            </a:r>
          </a:p>
          <a:p>
            <a:pPr algn="l"/>
            <a:r>
              <a:rPr lang="ru-RU" sz="1000" baseline="0" dirty="0" smtClean="0"/>
              <a:t>скрытие — «Alt+F9»;</a:t>
            </a:r>
          </a:p>
          <a:p>
            <a:pPr algn="l"/>
            <a:r>
              <a:rPr lang="ru-RU" sz="1000" baseline="0" dirty="0" smtClean="0"/>
              <a:t>дублирование — перетаскивание </a:t>
            </a:r>
            <a:br>
              <a:rPr lang="ru-RU" sz="1000" baseline="0" dirty="0" smtClean="0"/>
            </a:br>
            <a:r>
              <a:rPr lang="ru-RU" sz="1000" baseline="0" dirty="0" smtClean="0"/>
              <a:t>с помощью клавиши «</a:t>
            </a:r>
            <a:r>
              <a:rPr lang="ru-RU" sz="1000" baseline="0" dirty="0" err="1" smtClean="0"/>
              <a:t>Ctrl</a:t>
            </a:r>
            <a:r>
              <a:rPr lang="ru-RU" sz="1000" baseline="0" dirty="0" smtClean="0"/>
              <a:t>»;</a:t>
            </a:r>
          </a:p>
          <a:p>
            <a:pPr algn="l"/>
            <a:r>
              <a:rPr lang="ru-RU" sz="1000" baseline="0" dirty="0" smtClean="0"/>
              <a:t>удаление — перетаскивание </a:t>
            </a:r>
            <a:br>
              <a:rPr lang="ru-RU" sz="1000" baseline="0" dirty="0" smtClean="0"/>
            </a:br>
            <a:r>
              <a:rPr lang="ru-RU" sz="1000" baseline="0" dirty="0" smtClean="0"/>
              <a:t>за край слайда.</a:t>
            </a:r>
            <a:endParaRPr lang="en-US" sz="1000" baseline="0" dirty="0" smtClean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-1548680" y="1340768"/>
            <a:ext cx="1423635" cy="22682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000" dirty="0" smtClean="0"/>
              <a:t>Первый уровень</a:t>
            </a:r>
            <a:r>
              <a:rPr lang="en-US" sz="1000" dirty="0" smtClean="0"/>
              <a:t>, 14pt</a:t>
            </a:r>
          </a:p>
          <a:p>
            <a:pPr marL="114300" lvl="1" indent="-114300" algn="l" defTabSz="914400" rtl="0" eaLnBrk="1" latinLnBrk="0" hangingPunct="1">
              <a:spcBef>
                <a:spcPts val="300"/>
              </a:spcBef>
              <a:buSzPct val="100000"/>
              <a:buFontTx/>
              <a:buBlip>
                <a:blip r:embed="rId2"/>
              </a:buBlip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Второй уровень, </a:t>
            </a: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14pt</a:t>
            </a:r>
          </a:p>
          <a:p>
            <a:pPr marL="219075" lvl="2" indent="-133350" algn="l" defTabSz="914400" rtl="0" eaLnBrk="1" latinLnBrk="0" hangingPunct="1">
              <a:spcBef>
                <a:spcPts val="250"/>
              </a:spcBef>
              <a:buFontTx/>
              <a:buBlip>
                <a:blip r:embed="rId3"/>
              </a:buBlip>
            </a:pPr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Третий уровень, </a:t>
            </a: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12pt</a:t>
            </a:r>
            <a:endParaRPr lang="ru-RU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 algn="l" defTabSz="914400" rtl="0" eaLnBrk="1" latinLnBrk="0" hangingPunct="1">
              <a:spcBef>
                <a:spcPts val="1800"/>
              </a:spcBef>
              <a:buFontTx/>
              <a:buNone/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смены уровня  нажмите </a:t>
            </a:r>
            <a:r>
              <a:rPr lang="en-US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</a:t>
            </a: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b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либо выделите  набранную строку</a:t>
            </a: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нажмите</a:t>
            </a:r>
            <a:r>
              <a:rPr lang="en-US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Tab.</a:t>
            </a:r>
            <a:endParaRPr lang="ru-RU" sz="10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 algn="l" defTabSz="914400" rtl="0" eaLnBrk="1" latinLnBrk="0" hangingPunct="1">
              <a:spcBef>
                <a:spcPts val="600"/>
              </a:spcBef>
              <a:buFontTx/>
              <a:buNone/>
            </a:pPr>
            <a:r>
              <a:rPr lang="ru-RU" sz="1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перехода</a:t>
            </a:r>
            <a:br>
              <a:rPr lang="ru-RU" sz="1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</a:t>
            </a:r>
            <a:r>
              <a:rPr lang="ru-RU" sz="10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предыдущий —</a:t>
            </a:r>
            <a:r>
              <a:rPr lang="ru-RU" sz="1000" baseline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b="1" dirty="0" err="1" smtClean="0"/>
              <a:t>Shift+Tab</a:t>
            </a:r>
            <a:r>
              <a:rPr lang="ru-RU" sz="1000" b="1" dirty="0" smtClean="0"/>
              <a:t>.</a:t>
            </a:r>
            <a:endParaRPr lang="en-US" sz="10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9324528" y="0"/>
            <a:ext cx="2232248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ru-RU" sz="1000" b="0" i="1" dirty="0" smtClean="0"/>
              <a:t>Макет «два объекта».</a:t>
            </a:r>
          </a:p>
          <a:p>
            <a:pPr algn="l"/>
            <a:r>
              <a:rPr lang="ru-RU" sz="1000" b="0" i="1" dirty="0" smtClean="0"/>
              <a:t>Может</a:t>
            </a:r>
            <a:r>
              <a:rPr lang="ru-RU" sz="1000" b="0" i="1" baseline="0" dirty="0" smtClean="0"/>
              <a:t> использоваться для текста, вставки таблиц, диаграмм, схем </a:t>
            </a:r>
            <a:r>
              <a:rPr lang="en-US" sz="1000" b="0" i="1" baseline="0" dirty="0" smtClean="0"/>
              <a:t>SmartArt</a:t>
            </a:r>
            <a:r>
              <a:rPr lang="ru-RU" sz="1000" b="0" i="1" baseline="0" dirty="0" smtClean="0"/>
              <a:t>,</a:t>
            </a:r>
            <a:br>
              <a:rPr lang="ru-RU" sz="1000" b="0" i="1" baseline="0" dirty="0" smtClean="0"/>
            </a:br>
            <a:r>
              <a:rPr lang="ru-RU" sz="1000" b="0" i="1" baseline="0" dirty="0" smtClean="0"/>
              <a:t>рисунков и видеороликов.</a:t>
            </a:r>
            <a:endParaRPr lang="ru-RU" sz="1000" b="0" i="1" dirty="0" smtClean="0"/>
          </a:p>
        </p:txBody>
      </p:sp>
    </p:spTree>
    <p:extLst>
      <p:ext uri="{BB962C8B-B14F-4D97-AF65-F5344CB8AC3E}">
        <p14:creationId xmlns:p14="http://schemas.microsoft.com/office/powerpoint/2010/main" val="3710153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8775" y="1232756"/>
            <a:ext cx="4138613" cy="504056"/>
          </a:xfrm>
        </p:spPr>
        <p:txBody>
          <a:bodyPr anchor="t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32756"/>
            <a:ext cx="4138613" cy="504056"/>
          </a:xfrm>
        </p:spPr>
        <p:txBody>
          <a:bodyPr anchor="t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3043-0BCD-43EE-9F6F-644330271C8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358775" y="1772022"/>
            <a:ext cx="4141217" cy="45367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Объект 7"/>
          <p:cNvSpPr>
            <a:spLocks noGrp="1"/>
          </p:cNvSpPr>
          <p:nvPr>
            <p:ph sz="quarter" idx="14"/>
          </p:nvPr>
        </p:nvSpPr>
        <p:spPr>
          <a:xfrm>
            <a:off x="4642421" y="1772022"/>
            <a:ext cx="4141217" cy="45367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-1554496" y="3765550"/>
            <a:ext cx="1429451" cy="23083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ru-RU" sz="1000" b="1" dirty="0" smtClean="0"/>
              <a:t>Располагайте информацию </a:t>
            </a:r>
            <a:br>
              <a:rPr lang="ru-RU" sz="1000" b="1" dirty="0" smtClean="0"/>
            </a:br>
            <a:r>
              <a:rPr lang="ru-RU" sz="1000" b="1" dirty="0" smtClean="0"/>
              <a:t>в пределах модульной сетки</a:t>
            </a:r>
            <a:r>
              <a:rPr lang="ru-RU" sz="1000" dirty="0" smtClean="0"/>
              <a:t>,</a:t>
            </a:r>
            <a:r>
              <a:rPr lang="ru-RU" sz="1000" baseline="0" dirty="0" smtClean="0"/>
              <a:t> </a:t>
            </a:r>
            <a:br>
              <a:rPr lang="ru-RU" sz="1000" baseline="0" dirty="0" smtClean="0"/>
            </a:br>
            <a:r>
              <a:rPr lang="ru-RU" sz="1000" baseline="0" dirty="0" smtClean="0"/>
              <a:t>которая задается направляющими:</a:t>
            </a:r>
          </a:p>
          <a:p>
            <a:pPr algn="l"/>
            <a:r>
              <a:rPr lang="ru-RU" sz="1000" baseline="0" dirty="0" smtClean="0"/>
              <a:t>отображение / </a:t>
            </a:r>
          </a:p>
          <a:p>
            <a:pPr algn="l"/>
            <a:r>
              <a:rPr lang="ru-RU" sz="1000" baseline="0" dirty="0" smtClean="0"/>
              <a:t>скрытие — «Alt+F9»;</a:t>
            </a:r>
          </a:p>
          <a:p>
            <a:pPr algn="l"/>
            <a:r>
              <a:rPr lang="ru-RU" sz="1000" baseline="0" dirty="0" smtClean="0"/>
              <a:t>дублирование — перетаскивание </a:t>
            </a:r>
            <a:br>
              <a:rPr lang="ru-RU" sz="1000" baseline="0" dirty="0" smtClean="0"/>
            </a:br>
            <a:r>
              <a:rPr lang="ru-RU" sz="1000" baseline="0" dirty="0" smtClean="0"/>
              <a:t>с помощью клавиши «</a:t>
            </a:r>
            <a:r>
              <a:rPr lang="ru-RU" sz="1000" baseline="0" dirty="0" err="1" smtClean="0"/>
              <a:t>Ctrl</a:t>
            </a:r>
            <a:r>
              <a:rPr lang="ru-RU" sz="1000" baseline="0" dirty="0" smtClean="0"/>
              <a:t>»;</a:t>
            </a:r>
          </a:p>
          <a:p>
            <a:pPr algn="l"/>
            <a:r>
              <a:rPr lang="ru-RU" sz="1000" baseline="0" dirty="0" smtClean="0"/>
              <a:t>удаление — перетаскивание </a:t>
            </a:r>
            <a:br>
              <a:rPr lang="ru-RU" sz="1000" baseline="0" dirty="0" smtClean="0"/>
            </a:br>
            <a:r>
              <a:rPr lang="ru-RU" sz="1000" baseline="0" dirty="0" smtClean="0"/>
              <a:t>за край слайда.</a:t>
            </a:r>
            <a:endParaRPr lang="en-US" sz="1000" baseline="0" dirty="0" smtClean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548680" y="1340768"/>
            <a:ext cx="1423635" cy="22682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000" dirty="0" smtClean="0"/>
              <a:t>Первый уровень</a:t>
            </a:r>
            <a:r>
              <a:rPr lang="en-US" sz="1000" dirty="0" smtClean="0"/>
              <a:t>, 14pt</a:t>
            </a:r>
          </a:p>
          <a:p>
            <a:pPr marL="114300" lvl="1" indent="-114300" algn="l" defTabSz="914400" rtl="0" eaLnBrk="1" latinLnBrk="0" hangingPunct="1">
              <a:spcBef>
                <a:spcPts val="300"/>
              </a:spcBef>
              <a:buSzPct val="100000"/>
              <a:buFontTx/>
              <a:buBlip>
                <a:blip r:embed="rId2"/>
              </a:buBlip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Второй уровень, </a:t>
            </a: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14pt</a:t>
            </a:r>
          </a:p>
          <a:p>
            <a:pPr marL="219075" lvl="2" indent="-133350" algn="l" defTabSz="914400" rtl="0" eaLnBrk="1" latinLnBrk="0" hangingPunct="1">
              <a:spcBef>
                <a:spcPts val="250"/>
              </a:spcBef>
              <a:buFontTx/>
              <a:buBlip>
                <a:blip r:embed="rId3"/>
              </a:buBlip>
            </a:pPr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Третий уровень, </a:t>
            </a: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12pt</a:t>
            </a:r>
            <a:endParaRPr lang="ru-RU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 algn="l" defTabSz="914400" rtl="0" eaLnBrk="1" latinLnBrk="0" hangingPunct="1">
              <a:spcBef>
                <a:spcPts val="1800"/>
              </a:spcBef>
              <a:buFontTx/>
              <a:buNone/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смены уровня  нажмите </a:t>
            </a:r>
            <a:r>
              <a:rPr lang="en-US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</a:t>
            </a: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b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либо выделите  набранную строку</a:t>
            </a: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нажмите</a:t>
            </a:r>
            <a:r>
              <a:rPr lang="en-US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Tab.</a:t>
            </a:r>
            <a:endParaRPr lang="ru-RU" sz="10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 algn="l" defTabSz="914400" rtl="0" eaLnBrk="1" latinLnBrk="0" hangingPunct="1">
              <a:spcBef>
                <a:spcPts val="600"/>
              </a:spcBef>
              <a:buFontTx/>
              <a:buNone/>
            </a:pPr>
            <a:r>
              <a:rPr lang="ru-RU" sz="1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перехода</a:t>
            </a:r>
            <a:br>
              <a:rPr lang="ru-RU" sz="1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</a:t>
            </a:r>
            <a:r>
              <a:rPr lang="ru-RU" sz="10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предыдущий —</a:t>
            </a:r>
            <a:r>
              <a:rPr lang="ru-RU" sz="1000" baseline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b="1" dirty="0" err="1" smtClean="0"/>
              <a:t>Shift+Tab</a:t>
            </a:r>
            <a:r>
              <a:rPr lang="ru-RU" sz="1000" b="1" dirty="0" smtClean="0"/>
              <a:t>.</a:t>
            </a:r>
            <a:endParaRPr lang="en-US" sz="10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9324528" y="0"/>
            <a:ext cx="2664296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ru-RU" sz="1000" b="0" i="1" dirty="0" smtClean="0"/>
              <a:t>Макет «два объекта с подзаголовками».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0" i="1" dirty="0" smtClean="0"/>
              <a:t>Может</a:t>
            </a:r>
            <a:r>
              <a:rPr lang="ru-RU" sz="1000" b="0" i="1" baseline="0" dirty="0" smtClean="0"/>
              <a:t> использоваться для</a:t>
            </a:r>
            <a:br>
              <a:rPr lang="ru-RU" sz="1000" b="0" i="1" baseline="0" dirty="0" smtClean="0"/>
            </a:br>
            <a:r>
              <a:rPr lang="ru-RU" sz="1000" b="0" i="1" baseline="0" dirty="0" smtClean="0"/>
              <a:t>текста, вставки таблиц,</a:t>
            </a:r>
            <a:br>
              <a:rPr lang="ru-RU" sz="1000" b="0" i="1" baseline="0" dirty="0" smtClean="0"/>
            </a:br>
            <a:r>
              <a:rPr lang="ru-RU" sz="1000" b="0" i="1" baseline="0" dirty="0" smtClean="0"/>
              <a:t>диаграмм, схем </a:t>
            </a:r>
            <a:r>
              <a:rPr lang="en-US" sz="1000" b="0" i="1" baseline="0" dirty="0" smtClean="0"/>
              <a:t>SmartArt</a:t>
            </a:r>
            <a:r>
              <a:rPr lang="ru-RU" sz="1000" b="0" i="1" baseline="0" dirty="0" smtClean="0"/>
              <a:t>,</a:t>
            </a:r>
            <a:br>
              <a:rPr lang="ru-RU" sz="1000" b="0" i="1" baseline="0" dirty="0" smtClean="0"/>
            </a:br>
            <a:r>
              <a:rPr lang="ru-RU" sz="1000" b="0" i="1" baseline="0" dirty="0" smtClean="0"/>
              <a:t>рисунков и видеороликов.</a:t>
            </a:r>
            <a:endParaRPr lang="ru-RU" sz="1000" b="0" i="1" dirty="0" smtClean="0"/>
          </a:p>
          <a:p>
            <a:pPr algn="l"/>
            <a:endParaRPr lang="ru-RU" sz="1000" b="0" i="1" dirty="0" smtClean="0"/>
          </a:p>
        </p:txBody>
      </p:sp>
    </p:spTree>
    <p:extLst>
      <p:ext uri="{BB962C8B-B14F-4D97-AF65-F5344CB8AC3E}">
        <p14:creationId xmlns:p14="http://schemas.microsoft.com/office/powerpoint/2010/main" val="218151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3043-0BCD-43EE-9F6F-644330271C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358775" y="1269363"/>
            <a:ext cx="4141788" cy="2446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4"/>
          <p:cNvSpPr>
            <a:spLocks noGrp="1"/>
          </p:cNvSpPr>
          <p:nvPr>
            <p:ph sz="quarter" idx="12"/>
          </p:nvPr>
        </p:nvSpPr>
        <p:spPr>
          <a:xfrm>
            <a:off x="4643438" y="1269363"/>
            <a:ext cx="4141788" cy="2446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Объект 4"/>
          <p:cNvSpPr>
            <a:spLocks noGrp="1"/>
          </p:cNvSpPr>
          <p:nvPr>
            <p:ph sz="quarter" idx="13"/>
          </p:nvPr>
        </p:nvSpPr>
        <p:spPr>
          <a:xfrm>
            <a:off x="358775" y="3860800"/>
            <a:ext cx="4141788" cy="24482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643438" y="3860800"/>
            <a:ext cx="4141788" cy="24482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-1554496" y="3765550"/>
            <a:ext cx="1429451" cy="23083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ru-RU" sz="1000" b="1" dirty="0" smtClean="0"/>
              <a:t>Располагайте информацию </a:t>
            </a:r>
            <a:br>
              <a:rPr lang="ru-RU" sz="1000" b="1" dirty="0" smtClean="0"/>
            </a:br>
            <a:r>
              <a:rPr lang="ru-RU" sz="1000" b="1" dirty="0" smtClean="0"/>
              <a:t>в пределах модульной сетки</a:t>
            </a:r>
            <a:r>
              <a:rPr lang="ru-RU" sz="1000" dirty="0" smtClean="0"/>
              <a:t>,</a:t>
            </a:r>
            <a:r>
              <a:rPr lang="ru-RU" sz="1000" baseline="0" dirty="0" smtClean="0"/>
              <a:t> </a:t>
            </a:r>
            <a:br>
              <a:rPr lang="ru-RU" sz="1000" baseline="0" dirty="0" smtClean="0"/>
            </a:br>
            <a:r>
              <a:rPr lang="ru-RU" sz="1000" baseline="0" dirty="0" smtClean="0"/>
              <a:t>которая задается направляющими:</a:t>
            </a:r>
          </a:p>
          <a:p>
            <a:pPr algn="l"/>
            <a:r>
              <a:rPr lang="ru-RU" sz="1000" baseline="0" dirty="0" smtClean="0"/>
              <a:t>отображение / </a:t>
            </a:r>
          </a:p>
          <a:p>
            <a:pPr algn="l"/>
            <a:r>
              <a:rPr lang="ru-RU" sz="1000" baseline="0" dirty="0" smtClean="0"/>
              <a:t>скрытие — «Alt+F9»;</a:t>
            </a:r>
          </a:p>
          <a:p>
            <a:pPr algn="l"/>
            <a:r>
              <a:rPr lang="ru-RU" sz="1000" baseline="0" dirty="0" smtClean="0"/>
              <a:t>дублирование — перетаскивание </a:t>
            </a:r>
            <a:br>
              <a:rPr lang="ru-RU" sz="1000" baseline="0" dirty="0" smtClean="0"/>
            </a:br>
            <a:r>
              <a:rPr lang="ru-RU" sz="1000" baseline="0" dirty="0" smtClean="0"/>
              <a:t>с помощью клавиши «</a:t>
            </a:r>
            <a:r>
              <a:rPr lang="ru-RU" sz="1000" baseline="0" dirty="0" err="1" smtClean="0"/>
              <a:t>Ctrl</a:t>
            </a:r>
            <a:r>
              <a:rPr lang="ru-RU" sz="1000" baseline="0" dirty="0" smtClean="0"/>
              <a:t>»;</a:t>
            </a:r>
          </a:p>
          <a:p>
            <a:pPr algn="l"/>
            <a:r>
              <a:rPr lang="ru-RU" sz="1000" baseline="0" dirty="0" smtClean="0"/>
              <a:t>удаление — перетаскивание </a:t>
            </a:r>
            <a:br>
              <a:rPr lang="ru-RU" sz="1000" baseline="0" dirty="0" smtClean="0"/>
            </a:br>
            <a:r>
              <a:rPr lang="ru-RU" sz="1000" baseline="0" dirty="0" smtClean="0"/>
              <a:t>за край слайда.</a:t>
            </a:r>
            <a:endParaRPr lang="en-US" sz="1000" baseline="0" dirty="0" smtClean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-1548680" y="1340768"/>
            <a:ext cx="1423635" cy="22682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000" dirty="0" smtClean="0"/>
              <a:t>Первый уровень</a:t>
            </a:r>
            <a:r>
              <a:rPr lang="en-US" sz="1000" dirty="0" smtClean="0"/>
              <a:t>, 14pt</a:t>
            </a:r>
          </a:p>
          <a:p>
            <a:pPr marL="114300" lvl="1" indent="-114300" algn="l" defTabSz="914400" rtl="0" eaLnBrk="1" latinLnBrk="0" hangingPunct="1">
              <a:spcBef>
                <a:spcPts val="300"/>
              </a:spcBef>
              <a:buSzPct val="100000"/>
              <a:buFontTx/>
              <a:buBlip>
                <a:blip r:embed="rId2"/>
              </a:buBlip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Второй уровень, </a:t>
            </a: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14pt</a:t>
            </a:r>
          </a:p>
          <a:p>
            <a:pPr marL="219075" lvl="2" indent="-133350" algn="l" defTabSz="914400" rtl="0" eaLnBrk="1" latinLnBrk="0" hangingPunct="1">
              <a:spcBef>
                <a:spcPts val="250"/>
              </a:spcBef>
              <a:buFontTx/>
              <a:buBlip>
                <a:blip r:embed="rId3"/>
              </a:buBlip>
            </a:pPr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Третий уровень, </a:t>
            </a: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12pt</a:t>
            </a:r>
            <a:endParaRPr lang="ru-RU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 algn="l" defTabSz="914400" rtl="0" eaLnBrk="1" latinLnBrk="0" hangingPunct="1">
              <a:spcBef>
                <a:spcPts val="1800"/>
              </a:spcBef>
              <a:buFontTx/>
              <a:buNone/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смены уровня  нажмите </a:t>
            </a:r>
            <a:r>
              <a:rPr lang="en-US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</a:t>
            </a: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b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либо выделите  набранную строку</a:t>
            </a: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нажмите</a:t>
            </a:r>
            <a:r>
              <a:rPr lang="en-US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Tab.</a:t>
            </a:r>
            <a:endParaRPr lang="ru-RU" sz="10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 algn="l" defTabSz="914400" rtl="0" eaLnBrk="1" latinLnBrk="0" hangingPunct="1">
              <a:spcBef>
                <a:spcPts val="600"/>
              </a:spcBef>
              <a:buFontTx/>
              <a:buNone/>
            </a:pPr>
            <a:r>
              <a:rPr lang="ru-RU" sz="1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перехода</a:t>
            </a:r>
            <a:br>
              <a:rPr lang="ru-RU" sz="1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</a:t>
            </a:r>
            <a:r>
              <a:rPr lang="ru-RU" sz="10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предыдущий —</a:t>
            </a:r>
            <a:r>
              <a:rPr lang="ru-RU" sz="1000" baseline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b="1" dirty="0" err="1" smtClean="0"/>
              <a:t>Shift+Tab</a:t>
            </a:r>
            <a:r>
              <a:rPr lang="ru-RU" sz="1000" b="1" dirty="0" smtClean="0"/>
              <a:t>.</a:t>
            </a:r>
            <a:endParaRPr lang="en-US" sz="10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9324528" y="0"/>
            <a:ext cx="2664296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ru-RU" sz="1000" b="0" i="1" dirty="0" smtClean="0"/>
              <a:t>Макет «четыре объекта».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0" i="1" dirty="0" smtClean="0"/>
              <a:t>Может</a:t>
            </a:r>
            <a:r>
              <a:rPr lang="ru-RU" sz="1000" b="0" i="1" baseline="0" dirty="0" smtClean="0"/>
              <a:t> использоваться для</a:t>
            </a:r>
            <a:br>
              <a:rPr lang="ru-RU" sz="1000" b="0" i="1" baseline="0" dirty="0" smtClean="0"/>
            </a:br>
            <a:r>
              <a:rPr lang="ru-RU" sz="1000" b="0" i="1" baseline="0" dirty="0" smtClean="0"/>
              <a:t>текста, вставки таблиц,</a:t>
            </a:r>
            <a:br>
              <a:rPr lang="ru-RU" sz="1000" b="0" i="1" baseline="0" dirty="0" smtClean="0"/>
            </a:br>
            <a:r>
              <a:rPr lang="ru-RU" sz="1000" b="0" i="1" baseline="0" dirty="0" smtClean="0"/>
              <a:t>диаграмм, схем </a:t>
            </a:r>
            <a:r>
              <a:rPr lang="en-US" sz="1000" b="0" i="1" baseline="0" dirty="0" smtClean="0"/>
              <a:t>SmartArt</a:t>
            </a:r>
            <a:r>
              <a:rPr lang="ru-RU" sz="1000" b="0" i="1" baseline="0" dirty="0" smtClean="0"/>
              <a:t>,</a:t>
            </a:r>
            <a:br>
              <a:rPr lang="ru-RU" sz="1000" b="0" i="1" baseline="0" dirty="0" smtClean="0"/>
            </a:br>
            <a:r>
              <a:rPr lang="ru-RU" sz="1000" b="0" i="1" baseline="0" dirty="0" smtClean="0"/>
              <a:t>рисунков и видеороликов.</a:t>
            </a:r>
            <a:endParaRPr lang="ru-RU" sz="1000" b="0" i="1" dirty="0" smtClean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9163992" y="1340768"/>
            <a:ext cx="1429451" cy="2046714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 marL="889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 smtClean="0"/>
              <a:t>Для вставки рисунка рекомендуется использовать соответствующий </a:t>
            </a:r>
            <a:br>
              <a:rPr lang="ru-RU" sz="1000" dirty="0" smtClean="0"/>
            </a:br>
            <a:r>
              <a:rPr lang="ru-RU" sz="1000" dirty="0" smtClean="0"/>
              <a:t>макет:</a:t>
            </a:r>
            <a:r>
              <a:rPr lang="ru-RU" sz="1000" baseline="0" dirty="0" smtClean="0"/>
              <a:t> </a:t>
            </a:r>
            <a:endParaRPr lang="en-US" sz="10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 dirty="0" smtClean="0"/>
              <a:t> </a:t>
            </a:r>
            <a:r>
              <a:rPr lang="ru-RU" sz="1000" baseline="0" dirty="0" smtClean="0"/>
              <a:t>«Изображение</a:t>
            </a:r>
            <a:r>
              <a:rPr lang="en-US" sz="1000" baseline="0" dirty="0" smtClean="0"/>
              <a:t/>
            </a:r>
            <a:br>
              <a:rPr lang="en-US" sz="1000" baseline="0" dirty="0" smtClean="0"/>
            </a:br>
            <a:r>
              <a:rPr lang="en-US" sz="1000" baseline="0" dirty="0" smtClean="0"/>
              <a:t>  </a:t>
            </a:r>
            <a:r>
              <a:rPr lang="ru-RU" sz="1000" baseline="0" dirty="0" smtClean="0"/>
              <a:t>и объект»,</a:t>
            </a:r>
            <a:br>
              <a:rPr lang="ru-RU" sz="1000" baseline="0" dirty="0" smtClean="0"/>
            </a:br>
            <a:r>
              <a:rPr lang="ru-RU" sz="1000" baseline="0" dirty="0" smtClean="0"/>
              <a:t> </a:t>
            </a:r>
            <a:r>
              <a:rPr lang="ru-RU" sz="1000" dirty="0" smtClean="0"/>
              <a:t>«Два рисунка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   </a:t>
            </a:r>
            <a:r>
              <a:rPr lang="ru-RU" sz="1000" dirty="0" smtClean="0"/>
              <a:t>и два текста»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   </a:t>
            </a:r>
            <a:r>
              <a:rPr lang="ru-RU" sz="1000" dirty="0" smtClean="0"/>
              <a:t>и т.д. (вкладка </a:t>
            </a:r>
            <a:r>
              <a:rPr lang="ru-RU" sz="1000" b="1" dirty="0" smtClean="0"/>
              <a:t>«Главная» </a:t>
            </a:r>
            <a:r>
              <a:rPr lang="ru-RU" sz="1000" dirty="0" smtClean="0"/>
              <a:t>→ </a:t>
            </a:r>
            <a:r>
              <a:rPr lang="ru-RU" sz="1000" b="1" dirty="0" smtClean="0"/>
              <a:t>«Макет»</a:t>
            </a:r>
            <a:r>
              <a:rPr lang="ru-RU" sz="1000" dirty="0" smtClean="0"/>
              <a:t>)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19191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и два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3043-0BCD-43EE-9F6F-644330271C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Рисунок 9"/>
          <p:cNvSpPr>
            <a:spLocks noGrp="1"/>
          </p:cNvSpPr>
          <p:nvPr>
            <p:ph type="pic" sz="quarter" idx="13"/>
          </p:nvPr>
        </p:nvSpPr>
        <p:spPr>
          <a:xfrm>
            <a:off x="358775" y="1256941"/>
            <a:ext cx="2347369" cy="2451459"/>
          </a:xfrm>
          <a:custGeom>
            <a:avLst/>
            <a:gdLst/>
            <a:ahLst/>
            <a:cxnLst/>
            <a:rect l="l" t="t" r="r" b="b"/>
            <a:pathLst>
              <a:path w="3594100" h="3625850">
                <a:moveTo>
                  <a:pt x="1045943" y="0"/>
                </a:moveTo>
                <a:lnTo>
                  <a:pt x="3594100" y="0"/>
                </a:lnTo>
                <a:lnTo>
                  <a:pt x="3594100" y="2746853"/>
                </a:lnTo>
                <a:lnTo>
                  <a:pt x="2571361" y="3625850"/>
                </a:lnTo>
                <a:lnTo>
                  <a:pt x="0" y="3625850"/>
                </a:lnTo>
                <a:lnTo>
                  <a:pt x="0" y="898939"/>
                </a:lnTo>
                <a:close/>
              </a:path>
            </a:pathLst>
          </a:cu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>
          <a:xfrm>
            <a:off x="2843808" y="1256942"/>
            <a:ext cx="5939830" cy="245939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6"/>
          </p:nvPr>
        </p:nvSpPr>
        <p:spPr>
          <a:xfrm>
            <a:off x="2843808" y="3860799"/>
            <a:ext cx="5939830" cy="2444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-1554496" y="3765550"/>
            <a:ext cx="1429451" cy="23083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ru-RU" sz="1000" b="1" dirty="0" smtClean="0"/>
              <a:t>Располагайте информацию </a:t>
            </a:r>
            <a:br>
              <a:rPr lang="ru-RU" sz="1000" b="1" dirty="0" smtClean="0"/>
            </a:br>
            <a:r>
              <a:rPr lang="ru-RU" sz="1000" b="1" dirty="0" smtClean="0"/>
              <a:t>в пределах модульной сетки</a:t>
            </a:r>
            <a:r>
              <a:rPr lang="ru-RU" sz="1000" dirty="0" smtClean="0"/>
              <a:t>,</a:t>
            </a:r>
            <a:r>
              <a:rPr lang="ru-RU" sz="1000" baseline="0" dirty="0" smtClean="0"/>
              <a:t> </a:t>
            </a:r>
            <a:br>
              <a:rPr lang="ru-RU" sz="1000" baseline="0" dirty="0" smtClean="0"/>
            </a:br>
            <a:r>
              <a:rPr lang="ru-RU" sz="1000" baseline="0" dirty="0" smtClean="0"/>
              <a:t>которая задается направляющими:</a:t>
            </a:r>
          </a:p>
          <a:p>
            <a:pPr algn="l"/>
            <a:r>
              <a:rPr lang="ru-RU" sz="1000" baseline="0" dirty="0" smtClean="0"/>
              <a:t>отображение / </a:t>
            </a:r>
          </a:p>
          <a:p>
            <a:pPr algn="l"/>
            <a:r>
              <a:rPr lang="ru-RU" sz="1000" baseline="0" dirty="0" smtClean="0"/>
              <a:t>скрытие — «Alt+F9»;</a:t>
            </a:r>
          </a:p>
          <a:p>
            <a:pPr algn="l"/>
            <a:r>
              <a:rPr lang="ru-RU" sz="1000" baseline="0" dirty="0" smtClean="0"/>
              <a:t>дублирование — перетаскивание </a:t>
            </a:r>
            <a:br>
              <a:rPr lang="ru-RU" sz="1000" baseline="0" dirty="0" smtClean="0"/>
            </a:br>
            <a:r>
              <a:rPr lang="ru-RU" sz="1000" baseline="0" dirty="0" smtClean="0"/>
              <a:t>с помощью клавиши «</a:t>
            </a:r>
            <a:r>
              <a:rPr lang="ru-RU" sz="1000" baseline="0" dirty="0" err="1" smtClean="0"/>
              <a:t>Ctrl</a:t>
            </a:r>
            <a:r>
              <a:rPr lang="ru-RU" sz="1000" baseline="0" dirty="0" smtClean="0"/>
              <a:t>»;</a:t>
            </a:r>
          </a:p>
          <a:p>
            <a:pPr algn="l"/>
            <a:r>
              <a:rPr lang="ru-RU" sz="1000" baseline="0" dirty="0" smtClean="0"/>
              <a:t>удаление — перетаскивание </a:t>
            </a:r>
            <a:br>
              <a:rPr lang="ru-RU" sz="1000" baseline="0" dirty="0" smtClean="0"/>
            </a:br>
            <a:r>
              <a:rPr lang="ru-RU" sz="1000" baseline="0" dirty="0" smtClean="0"/>
              <a:t>за край слайда.</a:t>
            </a:r>
            <a:endParaRPr lang="en-US" sz="1000" baseline="0" dirty="0" smtClean="0"/>
          </a:p>
        </p:txBody>
      </p:sp>
      <p:sp>
        <p:nvSpPr>
          <p:cNvPr id="13" name="Рисунок 9"/>
          <p:cNvSpPr>
            <a:spLocks noGrp="1"/>
          </p:cNvSpPr>
          <p:nvPr>
            <p:ph type="pic" sz="quarter" idx="17"/>
          </p:nvPr>
        </p:nvSpPr>
        <p:spPr>
          <a:xfrm>
            <a:off x="358775" y="3857266"/>
            <a:ext cx="2347369" cy="2451459"/>
          </a:xfrm>
          <a:custGeom>
            <a:avLst/>
            <a:gdLst/>
            <a:ahLst/>
            <a:cxnLst/>
            <a:rect l="l" t="t" r="r" b="b"/>
            <a:pathLst>
              <a:path w="3594100" h="3625850">
                <a:moveTo>
                  <a:pt x="1045943" y="0"/>
                </a:moveTo>
                <a:lnTo>
                  <a:pt x="3594100" y="0"/>
                </a:lnTo>
                <a:lnTo>
                  <a:pt x="3594100" y="2746853"/>
                </a:lnTo>
                <a:lnTo>
                  <a:pt x="2571361" y="3625850"/>
                </a:lnTo>
                <a:lnTo>
                  <a:pt x="0" y="3625850"/>
                </a:lnTo>
                <a:lnTo>
                  <a:pt x="0" y="898939"/>
                </a:lnTo>
                <a:close/>
              </a:path>
            </a:pathLst>
          </a:cu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548680" y="1340768"/>
            <a:ext cx="1423635" cy="22682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000" dirty="0" smtClean="0"/>
              <a:t>Первый уровень</a:t>
            </a:r>
            <a:r>
              <a:rPr lang="en-US" sz="1000" dirty="0" smtClean="0"/>
              <a:t>, 14pt</a:t>
            </a:r>
          </a:p>
          <a:p>
            <a:pPr marL="114300" lvl="1" indent="-114300" algn="l" defTabSz="914400" rtl="0" eaLnBrk="1" latinLnBrk="0" hangingPunct="1">
              <a:spcBef>
                <a:spcPts val="300"/>
              </a:spcBef>
              <a:buSzPct val="100000"/>
              <a:buFontTx/>
              <a:buBlip>
                <a:blip r:embed="rId2"/>
              </a:buBlip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Второй уровень, </a:t>
            </a: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14pt</a:t>
            </a:r>
          </a:p>
          <a:p>
            <a:pPr marL="219075" lvl="2" indent="-133350" algn="l" defTabSz="914400" rtl="0" eaLnBrk="1" latinLnBrk="0" hangingPunct="1">
              <a:spcBef>
                <a:spcPts val="250"/>
              </a:spcBef>
              <a:buFontTx/>
              <a:buBlip>
                <a:blip r:embed="rId3"/>
              </a:buBlip>
            </a:pPr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Третий уровень, </a:t>
            </a: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12pt</a:t>
            </a:r>
            <a:endParaRPr lang="ru-RU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 algn="l" defTabSz="914400" rtl="0" eaLnBrk="1" latinLnBrk="0" hangingPunct="1">
              <a:spcBef>
                <a:spcPts val="1800"/>
              </a:spcBef>
              <a:buFontTx/>
              <a:buNone/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смены уровня  нажмите </a:t>
            </a:r>
            <a:r>
              <a:rPr lang="en-US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</a:t>
            </a: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b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либо выделите  набранную строку</a:t>
            </a: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нажмите</a:t>
            </a:r>
            <a:r>
              <a:rPr lang="en-US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Tab.</a:t>
            </a:r>
            <a:endParaRPr lang="ru-RU" sz="10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 algn="l" defTabSz="914400" rtl="0" eaLnBrk="1" latinLnBrk="0" hangingPunct="1">
              <a:spcBef>
                <a:spcPts val="600"/>
              </a:spcBef>
              <a:buFontTx/>
              <a:buNone/>
            </a:pPr>
            <a:r>
              <a:rPr lang="ru-RU" sz="1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перехода</a:t>
            </a:r>
            <a:br>
              <a:rPr lang="ru-RU" sz="1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</a:t>
            </a:r>
            <a:r>
              <a:rPr lang="ru-RU" sz="10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предыдущий —</a:t>
            </a:r>
            <a:r>
              <a:rPr lang="ru-RU" sz="1000" baseline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b="1" dirty="0" err="1" smtClean="0"/>
              <a:t>Shift+Tab</a:t>
            </a:r>
            <a:r>
              <a:rPr lang="ru-RU" sz="1000" b="1" dirty="0" smtClean="0"/>
              <a:t>.</a:t>
            </a:r>
            <a:endParaRPr lang="en-US" sz="10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9324528" y="0"/>
            <a:ext cx="2664296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ru-RU" sz="1000" b="0" i="1" dirty="0" smtClean="0"/>
              <a:t>Макет «два рисунка и два текста».</a:t>
            </a:r>
          </a:p>
          <a:p>
            <a:pPr algn="l"/>
            <a:r>
              <a:rPr lang="ru-RU" sz="1000" b="0" i="1" dirty="0" smtClean="0"/>
              <a:t>Предназначен для изображений</a:t>
            </a:r>
            <a:br>
              <a:rPr lang="ru-RU" sz="1000" b="0" i="1" dirty="0" smtClean="0"/>
            </a:br>
            <a:r>
              <a:rPr lang="ru-RU" sz="1000" b="0" i="1" baseline="0" dirty="0" smtClean="0"/>
              <a:t>с развернутыми комментариями.</a:t>
            </a:r>
            <a:endParaRPr lang="ru-RU" sz="1000" b="0" i="1" dirty="0" smtClean="0"/>
          </a:p>
        </p:txBody>
      </p:sp>
    </p:spTree>
    <p:extLst>
      <p:ext uri="{BB962C8B-B14F-4D97-AF65-F5344CB8AC3E}">
        <p14:creationId xmlns:p14="http://schemas.microsoft.com/office/powerpoint/2010/main" val="47309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3043-0BCD-43EE-9F6F-644330271C8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4275932" y="1238913"/>
            <a:ext cx="4507706" cy="5069811"/>
          </a:xfrm>
          <a:custGeom>
            <a:avLst/>
            <a:gdLst/>
            <a:ahLst/>
            <a:cxnLst/>
            <a:rect l="l" t="t" r="r" b="b"/>
            <a:pathLst>
              <a:path w="3594100" h="3625850">
                <a:moveTo>
                  <a:pt x="1045943" y="0"/>
                </a:moveTo>
                <a:lnTo>
                  <a:pt x="3594100" y="0"/>
                </a:lnTo>
                <a:lnTo>
                  <a:pt x="3594100" y="2746853"/>
                </a:lnTo>
                <a:lnTo>
                  <a:pt x="2571361" y="3625850"/>
                </a:lnTo>
                <a:lnTo>
                  <a:pt x="0" y="3625850"/>
                </a:lnTo>
                <a:lnTo>
                  <a:pt x="0" y="898939"/>
                </a:lnTo>
                <a:close/>
              </a:path>
            </a:pathLst>
          </a:cu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6" name="Объект 15"/>
          <p:cNvSpPr>
            <a:spLocks noGrp="1"/>
          </p:cNvSpPr>
          <p:nvPr>
            <p:ph sz="quarter" idx="15"/>
          </p:nvPr>
        </p:nvSpPr>
        <p:spPr>
          <a:xfrm>
            <a:off x="358775" y="1268413"/>
            <a:ext cx="3709169" cy="50403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-1554496" y="3765550"/>
            <a:ext cx="1429451" cy="23083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ru-RU" sz="1000" b="1" dirty="0" smtClean="0"/>
              <a:t>Располагайте информацию </a:t>
            </a:r>
            <a:br>
              <a:rPr lang="ru-RU" sz="1000" b="1" dirty="0" smtClean="0"/>
            </a:br>
            <a:r>
              <a:rPr lang="ru-RU" sz="1000" b="1" dirty="0" smtClean="0"/>
              <a:t>в пределах модульной сетки</a:t>
            </a:r>
            <a:r>
              <a:rPr lang="ru-RU" sz="1000" dirty="0" smtClean="0"/>
              <a:t>,</a:t>
            </a:r>
            <a:r>
              <a:rPr lang="ru-RU" sz="1000" baseline="0" dirty="0" smtClean="0"/>
              <a:t> </a:t>
            </a:r>
            <a:br>
              <a:rPr lang="ru-RU" sz="1000" baseline="0" dirty="0" smtClean="0"/>
            </a:br>
            <a:r>
              <a:rPr lang="ru-RU" sz="1000" baseline="0" dirty="0" smtClean="0"/>
              <a:t>которая задается направляющими:</a:t>
            </a:r>
          </a:p>
          <a:p>
            <a:pPr algn="l"/>
            <a:r>
              <a:rPr lang="ru-RU" sz="1000" baseline="0" dirty="0" smtClean="0"/>
              <a:t>отображение / </a:t>
            </a:r>
          </a:p>
          <a:p>
            <a:pPr algn="l"/>
            <a:r>
              <a:rPr lang="ru-RU" sz="1000" baseline="0" dirty="0" smtClean="0"/>
              <a:t>скрытие — «Alt+F9»;</a:t>
            </a:r>
          </a:p>
          <a:p>
            <a:pPr algn="l"/>
            <a:r>
              <a:rPr lang="ru-RU" sz="1000" baseline="0" dirty="0" smtClean="0"/>
              <a:t>дублирование — перетаскивание </a:t>
            </a:r>
            <a:br>
              <a:rPr lang="ru-RU" sz="1000" baseline="0" dirty="0" smtClean="0"/>
            </a:br>
            <a:r>
              <a:rPr lang="ru-RU" sz="1000" baseline="0" dirty="0" smtClean="0"/>
              <a:t>с помощью клавиши «</a:t>
            </a:r>
            <a:r>
              <a:rPr lang="ru-RU" sz="1000" baseline="0" dirty="0" err="1" smtClean="0"/>
              <a:t>Ctrl</a:t>
            </a:r>
            <a:r>
              <a:rPr lang="ru-RU" sz="1000" baseline="0" dirty="0" smtClean="0"/>
              <a:t>»;</a:t>
            </a:r>
          </a:p>
          <a:p>
            <a:pPr algn="l"/>
            <a:r>
              <a:rPr lang="ru-RU" sz="1000" baseline="0" dirty="0" smtClean="0"/>
              <a:t>удаление — перетаскивание </a:t>
            </a:r>
            <a:br>
              <a:rPr lang="ru-RU" sz="1000" baseline="0" dirty="0" smtClean="0"/>
            </a:br>
            <a:r>
              <a:rPr lang="ru-RU" sz="1000" baseline="0" dirty="0" smtClean="0"/>
              <a:t>за край слайда.</a:t>
            </a:r>
            <a:endParaRPr lang="en-US" sz="1000" baseline="0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-1548680" y="1340768"/>
            <a:ext cx="1423635" cy="22682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000" dirty="0" smtClean="0"/>
              <a:t>Первый уровень</a:t>
            </a:r>
            <a:r>
              <a:rPr lang="en-US" sz="1000" dirty="0" smtClean="0"/>
              <a:t>, 14pt</a:t>
            </a:r>
          </a:p>
          <a:p>
            <a:pPr marL="114300" lvl="1" indent="-114300" algn="l" defTabSz="914400" rtl="0" eaLnBrk="1" latinLnBrk="0" hangingPunct="1">
              <a:spcBef>
                <a:spcPts val="300"/>
              </a:spcBef>
              <a:buSzPct val="100000"/>
              <a:buFontTx/>
              <a:buBlip>
                <a:blip r:embed="rId2"/>
              </a:buBlip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Второй уровень, </a:t>
            </a: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14pt</a:t>
            </a:r>
          </a:p>
          <a:p>
            <a:pPr marL="219075" lvl="2" indent="-133350" algn="l" defTabSz="914400" rtl="0" eaLnBrk="1" latinLnBrk="0" hangingPunct="1">
              <a:spcBef>
                <a:spcPts val="250"/>
              </a:spcBef>
              <a:buFontTx/>
              <a:buBlip>
                <a:blip r:embed="rId3"/>
              </a:buBlip>
            </a:pPr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Третий уровень, </a:t>
            </a: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12pt</a:t>
            </a:r>
            <a:endParaRPr lang="ru-RU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 algn="l" defTabSz="914400" rtl="0" eaLnBrk="1" latinLnBrk="0" hangingPunct="1">
              <a:spcBef>
                <a:spcPts val="1800"/>
              </a:spcBef>
              <a:buFontTx/>
              <a:buNone/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смены уровня  нажмите </a:t>
            </a:r>
            <a:r>
              <a:rPr lang="en-US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</a:t>
            </a: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b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либо выделите  набранную строку</a:t>
            </a: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нажмите</a:t>
            </a:r>
            <a:r>
              <a:rPr lang="en-US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Tab.</a:t>
            </a:r>
            <a:endParaRPr lang="ru-RU" sz="10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 algn="l" defTabSz="914400" rtl="0" eaLnBrk="1" latinLnBrk="0" hangingPunct="1">
              <a:spcBef>
                <a:spcPts val="600"/>
              </a:spcBef>
              <a:buFontTx/>
              <a:buNone/>
            </a:pPr>
            <a:r>
              <a:rPr lang="ru-RU" sz="1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перехода</a:t>
            </a:r>
            <a:br>
              <a:rPr lang="ru-RU" sz="1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</a:t>
            </a:r>
            <a:r>
              <a:rPr lang="ru-RU" sz="10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предыдущий —</a:t>
            </a:r>
            <a:r>
              <a:rPr lang="ru-RU" sz="1000" baseline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b="1" dirty="0" err="1" smtClean="0"/>
              <a:t>Shift+Tab</a:t>
            </a:r>
            <a:r>
              <a:rPr lang="ru-RU" sz="1000" b="1" dirty="0" smtClean="0"/>
              <a:t>.</a:t>
            </a:r>
            <a:endParaRPr lang="en-US" sz="10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9324528" y="0"/>
            <a:ext cx="2664296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ru-RU" sz="1000" b="0" i="1" dirty="0" smtClean="0"/>
              <a:t>Макет «изображение</a:t>
            </a:r>
            <a:r>
              <a:rPr lang="ru-RU" sz="1000" b="0" i="1" baseline="0" dirty="0" smtClean="0"/>
              <a:t> и объект</a:t>
            </a:r>
            <a:r>
              <a:rPr lang="ru-RU" sz="1000" b="0" i="1" dirty="0" smtClean="0"/>
              <a:t>».</a:t>
            </a:r>
          </a:p>
          <a:p>
            <a:pPr algn="l"/>
            <a:r>
              <a:rPr lang="ru-RU" sz="1000" b="0" i="1" dirty="0" smtClean="0"/>
              <a:t>Предназначен для изображения</a:t>
            </a:r>
            <a:br>
              <a:rPr lang="ru-RU" sz="1000" b="0" i="1" dirty="0" smtClean="0"/>
            </a:br>
            <a:r>
              <a:rPr lang="ru-RU" sz="1000" b="0" i="1" baseline="0" dirty="0" smtClean="0"/>
              <a:t>с развернутым комментарием.</a:t>
            </a:r>
            <a:endParaRPr lang="ru-RU" sz="1000" b="0" i="1" dirty="0" smtClean="0"/>
          </a:p>
          <a:p>
            <a:pPr algn="l"/>
            <a:endParaRPr lang="ru-RU" sz="1000" b="0" i="1" dirty="0" smtClean="0"/>
          </a:p>
        </p:txBody>
      </p:sp>
    </p:spTree>
    <p:extLst>
      <p:ext uri="{BB962C8B-B14F-4D97-AF65-F5344CB8AC3E}">
        <p14:creationId xmlns:p14="http://schemas.microsoft.com/office/powerpoint/2010/main" val="1311935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07"/>
            <a:ext cx="9144000" cy="14447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1893" y="6554896"/>
            <a:ext cx="1409553" cy="292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900" dirty="0" smtClean="0">
                <a:solidFill>
                  <a:schemeClr val="accent1"/>
                </a:solidFill>
              </a:rPr>
              <a:t>Банк России</a:t>
            </a:r>
            <a:endParaRPr lang="ru-RU" sz="1900" dirty="0">
              <a:solidFill>
                <a:schemeClr val="accent1"/>
              </a:solidFill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2214563" y="6666815"/>
            <a:ext cx="6019800" cy="192088"/>
          </a:xfrm>
          <a:custGeom>
            <a:avLst/>
            <a:gdLst>
              <a:gd name="T0" fmla="*/ 565 w 15167"/>
              <a:gd name="T1" fmla="*/ 0 h 485"/>
              <a:gd name="T2" fmla="*/ 0 w 15167"/>
              <a:gd name="T3" fmla="*/ 485 h 485"/>
              <a:gd name="T4" fmla="*/ 14601 w 15167"/>
              <a:gd name="T5" fmla="*/ 485 h 485"/>
              <a:gd name="T6" fmla="*/ 15167 w 15167"/>
              <a:gd name="T7" fmla="*/ 0 h 485"/>
              <a:gd name="T8" fmla="*/ 565 w 15167"/>
              <a:gd name="T9" fmla="*/ 0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67" h="485">
                <a:moveTo>
                  <a:pt x="565" y="0"/>
                </a:moveTo>
                <a:lnTo>
                  <a:pt x="0" y="485"/>
                </a:lnTo>
                <a:lnTo>
                  <a:pt x="14601" y="485"/>
                </a:lnTo>
                <a:lnTo>
                  <a:pt x="15167" y="0"/>
                </a:lnTo>
                <a:lnTo>
                  <a:pt x="565" y="0"/>
                </a:lnTo>
                <a:close/>
              </a:path>
            </a:pathLst>
          </a:custGeom>
          <a:solidFill>
            <a:srgbClr val="488E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8081964" y="6550928"/>
            <a:ext cx="1062037" cy="307975"/>
          </a:xfrm>
          <a:custGeom>
            <a:avLst/>
            <a:gdLst/>
            <a:ahLst/>
            <a:cxnLst/>
            <a:rect l="l" t="t" r="r" b="b"/>
            <a:pathLst>
              <a:path w="1062037" h="307975">
                <a:moveTo>
                  <a:pt x="360890" y="0"/>
                </a:moveTo>
                <a:lnTo>
                  <a:pt x="1062037" y="0"/>
                </a:lnTo>
                <a:lnTo>
                  <a:pt x="1062037" y="307975"/>
                </a:lnTo>
                <a:lnTo>
                  <a:pt x="0" y="307975"/>
                </a:lnTo>
                <a:close/>
              </a:path>
            </a:pathLst>
          </a:custGeom>
          <a:solidFill>
            <a:srgbClr val="488E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1" y="6666815"/>
            <a:ext cx="358775" cy="192088"/>
          </a:xfrm>
          <a:custGeom>
            <a:avLst/>
            <a:gdLst/>
            <a:ahLst/>
            <a:cxnLst/>
            <a:rect l="l" t="t" r="r" b="b"/>
            <a:pathLst>
              <a:path w="358775" h="192088">
                <a:moveTo>
                  <a:pt x="0" y="0"/>
                </a:moveTo>
                <a:lnTo>
                  <a:pt x="358775" y="0"/>
                </a:lnTo>
                <a:lnTo>
                  <a:pt x="134324" y="192088"/>
                </a:lnTo>
                <a:lnTo>
                  <a:pt x="0" y="192088"/>
                </a:lnTo>
                <a:close/>
              </a:path>
            </a:pathLst>
          </a:custGeom>
          <a:solidFill>
            <a:srgbClr val="488E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hidden="1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641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070" y="318965"/>
            <a:ext cx="6985705" cy="54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8070" y="1268413"/>
            <a:ext cx="8425568" cy="50403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87950" y="6516955"/>
            <a:ext cx="514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52903043-0BCD-43EE-9F6F-644330271C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85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  <p:sldLayoutId id="2147483652" r:id="rId5"/>
    <p:sldLayoutId id="2147483653" r:id="rId6"/>
    <p:sldLayoutId id="2147483668" r:id="rId7"/>
    <p:sldLayoutId id="2147483667" r:id="rId8"/>
    <p:sldLayoutId id="2147483661" r:id="rId9"/>
    <p:sldLayoutId id="2147483659" r:id="rId10"/>
    <p:sldLayoutId id="2147483654" r:id="rId11"/>
    <p:sldLayoutId id="2147483655" r:id="rId12"/>
    <p:sldLayoutId id="2147483666" r:id="rId13"/>
    <p:sldLayoutId id="2147483656" r:id="rId14"/>
    <p:sldLayoutId id="2147483669" r:id="rId15"/>
    <p:sldLayoutId id="2147483670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44000" indent="-144000" algn="l" defTabSz="914400" rtl="0" eaLnBrk="1" latinLnBrk="0" hangingPunct="1">
        <a:spcBef>
          <a:spcPts val="500"/>
        </a:spcBef>
        <a:buSzPct val="100000"/>
        <a:buFontTx/>
        <a:buBlip>
          <a:blip r:embed="rId20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indent="-142875" algn="l" defTabSz="914400" rtl="0" eaLnBrk="1" latinLnBrk="0" hangingPunct="1">
        <a:spcBef>
          <a:spcPts val="300"/>
        </a:spcBef>
        <a:buFontTx/>
        <a:buBlip>
          <a:blip r:embed="rId21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378000" indent="-84138" algn="l" defTabSz="914400" rtl="0" eaLnBrk="1" latinLnBrk="0" hangingPunct="1">
        <a:spcBef>
          <a:spcPts val="200"/>
        </a:spcBef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468000" indent="-92075" algn="l" defTabSz="914400" rtl="0" eaLnBrk="1" latinLnBrk="0" hangingPunct="1">
        <a:spcBef>
          <a:spcPts val="0"/>
        </a:spcBef>
        <a:buClr>
          <a:schemeClr val="tx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64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pos="4626" userDrawn="1">
          <p15:clr>
            <a:srgbClr val="F26B43"/>
          </p15:clr>
        </p15:guide>
        <p15:guide id="4" orient="horz" pos="6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0.pn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392" y="2888940"/>
            <a:ext cx="5310187" cy="2173597"/>
          </a:xfrm>
          <a:custGeom>
            <a:avLst/>
            <a:gdLst/>
            <a:ahLst/>
            <a:cxnLst/>
            <a:rect l="l" t="t" r="r" b="b"/>
            <a:pathLst>
              <a:path w="5310187" h="2173597">
                <a:moveTo>
                  <a:pt x="1017432" y="0"/>
                </a:moveTo>
                <a:lnTo>
                  <a:pt x="3261773" y="0"/>
                </a:lnTo>
                <a:lnTo>
                  <a:pt x="4971826" y="0"/>
                </a:lnTo>
                <a:lnTo>
                  <a:pt x="5012310" y="0"/>
                </a:lnTo>
                <a:lnTo>
                  <a:pt x="4471730" y="456714"/>
                </a:lnTo>
                <a:lnTo>
                  <a:pt x="5310187" y="456714"/>
                </a:lnTo>
                <a:lnTo>
                  <a:pt x="5307445" y="459097"/>
                </a:lnTo>
                <a:lnTo>
                  <a:pt x="5300000" y="459097"/>
                </a:lnTo>
                <a:lnTo>
                  <a:pt x="3702955" y="1824397"/>
                </a:lnTo>
                <a:lnTo>
                  <a:pt x="4715464" y="1824397"/>
                </a:lnTo>
                <a:lnTo>
                  <a:pt x="4302140" y="2173597"/>
                </a:lnTo>
                <a:lnTo>
                  <a:pt x="4289822" y="2173597"/>
                </a:lnTo>
                <a:lnTo>
                  <a:pt x="4282415" y="2173597"/>
                </a:lnTo>
                <a:lnTo>
                  <a:pt x="3675682" y="2173597"/>
                </a:lnTo>
                <a:lnTo>
                  <a:pt x="3319585" y="2173597"/>
                </a:lnTo>
                <a:lnTo>
                  <a:pt x="2952750" y="2173597"/>
                </a:lnTo>
                <a:lnTo>
                  <a:pt x="2421526" y="2173597"/>
                </a:lnTo>
                <a:lnTo>
                  <a:pt x="1479437" y="2173597"/>
                </a:lnTo>
                <a:lnTo>
                  <a:pt x="1235075" y="2173597"/>
                </a:lnTo>
                <a:lnTo>
                  <a:pt x="331786" y="2173597"/>
                </a:lnTo>
                <a:lnTo>
                  <a:pt x="822201" y="1759259"/>
                </a:lnTo>
                <a:lnTo>
                  <a:pt x="0" y="1759259"/>
                </a:lnTo>
                <a:lnTo>
                  <a:pt x="1479437" y="473575"/>
                </a:lnTo>
                <a:lnTo>
                  <a:pt x="1479437" y="456715"/>
                </a:lnTo>
                <a:lnTo>
                  <a:pt x="476850" y="456715"/>
                </a:lnTo>
                <a:close/>
              </a:path>
            </a:pathLst>
          </a:cu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IX </a:t>
            </a:r>
            <a:r>
              <a:rPr lang="ru-RU" dirty="0" smtClean="0"/>
              <a:t>международная конференция</a:t>
            </a:r>
            <a:br>
              <a:rPr lang="ru-RU" dirty="0" smtClean="0"/>
            </a:br>
            <a:r>
              <a:rPr lang="ru-RU" dirty="0" smtClean="0"/>
              <a:t>Банковские карты: практика и трансформация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3144" y="1758978"/>
            <a:ext cx="6336000" cy="499892"/>
          </a:xfrm>
        </p:spPr>
        <p:txBody>
          <a:bodyPr/>
          <a:lstStyle/>
          <a:p>
            <a:r>
              <a:rPr lang="ru-RU" dirty="0" smtClean="0"/>
              <a:t>Надзор и наблюдение в национальной платежной системе России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Тимур Кабирович Батырев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21-22 апреля 2015 г.</a:t>
            </a:r>
            <a:endParaRPr lang="ru-RU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0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Прямая со стрелкой 45"/>
          <p:cNvCxnSpPr/>
          <p:nvPr/>
        </p:nvCxnSpPr>
        <p:spPr bwMode="auto">
          <a:xfrm flipH="1">
            <a:off x="4662733" y="2019048"/>
            <a:ext cx="1304422" cy="1283274"/>
          </a:xfrm>
          <a:prstGeom prst="straightConnector1">
            <a:avLst/>
          </a:prstGeom>
          <a:noFill/>
          <a:ln w="12700">
            <a:solidFill>
              <a:schemeClr val="accent1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0" name="Прямая со стрелкой 59"/>
          <p:cNvCxnSpPr/>
          <p:nvPr/>
        </p:nvCxnSpPr>
        <p:spPr bwMode="auto">
          <a:xfrm>
            <a:off x="4662010" y="2033845"/>
            <a:ext cx="829077" cy="1386850"/>
          </a:xfrm>
          <a:prstGeom prst="straightConnector1">
            <a:avLst/>
          </a:prstGeom>
          <a:noFill/>
          <a:ln w="12700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1" name="Прямая со стрелкой 60"/>
          <p:cNvCxnSpPr/>
          <p:nvPr/>
        </p:nvCxnSpPr>
        <p:spPr bwMode="auto">
          <a:xfrm flipH="1">
            <a:off x="5613870" y="1988840"/>
            <a:ext cx="398292" cy="1431855"/>
          </a:xfrm>
          <a:prstGeom prst="straightConnector1">
            <a:avLst/>
          </a:prstGeom>
          <a:noFill/>
          <a:ln w="12700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" name="Прямая со стрелкой 11"/>
          <p:cNvCxnSpPr>
            <a:stCxn id="38" idx="2"/>
            <a:endCxn id="52" idx="0"/>
          </p:cNvCxnSpPr>
          <p:nvPr/>
        </p:nvCxnSpPr>
        <p:spPr bwMode="auto">
          <a:xfrm>
            <a:off x="3120540" y="2019048"/>
            <a:ext cx="278710" cy="1409952"/>
          </a:xfrm>
          <a:prstGeom prst="straightConnector1">
            <a:avLst/>
          </a:prstGeom>
          <a:noFill/>
          <a:ln w="12700">
            <a:solidFill>
              <a:schemeClr val="accent5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8" name="Прямая со стрелкой 57"/>
          <p:cNvCxnSpPr/>
          <p:nvPr/>
        </p:nvCxnSpPr>
        <p:spPr bwMode="auto">
          <a:xfrm flipH="1">
            <a:off x="3504630" y="2033845"/>
            <a:ext cx="977360" cy="1395773"/>
          </a:xfrm>
          <a:prstGeom prst="straightConnector1">
            <a:avLst/>
          </a:prstGeom>
          <a:noFill/>
          <a:ln w="12700">
            <a:solidFill>
              <a:schemeClr val="accent5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9" name="Прямая со стрелкой 58"/>
          <p:cNvCxnSpPr>
            <a:stCxn id="43" idx="2"/>
          </p:cNvCxnSpPr>
          <p:nvPr/>
        </p:nvCxnSpPr>
        <p:spPr bwMode="auto">
          <a:xfrm flipH="1">
            <a:off x="3581890" y="1982375"/>
            <a:ext cx="2341632" cy="1535494"/>
          </a:xfrm>
          <a:prstGeom prst="straightConnector1">
            <a:avLst/>
          </a:prstGeom>
          <a:noFill/>
          <a:ln w="12700">
            <a:solidFill>
              <a:schemeClr val="accent5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sp>
        <p:nvSpPr>
          <p:cNvPr id="11" name="Прямоугольник 10"/>
          <p:cNvSpPr/>
          <p:nvPr/>
        </p:nvSpPr>
        <p:spPr>
          <a:xfrm>
            <a:off x="0" y="2348880"/>
            <a:ext cx="9144000" cy="6914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none" lIns="36000" tIns="36000" rIns="36000" bIns="36000" numCol="1" spcCol="1270" rtlCol="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 smtClean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Century Gothic" pitchFamily="34" charset="0"/>
              </a:rPr>
              <a:t>2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smtClean="0"/>
              <a:t>Сбор и обработка отчетности. Основные процессы.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3043-0BCD-43EE-9F6F-644330271C81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26" name="TextBox 62"/>
          <p:cNvSpPr txBox="1"/>
          <p:nvPr/>
        </p:nvSpPr>
        <p:spPr>
          <a:xfrm>
            <a:off x="3558814" y="2393885"/>
            <a:ext cx="2070100" cy="58477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b="1" dirty="0" smtClean="0"/>
              <a:t>Предоставление отчетности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5477340" y="2458927"/>
            <a:ext cx="444810" cy="454738"/>
          </a:xfrm>
          <a:prstGeom prst="ellipse">
            <a:avLst/>
          </a:prstGeom>
          <a:ln w="127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none" lIns="36000" tIns="36000" rIns="36000" bIns="36000" numCol="1" spcCol="1270" rtlCol="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 smtClean="0">
              <a:solidFill>
                <a:schemeClr val="tx1"/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81" y="2623901"/>
            <a:ext cx="359928" cy="1414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90" y="1223755"/>
            <a:ext cx="877500" cy="79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812" y="1519207"/>
            <a:ext cx="377455" cy="376395"/>
          </a:xfrm>
          <a:prstGeom prst="rect">
            <a:avLst/>
          </a:prstGeom>
          <a:noFill/>
          <a:ln>
            <a:noFill/>
          </a:ln>
          <a:effectLst>
            <a:outerShdw blurRad="292100" sx="102000" sy="102000" algn="ctr" rotWithShape="0">
              <a:prstClr val="black">
                <a:alpha val="7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077" y="1334691"/>
            <a:ext cx="755097" cy="684357"/>
          </a:xfrm>
          <a:prstGeom prst="snipRoundRect">
            <a:avLst>
              <a:gd name="adj1" fmla="val 16667"/>
              <a:gd name="adj2" fmla="val 2640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427" y="1589707"/>
            <a:ext cx="342396" cy="343511"/>
          </a:xfrm>
          <a:prstGeom prst="rect">
            <a:avLst/>
          </a:prstGeom>
          <a:noFill/>
          <a:ln>
            <a:noFill/>
          </a:ln>
          <a:effectLst>
            <a:outerShdw blurRad="279400" dist="50800" dir="5400000" algn="ctr" rotWithShape="0">
              <a:srgbClr val="000000">
                <a:alpha val="9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076" y="1517533"/>
            <a:ext cx="512891" cy="46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313" y="1635852"/>
            <a:ext cx="377549" cy="34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143" y="1428644"/>
            <a:ext cx="618102" cy="560196"/>
          </a:xfrm>
          <a:prstGeom prst="round1Rect">
            <a:avLst>
              <a:gd name="adj" fmla="val 4089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Овал 51"/>
          <p:cNvSpPr/>
          <p:nvPr/>
        </p:nvSpPr>
        <p:spPr>
          <a:xfrm>
            <a:off x="3176845" y="3429000"/>
            <a:ext cx="444810" cy="454738"/>
          </a:xfrm>
          <a:prstGeom prst="ellipse">
            <a:avLst/>
          </a:prstGeom>
          <a:ln w="127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none" lIns="36000" tIns="36000" rIns="36000" bIns="36000" numCol="1" spcCol="1270" rtlCol="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 smtClean="0">
              <a:solidFill>
                <a:schemeClr val="tx1"/>
              </a:solidFill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286" y="3593974"/>
            <a:ext cx="359928" cy="141400"/>
          </a:xfrm>
          <a:prstGeom prst="rect">
            <a:avLst/>
          </a:prstGeom>
        </p:spPr>
      </p:pic>
      <p:sp>
        <p:nvSpPr>
          <p:cNvPr id="54" name="Прямоугольник 53"/>
          <p:cNvSpPr>
            <a:spLocks noChangeArrowheads="1"/>
          </p:cNvSpPr>
          <p:nvPr/>
        </p:nvSpPr>
        <p:spPr bwMode="auto">
          <a:xfrm>
            <a:off x="2406520" y="3517977"/>
            <a:ext cx="8153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srgbClr val="00B0F0"/>
                </a:solidFill>
              </a:rPr>
              <a:t>0403202</a:t>
            </a:r>
            <a:endParaRPr lang="ru-RU" sz="1400" dirty="0">
              <a:solidFill>
                <a:srgbClr val="00B0F0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5382090" y="3420695"/>
            <a:ext cx="444810" cy="454738"/>
          </a:xfrm>
          <a:prstGeom prst="ellipse">
            <a:avLst/>
          </a:prstGeom>
          <a:ln w="127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none" lIns="36000" tIns="36000" rIns="36000" bIns="36000" numCol="1" spcCol="1270" rtlCol="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 smtClean="0">
              <a:solidFill>
                <a:schemeClr val="tx1"/>
              </a:solidFill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531" y="3585669"/>
            <a:ext cx="359928" cy="141400"/>
          </a:xfrm>
          <a:prstGeom prst="rect">
            <a:avLst/>
          </a:prstGeom>
        </p:spPr>
      </p:pic>
      <p:sp>
        <p:nvSpPr>
          <p:cNvPr id="57" name="Прямоугольник 56"/>
          <p:cNvSpPr>
            <a:spLocks noChangeArrowheads="1"/>
          </p:cNvSpPr>
          <p:nvPr/>
        </p:nvSpPr>
        <p:spPr bwMode="auto">
          <a:xfrm>
            <a:off x="5826900" y="3517869"/>
            <a:ext cx="8153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srgbClr val="C00000"/>
                </a:solidFill>
              </a:rPr>
              <a:t>0403203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4115195" y="3924055"/>
            <a:ext cx="906855" cy="882710"/>
          </a:xfrm>
          <a:prstGeom prst="ellips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none" lIns="36000" tIns="36000" rIns="36000" bIns="36000" numCol="1" spcCol="1270" rtlCol="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 smtClean="0">
              <a:solidFill>
                <a:schemeClr val="tx1"/>
              </a:solidFill>
            </a:endParaRPr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991" y="4061018"/>
            <a:ext cx="761302" cy="76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6" name="Прямая со стрелкой 75"/>
          <p:cNvCxnSpPr>
            <a:stCxn id="52" idx="5"/>
            <a:endCxn id="74" idx="1"/>
          </p:cNvCxnSpPr>
          <p:nvPr/>
        </p:nvCxnSpPr>
        <p:spPr bwMode="auto">
          <a:xfrm>
            <a:off x="3556514" y="3817143"/>
            <a:ext cx="691487" cy="236182"/>
          </a:xfrm>
          <a:prstGeom prst="straightConnector1">
            <a:avLst/>
          </a:prstGeom>
          <a:noFill/>
          <a:ln w="12700">
            <a:solidFill>
              <a:schemeClr val="accent5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9" name="Прямая со стрелкой 78"/>
          <p:cNvCxnSpPr>
            <a:stCxn id="55" idx="3"/>
            <a:endCxn id="74" idx="7"/>
          </p:cNvCxnSpPr>
          <p:nvPr/>
        </p:nvCxnSpPr>
        <p:spPr bwMode="auto">
          <a:xfrm flipH="1">
            <a:off x="4889244" y="3808838"/>
            <a:ext cx="557987" cy="244487"/>
          </a:xfrm>
          <a:prstGeom prst="straightConnector1">
            <a:avLst/>
          </a:prstGeom>
          <a:noFill/>
          <a:ln w="12700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sp>
        <p:nvSpPr>
          <p:cNvPr id="82" name="Прямоугольник 81"/>
          <p:cNvSpPr/>
          <p:nvPr/>
        </p:nvSpPr>
        <p:spPr>
          <a:xfrm>
            <a:off x="2085629" y="5166805"/>
            <a:ext cx="1305145" cy="342650"/>
          </a:xfrm>
          <a:prstGeom prst="rect">
            <a:avLst/>
          </a:prstGeom>
          <a:ln w="19050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none" lIns="36000" tIns="36000" rIns="36000" bIns="36000" numCol="1" spcCol="1270" rtlCol="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</a:rPr>
              <a:t>Надзор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3914052" y="5166805"/>
            <a:ext cx="1305145" cy="342650"/>
          </a:xfrm>
          <a:prstGeom prst="rect">
            <a:avLst/>
          </a:prstGeom>
          <a:ln w="19050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none" lIns="36000" tIns="36000" rIns="36000" bIns="36000" numCol="1" spcCol="1270" rtlCol="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</a:rPr>
              <a:t>Анализ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5739454" y="5166805"/>
            <a:ext cx="1305145" cy="342650"/>
          </a:xfrm>
          <a:prstGeom prst="rect">
            <a:avLst/>
          </a:prstGeom>
          <a:ln w="19050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none" lIns="36000" tIns="36000" rIns="36000" bIns="36000" numCol="1" spcCol="1270" rtlCol="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kern="1200" dirty="0" smtClean="0">
                <a:solidFill>
                  <a:schemeClr val="tx1"/>
                </a:solidFill>
              </a:rPr>
              <a:t>Информирование</a:t>
            </a:r>
          </a:p>
        </p:txBody>
      </p:sp>
      <p:cxnSp>
        <p:nvCxnSpPr>
          <p:cNvPr id="88" name="Прямая со стрелкой 87"/>
          <p:cNvCxnSpPr>
            <a:stCxn id="74" idx="3"/>
          </p:cNvCxnSpPr>
          <p:nvPr/>
        </p:nvCxnSpPr>
        <p:spPr bwMode="auto">
          <a:xfrm flipH="1">
            <a:off x="2945065" y="4677495"/>
            <a:ext cx="1302936" cy="444305"/>
          </a:xfrm>
          <a:prstGeom prst="straightConnector1">
            <a:avLst/>
          </a:prstGeom>
          <a:noFill/>
          <a:ln w="12700">
            <a:solidFill>
              <a:schemeClr val="accent1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1" name="Прямая со стрелкой 90"/>
          <p:cNvCxnSpPr>
            <a:stCxn id="74" idx="4"/>
            <a:endCxn id="83" idx="0"/>
          </p:cNvCxnSpPr>
          <p:nvPr/>
        </p:nvCxnSpPr>
        <p:spPr bwMode="auto">
          <a:xfrm flipH="1">
            <a:off x="4566625" y="4806765"/>
            <a:ext cx="1998" cy="360040"/>
          </a:xfrm>
          <a:prstGeom prst="straightConnector1">
            <a:avLst/>
          </a:prstGeom>
          <a:noFill/>
          <a:ln w="12700">
            <a:solidFill>
              <a:schemeClr val="accent1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4" name="Прямая со стрелкой 93"/>
          <p:cNvCxnSpPr>
            <a:stCxn id="74" idx="5"/>
          </p:cNvCxnSpPr>
          <p:nvPr/>
        </p:nvCxnSpPr>
        <p:spPr bwMode="auto">
          <a:xfrm>
            <a:off x="4889244" y="4677495"/>
            <a:ext cx="1293561" cy="444305"/>
          </a:xfrm>
          <a:prstGeom prst="straightConnector1">
            <a:avLst/>
          </a:prstGeom>
          <a:noFill/>
          <a:ln w="12700">
            <a:solidFill>
              <a:schemeClr val="accent1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sp>
        <p:nvSpPr>
          <p:cNvPr id="101" name="Прямоугольник 100"/>
          <p:cNvSpPr>
            <a:spLocks noChangeArrowheads="1"/>
          </p:cNvSpPr>
          <p:nvPr/>
        </p:nvSpPr>
        <p:spPr bwMode="auto">
          <a:xfrm>
            <a:off x="2085628" y="5509455"/>
            <a:ext cx="13051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1200" dirty="0" smtClean="0"/>
              <a:t>Выявление нарушений</a:t>
            </a:r>
            <a:endParaRPr lang="ru-RU" sz="1400" dirty="0"/>
          </a:p>
        </p:txBody>
      </p:sp>
      <p:sp>
        <p:nvSpPr>
          <p:cNvPr id="102" name="Прямоугольник 101"/>
          <p:cNvSpPr>
            <a:spLocks noChangeArrowheads="1"/>
          </p:cNvSpPr>
          <p:nvPr/>
        </p:nvSpPr>
        <p:spPr bwMode="auto">
          <a:xfrm>
            <a:off x="3919427" y="5509455"/>
            <a:ext cx="130514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1200" dirty="0" smtClean="0"/>
              <a:t>Выявление проблем,</a:t>
            </a:r>
          </a:p>
          <a:p>
            <a:pPr algn="ctr">
              <a:spcAft>
                <a:spcPts val="0"/>
              </a:spcAft>
            </a:pPr>
            <a:r>
              <a:rPr lang="ru-RU" sz="1200" dirty="0" smtClean="0"/>
              <a:t>Стратегическое</a:t>
            </a:r>
          </a:p>
          <a:p>
            <a:pPr algn="ctr">
              <a:spcAft>
                <a:spcPts val="0"/>
              </a:spcAft>
            </a:pPr>
            <a:r>
              <a:rPr lang="ru-RU" sz="1200" dirty="0" smtClean="0"/>
              <a:t>планирование</a:t>
            </a:r>
            <a:endParaRPr lang="ru-RU" sz="1400" dirty="0"/>
          </a:p>
        </p:txBody>
      </p:sp>
      <p:sp>
        <p:nvSpPr>
          <p:cNvPr id="103" name="Прямоугольник 102"/>
          <p:cNvSpPr>
            <a:spLocks noChangeArrowheads="1"/>
          </p:cNvSpPr>
          <p:nvPr/>
        </p:nvSpPr>
        <p:spPr bwMode="auto">
          <a:xfrm>
            <a:off x="5610118" y="5524843"/>
            <a:ext cx="15328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1200" dirty="0" smtClean="0"/>
              <a:t>Предоставление исходных данных для принятия решений</a:t>
            </a:r>
          </a:p>
        </p:txBody>
      </p:sp>
      <p:sp>
        <p:nvSpPr>
          <p:cNvPr id="107" name="Прямоугольник 106"/>
          <p:cNvSpPr>
            <a:spLocks noChangeArrowheads="1"/>
          </p:cNvSpPr>
          <p:nvPr/>
        </p:nvSpPr>
        <p:spPr bwMode="auto">
          <a:xfrm>
            <a:off x="5272207" y="3879050"/>
            <a:ext cx="21351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ru-RU" sz="1200" i="1" dirty="0" smtClean="0"/>
              <a:t>(последний отчет за 2014 год предоставлен 25 января)</a:t>
            </a:r>
          </a:p>
        </p:txBody>
      </p:sp>
      <p:sp>
        <p:nvSpPr>
          <p:cNvPr id="44" name="Овал 43"/>
          <p:cNvSpPr/>
          <p:nvPr/>
        </p:nvSpPr>
        <p:spPr>
          <a:xfrm>
            <a:off x="4350337" y="3293985"/>
            <a:ext cx="444810" cy="454738"/>
          </a:xfrm>
          <a:prstGeom prst="ellipse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none" lIns="36000" tIns="36000" rIns="36000" bIns="36000" numCol="1" spcCol="1270" rtlCol="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 smtClean="0">
              <a:solidFill>
                <a:schemeClr val="tx1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778" y="3458959"/>
            <a:ext cx="359928" cy="141400"/>
          </a:xfrm>
          <a:prstGeom prst="rect">
            <a:avLst/>
          </a:prstGeom>
        </p:spPr>
      </p:pic>
      <p:cxnSp>
        <p:nvCxnSpPr>
          <p:cNvPr id="49" name="Прямая со стрелкой 48"/>
          <p:cNvCxnSpPr>
            <a:stCxn id="44" idx="4"/>
            <a:endCxn id="75" idx="0"/>
          </p:cNvCxnSpPr>
          <p:nvPr/>
        </p:nvCxnSpPr>
        <p:spPr bwMode="auto">
          <a:xfrm flipH="1">
            <a:off x="4568642" y="3748723"/>
            <a:ext cx="4100" cy="312295"/>
          </a:xfrm>
          <a:prstGeom prst="straightConnector1">
            <a:avLst/>
          </a:prstGeom>
          <a:noFill/>
          <a:ln w="12700">
            <a:solidFill>
              <a:schemeClr val="accent1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sp>
        <p:nvSpPr>
          <p:cNvPr id="50" name="Прямоугольник 49"/>
          <p:cNvSpPr>
            <a:spLocks noChangeArrowheads="1"/>
          </p:cNvSpPr>
          <p:nvPr/>
        </p:nvSpPr>
        <p:spPr bwMode="auto">
          <a:xfrm>
            <a:off x="4499614" y="3692061"/>
            <a:ext cx="8153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schemeClr val="accent1"/>
                </a:solidFill>
              </a:rPr>
              <a:t>0409258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456764" y="6669360"/>
            <a:ext cx="5499611" cy="1886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Банковские карты: практика и трансформация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232718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анализа отчетности по формам </a:t>
            </a:r>
            <a:br>
              <a:rPr lang="ru-RU" dirty="0" smtClean="0"/>
            </a:br>
            <a:r>
              <a:rPr lang="ru-RU" dirty="0" smtClean="0"/>
              <a:t>0403203 и 0409258 за 2014 год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3043-0BCD-43EE-9F6F-644330271C81}" type="slidenum">
              <a:rPr lang="ru-RU" smtClean="0"/>
              <a:pPr/>
              <a:t>11</a:t>
            </a:fld>
            <a:endParaRPr lang="ru-RU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886898" y="5222772"/>
            <a:ext cx="2854316" cy="870584"/>
            <a:chOff x="0" y="-46980"/>
            <a:chExt cx="2854707" cy="871232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1" y="55949"/>
              <a:ext cx="146050" cy="12509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8" name="Поле 697"/>
            <p:cNvSpPr txBox="1"/>
            <p:nvPr/>
          </p:nvSpPr>
          <p:spPr>
            <a:xfrm>
              <a:off x="154687" y="-46980"/>
              <a:ext cx="2700020" cy="47846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1000" dirty="0">
                  <a:effectLst/>
                  <a:ea typeface="Calibri"/>
                  <a:cs typeface="Times New Roman"/>
                </a:rPr>
                <a:t>Количество несанкционированных операций, ед.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0" y="513251"/>
              <a:ext cx="146050" cy="125095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0" name="Поле 701"/>
            <p:cNvSpPr txBox="1"/>
            <p:nvPr/>
          </p:nvSpPr>
          <p:spPr>
            <a:xfrm>
              <a:off x="154687" y="418567"/>
              <a:ext cx="2390117" cy="40568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1000" dirty="0">
                  <a:effectLst/>
                  <a:latin typeface="+mj-lt"/>
                  <a:ea typeface="Calibri"/>
                  <a:cs typeface="Times New Roman"/>
                </a:rPr>
                <a:t>Объем несанкционированных операций, млн р.</a:t>
              </a:r>
              <a:endParaRPr lang="ru-RU" sz="1100" dirty="0">
                <a:effectLst/>
                <a:latin typeface="+mj-lt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effectLst/>
                  <a:ea typeface="Calibri"/>
                  <a:cs typeface="Times New Roman"/>
                </a:rPr>
                <a:t> </a:t>
              </a: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6079" y="1299988"/>
            <a:ext cx="28197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По платежным картам</a:t>
            </a:r>
            <a:endParaRPr lang="ru-RU" sz="1200" dirty="0"/>
          </a:p>
        </p:txBody>
      </p:sp>
      <p:sp>
        <p:nvSpPr>
          <p:cNvPr id="43" name="Овал 42"/>
          <p:cNvSpPr/>
          <p:nvPr/>
        </p:nvSpPr>
        <p:spPr>
          <a:xfrm>
            <a:off x="3806915" y="1219067"/>
            <a:ext cx="444810" cy="454738"/>
          </a:xfrm>
          <a:prstGeom prst="ellipse">
            <a:avLst/>
          </a:prstGeom>
          <a:ln w="127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none" lIns="36000" tIns="36000" rIns="36000" bIns="36000" numCol="1" spcCol="1270" rtlCol="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 smtClean="0">
              <a:solidFill>
                <a:schemeClr val="tx1"/>
              </a:solidFill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56" y="1384041"/>
            <a:ext cx="359928" cy="141400"/>
          </a:xfrm>
          <a:prstGeom prst="rect">
            <a:avLst/>
          </a:prstGeom>
        </p:spPr>
      </p:pic>
      <p:sp>
        <p:nvSpPr>
          <p:cNvPr id="48" name="Прямоугольник 47"/>
          <p:cNvSpPr>
            <a:spLocks noChangeArrowheads="1"/>
          </p:cNvSpPr>
          <p:nvPr/>
        </p:nvSpPr>
        <p:spPr bwMode="auto">
          <a:xfrm>
            <a:off x="4251725" y="1316241"/>
            <a:ext cx="8153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srgbClr val="00B0F0"/>
                </a:solidFill>
              </a:rPr>
              <a:t>0403203</a:t>
            </a:r>
            <a:endParaRPr lang="ru-RU" sz="1400" dirty="0">
              <a:solidFill>
                <a:srgbClr val="00B0F0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2397927" y="1219067"/>
            <a:ext cx="444810" cy="454738"/>
          </a:xfrm>
          <a:prstGeom prst="ellipse">
            <a:avLst/>
          </a:prstGeom>
          <a:ln w="127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none" lIns="36000" tIns="36000" rIns="36000" bIns="36000" numCol="1" spcCol="1270" rtlCol="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 smtClean="0">
              <a:solidFill>
                <a:schemeClr val="tx1"/>
              </a:solidFill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368" y="1384041"/>
            <a:ext cx="359928" cy="141400"/>
          </a:xfrm>
          <a:prstGeom prst="rect">
            <a:avLst/>
          </a:prstGeom>
        </p:spPr>
      </p:pic>
      <p:sp>
        <p:nvSpPr>
          <p:cNvPr id="54" name="Прямоугольник 53"/>
          <p:cNvSpPr>
            <a:spLocks noChangeArrowheads="1"/>
          </p:cNvSpPr>
          <p:nvPr/>
        </p:nvSpPr>
        <p:spPr bwMode="auto">
          <a:xfrm>
            <a:off x="2842737" y="1316241"/>
            <a:ext cx="8153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srgbClr val="00B0F0"/>
                </a:solidFill>
              </a:rPr>
              <a:t>0409258</a:t>
            </a:r>
            <a:endParaRPr lang="ru-RU" sz="1400" dirty="0">
              <a:solidFill>
                <a:srgbClr val="00B0F0"/>
              </a:solidFill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5414385" y="5066910"/>
            <a:ext cx="2854315" cy="1242410"/>
            <a:chOff x="1" y="-46980"/>
            <a:chExt cx="2854706" cy="1243340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1" y="55949"/>
              <a:ext cx="146050" cy="12509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8" name="Поле 697"/>
            <p:cNvSpPr txBox="1"/>
            <p:nvPr/>
          </p:nvSpPr>
          <p:spPr>
            <a:xfrm>
              <a:off x="154687" y="-46980"/>
              <a:ext cx="2700020" cy="47846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1000" dirty="0">
                  <a:ea typeface="Calibri"/>
                  <a:cs typeface="Times New Roman"/>
                </a:rPr>
                <a:t>Доля несанкционированных операций в общем количестве операций, совершенных с использованием платежных карт, </a:t>
              </a:r>
              <a:r>
                <a:rPr lang="ru-RU" sz="1000" dirty="0" smtClean="0">
                  <a:ea typeface="Calibri"/>
                  <a:cs typeface="Times New Roman"/>
                </a:rPr>
                <a:t>%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12713" y="1071265"/>
              <a:ext cx="146050" cy="125095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5" name="Поле 701"/>
            <p:cNvSpPr txBox="1"/>
            <p:nvPr/>
          </p:nvSpPr>
          <p:spPr>
            <a:xfrm>
              <a:off x="154687" y="751204"/>
              <a:ext cx="2390117" cy="40568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1000" dirty="0">
                  <a:latin typeface="+mj-lt"/>
                  <a:ea typeface="Calibri"/>
                  <a:cs typeface="Times New Roman"/>
                </a:rPr>
                <a:t>Доля несанкционированных операций в общем объеме операций, совершенных с использованием платежных карт, %.</a:t>
              </a:r>
              <a:endParaRPr lang="ru-RU" sz="1100" dirty="0">
                <a:effectLst/>
                <a:latin typeface="+mj-lt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effectLst/>
                  <a:ea typeface="Calibri"/>
                  <a:cs typeface="Times New Roman"/>
                </a:rPr>
                <a:t> 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2456764" y="6669360"/>
            <a:ext cx="5499611" cy="1886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Банковские карты: практика и трансформация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70" y="2123855"/>
            <a:ext cx="30734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030" y="2194378"/>
            <a:ext cx="3140075" cy="294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52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-7375" y="4779150"/>
            <a:ext cx="9144000" cy="5482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none" lIns="36000" tIns="36000" rIns="36000" bIns="36000" numCol="1" spcCol="1270" rtlCol="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 smtClean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анализа отчетности по формам </a:t>
            </a:r>
            <a:br>
              <a:rPr lang="ru-RU" dirty="0" smtClean="0"/>
            </a:br>
            <a:r>
              <a:rPr lang="ru-RU" dirty="0" smtClean="0"/>
              <a:t>0403203 и 0409258 за 2014 год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3043-0BCD-43EE-9F6F-644330271C81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2456764" y="6669360"/>
            <a:ext cx="5499611" cy="1886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Банковские карты: практика и трансформация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681797" y="4375635"/>
            <a:ext cx="145415" cy="12446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625022" y="4371190"/>
            <a:ext cx="145415" cy="1244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5" name="Поле 308"/>
          <p:cNvSpPr txBox="1"/>
          <p:nvPr/>
        </p:nvSpPr>
        <p:spPr>
          <a:xfrm>
            <a:off x="4882795" y="4235300"/>
            <a:ext cx="2389505" cy="40513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ffectLst/>
                <a:latin typeface="+mj-lt"/>
                <a:ea typeface="Calibri"/>
                <a:cs typeface="Times New Roman"/>
              </a:rPr>
              <a:t>Объем несанкционированных операций, млн руб</a:t>
            </a:r>
            <a:r>
              <a:rPr lang="ru-RU" sz="1000" dirty="0">
                <a:effectLst/>
                <a:latin typeface="Cambria"/>
                <a:ea typeface="Calibri"/>
                <a:cs typeface="Times New Roman"/>
              </a:rPr>
              <a:t>.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36" name="Поле 59"/>
          <p:cNvSpPr txBox="1"/>
          <p:nvPr/>
        </p:nvSpPr>
        <p:spPr>
          <a:xfrm>
            <a:off x="1925637" y="4235300"/>
            <a:ext cx="2699385" cy="40513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ffectLst/>
                <a:latin typeface="+mj-lt"/>
                <a:ea typeface="Calibri"/>
                <a:cs typeface="Times New Roman"/>
              </a:rPr>
              <a:t>Количество несанкционированных операций, ед.</a:t>
            </a:r>
            <a:endParaRPr lang="ru-RU" sz="11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39" name="Поле 59"/>
          <p:cNvSpPr txBox="1"/>
          <p:nvPr/>
        </p:nvSpPr>
        <p:spPr>
          <a:xfrm>
            <a:off x="-7374" y="4885650"/>
            <a:ext cx="9144000" cy="40513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+mj-lt"/>
                <a:ea typeface="Calibri"/>
                <a:cs typeface="Times New Roman"/>
              </a:rPr>
              <a:t>По типу инфраструктуры, обслуживающей несанкционированные операции</a:t>
            </a:r>
            <a:endParaRPr lang="ru-RU" sz="16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41" name="Поле 59"/>
          <p:cNvSpPr txBox="1"/>
          <p:nvPr/>
        </p:nvSpPr>
        <p:spPr>
          <a:xfrm>
            <a:off x="1534161" y="5634245"/>
            <a:ext cx="1845205" cy="40513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+mj-lt"/>
                <a:ea typeface="Calibri"/>
                <a:cs typeface="Times New Roman"/>
              </a:rPr>
              <a:t>По количеству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latin typeface="+mj-lt"/>
                <a:ea typeface="Calibri"/>
                <a:cs typeface="Times New Roman"/>
              </a:rPr>
              <a:t>(от всех НСО)</a:t>
            </a:r>
            <a:endParaRPr lang="ru-RU" sz="11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42" name="Поле 59"/>
          <p:cNvSpPr txBox="1"/>
          <p:nvPr/>
        </p:nvSpPr>
        <p:spPr>
          <a:xfrm>
            <a:off x="1544661" y="6084295"/>
            <a:ext cx="1845205" cy="40513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+mj-lt"/>
                <a:ea typeface="Calibri"/>
                <a:cs typeface="Times New Roman"/>
              </a:rPr>
              <a:t>По сумме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latin typeface="+mj-lt"/>
                <a:ea typeface="Calibri"/>
                <a:cs typeface="Times New Roman"/>
              </a:rPr>
              <a:t>(от всех НСО)</a:t>
            </a:r>
            <a:endParaRPr lang="ru-RU" sz="11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49" name="Поле 59"/>
          <p:cNvSpPr txBox="1"/>
          <p:nvPr/>
        </p:nvSpPr>
        <p:spPr>
          <a:xfrm>
            <a:off x="3261764" y="5361686"/>
            <a:ext cx="1845205" cy="40513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200" b="1" dirty="0" smtClean="0">
                <a:effectLst/>
                <a:latin typeface="+mj-lt"/>
                <a:ea typeface="Calibri"/>
                <a:cs typeface="Times New Roman"/>
              </a:rPr>
              <a:t>CNP</a:t>
            </a:r>
            <a:endParaRPr lang="ru-RU" sz="1600" b="1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50" name="Поле 59"/>
          <p:cNvSpPr txBox="1"/>
          <p:nvPr/>
        </p:nvSpPr>
        <p:spPr>
          <a:xfrm>
            <a:off x="5154943" y="5361686"/>
            <a:ext cx="1845205" cy="40513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latin typeface="+mj-lt"/>
                <a:ea typeface="Calibri"/>
                <a:cs typeface="Times New Roman"/>
              </a:rPr>
              <a:t>Банкоматы</a:t>
            </a:r>
            <a:endParaRPr lang="ru-RU" sz="1600" b="1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51" name="Поле 59"/>
          <p:cNvSpPr txBox="1"/>
          <p:nvPr/>
        </p:nvSpPr>
        <p:spPr>
          <a:xfrm>
            <a:off x="3257719" y="5724085"/>
            <a:ext cx="1845205" cy="40513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1200" dirty="0" smtClean="0">
                <a:effectLst/>
                <a:latin typeface="+mj-lt"/>
                <a:ea typeface="Calibri"/>
                <a:cs typeface="Times New Roman"/>
              </a:rPr>
              <a:t>37,5%</a:t>
            </a:r>
            <a:r>
              <a:rPr lang="ru-RU" sz="1200" dirty="0">
                <a:solidFill>
                  <a:srgbClr val="C00000"/>
                </a:solidFill>
                <a:ea typeface="Calibri"/>
                <a:cs typeface="Arial"/>
              </a:rPr>
              <a:t>▲</a:t>
            </a:r>
            <a:endParaRPr lang="ru-RU" sz="12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6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55" name="Поле 59"/>
          <p:cNvSpPr txBox="1"/>
          <p:nvPr/>
        </p:nvSpPr>
        <p:spPr>
          <a:xfrm>
            <a:off x="5154944" y="5724085"/>
            <a:ext cx="1845205" cy="40513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1200" dirty="0" smtClean="0">
                <a:effectLst/>
                <a:latin typeface="+mj-lt"/>
                <a:ea typeface="Calibri"/>
                <a:cs typeface="Times New Roman"/>
              </a:rPr>
              <a:t>38,5%</a:t>
            </a:r>
            <a:r>
              <a:rPr lang="ru-RU" sz="1200" dirty="0" smtClean="0">
                <a:solidFill>
                  <a:schemeClr val="accent5"/>
                </a:solidFill>
                <a:ea typeface="Calibri"/>
                <a:cs typeface="Arial"/>
              </a:rPr>
              <a:t>▼</a:t>
            </a:r>
            <a:endParaRPr lang="ru-RU" sz="1200" dirty="0">
              <a:solidFill>
                <a:schemeClr val="accent5"/>
              </a:solidFill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56" name="Поле 59"/>
          <p:cNvSpPr txBox="1"/>
          <p:nvPr/>
        </p:nvSpPr>
        <p:spPr>
          <a:xfrm>
            <a:off x="3257718" y="6106940"/>
            <a:ext cx="1845205" cy="40513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+mj-lt"/>
                <a:ea typeface="Calibri"/>
                <a:cs typeface="Times New Roman"/>
              </a:rPr>
              <a:t>65,8%</a:t>
            </a:r>
            <a:r>
              <a:rPr lang="ru-RU" sz="1200" dirty="0" smtClean="0">
                <a:solidFill>
                  <a:srgbClr val="C00000"/>
                </a:solidFill>
                <a:effectLst/>
                <a:latin typeface="Arial"/>
                <a:ea typeface="Calibri"/>
                <a:cs typeface="Arial"/>
              </a:rPr>
              <a:t>▲</a:t>
            </a:r>
            <a:endParaRPr lang="ru-RU" sz="1600" dirty="0">
              <a:solidFill>
                <a:srgbClr val="C00000"/>
              </a:solidFill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57" name="Поле 59"/>
          <p:cNvSpPr txBox="1"/>
          <p:nvPr/>
        </p:nvSpPr>
        <p:spPr>
          <a:xfrm>
            <a:off x="5154944" y="6103325"/>
            <a:ext cx="1845205" cy="40513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1200" dirty="0" smtClean="0">
                <a:effectLst/>
                <a:latin typeface="+mj-lt"/>
                <a:ea typeface="Calibri"/>
                <a:cs typeface="Times New Roman"/>
              </a:rPr>
              <a:t>16,9%</a:t>
            </a:r>
            <a:r>
              <a:rPr lang="ru-RU" sz="1200" dirty="0" smtClean="0">
                <a:solidFill>
                  <a:schemeClr val="accent5"/>
                </a:solidFill>
                <a:ea typeface="Calibri"/>
                <a:cs typeface="Arial"/>
              </a:rPr>
              <a:t>▼</a:t>
            </a:r>
            <a:endParaRPr lang="ru-RU" sz="1200" dirty="0">
              <a:solidFill>
                <a:schemeClr val="accent5"/>
              </a:solidFill>
              <a:effectLst/>
              <a:latin typeface="+mj-lt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417" y="1236573"/>
            <a:ext cx="6157913" cy="295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7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трелка вправо 13"/>
          <p:cNvSpPr/>
          <p:nvPr/>
        </p:nvSpPr>
        <p:spPr bwMode="auto">
          <a:xfrm rot="16200000" flipH="1">
            <a:off x="3178970" y="3101181"/>
            <a:ext cx="2906712" cy="1374775"/>
          </a:xfrm>
          <a:prstGeom prst="rightArrow">
            <a:avLst>
              <a:gd name="adj1" fmla="val 75839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344488" y="279400"/>
            <a:ext cx="7902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/>
                </a:solidFill>
                <a:latin typeface="+mj-lt"/>
              </a:rPr>
              <a:t>Перспективы развития национальной </a:t>
            </a:r>
            <a:r>
              <a:rPr lang="ru-RU" b="1" smtClean="0">
                <a:solidFill>
                  <a:schemeClr val="tx2"/>
                </a:solidFill>
                <a:latin typeface="+mj-lt"/>
              </a:rPr>
              <a:t>платежной системы</a:t>
            </a:r>
            <a:endParaRPr lang="ru-RU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8131" name="Скругленный прямоугольник 3"/>
          <p:cNvSpPr>
            <a:spLocks noChangeArrowheads="1"/>
          </p:cNvSpPr>
          <p:nvPr/>
        </p:nvSpPr>
        <p:spPr bwMode="auto">
          <a:xfrm>
            <a:off x="2543175" y="3473450"/>
            <a:ext cx="2000250" cy="84296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400" dirty="0"/>
              <a:t>НСПК</a:t>
            </a:r>
          </a:p>
        </p:txBody>
      </p:sp>
      <p:sp>
        <p:nvSpPr>
          <p:cNvPr id="22534" name="Скругленный прямоугольник 6"/>
          <p:cNvSpPr>
            <a:spLocks noChangeArrowheads="1"/>
          </p:cNvSpPr>
          <p:nvPr/>
        </p:nvSpPr>
        <p:spPr bwMode="auto">
          <a:xfrm>
            <a:off x="6850063" y="3473450"/>
            <a:ext cx="1989137" cy="842963"/>
          </a:xfrm>
          <a:prstGeom prst="roundRect">
            <a:avLst>
              <a:gd name="adj" fmla="val 0"/>
            </a:avLst>
          </a:prstGeom>
          <a:solidFill>
            <a:schemeClr val="bg1">
              <a:alpha val="20000"/>
            </a:schemeClr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400" dirty="0"/>
              <a:t>ППС</a:t>
            </a:r>
          </a:p>
        </p:txBody>
      </p:sp>
      <p:sp>
        <p:nvSpPr>
          <p:cNvPr id="22536" name="Скругленный прямоугольник 4"/>
          <p:cNvSpPr>
            <a:spLocks noChangeArrowheads="1"/>
          </p:cNvSpPr>
          <p:nvPr/>
        </p:nvSpPr>
        <p:spPr bwMode="auto">
          <a:xfrm>
            <a:off x="4706938" y="3473450"/>
            <a:ext cx="1989137" cy="84296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400" dirty="0"/>
              <a:t>СПФС</a:t>
            </a:r>
          </a:p>
        </p:txBody>
      </p:sp>
      <p:sp>
        <p:nvSpPr>
          <p:cNvPr id="22537" name="Скругленный прямоугольник 4"/>
          <p:cNvSpPr>
            <a:spLocks noChangeArrowheads="1"/>
          </p:cNvSpPr>
          <p:nvPr/>
        </p:nvSpPr>
        <p:spPr bwMode="auto">
          <a:xfrm>
            <a:off x="385763" y="3473450"/>
            <a:ext cx="1989137" cy="842963"/>
          </a:xfrm>
          <a:prstGeom prst="roundRect">
            <a:avLst>
              <a:gd name="adj" fmla="val 0"/>
            </a:avLst>
          </a:prstGeom>
          <a:solidFill>
            <a:schemeClr val="bg1">
              <a:alpha val="20000"/>
            </a:schemeClr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400" dirty="0" smtClean="0"/>
              <a:t>Центр реагирования на инциденты</a:t>
            </a:r>
            <a:endParaRPr lang="ru-RU" sz="1400" dirty="0"/>
          </a:p>
        </p:txBody>
      </p:sp>
      <p:sp>
        <p:nvSpPr>
          <p:cNvPr id="22538" name="Скругленный прямоугольник 4"/>
          <p:cNvSpPr>
            <a:spLocks noChangeArrowheads="1"/>
          </p:cNvSpPr>
          <p:nvPr/>
        </p:nvSpPr>
        <p:spPr bwMode="auto">
          <a:xfrm>
            <a:off x="4706938" y="5240338"/>
            <a:ext cx="1997075" cy="842962"/>
          </a:xfrm>
          <a:prstGeom prst="roundRect">
            <a:avLst>
              <a:gd name="adj" fmla="val 0"/>
            </a:avLst>
          </a:prstGeom>
          <a:solidFill>
            <a:schemeClr val="bg1">
              <a:alpha val="20000"/>
            </a:schemeClr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400" dirty="0" smtClean="0"/>
              <a:t>Инновации и конкуренция</a:t>
            </a:r>
            <a:endParaRPr lang="ru-RU" sz="1400" dirty="0"/>
          </a:p>
        </p:txBody>
      </p:sp>
      <p:sp>
        <p:nvSpPr>
          <p:cNvPr id="22540" name="Скругленный прямоугольник 33"/>
          <p:cNvSpPr>
            <a:spLocks noChangeArrowheads="1"/>
          </p:cNvSpPr>
          <p:nvPr/>
        </p:nvSpPr>
        <p:spPr bwMode="auto">
          <a:xfrm>
            <a:off x="2543175" y="5240338"/>
            <a:ext cx="2000250" cy="836612"/>
          </a:xfrm>
          <a:prstGeom prst="roundRect">
            <a:avLst>
              <a:gd name="adj" fmla="val 0"/>
            </a:avLst>
          </a:prstGeom>
          <a:solidFill>
            <a:schemeClr val="bg1">
              <a:alpha val="20000"/>
            </a:schemeClr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400" dirty="0" smtClean="0"/>
              <a:t>Координация и консультация</a:t>
            </a:r>
            <a:endParaRPr lang="ru-RU" sz="1400" dirty="0"/>
          </a:p>
        </p:txBody>
      </p:sp>
      <p:sp>
        <p:nvSpPr>
          <p:cNvPr id="15" name="Номер слайда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2625" y="6591300"/>
            <a:ext cx="739775" cy="212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56764" y="6669360"/>
            <a:ext cx="5499611" cy="1886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Банковские карты: практика и трансформация</a:t>
            </a:r>
          </a:p>
        </p:txBody>
      </p:sp>
      <p:sp>
        <p:nvSpPr>
          <p:cNvPr id="17" name="Скругленный прямоугольник 5"/>
          <p:cNvSpPr>
            <a:spLocks noChangeArrowheads="1"/>
          </p:cNvSpPr>
          <p:nvPr/>
        </p:nvSpPr>
        <p:spPr bwMode="auto">
          <a:xfrm>
            <a:off x="3632200" y="1719263"/>
            <a:ext cx="2000250" cy="84296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400"/>
              <a:t>Анализ актуальных угроз безопасности</a:t>
            </a:r>
          </a:p>
        </p:txBody>
      </p:sp>
      <p:sp>
        <p:nvSpPr>
          <p:cNvPr id="18" name="Скругленный прямоугольник 33"/>
          <p:cNvSpPr>
            <a:spLocks noChangeArrowheads="1"/>
          </p:cNvSpPr>
          <p:nvPr/>
        </p:nvSpPr>
        <p:spPr bwMode="auto">
          <a:xfrm>
            <a:off x="1493838" y="1719263"/>
            <a:ext cx="1995487" cy="842962"/>
          </a:xfrm>
          <a:prstGeom prst="roundRect">
            <a:avLst>
              <a:gd name="adj" fmla="val 0"/>
            </a:avLst>
          </a:prstGeom>
          <a:solidFill>
            <a:schemeClr val="bg1">
              <a:alpha val="20000"/>
            </a:schemeClr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400"/>
              <a:t>Анализ международного опыта</a:t>
            </a:r>
          </a:p>
        </p:txBody>
      </p:sp>
      <p:sp>
        <p:nvSpPr>
          <p:cNvPr id="19" name="Скругленный прямоугольник 33"/>
          <p:cNvSpPr>
            <a:spLocks noChangeArrowheads="1"/>
          </p:cNvSpPr>
          <p:nvPr/>
        </p:nvSpPr>
        <p:spPr bwMode="auto">
          <a:xfrm>
            <a:off x="5778500" y="1719263"/>
            <a:ext cx="1989138" cy="842962"/>
          </a:xfrm>
          <a:prstGeom prst="roundRect">
            <a:avLst>
              <a:gd name="adj" fmla="val 0"/>
            </a:avLst>
          </a:prstGeom>
          <a:solidFill>
            <a:schemeClr val="bg1">
              <a:alpha val="20000"/>
            </a:schemeClr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400"/>
              <a:t>Анализ опыта участников рынка платежных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242368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3043-0BCD-43EE-9F6F-644330271C81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9590" y="2618910"/>
            <a:ext cx="83978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Спасибо за внимание!</a:t>
            </a:r>
          </a:p>
          <a:p>
            <a:pPr algn="ctr">
              <a:defRPr/>
            </a:pPr>
            <a:endParaRPr lang="en-US" sz="1600" b="1" dirty="0" smtClean="0">
              <a:solidFill>
                <a:srgbClr val="990033"/>
              </a:solidFill>
            </a:endParaRPr>
          </a:p>
          <a:p>
            <a:pPr algn="ctr">
              <a:defRPr/>
            </a:pPr>
            <a:endParaRPr lang="en-US" sz="1600" b="1" dirty="0">
              <a:solidFill>
                <a:srgbClr val="990033"/>
              </a:solidFill>
            </a:endParaRPr>
          </a:p>
          <a:p>
            <a:pPr algn="ctr">
              <a:defRPr/>
            </a:pPr>
            <a:endParaRPr lang="en-US" sz="1600" b="1" dirty="0" smtClean="0">
              <a:solidFill>
                <a:srgbClr val="990033"/>
              </a:solidFill>
            </a:endParaRPr>
          </a:p>
          <a:p>
            <a:pPr algn="ctr">
              <a:defRPr/>
            </a:pPr>
            <a:endParaRPr lang="en-US" sz="1600" b="1" dirty="0">
              <a:solidFill>
                <a:srgbClr val="990033"/>
              </a:solidFill>
            </a:endParaRPr>
          </a:p>
          <a:p>
            <a:pPr algn="ctr">
              <a:defRPr/>
            </a:pPr>
            <a:endParaRPr lang="en-US" sz="1600" b="1" dirty="0" smtClean="0">
              <a:solidFill>
                <a:srgbClr val="990033"/>
              </a:solidFill>
            </a:endParaRPr>
          </a:p>
          <a:p>
            <a:pPr algn="ctr">
              <a:defRPr/>
            </a:pPr>
            <a:r>
              <a:rPr lang="ru-RU" sz="1600" dirty="0" smtClean="0"/>
              <a:t>Заместитель директора </a:t>
            </a:r>
          </a:p>
          <a:p>
            <a:pPr algn="ctr">
              <a:defRPr/>
            </a:pPr>
            <a:r>
              <a:rPr lang="ru-RU" sz="1600" dirty="0" smtClean="0"/>
              <a:t>Департамента национальной платежной системы</a:t>
            </a:r>
          </a:p>
          <a:p>
            <a:pPr algn="ctr">
              <a:defRPr/>
            </a:pPr>
            <a:r>
              <a:rPr lang="ru-RU" sz="1600" b="1" dirty="0" smtClean="0"/>
              <a:t>Тимур Кабирович Батырев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456764" y="6669360"/>
            <a:ext cx="5499611" cy="1886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Банковские карты: практика и трансформация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339400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3043-0BCD-43EE-9F6F-644330271C81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385763" y="1268413"/>
            <a:ext cx="8397875" cy="5040312"/>
          </a:xfrm>
        </p:spPr>
        <p:txBody>
          <a:bodyPr/>
          <a:lstStyle/>
          <a:p>
            <a:r>
              <a:rPr lang="ru-RU" dirty="0"/>
              <a:t>Структура национальной платежной </a:t>
            </a:r>
            <a:r>
              <a:rPr lang="ru-RU" dirty="0" smtClean="0"/>
              <a:t>системы</a:t>
            </a:r>
          </a:p>
          <a:p>
            <a:r>
              <a:rPr lang="ru-RU" dirty="0" smtClean="0"/>
              <a:t>Деятельность Банка России по наблюдению в национальной платежной системе</a:t>
            </a:r>
          </a:p>
          <a:p>
            <a:r>
              <a:rPr lang="ru-RU" dirty="0" smtClean="0"/>
              <a:t>Деятельность </a:t>
            </a:r>
            <a:r>
              <a:rPr lang="ru-RU" dirty="0"/>
              <a:t>Банка России по </a:t>
            </a:r>
            <a:r>
              <a:rPr lang="ru-RU" dirty="0" smtClean="0"/>
              <a:t>надзору в </a:t>
            </a:r>
            <a:r>
              <a:rPr lang="ru-RU" dirty="0"/>
              <a:t>национальной платежной </a:t>
            </a:r>
            <a:r>
              <a:rPr lang="ru-RU" dirty="0" smtClean="0"/>
              <a:t>системе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456764" y="6669360"/>
            <a:ext cx="5499611" cy="1886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Банковские карты: практика и трансформация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287163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национальной платежной системы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3043-0BCD-43EE-9F6F-644330271C81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2456764" y="6669360"/>
            <a:ext cx="5499611" cy="1886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Банковские карты: практика и трансформация</a:t>
            </a:r>
          </a:p>
        </p:txBody>
      </p:sp>
      <p:sp>
        <p:nvSpPr>
          <p:cNvPr id="88" name="Прямоугольник 87"/>
          <p:cNvSpPr>
            <a:spLocks noChangeArrowheads="1"/>
          </p:cNvSpPr>
          <p:nvPr/>
        </p:nvSpPr>
        <p:spPr bwMode="auto">
          <a:xfrm>
            <a:off x="3401871" y="1268760"/>
            <a:ext cx="21152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1600" dirty="0" smtClean="0"/>
              <a:t>Национальная платежная </a:t>
            </a:r>
          </a:p>
          <a:p>
            <a:pPr algn="ctr">
              <a:spcAft>
                <a:spcPts val="0"/>
              </a:spcAft>
            </a:pPr>
            <a:r>
              <a:rPr lang="ru-RU" sz="1600" dirty="0" smtClean="0"/>
              <a:t>система</a:t>
            </a:r>
            <a:endParaRPr lang="ru-RU" dirty="0"/>
          </a:p>
        </p:txBody>
      </p:sp>
      <p:sp>
        <p:nvSpPr>
          <p:cNvPr id="52" name="Стрелка вправо 51"/>
          <p:cNvSpPr/>
          <p:nvPr/>
        </p:nvSpPr>
        <p:spPr>
          <a:xfrm rot="2319649">
            <a:off x="5516226" y="1700786"/>
            <a:ext cx="525462" cy="658812"/>
          </a:xfrm>
          <a:prstGeom prst="rightArrow">
            <a:avLst>
              <a:gd name="adj1" fmla="val 76562"/>
              <a:gd name="adj2" fmla="val 50000"/>
            </a:avLst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Стрелка вправо 52"/>
          <p:cNvSpPr/>
          <p:nvPr/>
        </p:nvSpPr>
        <p:spPr>
          <a:xfrm rot="8770182">
            <a:off x="2887085" y="1699035"/>
            <a:ext cx="523875" cy="657225"/>
          </a:xfrm>
          <a:prstGeom prst="rightArrow">
            <a:avLst>
              <a:gd name="adj1" fmla="val 76562"/>
              <a:gd name="adj2" fmla="val 50000"/>
            </a:avLst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Стрелка вправо 59"/>
          <p:cNvSpPr/>
          <p:nvPr/>
        </p:nvSpPr>
        <p:spPr>
          <a:xfrm rot="4090833">
            <a:off x="4715900" y="2260985"/>
            <a:ext cx="525462" cy="658812"/>
          </a:xfrm>
          <a:prstGeom prst="rightArrow">
            <a:avLst>
              <a:gd name="adj1" fmla="val 76562"/>
              <a:gd name="adj2" fmla="val 50000"/>
            </a:avLst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Стрелка вправо 62"/>
          <p:cNvSpPr/>
          <p:nvPr/>
        </p:nvSpPr>
        <p:spPr>
          <a:xfrm rot="6659809">
            <a:off x="3687996" y="2263269"/>
            <a:ext cx="527050" cy="658813"/>
          </a:xfrm>
          <a:prstGeom prst="rightArrow">
            <a:avLst>
              <a:gd name="adj1" fmla="val 76562"/>
              <a:gd name="adj2" fmla="val 50000"/>
            </a:avLst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Прямоугольник 64"/>
          <p:cNvSpPr>
            <a:spLocks noChangeArrowheads="1"/>
          </p:cNvSpPr>
          <p:nvPr/>
        </p:nvSpPr>
        <p:spPr bwMode="auto">
          <a:xfrm>
            <a:off x="701570" y="2002482"/>
            <a:ext cx="211523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C00000"/>
                </a:solidFill>
              </a:rPr>
              <a:t>Системно значимые платежные системы</a:t>
            </a:r>
          </a:p>
          <a:p>
            <a:pPr>
              <a:spcAft>
                <a:spcPts val="0"/>
              </a:spcAft>
            </a:pPr>
            <a:endParaRPr lang="ru-RU" sz="1200" dirty="0" smtClean="0"/>
          </a:p>
          <a:p>
            <a:pPr marL="171450" indent="-171450"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dirty="0" smtClean="0"/>
              <a:t>ПС НКО </a:t>
            </a:r>
            <a:r>
              <a:rPr lang="ru-RU" sz="1200" dirty="0"/>
              <a:t>ЗАО </a:t>
            </a:r>
            <a:r>
              <a:rPr lang="ru-RU" sz="1200" dirty="0" smtClean="0"/>
              <a:t>НРД</a:t>
            </a:r>
          </a:p>
          <a:p>
            <a:pPr marL="171450" indent="-171450"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dirty="0" smtClean="0"/>
              <a:t>ПС БР</a:t>
            </a:r>
            <a:endParaRPr lang="ru-RU" sz="1200" dirty="0"/>
          </a:p>
        </p:txBody>
      </p:sp>
      <p:sp>
        <p:nvSpPr>
          <p:cNvPr id="68" name="Прямоугольник 67"/>
          <p:cNvSpPr>
            <a:spLocks noChangeArrowheads="1"/>
          </p:cNvSpPr>
          <p:nvPr/>
        </p:nvSpPr>
        <p:spPr bwMode="auto">
          <a:xfrm>
            <a:off x="2366755" y="2897329"/>
            <a:ext cx="197974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C00000"/>
                </a:solidFill>
              </a:rPr>
              <a:t>Социально значимые платежные системы</a:t>
            </a:r>
          </a:p>
          <a:p>
            <a:pPr algn="ctr">
              <a:spcAft>
                <a:spcPts val="0"/>
              </a:spcAft>
            </a:pPr>
            <a:endParaRPr lang="ru-RU" sz="1200" dirty="0"/>
          </a:p>
          <a:p>
            <a:pPr marL="171450" indent="-171450"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dirty="0"/>
              <a:t>Виза</a:t>
            </a:r>
          </a:p>
          <a:p>
            <a:pPr marL="171450" indent="-171450"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dirty="0" smtClean="0"/>
              <a:t>«Золотая Корона»</a:t>
            </a:r>
            <a:endParaRPr lang="ru-RU" sz="1200" dirty="0"/>
          </a:p>
          <a:p>
            <a:pPr marL="171450" indent="-171450"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dirty="0" smtClean="0"/>
              <a:t>«Международные </a:t>
            </a:r>
            <a:r>
              <a:rPr lang="ru-RU" sz="1200" dirty="0"/>
              <a:t>Денежные Переводы </a:t>
            </a:r>
            <a:r>
              <a:rPr lang="ru-RU" sz="1200" dirty="0" smtClean="0"/>
              <a:t>ЛИДЕР»</a:t>
            </a:r>
            <a:endParaRPr lang="ru-RU" sz="1200" dirty="0"/>
          </a:p>
          <a:p>
            <a:pPr marL="171450" indent="-171450"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dirty="0" smtClean="0"/>
              <a:t>«</a:t>
            </a:r>
            <a:r>
              <a:rPr lang="ru-RU" sz="1200" dirty="0" err="1" smtClean="0"/>
              <a:t>МастерКард</a:t>
            </a:r>
            <a:r>
              <a:rPr lang="ru-RU" sz="1200" dirty="0" smtClean="0"/>
              <a:t>»</a:t>
            </a:r>
            <a:endParaRPr lang="ru-RU" sz="1200" dirty="0"/>
          </a:p>
          <a:p>
            <a:pPr marL="171450" indent="-171450"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dirty="0"/>
              <a:t>ПС </a:t>
            </a:r>
            <a:r>
              <a:rPr lang="ru-RU" sz="1200" dirty="0" smtClean="0"/>
              <a:t>«Сбербанк»</a:t>
            </a:r>
            <a:endParaRPr lang="ru-RU" sz="1200" dirty="0"/>
          </a:p>
        </p:txBody>
      </p:sp>
      <p:sp>
        <p:nvSpPr>
          <p:cNvPr id="69" name="Прямоугольник 68"/>
          <p:cNvSpPr>
            <a:spLocks noChangeArrowheads="1"/>
          </p:cNvSpPr>
          <p:nvPr/>
        </p:nvSpPr>
        <p:spPr bwMode="auto">
          <a:xfrm>
            <a:off x="6372201" y="2006282"/>
            <a:ext cx="2538853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C00000"/>
                </a:solidFill>
              </a:rPr>
              <a:t>Национально значимые платежные системы</a:t>
            </a:r>
          </a:p>
          <a:p>
            <a:pPr algn="ctr">
              <a:spcAft>
                <a:spcPts val="0"/>
              </a:spcAft>
            </a:pPr>
            <a:endParaRPr lang="ru-RU" sz="1200" dirty="0"/>
          </a:p>
          <a:p>
            <a:pPr marL="285750" indent="-285750"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dirty="0" smtClean="0"/>
              <a:t>НКО </a:t>
            </a:r>
            <a:r>
              <a:rPr lang="ru-RU" sz="1200" dirty="0"/>
              <a:t>ЗАО НРД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§"/>
            </a:pPr>
            <a:r>
              <a:rPr lang="en-US" sz="1200" dirty="0" err="1" smtClean="0"/>
              <a:t>HandyBank</a:t>
            </a:r>
            <a:endParaRPr lang="en-US" sz="1200" dirty="0"/>
          </a:p>
          <a:p>
            <a:pPr marL="285750" indent="-285750">
              <a:spcAft>
                <a:spcPts val="0"/>
              </a:spcAft>
              <a:buFont typeface="Wingdings" pitchFamily="2" charset="2"/>
              <a:buChar char="§"/>
            </a:pPr>
            <a:r>
              <a:rPr lang="en-US" sz="1200" dirty="0" smtClean="0"/>
              <a:t>BLIZKO</a:t>
            </a:r>
            <a:endParaRPr lang="en-US" sz="1200" dirty="0"/>
          </a:p>
          <a:p>
            <a:pPr marL="285750" indent="-285750"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dirty="0" smtClean="0"/>
              <a:t>ВТБ</a:t>
            </a:r>
            <a:endParaRPr lang="ru-RU" sz="1200" dirty="0"/>
          </a:p>
          <a:p>
            <a:pPr marL="285750" indent="-285750"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dirty="0" smtClean="0"/>
              <a:t>"ТАМОЖЕННАЯ </a:t>
            </a:r>
            <a:r>
              <a:rPr lang="ru-RU" sz="1200" dirty="0"/>
              <a:t>КАРТА"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§"/>
            </a:pPr>
            <a:r>
              <a:rPr lang="en-US" sz="1200" dirty="0" smtClean="0"/>
              <a:t>NCC </a:t>
            </a:r>
            <a:endParaRPr lang="ru-RU" sz="1200" dirty="0" smtClean="0"/>
          </a:p>
          <a:p>
            <a:pPr marL="285750" indent="-285750"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dirty="0" smtClean="0"/>
              <a:t>«</a:t>
            </a:r>
            <a:r>
              <a:rPr lang="ru-RU" sz="1200" dirty="0" err="1" smtClean="0"/>
              <a:t>Юнион</a:t>
            </a:r>
            <a:r>
              <a:rPr lang="ru-RU" sz="1200" dirty="0" smtClean="0"/>
              <a:t> Кард» 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dirty="0" smtClean="0"/>
              <a:t>«УЭК»</a:t>
            </a:r>
            <a:endParaRPr lang="ru-RU" sz="1200" dirty="0"/>
          </a:p>
          <a:p>
            <a:pPr marL="285750" indent="-285750"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dirty="0" err="1"/>
              <a:t>Мультисервисная</a:t>
            </a:r>
            <a:r>
              <a:rPr lang="ru-RU" sz="1200" dirty="0"/>
              <a:t> платежная система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dirty="0" smtClean="0"/>
              <a:t>«</a:t>
            </a:r>
            <a:r>
              <a:rPr lang="ru-RU" sz="1200" dirty="0" err="1" smtClean="0"/>
              <a:t>Юнистрим</a:t>
            </a:r>
            <a:r>
              <a:rPr lang="ru-RU" sz="1200" dirty="0" smtClean="0"/>
              <a:t>»</a:t>
            </a:r>
            <a:endParaRPr lang="ru-RU" sz="1200" dirty="0"/>
          </a:p>
          <a:p>
            <a:pPr marL="285750" indent="-285750"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dirty="0" smtClean="0"/>
              <a:t>«</a:t>
            </a:r>
            <a:r>
              <a:rPr lang="en-US" sz="1200" dirty="0" smtClean="0"/>
              <a:t>REXPAY</a:t>
            </a:r>
            <a:r>
              <a:rPr lang="ru-RU" sz="1200" dirty="0" smtClean="0"/>
              <a:t>»</a:t>
            </a:r>
            <a:endParaRPr lang="en-US" sz="1200" dirty="0"/>
          </a:p>
          <a:p>
            <a:pPr marL="285750" indent="-285750"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dirty="0" smtClean="0"/>
              <a:t>«</a:t>
            </a:r>
            <a:r>
              <a:rPr lang="ru-RU" sz="1200" dirty="0" err="1" smtClean="0"/>
              <a:t>МультиКарта</a:t>
            </a:r>
            <a:r>
              <a:rPr lang="ru-RU" sz="1200" dirty="0" smtClean="0"/>
              <a:t>»</a:t>
            </a:r>
            <a:endParaRPr lang="ru-RU" sz="1200" dirty="0"/>
          </a:p>
          <a:p>
            <a:pPr marL="285750" indent="-285750">
              <a:spcAft>
                <a:spcPts val="0"/>
              </a:spcAft>
              <a:buFont typeface="Wingdings" pitchFamily="2" charset="2"/>
              <a:buChar char="§"/>
            </a:pPr>
            <a:r>
              <a:rPr lang="en-US" sz="1200" dirty="0" smtClean="0"/>
              <a:t>CONTACT</a:t>
            </a:r>
            <a:endParaRPr lang="en-US" sz="1200" dirty="0"/>
          </a:p>
          <a:p>
            <a:pPr marL="285750" indent="-285750"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dirty="0" smtClean="0"/>
              <a:t>«Международные </a:t>
            </a:r>
            <a:r>
              <a:rPr lang="ru-RU" sz="1200" dirty="0"/>
              <a:t>Денежные Переводы </a:t>
            </a:r>
            <a:r>
              <a:rPr lang="ru-RU" sz="1200" dirty="0" smtClean="0"/>
              <a:t>ЛИДЕР»</a:t>
            </a:r>
            <a:endParaRPr lang="ru-RU" sz="1200" dirty="0"/>
          </a:p>
          <a:p>
            <a:pPr marL="285750" indent="-285750"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dirty="0" smtClean="0"/>
              <a:t>«Сбербанк»</a:t>
            </a:r>
            <a:endParaRPr lang="ru-RU" sz="1200" dirty="0"/>
          </a:p>
          <a:p>
            <a:pPr marL="285750" indent="-285750">
              <a:spcAft>
                <a:spcPts val="0"/>
              </a:spcAft>
              <a:buFont typeface="Wingdings" pitchFamily="2" charset="2"/>
              <a:buChar char="§"/>
            </a:pPr>
            <a:endParaRPr lang="ru-RU" sz="1400" dirty="0"/>
          </a:p>
        </p:txBody>
      </p:sp>
      <p:sp>
        <p:nvSpPr>
          <p:cNvPr id="70" name="Прямоугольник 69"/>
          <p:cNvSpPr>
            <a:spLocks noChangeArrowheads="1"/>
          </p:cNvSpPr>
          <p:nvPr/>
        </p:nvSpPr>
        <p:spPr bwMode="auto">
          <a:xfrm>
            <a:off x="4436986" y="2902582"/>
            <a:ext cx="1818773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1200" b="1" dirty="0" smtClean="0"/>
              <a:t>Другие платежные системы</a:t>
            </a:r>
          </a:p>
          <a:p>
            <a:pPr algn="ctr">
              <a:spcAft>
                <a:spcPts val="0"/>
              </a:spcAft>
            </a:pPr>
            <a:endParaRPr lang="ru-RU" sz="1400" dirty="0"/>
          </a:p>
          <a:p>
            <a:pPr marL="171450" indent="-171450"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dirty="0" smtClean="0"/>
              <a:t>«</a:t>
            </a:r>
            <a:r>
              <a:rPr lang="en-US" sz="1200" dirty="0" smtClean="0"/>
              <a:t>ANELIK</a:t>
            </a:r>
            <a:r>
              <a:rPr lang="ru-RU" sz="1200" dirty="0" smtClean="0"/>
              <a:t>»</a:t>
            </a:r>
            <a:endParaRPr lang="en-US" sz="1200" dirty="0"/>
          </a:p>
          <a:p>
            <a:pPr marL="171450" indent="-171450"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dirty="0" smtClean="0"/>
              <a:t>«ОРС»</a:t>
            </a:r>
            <a:endParaRPr lang="ru-RU" sz="1200" dirty="0"/>
          </a:p>
          <a:p>
            <a:pPr marL="171450" indent="-171450"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dirty="0" smtClean="0"/>
              <a:t>«</a:t>
            </a:r>
            <a:r>
              <a:rPr lang="en-US" sz="1200" dirty="0" smtClean="0"/>
              <a:t>Regional </a:t>
            </a:r>
            <a:r>
              <a:rPr lang="en-US" sz="1200" dirty="0"/>
              <a:t>Payment </a:t>
            </a:r>
            <a:r>
              <a:rPr lang="en-US" sz="1200" dirty="0" smtClean="0"/>
              <a:t>System</a:t>
            </a:r>
            <a:r>
              <a:rPr lang="ru-RU" sz="1200" dirty="0" smtClean="0"/>
              <a:t>»</a:t>
            </a:r>
            <a:endParaRPr lang="en-US" sz="1200" dirty="0"/>
          </a:p>
          <a:p>
            <a:pPr marL="171450" indent="-171450"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dirty="0" smtClean="0"/>
              <a:t>«Страховая </a:t>
            </a:r>
            <a:r>
              <a:rPr lang="ru-RU" sz="1200" dirty="0"/>
              <a:t>платежная </a:t>
            </a:r>
            <a:r>
              <a:rPr lang="ru-RU" sz="1200" dirty="0" smtClean="0"/>
              <a:t>система»</a:t>
            </a:r>
            <a:endParaRPr lang="ru-RU" sz="1200" dirty="0"/>
          </a:p>
          <a:p>
            <a:pPr marL="171450" indent="-171450"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dirty="0" smtClean="0"/>
              <a:t>«</a:t>
            </a:r>
            <a:r>
              <a:rPr lang="en-US" sz="1200" dirty="0" err="1" smtClean="0"/>
              <a:t>InterExpress</a:t>
            </a:r>
            <a:r>
              <a:rPr lang="ru-RU" sz="1200" dirty="0" smtClean="0"/>
              <a:t>»</a:t>
            </a:r>
            <a:endParaRPr lang="en-US" sz="1200" dirty="0"/>
          </a:p>
          <a:p>
            <a:pPr marL="171450" indent="-171450"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dirty="0" err="1"/>
              <a:t>Америкэн</a:t>
            </a:r>
            <a:r>
              <a:rPr lang="ru-RU" sz="1200" dirty="0"/>
              <a:t> Экспресс</a:t>
            </a:r>
          </a:p>
          <a:p>
            <a:pPr marL="171450" indent="-171450">
              <a:spcAft>
                <a:spcPts val="0"/>
              </a:spcAft>
              <a:buFont typeface="Wingdings" pitchFamily="2" charset="2"/>
              <a:buChar char="§"/>
            </a:pPr>
            <a:r>
              <a:rPr lang="en-US" sz="1200" dirty="0" err="1"/>
              <a:t>UnionPay</a:t>
            </a:r>
            <a:endParaRPr lang="en-US" sz="1200" dirty="0"/>
          </a:p>
          <a:p>
            <a:pPr marL="171450" indent="-171450"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dirty="0"/>
              <a:t>«ДИПЭЙ»</a:t>
            </a:r>
          </a:p>
          <a:p>
            <a:pPr marL="171450" indent="-171450"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dirty="0"/>
              <a:t>Вестерн </a:t>
            </a:r>
            <a:r>
              <a:rPr lang="ru-RU" sz="1200" dirty="0" err="1"/>
              <a:t>Юнион</a:t>
            </a:r>
            <a:endParaRPr lang="ru-RU" sz="1200" dirty="0"/>
          </a:p>
          <a:p>
            <a:pPr marL="171450" indent="-171450"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dirty="0"/>
              <a:t>«</a:t>
            </a:r>
            <a:r>
              <a:rPr lang="ru-RU" sz="1200" dirty="0" err="1"/>
              <a:t>Джей</a:t>
            </a:r>
            <a:r>
              <a:rPr lang="ru-RU" sz="1200" dirty="0"/>
              <a:t> Си Би»</a:t>
            </a:r>
          </a:p>
          <a:p>
            <a:pPr marL="171450" indent="-171450"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C00000"/>
                </a:solidFill>
              </a:rPr>
              <a:t>«Дельта Кей»</a:t>
            </a:r>
            <a:endParaRPr lang="ru-RU" sz="1200" dirty="0">
              <a:solidFill>
                <a:srgbClr val="C00000"/>
              </a:solidFill>
            </a:endParaRPr>
          </a:p>
          <a:p>
            <a:pPr marL="171450" indent="-171450"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C00000"/>
                </a:solidFill>
              </a:rPr>
              <a:t>«БЭСТ»</a:t>
            </a:r>
            <a:endParaRPr lang="ru-RU" sz="1200" dirty="0">
              <a:solidFill>
                <a:srgbClr val="C00000"/>
              </a:solidFill>
            </a:endParaRPr>
          </a:p>
          <a:p>
            <a:pPr marL="171450" indent="-171450"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C00000"/>
                </a:solidFill>
              </a:rPr>
              <a:t>«</a:t>
            </a:r>
            <a:r>
              <a:rPr lang="en-US" sz="1200" dirty="0" smtClean="0">
                <a:solidFill>
                  <a:srgbClr val="C00000"/>
                </a:solidFill>
              </a:rPr>
              <a:t>F5</a:t>
            </a:r>
            <a:r>
              <a:rPr lang="ru-RU" sz="1200" dirty="0" smtClean="0">
                <a:solidFill>
                  <a:srgbClr val="C00000"/>
                </a:solidFill>
              </a:rPr>
              <a:t>»</a:t>
            </a:r>
            <a:endParaRPr lang="en-US" sz="1200" dirty="0">
              <a:solidFill>
                <a:srgbClr val="C00000"/>
              </a:solidFill>
            </a:endParaRPr>
          </a:p>
          <a:p>
            <a:pPr marL="171450" indent="-171450"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dirty="0">
                <a:solidFill>
                  <a:srgbClr val="C00000"/>
                </a:solidFill>
              </a:rPr>
              <a:t>АМБ </a:t>
            </a:r>
            <a:r>
              <a:rPr lang="ru-RU" sz="1200" dirty="0" smtClean="0">
                <a:solidFill>
                  <a:srgbClr val="C00000"/>
                </a:solidFill>
              </a:rPr>
              <a:t>БАНК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71" name="Правая круглая скобка 70"/>
          <p:cNvSpPr/>
          <p:nvPr/>
        </p:nvSpPr>
        <p:spPr>
          <a:xfrm>
            <a:off x="5697126" y="5769259"/>
            <a:ext cx="45719" cy="675075"/>
          </a:xfrm>
          <a:prstGeom prst="rightBracket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Прямоугольник 71"/>
          <p:cNvSpPr>
            <a:spLocks noChangeArrowheads="1"/>
          </p:cNvSpPr>
          <p:nvPr/>
        </p:nvSpPr>
        <p:spPr bwMode="auto">
          <a:xfrm>
            <a:off x="5742131" y="5822249"/>
            <a:ext cx="3015335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ru-RU" sz="1050" dirty="0">
                <a:solidFill>
                  <a:srgbClr val="C00000"/>
                </a:solidFill>
              </a:rPr>
              <a:t>Заявление о признании </a:t>
            </a:r>
            <a:r>
              <a:rPr lang="ru-RU" sz="1050" dirty="0" smtClean="0">
                <a:solidFill>
                  <a:srgbClr val="C00000"/>
                </a:solidFill>
              </a:rPr>
              <a:t>национальной значимости </a:t>
            </a:r>
            <a:r>
              <a:rPr lang="ru-RU" sz="1050" dirty="0">
                <a:solidFill>
                  <a:srgbClr val="C00000"/>
                </a:solidFill>
              </a:rPr>
              <a:t>находится на рассмотрении </a:t>
            </a:r>
            <a:r>
              <a:rPr lang="ru-RU" sz="1050" dirty="0" smtClean="0">
                <a:solidFill>
                  <a:srgbClr val="C00000"/>
                </a:solidFill>
              </a:rPr>
              <a:t>в Банке </a:t>
            </a:r>
            <a:r>
              <a:rPr lang="ru-RU" sz="1050" dirty="0">
                <a:solidFill>
                  <a:srgbClr val="C00000"/>
                </a:solidFill>
              </a:rPr>
              <a:t>России</a:t>
            </a:r>
          </a:p>
        </p:txBody>
      </p:sp>
      <p:sp>
        <p:nvSpPr>
          <p:cNvPr id="73" name="Прямоугольник 72"/>
          <p:cNvSpPr>
            <a:spLocks noChangeArrowheads="1"/>
          </p:cNvSpPr>
          <p:nvPr/>
        </p:nvSpPr>
        <p:spPr bwMode="auto">
          <a:xfrm>
            <a:off x="2968573" y="1837005"/>
            <a:ext cx="4783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2</a:t>
            </a:r>
            <a:endParaRPr lang="ru-RU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4" name="Прямоугольник 73"/>
          <p:cNvSpPr>
            <a:spLocks noChangeArrowheads="1"/>
          </p:cNvSpPr>
          <p:nvPr/>
        </p:nvSpPr>
        <p:spPr bwMode="auto">
          <a:xfrm>
            <a:off x="3733658" y="2370366"/>
            <a:ext cx="4783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5</a:t>
            </a:r>
            <a:endParaRPr lang="ru-RU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5" name="Прямоугольник 74"/>
          <p:cNvSpPr>
            <a:spLocks noChangeArrowheads="1"/>
          </p:cNvSpPr>
          <p:nvPr/>
        </p:nvSpPr>
        <p:spPr bwMode="auto">
          <a:xfrm>
            <a:off x="4707016" y="2370366"/>
            <a:ext cx="4783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14</a:t>
            </a:r>
            <a:endParaRPr lang="ru-RU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6" name="Прямоугольник 75"/>
          <p:cNvSpPr>
            <a:spLocks noChangeArrowheads="1"/>
          </p:cNvSpPr>
          <p:nvPr/>
        </p:nvSpPr>
        <p:spPr bwMode="auto">
          <a:xfrm>
            <a:off x="5488853" y="1830306"/>
            <a:ext cx="4783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15</a:t>
            </a:r>
            <a:endParaRPr lang="ru-RU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0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Деятельность Банка России по наблюдению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национальной платежной системе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>
                <a:latin typeface="Century Gothic" pitchFamily="34" charset="0"/>
              </a:rPr>
              <a:t>1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" b="21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0576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 txBox="1">
            <a:spLocks/>
          </p:cNvSpPr>
          <p:nvPr/>
        </p:nvSpPr>
        <p:spPr>
          <a:xfrm>
            <a:off x="8352137" y="6517590"/>
            <a:ext cx="514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903043-0BCD-43EE-9F6F-644330271C81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991905" y="1157843"/>
            <a:ext cx="30259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1600" dirty="0" smtClean="0"/>
              <a:t>Документы, определяющие деятельность Банка России по наблюдению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 rot="7465505">
            <a:off x="3245923" y="1897731"/>
            <a:ext cx="523875" cy="657225"/>
          </a:xfrm>
          <a:prstGeom prst="rightArrow">
            <a:avLst>
              <a:gd name="adj1" fmla="val 76562"/>
              <a:gd name="adj2" fmla="val 50000"/>
            </a:avLst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2786156">
            <a:off x="5239664" y="1859340"/>
            <a:ext cx="525462" cy="658812"/>
          </a:xfrm>
          <a:prstGeom prst="rightArrow">
            <a:avLst>
              <a:gd name="adj1" fmla="val 76562"/>
              <a:gd name="adj2" fmla="val 50000"/>
            </a:avLst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5355132">
            <a:off x="4245687" y="2124460"/>
            <a:ext cx="527050" cy="658813"/>
          </a:xfrm>
          <a:prstGeom prst="rightArrow">
            <a:avLst>
              <a:gd name="adj1" fmla="val 76562"/>
              <a:gd name="adj2" fmla="val 50000"/>
            </a:avLst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358070" y="318965"/>
            <a:ext cx="6985705" cy="54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/>
              <a:t>Правовая основа деятельности Банка России по наблюдению в национальной платежной системе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3246" y="2527153"/>
            <a:ext cx="2883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200" kern="600" dirty="0">
                <a:latin typeface="+mj-lt"/>
                <a:ea typeface="Calibri" pitchFamily="34" charset="0"/>
                <a:cs typeface="Times New Roman" panose="02020603050405020304" pitchFamily="18" charset="0"/>
              </a:rPr>
              <a:t>Федеральные законы, </a:t>
            </a:r>
          </a:p>
          <a:p>
            <a:pPr lvl="0" algn="ctr"/>
            <a:r>
              <a:rPr lang="ru-RU" altLang="ru-RU" sz="1200" kern="600" dirty="0">
                <a:latin typeface="+mj-lt"/>
                <a:ea typeface="Calibri" pitchFamily="34" charset="0"/>
                <a:cs typeface="Times New Roman" panose="02020603050405020304" pitchFamily="18" charset="0"/>
              </a:rPr>
              <a:t>нормативные и иные акты </a:t>
            </a:r>
            <a:endParaRPr lang="ru-RU" altLang="ru-RU" sz="1200" kern="600" dirty="0" smtClean="0">
              <a:latin typeface="+mj-lt"/>
              <a:ea typeface="Calibri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ru-RU" altLang="ru-RU" sz="1200" kern="600" dirty="0" smtClean="0">
                <a:latin typeface="+mj-lt"/>
                <a:ea typeface="Calibri" pitchFamily="34" charset="0"/>
                <a:cs typeface="Times New Roman" panose="02020603050405020304" pitchFamily="18" charset="0"/>
              </a:rPr>
              <a:t>Банка </a:t>
            </a:r>
            <a:r>
              <a:rPr lang="ru-RU" altLang="ru-RU" sz="1200" kern="600" dirty="0">
                <a:latin typeface="+mj-lt"/>
                <a:ea typeface="Calibri" pitchFamily="34" charset="0"/>
                <a:cs typeface="Times New Roman" panose="02020603050405020304" pitchFamily="18" charset="0"/>
              </a:rPr>
              <a:t>России</a:t>
            </a:r>
            <a:endParaRPr lang="ru-RU" sz="3600" dirty="0"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71465" y="2556451"/>
            <a:ext cx="2466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200" kern="600" dirty="0">
                <a:latin typeface="+mj-lt"/>
                <a:ea typeface="Calibri" pitchFamily="34" charset="0"/>
                <a:cs typeface="Times New Roman" panose="02020603050405020304" pitchFamily="18" charset="0"/>
              </a:rPr>
              <a:t>Методологии оценки значимых платежных систем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71871" y="2752178"/>
            <a:ext cx="2466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200" kern="600" dirty="0">
                <a:latin typeface="+mj-lt"/>
                <a:ea typeface="Calibri" pitchFamily="34" charset="0"/>
                <a:cs typeface="Times New Roman" panose="02020603050405020304" pitchFamily="18" charset="0"/>
              </a:rPr>
              <a:t>Письма (рекомендации) Банка России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69108" y="3184544"/>
            <a:ext cx="2466020" cy="3162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1050" kern="600" dirty="0" smtClean="0">
                <a:solidFill>
                  <a:srgbClr val="C00000"/>
                </a:solidFill>
                <a:latin typeface="+mj-lt"/>
                <a:ea typeface="Calibri" pitchFamily="34" charset="0"/>
                <a:cs typeface="Times New Roman" panose="02020603050405020304" pitchFamily="18" charset="0"/>
              </a:rPr>
              <a:t>86-ФЗ</a:t>
            </a:r>
            <a:r>
              <a:rPr lang="ru-RU" altLang="ru-RU" sz="1050" kern="600" dirty="0" smtClean="0">
                <a:latin typeface="+mj-lt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050" kern="600" dirty="0">
                <a:latin typeface="+mj-lt"/>
                <a:ea typeface="Calibri" pitchFamily="34" charset="0"/>
                <a:cs typeface="Times New Roman" panose="02020603050405020304" pitchFamily="18" charset="0"/>
              </a:rPr>
              <a:t>«О Центральном банке Российской Федерации (Банке России</a:t>
            </a:r>
            <a:r>
              <a:rPr lang="ru-RU" altLang="ru-RU" sz="1050" kern="600" dirty="0" smtClean="0">
                <a:latin typeface="+mj-lt"/>
                <a:ea typeface="Calibri" pitchFamily="34" charset="0"/>
                <a:cs typeface="Times New Roman" panose="02020603050405020304" pitchFamily="18" charset="0"/>
              </a:rPr>
              <a:t>)»;</a:t>
            </a:r>
          </a:p>
          <a:p>
            <a:pPr lvl="0"/>
            <a:endParaRPr lang="ru-RU" altLang="ru-RU" sz="1050" kern="600" dirty="0">
              <a:latin typeface="+mj-lt"/>
              <a:ea typeface="Calibri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altLang="ru-RU" sz="1050" kern="600" dirty="0" smtClean="0">
                <a:solidFill>
                  <a:srgbClr val="C00000"/>
                </a:solidFill>
                <a:latin typeface="+mj-lt"/>
                <a:ea typeface="Calibri" pitchFamily="34" charset="0"/>
                <a:cs typeface="Times New Roman" panose="02020603050405020304" pitchFamily="18" charset="0"/>
              </a:rPr>
              <a:t>161-ФЗ</a:t>
            </a:r>
            <a:r>
              <a:rPr lang="ru-RU" altLang="ru-RU" sz="1050" kern="600" dirty="0" smtClean="0">
                <a:latin typeface="+mj-lt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050" kern="600" dirty="0">
                <a:latin typeface="+mj-lt"/>
                <a:ea typeface="Calibri" pitchFamily="34" charset="0"/>
                <a:cs typeface="Times New Roman" panose="02020603050405020304" pitchFamily="18" charset="0"/>
              </a:rPr>
              <a:t>«О национальной платежной системе» (Глава 5. Надзор и наблюдение в национальной платежной системе</a:t>
            </a:r>
            <a:r>
              <a:rPr lang="ru-RU" altLang="ru-RU" sz="1050" kern="600" dirty="0" smtClean="0">
                <a:latin typeface="+mj-lt"/>
                <a:ea typeface="Calibri" pitchFamily="34" charset="0"/>
                <a:cs typeface="Times New Roman" panose="02020603050405020304" pitchFamily="18" charset="0"/>
              </a:rPr>
              <a:t>»);</a:t>
            </a:r>
          </a:p>
          <a:p>
            <a:pPr lvl="0"/>
            <a:endParaRPr lang="ru-RU" altLang="ru-RU" sz="1050" kern="600" dirty="0">
              <a:latin typeface="+mj-lt"/>
              <a:ea typeface="Calibri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altLang="ru-RU" sz="1050" kern="600" dirty="0">
                <a:latin typeface="+mj-lt"/>
                <a:ea typeface="Calibri" pitchFamily="34" charset="0"/>
                <a:cs typeface="Times New Roman" panose="02020603050405020304" pitchFamily="18" charset="0"/>
              </a:rPr>
              <a:t>Положение </a:t>
            </a:r>
            <a:r>
              <a:rPr lang="ru-RU" altLang="ru-RU" sz="1050" kern="600" dirty="0" smtClean="0">
                <a:latin typeface="+mj-lt"/>
                <a:ea typeface="Calibri" pitchFamily="34" charset="0"/>
                <a:cs typeface="Times New Roman" panose="02020603050405020304" pitchFamily="18" charset="0"/>
              </a:rPr>
              <a:t>№</a:t>
            </a:r>
            <a:r>
              <a:rPr lang="ru-RU" altLang="ru-RU" sz="1050" kern="600" dirty="0">
                <a:latin typeface="+mj-lt"/>
                <a:ea typeface="Calibri" pitchFamily="34" charset="0"/>
                <a:cs typeface="Times New Roman" panose="02020603050405020304" pitchFamily="18" charset="0"/>
              </a:rPr>
              <a:t> </a:t>
            </a:r>
            <a:r>
              <a:rPr lang="ru-RU" altLang="ru-RU" sz="1050" kern="600" dirty="0">
                <a:solidFill>
                  <a:srgbClr val="C00000"/>
                </a:solidFill>
                <a:latin typeface="+mj-lt"/>
                <a:ea typeface="Calibri" pitchFamily="34" charset="0"/>
                <a:cs typeface="Times New Roman" panose="02020603050405020304" pitchFamily="18" charset="0"/>
              </a:rPr>
              <a:t>380-П</a:t>
            </a:r>
            <a:r>
              <a:rPr lang="ru-RU" altLang="ru-RU" sz="1050" kern="600" dirty="0">
                <a:latin typeface="+mj-lt"/>
                <a:ea typeface="Calibri" pitchFamily="34" charset="0"/>
                <a:cs typeface="Times New Roman" panose="02020603050405020304" pitchFamily="18" charset="0"/>
              </a:rPr>
              <a:t> «О порядке осуществления наблюдения в национальной платежной системе</a:t>
            </a:r>
            <a:r>
              <a:rPr lang="ru-RU" altLang="ru-RU" sz="1050" kern="600" dirty="0" smtClean="0">
                <a:latin typeface="+mj-lt"/>
                <a:ea typeface="Calibri" pitchFamily="34" charset="0"/>
                <a:cs typeface="Times New Roman" panose="02020603050405020304" pitchFamily="18" charset="0"/>
              </a:rPr>
              <a:t>»;</a:t>
            </a:r>
          </a:p>
          <a:p>
            <a:pPr lvl="0"/>
            <a:endParaRPr lang="ru-RU" altLang="ru-RU" sz="1050" kern="600" dirty="0">
              <a:latin typeface="+mj-lt"/>
              <a:ea typeface="Calibri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altLang="ru-RU" sz="1050" kern="600" dirty="0">
                <a:latin typeface="+mj-lt"/>
                <a:ea typeface="Calibri" pitchFamily="34" charset="0"/>
                <a:cs typeface="Times New Roman" panose="02020603050405020304" pitchFamily="18" charset="0"/>
              </a:rPr>
              <a:t>Приказ </a:t>
            </a:r>
            <a:r>
              <a:rPr lang="ru-RU" altLang="ru-RU" sz="1050" kern="600" dirty="0" smtClean="0">
                <a:latin typeface="+mj-lt"/>
                <a:ea typeface="Calibri" pitchFamily="34" charset="0"/>
                <a:cs typeface="Times New Roman" panose="02020603050405020304" pitchFamily="18" charset="0"/>
              </a:rPr>
              <a:t>№</a:t>
            </a:r>
            <a:r>
              <a:rPr lang="ru-RU" altLang="ru-RU" sz="1050" kern="600" dirty="0">
                <a:latin typeface="+mj-lt"/>
                <a:ea typeface="Calibri" pitchFamily="34" charset="0"/>
                <a:cs typeface="Times New Roman" panose="02020603050405020304" pitchFamily="18" charset="0"/>
              </a:rPr>
              <a:t> </a:t>
            </a:r>
            <a:r>
              <a:rPr lang="ru-RU" altLang="ru-RU" sz="1050" kern="600" dirty="0">
                <a:solidFill>
                  <a:srgbClr val="C00000"/>
                </a:solidFill>
                <a:latin typeface="+mj-lt"/>
                <a:ea typeface="Calibri" pitchFamily="34" charset="0"/>
                <a:cs typeface="Times New Roman" panose="02020603050405020304" pitchFamily="18" charset="0"/>
              </a:rPr>
              <a:t>ОД-766</a:t>
            </a:r>
            <a:r>
              <a:rPr lang="ru-RU" altLang="ru-RU" sz="1050" kern="600" dirty="0">
                <a:latin typeface="+mj-lt"/>
                <a:ea typeface="Calibri" pitchFamily="34" charset="0"/>
                <a:cs typeface="Times New Roman" panose="02020603050405020304" pitchFamily="18" charset="0"/>
              </a:rPr>
              <a:t> «Об осуществлении в Банке России деятельности по наблюдению в национальной платежной системе» (внутренний документ)</a:t>
            </a:r>
          </a:p>
        </p:txBody>
      </p:sp>
      <p:sp>
        <p:nvSpPr>
          <p:cNvPr id="17" name="Овал 16"/>
          <p:cNvSpPr/>
          <p:nvPr/>
        </p:nvSpPr>
        <p:spPr>
          <a:xfrm>
            <a:off x="251521" y="3259429"/>
            <a:ext cx="444810" cy="454738"/>
          </a:xfrm>
          <a:prstGeom prst="ellips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none" lIns="36000" tIns="36000" rIns="36000" bIns="36000" numCol="1" spcCol="1270" rtlCol="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 smtClean="0">
              <a:solidFill>
                <a:schemeClr val="tx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47" y="3357387"/>
            <a:ext cx="243597" cy="258822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51521" y="4065081"/>
            <a:ext cx="444810" cy="454738"/>
          </a:xfrm>
          <a:prstGeom prst="ellips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none" lIns="36000" tIns="36000" rIns="36000" bIns="36000" numCol="1" spcCol="1270" rtlCol="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 smtClean="0">
              <a:solidFill>
                <a:schemeClr val="tx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47" y="4163039"/>
            <a:ext cx="243597" cy="258822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>
            <a:off x="251520" y="4875171"/>
            <a:ext cx="444810" cy="454738"/>
          </a:xfrm>
          <a:prstGeom prst="ellipse">
            <a:avLst/>
          </a:prstGeom>
          <a:ln w="127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none" lIns="36000" tIns="36000" rIns="36000" bIns="36000" numCol="1" spcCol="1270" rtlCol="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 smtClean="0">
              <a:solidFill>
                <a:schemeClr val="tx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46" y="4973129"/>
            <a:ext cx="243598" cy="258822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251520" y="5696429"/>
            <a:ext cx="444810" cy="454738"/>
          </a:xfrm>
          <a:prstGeom prst="ellipse">
            <a:avLst/>
          </a:prstGeom>
          <a:ln w="127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none" lIns="36000" tIns="36000" rIns="36000" bIns="36000" numCol="1" spcCol="1270" rtlCol="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 smtClean="0">
              <a:solidFill>
                <a:schemeClr val="tx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46" y="5794387"/>
            <a:ext cx="243598" cy="258822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639438" y="3173419"/>
            <a:ext cx="24660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1050" kern="600" dirty="0">
                <a:latin typeface="+mj-lt"/>
                <a:ea typeface="Calibri" pitchFamily="34" charset="0"/>
                <a:cs typeface="Times New Roman" panose="02020603050405020304" pitchFamily="18" charset="0"/>
              </a:rPr>
              <a:t>№ </a:t>
            </a:r>
            <a:r>
              <a:rPr lang="ru-RU" altLang="ru-RU" sz="1050" kern="600" dirty="0">
                <a:solidFill>
                  <a:srgbClr val="C00000"/>
                </a:solidFill>
                <a:latin typeface="+mj-lt"/>
                <a:ea typeface="Calibri" pitchFamily="34" charset="0"/>
                <a:cs typeface="Times New Roman" panose="02020603050405020304" pitchFamily="18" charset="0"/>
              </a:rPr>
              <a:t>94-Т</a:t>
            </a:r>
            <a:r>
              <a:rPr lang="ru-RU" altLang="ru-RU" sz="1050" kern="600" dirty="0">
                <a:latin typeface="+mj-lt"/>
                <a:ea typeface="Calibri" pitchFamily="34" charset="0"/>
                <a:cs typeface="Times New Roman" panose="02020603050405020304" pitchFamily="18" charset="0"/>
              </a:rPr>
              <a:t> «О документе Комитета по платежным и расчетным системам «Принципы для инфраструктур финансового рынка</a:t>
            </a:r>
            <a:r>
              <a:rPr lang="ru-RU" altLang="ru-RU" sz="1050" kern="600" dirty="0" smtClean="0">
                <a:latin typeface="+mj-lt"/>
                <a:ea typeface="Calibri" pitchFamily="34" charset="0"/>
                <a:cs typeface="Times New Roman" panose="02020603050405020304" pitchFamily="18" charset="0"/>
              </a:rPr>
              <a:t>»;</a:t>
            </a:r>
          </a:p>
          <a:p>
            <a:pPr lvl="0"/>
            <a:endParaRPr lang="ru-RU" altLang="ru-RU" sz="1050" kern="600" dirty="0">
              <a:latin typeface="+mj-lt"/>
              <a:ea typeface="Calibri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altLang="ru-RU" sz="1050" kern="600" dirty="0">
                <a:latin typeface="+mj-lt"/>
                <a:ea typeface="Calibri" pitchFamily="34" charset="0"/>
                <a:cs typeface="Times New Roman" panose="02020603050405020304" pitchFamily="18" charset="0"/>
              </a:rPr>
              <a:t>№ </a:t>
            </a:r>
            <a:r>
              <a:rPr lang="ru-RU" altLang="ru-RU" sz="1050" kern="600" dirty="0">
                <a:solidFill>
                  <a:srgbClr val="C00000"/>
                </a:solidFill>
                <a:latin typeface="+mj-lt"/>
                <a:ea typeface="Calibri" pitchFamily="34" charset="0"/>
                <a:cs typeface="Times New Roman" panose="02020603050405020304" pitchFamily="18" charset="0"/>
              </a:rPr>
              <a:t>59-Т</a:t>
            </a:r>
            <a:r>
              <a:rPr lang="ru-RU" altLang="ru-RU" sz="1050" kern="600" dirty="0">
                <a:latin typeface="+mj-lt"/>
                <a:ea typeface="Calibri" pitchFamily="34" charset="0"/>
                <a:cs typeface="Times New Roman" panose="02020603050405020304" pitchFamily="18" charset="0"/>
              </a:rPr>
              <a:t> «О соответствии рекомендациям Банка России</a:t>
            </a:r>
            <a:r>
              <a:rPr lang="ru-RU" altLang="ru-RU" sz="1050" kern="600" dirty="0" smtClean="0">
                <a:latin typeface="+mj-lt"/>
                <a:ea typeface="Calibri" pitchFamily="34" charset="0"/>
                <a:cs typeface="Times New Roman" panose="02020603050405020304" pitchFamily="18" charset="0"/>
              </a:rPr>
              <a:t>»;</a:t>
            </a:r>
          </a:p>
          <a:p>
            <a:pPr lvl="0"/>
            <a:endParaRPr lang="ru-RU" altLang="ru-RU" sz="1050" kern="600" dirty="0">
              <a:latin typeface="+mj-lt"/>
              <a:ea typeface="Calibri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altLang="ru-RU" sz="1050" kern="600" dirty="0">
                <a:latin typeface="+mj-lt"/>
                <a:ea typeface="Calibri" pitchFamily="34" charset="0"/>
                <a:cs typeface="Times New Roman" panose="02020603050405020304" pitchFamily="18" charset="0"/>
              </a:rPr>
              <a:t>№ </a:t>
            </a:r>
            <a:r>
              <a:rPr lang="ru-RU" altLang="ru-RU" sz="1050" kern="600" dirty="0">
                <a:solidFill>
                  <a:srgbClr val="C00000"/>
                </a:solidFill>
                <a:latin typeface="+mj-lt"/>
                <a:ea typeface="Calibri" pitchFamily="34" charset="0"/>
                <a:cs typeface="Times New Roman" panose="02020603050405020304" pitchFamily="18" charset="0"/>
              </a:rPr>
              <a:t>55-Т</a:t>
            </a:r>
            <a:r>
              <a:rPr lang="ru-RU" altLang="ru-RU" sz="1050" kern="600" dirty="0">
                <a:latin typeface="+mj-lt"/>
                <a:ea typeface="Calibri" pitchFamily="34" charset="0"/>
                <a:cs typeface="Times New Roman" panose="02020603050405020304" pitchFamily="18" charset="0"/>
              </a:rPr>
              <a:t> «О типичных рисках в платежных системах как рисках нарушения бесперебойности функционирования платежных систем</a:t>
            </a:r>
            <a:r>
              <a:rPr lang="ru-RU" altLang="ru-RU" sz="1050" kern="600" dirty="0" smtClean="0">
                <a:latin typeface="+mj-lt"/>
                <a:ea typeface="Calibri" pitchFamily="34" charset="0"/>
                <a:cs typeface="Times New Roman" panose="02020603050405020304" pitchFamily="18" charset="0"/>
              </a:rPr>
              <a:t>»;</a:t>
            </a:r>
          </a:p>
          <a:p>
            <a:pPr lvl="0"/>
            <a:endParaRPr lang="ru-RU" altLang="ru-RU" sz="1050" kern="600" dirty="0">
              <a:latin typeface="+mj-lt"/>
              <a:ea typeface="Calibri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altLang="ru-RU" sz="1050" kern="600" dirty="0">
                <a:latin typeface="+mj-lt"/>
                <a:ea typeface="Calibri" pitchFamily="34" charset="0"/>
                <a:cs typeface="Times New Roman" panose="02020603050405020304" pitchFamily="18" charset="0"/>
              </a:rPr>
              <a:t>№ </a:t>
            </a:r>
            <a:r>
              <a:rPr lang="ru-RU" altLang="ru-RU" sz="1050" kern="600" dirty="0">
                <a:solidFill>
                  <a:srgbClr val="C00000"/>
                </a:solidFill>
                <a:latin typeface="+mj-lt"/>
                <a:ea typeface="Calibri" pitchFamily="34" charset="0"/>
                <a:cs typeface="Times New Roman" panose="02020603050405020304" pitchFamily="18" charset="0"/>
              </a:rPr>
              <a:t>56-Т</a:t>
            </a:r>
            <a:r>
              <a:rPr lang="ru-RU" altLang="ru-RU" sz="1050" kern="600" dirty="0">
                <a:latin typeface="+mj-lt"/>
                <a:ea typeface="Calibri" pitchFamily="34" charset="0"/>
                <a:cs typeface="Times New Roman" panose="02020603050405020304" pitchFamily="18" charset="0"/>
              </a:rPr>
              <a:t> « О применении документа КПРС БМР «Принципы для инфраструктур финансового рынка в части обеспечения окончательного расчета в значимых платежных системах»</a:t>
            </a:r>
          </a:p>
        </p:txBody>
      </p:sp>
      <p:sp>
        <p:nvSpPr>
          <p:cNvPr id="26" name="Овал 25"/>
          <p:cNvSpPr/>
          <p:nvPr/>
        </p:nvSpPr>
        <p:spPr>
          <a:xfrm>
            <a:off x="3221851" y="3248304"/>
            <a:ext cx="444810" cy="454738"/>
          </a:xfrm>
          <a:prstGeom prst="ellipse">
            <a:avLst/>
          </a:prstGeom>
          <a:ln w="127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none" lIns="36000" tIns="36000" rIns="36000" bIns="36000" numCol="1" spcCol="1270" rtlCol="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 smtClean="0">
              <a:solidFill>
                <a:schemeClr val="tx1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477" y="3346262"/>
            <a:ext cx="243597" cy="258822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3221851" y="3967313"/>
            <a:ext cx="444810" cy="454738"/>
          </a:xfrm>
          <a:prstGeom prst="ellipse">
            <a:avLst/>
          </a:prstGeom>
          <a:ln w="127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none" lIns="36000" tIns="36000" rIns="36000" bIns="36000" numCol="1" spcCol="1270" rtlCol="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 smtClean="0">
              <a:solidFill>
                <a:schemeClr val="tx1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477" y="4065271"/>
            <a:ext cx="243597" cy="258822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3221850" y="4642388"/>
            <a:ext cx="444810" cy="454738"/>
          </a:xfrm>
          <a:prstGeom prst="ellipse">
            <a:avLst/>
          </a:prstGeom>
          <a:ln w="127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none" lIns="36000" tIns="36000" rIns="36000" bIns="36000" numCol="1" spcCol="1270" rtlCol="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 smtClean="0">
              <a:solidFill>
                <a:schemeClr val="tx1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476" y="4740346"/>
            <a:ext cx="243598" cy="258822"/>
          </a:xfrm>
          <a:prstGeom prst="rect">
            <a:avLst/>
          </a:prstGeom>
        </p:spPr>
      </p:pic>
      <p:sp>
        <p:nvSpPr>
          <p:cNvPr id="32" name="Овал 31"/>
          <p:cNvSpPr/>
          <p:nvPr/>
        </p:nvSpPr>
        <p:spPr>
          <a:xfrm>
            <a:off x="3221850" y="5677503"/>
            <a:ext cx="444810" cy="454738"/>
          </a:xfrm>
          <a:prstGeom prst="ellipse">
            <a:avLst/>
          </a:prstGeom>
          <a:ln w="127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none" lIns="36000" tIns="36000" rIns="36000" bIns="36000" numCol="1" spcCol="1270" rtlCol="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 smtClean="0">
              <a:solidFill>
                <a:schemeClr val="tx1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476" y="5775461"/>
            <a:ext cx="243598" cy="258822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6609768" y="3022208"/>
            <a:ext cx="246602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1050" kern="600" dirty="0">
                <a:latin typeface="+mj-lt"/>
                <a:ea typeface="Calibri" pitchFamily="34" charset="0"/>
                <a:cs typeface="Times New Roman" panose="02020603050405020304" pitchFamily="18" charset="0"/>
              </a:rPr>
              <a:t>Приказ Банка России от 09.04.2014 № </a:t>
            </a:r>
            <a:r>
              <a:rPr lang="ru-RU" altLang="ru-RU" sz="1050" kern="600" dirty="0">
                <a:solidFill>
                  <a:srgbClr val="C00000"/>
                </a:solidFill>
                <a:latin typeface="+mj-lt"/>
                <a:ea typeface="Calibri" pitchFamily="34" charset="0"/>
                <a:cs typeface="Times New Roman" panose="02020603050405020304" pitchFamily="18" charset="0"/>
              </a:rPr>
              <a:t>ОД-607</a:t>
            </a:r>
            <a:r>
              <a:rPr lang="ru-RU" altLang="ru-RU" sz="1050" kern="600" dirty="0">
                <a:latin typeface="+mj-lt"/>
                <a:ea typeface="Calibri" pitchFamily="34" charset="0"/>
                <a:cs typeface="Times New Roman" panose="02020603050405020304" pitchFamily="18" charset="0"/>
              </a:rPr>
              <a:t> «О методике оценки степени соответствия деятельности операторов системно значимых платежных систем, привлеченных ими операторов услуг платежной инфраструктуры и связанных с ними системно значимых платежных систем рекомендациям Банка России</a:t>
            </a:r>
            <a:r>
              <a:rPr lang="ru-RU" altLang="ru-RU" sz="1050" kern="600" dirty="0" smtClean="0">
                <a:latin typeface="+mj-lt"/>
                <a:ea typeface="Calibri" pitchFamily="34" charset="0"/>
                <a:cs typeface="Times New Roman" panose="02020603050405020304" pitchFamily="18" charset="0"/>
              </a:rPr>
              <a:t>»;</a:t>
            </a:r>
          </a:p>
          <a:p>
            <a:pPr lvl="0"/>
            <a:endParaRPr lang="ru-RU" altLang="ru-RU" sz="1050" kern="600" dirty="0" smtClean="0">
              <a:latin typeface="+mj-lt"/>
              <a:ea typeface="Calibri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altLang="ru-RU" sz="1050" kern="600" dirty="0">
                <a:latin typeface="+mj-lt"/>
                <a:ea typeface="Calibri" pitchFamily="34" charset="0"/>
                <a:cs typeface="Times New Roman" panose="02020603050405020304" pitchFamily="18" charset="0"/>
              </a:rPr>
              <a:t>Приказ Банка России от 06.11.2014 № </a:t>
            </a:r>
            <a:r>
              <a:rPr lang="ru-RU" altLang="ru-RU" sz="1050" kern="600" dirty="0">
                <a:solidFill>
                  <a:srgbClr val="C00000"/>
                </a:solidFill>
                <a:latin typeface="+mj-lt"/>
                <a:ea typeface="Calibri" pitchFamily="34" charset="0"/>
                <a:cs typeface="Times New Roman" panose="02020603050405020304" pitchFamily="18" charset="0"/>
              </a:rPr>
              <a:t>ОД-3118</a:t>
            </a:r>
            <a:r>
              <a:rPr lang="ru-RU" altLang="ru-RU" sz="1050" kern="600" dirty="0">
                <a:latin typeface="+mj-lt"/>
                <a:ea typeface="Calibri" pitchFamily="34" charset="0"/>
                <a:cs typeface="Times New Roman" panose="02020603050405020304" pitchFamily="18" charset="0"/>
              </a:rPr>
              <a:t> «О методике оценки степени соответствия деятельности операторов социально значимых платежных систем, привлеченных ими операторов услуг платежной инфраструктуры и связанных с ними социально значимых платежных систем рекомендациям Банка России»</a:t>
            </a:r>
          </a:p>
          <a:p>
            <a:pPr lvl="0"/>
            <a:endParaRPr lang="ru-RU" altLang="ru-RU" sz="1050" kern="600" dirty="0">
              <a:latin typeface="+mj-lt"/>
              <a:ea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6192181" y="3562268"/>
            <a:ext cx="444810" cy="454738"/>
          </a:xfrm>
          <a:prstGeom prst="ellipse">
            <a:avLst/>
          </a:prstGeom>
          <a:ln w="127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none" lIns="36000" tIns="36000" rIns="36000" bIns="36000" numCol="1" spcCol="1270" rtlCol="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 smtClean="0">
              <a:solidFill>
                <a:schemeClr val="tx1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807" y="3660226"/>
            <a:ext cx="243597" cy="258822"/>
          </a:xfrm>
          <a:prstGeom prst="rect">
            <a:avLst/>
          </a:prstGeom>
        </p:spPr>
      </p:pic>
      <p:sp>
        <p:nvSpPr>
          <p:cNvPr id="41" name="Овал 40"/>
          <p:cNvSpPr/>
          <p:nvPr/>
        </p:nvSpPr>
        <p:spPr>
          <a:xfrm>
            <a:off x="6192180" y="5362468"/>
            <a:ext cx="444810" cy="454738"/>
          </a:xfrm>
          <a:prstGeom prst="ellipse">
            <a:avLst/>
          </a:prstGeom>
          <a:ln w="127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none" lIns="36000" tIns="36000" rIns="36000" bIns="36000" numCol="1" spcCol="1270" rtlCol="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 smtClean="0">
              <a:solidFill>
                <a:schemeClr val="tx1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806" y="5460426"/>
            <a:ext cx="243598" cy="25882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456764" y="6669360"/>
            <a:ext cx="5499611" cy="1886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Банковские карты: практика и трансформация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68636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 rot="16200000">
            <a:off x="3244352" y="3001451"/>
            <a:ext cx="3330373" cy="1665187"/>
          </a:xfrm>
          <a:prstGeom prst="rect">
            <a:avLst/>
          </a:prstGeom>
          <a:gradFill>
            <a:gsLst>
              <a:gs pos="50000">
                <a:schemeClr val="accent5">
                  <a:lumMod val="40000"/>
                  <a:lumOff val="60000"/>
                  <a:alpha val="40000"/>
                </a:schemeClr>
              </a:gs>
              <a:gs pos="100000">
                <a:schemeClr val="bg1">
                  <a:alpha val="0"/>
                </a:schemeClr>
              </a:gs>
              <a:gs pos="0">
                <a:schemeClr val="lt1">
                  <a:shade val="100000"/>
                  <a:satMod val="115000"/>
                  <a:alpha val="0"/>
                </a:schemeClr>
              </a:gs>
            </a:gsLst>
            <a:lin ang="10800000" scaled="1"/>
          </a:gradFill>
          <a:ln w="19050">
            <a:noFill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none" lIns="36000" tIns="36000" rIns="36000" bIns="36000" numCol="1" spcCol="1270" rtlCol="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 smtClean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1683103" y="3105391"/>
            <a:ext cx="3167505" cy="1620178"/>
          </a:xfrm>
          <a:prstGeom prst="rect">
            <a:avLst/>
          </a:prstGeom>
          <a:gradFill>
            <a:gsLst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  <a:gs pos="0">
                <a:schemeClr val="lt1">
                  <a:shade val="100000"/>
                  <a:satMod val="115000"/>
                  <a:alpha val="0"/>
                </a:schemeClr>
              </a:gs>
            </a:gsLst>
            <a:lin ang="10800000" scaled="1"/>
          </a:gradFill>
          <a:ln w="19050">
            <a:noFill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none" lIns="36000" tIns="36000" rIns="36000" bIns="36000" numCol="1" spcCol="1270" rtlCol="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63" y="1133745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altLang="ru-RU" sz="1200" kern="600" dirty="0" smtClean="0">
                <a:latin typeface="+mj-lt"/>
                <a:ea typeface="Calibri" pitchFamily="34" charset="0"/>
                <a:cs typeface="Times New Roman" panose="02020603050405020304" pitchFamily="18" charset="0"/>
              </a:rPr>
              <a:t>2014 год: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altLang="ru-RU" sz="1200" kern="600" dirty="0" smtClean="0">
                <a:latin typeface="+mj-lt"/>
                <a:ea typeface="Calibri" pitchFamily="34" charset="0"/>
                <a:cs typeface="Times New Roman" panose="02020603050405020304" pitchFamily="18" charset="0"/>
              </a:rPr>
              <a:t>Проведены оценки значимых платежных систем на соответствие Принципам для ИФР: </a:t>
            </a:r>
          </a:p>
          <a:p>
            <a:pPr lvl="0" algn="just">
              <a:lnSpc>
                <a:spcPct val="150000"/>
              </a:lnSpc>
            </a:pPr>
            <a:r>
              <a:rPr lang="ru-RU" altLang="ru-RU" sz="1200" kern="600" dirty="0" smtClean="0">
                <a:latin typeface="+mj-lt"/>
                <a:ea typeface="Calibri" pitchFamily="34" charset="0"/>
                <a:cs typeface="Times New Roman" panose="02020603050405020304" pitchFamily="18" charset="0"/>
              </a:rPr>
              <a:t>системно значимых </a:t>
            </a:r>
            <a:r>
              <a:rPr lang="ru-RU" altLang="ru-RU" sz="1200" b="1" kern="600" dirty="0" smtClean="0">
                <a:solidFill>
                  <a:srgbClr val="C00000"/>
                </a:solidFill>
                <a:latin typeface="+mj-lt"/>
                <a:ea typeface="Calibri" pitchFamily="34" charset="0"/>
                <a:cs typeface="Times New Roman" panose="02020603050405020304" pitchFamily="18" charset="0"/>
              </a:rPr>
              <a:t>платежных систем Банка России и НКО ЗАО НРД</a:t>
            </a:r>
            <a:r>
              <a:rPr lang="ru-RU" altLang="ru-RU" sz="1200" kern="600" dirty="0" smtClean="0">
                <a:latin typeface="+mj-lt"/>
                <a:ea typeface="Calibri" pitchFamily="34" charset="0"/>
                <a:cs typeface="Times New Roman" panose="02020603050405020304" pitchFamily="18" charset="0"/>
              </a:rPr>
              <a:t> и </a:t>
            </a:r>
          </a:p>
          <a:p>
            <a:pPr lvl="0" algn="just">
              <a:lnSpc>
                <a:spcPct val="150000"/>
              </a:lnSpc>
            </a:pPr>
            <a:r>
              <a:rPr lang="ru-RU" altLang="ru-RU" sz="1200" kern="600" dirty="0" smtClean="0">
                <a:latin typeface="+mj-lt"/>
                <a:ea typeface="Calibri" pitchFamily="34" charset="0"/>
                <a:cs typeface="Times New Roman" panose="02020603050405020304" pitchFamily="18" charset="0"/>
              </a:rPr>
              <a:t>социально значимой </a:t>
            </a:r>
            <a:r>
              <a:rPr lang="ru-RU" altLang="ru-RU" sz="1200" b="1" kern="600" dirty="0" smtClean="0">
                <a:solidFill>
                  <a:srgbClr val="C00000"/>
                </a:solidFill>
                <a:latin typeface="+mj-lt"/>
                <a:ea typeface="Calibri" pitchFamily="34" charset="0"/>
                <a:cs typeface="Times New Roman" panose="02020603050405020304" pitchFamily="18" charset="0"/>
              </a:rPr>
              <a:t>платежной системы «Золотая Корона»</a:t>
            </a:r>
            <a:r>
              <a:rPr lang="ru-RU" altLang="ru-RU" sz="1200" kern="600" dirty="0" smtClean="0">
                <a:latin typeface="+mj-lt"/>
                <a:ea typeface="Calibri" pitchFamily="34" charset="0"/>
                <a:cs typeface="Times New Roman" panose="02020603050405020304" pitchFamily="18" charset="0"/>
              </a:rPr>
              <a:t>.</a:t>
            </a:r>
            <a:endParaRPr lang="ru-RU" altLang="ru-RU" sz="1200" kern="600" dirty="0">
              <a:latin typeface="+mj-lt"/>
              <a:ea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640" y="5334016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altLang="ru-RU" sz="1200" kern="600" dirty="0" smtClean="0">
                <a:latin typeface="+mj-lt"/>
                <a:ea typeface="Calibri" pitchFamily="34" charset="0"/>
                <a:cs typeface="Times New Roman" panose="02020603050405020304" pitchFamily="18" charset="0"/>
              </a:rPr>
              <a:t>На 2015 год запланировано: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altLang="ru-RU" sz="1200" kern="600" dirty="0" smtClean="0">
                <a:latin typeface="+mj-lt"/>
                <a:ea typeface="Calibri" pitchFamily="34" charset="0"/>
                <a:cs typeface="Times New Roman" panose="02020603050405020304" pitchFamily="18" charset="0"/>
              </a:rPr>
              <a:t>Проведение оценки четырех социально значимых платежных систем (согласно утвержденному Плану проведения оценок платежных систем): </a:t>
            </a:r>
          </a:p>
          <a:p>
            <a:pPr lvl="0" algn="just">
              <a:lnSpc>
                <a:spcPct val="150000"/>
              </a:lnSpc>
              <a:tabLst>
                <a:tab pos="266700" algn="l"/>
              </a:tabLst>
            </a:pPr>
            <a:r>
              <a:rPr lang="ru-RU" altLang="ru-RU" sz="1200" kern="600" dirty="0" smtClean="0">
                <a:latin typeface="+mj-lt"/>
                <a:ea typeface="Calibri" pitchFamily="34" charset="0"/>
                <a:cs typeface="Times New Roman" panose="02020603050405020304" pitchFamily="18" charset="0"/>
              </a:rPr>
              <a:t>	</a:t>
            </a:r>
            <a:r>
              <a:rPr lang="ru-RU" altLang="ru-RU" sz="1200" b="1" kern="600" dirty="0" smtClean="0">
                <a:solidFill>
                  <a:srgbClr val="C00000"/>
                </a:solidFill>
                <a:latin typeface="+mj-lt"/>
                <a:ea typeface="Calibri" pitchFamily="34" charset="0"/>
                <a:cs typeface="Times New Roman" panose="02020603050405020304" pitchFamily="18" charset="0"/>
              </a:rPr>
              <a:t>«Сбербанк», «Международные Денежные Переводы «ЛИДЕР», «</a:t>
            </a:r>
            <a:r>
              <a:rPr lang="ru-RU" altLang="ru-RU" sz="1200" b="1" kern="600" dirty="0" err="1" smtClean="0">
                <a:solidFill>
                  <a:srgbClr val="C00000"/>
                </a:solidFill>
                <a:latin typeface="+mj-lt"/>
                <a:ea typeface="Calibri" pitchFamily="34" charset="0"/>
                <a:cs typeface="Times New Roman" panose="02020603050405020304" pitchFamily="18" charset="0"/>
              </a:rPr>
              <a:t>МастерКард</a:t>
            </a:r>
            <a:r>
              <a:rPr lang="ru-RU" altLang="ru-RU" sz="1200" b="1" kern="600" dirty="0" smtClean="0">
                <a:solidFill>
                  <a:srgbClr val="C00000"/>
                </a:solidFill>
                <a:latin typeface="+mj-lt"/>
                <a:ea typeface="Calibri" pitchFamily="34" charset="0"/>
                <a:cs typeface="Times New Roman" panose="02020603050405020304" pitchFamily="18" charset="0"/>
              </a:rPr>
              <a:t>», Виза</a:t>
            </a:r>
            <a:endParaRPr lang="ru-RU" altLang="ru-RU" sz="1200" b="1" kern="600" dirty="0">
              <a:solidFill>
                <a:srgbClr val="C00000"/>
              </a:solidFill>
              <a:latin typeface="+mj-lt"/>
              <a:ea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-5400000">
            <a:off x="-1943004" y="3553294"/>
            <a:ext cx="2247392" cy="73866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Утверждены отчеты об оценке и Планы по реализации изменений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073208"/>
              </p:ext>
            </p:extLst>
          </p:nvPr>
        </p:nvGraphicFramePr>
        <p:xfrm>
          <a:off x="376640" y="2331727"/>
          <a:ext cx="8425709" cy="2847594"/>
        </p:xfrm>
        <a:graphic>
          <a:graphicData uri="http://schemas.openxmlformats.org/drawingml/2006/table">
            <a:tbl>
              <a:tblPr firstRow="1" firstCol="1" bandRow="1"/>
              <a:tblGrid>
                <a:gridCol w="2024214"/>
                <a:gridCol w="1691105"/>
                <a:gridCol w="1570130"/>
                <a:gridCol w="1570130"/>
                <a:gridCol w="1570130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Результаты оценки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Полностью </a:t>
                      </a:r>
                      <a:r>
                        <a:rPr lang="ru-RU" sz="1200" b="1" kern="120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соблюдаются</a:t>
                      </a:r>
                    </a:p>
                  </a:txBody>
                  <a:tcPr marL="68580" marR="6858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В основном соблюдаются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Частично соблюдаются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Не применимы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Платежная система Банка России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Принципы</a:t>
                      </a:r>
                      <a:r>
                        <a:rPr lang="ru-RU" sz="1200" b="0" kern="1200" baseline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, 2, 4, 5, 7, 9, 13, 17, 18, 21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Принципы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3, 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8, 22, 23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Принципы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, 15, 16, 19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Платежная система НКО ЗАО НРД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Принципы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, 7, 9, 13, 18, 21,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68580" marR="6858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Принципы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, 3, 8, 12, 15, 17, 23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457200" algn="l"/>
                        </a:tabLst>
                      </a:pPr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/>
                      </a:endParaRP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-</a:t>
                      </a: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457200" algn="l"/>
                        </a:tabLs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Принципы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, 5, 16, 19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Платежная система «Золотая Корона»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Принципы</a:t>
                      </a:r>
                      <a:endParaRPr lang="ru-RU" sz="1200" b="0" kern="1200" baseline="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, 13, 18, 21,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Принципы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, 3, 9, 15, 17, 22, 23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Принцип 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Принцип 19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Заголовок 2"/>
          <p:cNvSpPr txBox="1">
            <a:spLocks/>
          </p:cNvSpPr>
          <p:nvPr/>
        </p:nvSpPr>
        <p:spPr>
          <a:xfrm>
            <a:off x="358070" y="318965"/>
            <a:ext cx="6985705" cy="54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altLang="ru-RU" dirty="0"/>
              <a:t>Оценка деятельности системно и социально </a:t>
            </a:r>
            <a:endParaRPr lang="ru-RU" altLang="ru-RU" dirty="0" smtClean="0"/>
          </a:p>
          <a:p>
            <a:pPr algn="just"/>
            <a:r>
              <a:rPr lang="ru-RU" altLang="ru-RU" dirty="0" smtClean="0"/>
              <a:t>значимых </a:t>
            </a:r>
            <a:r>
              <a:rPr lang="ru-RU" altLang="ru-RU" dirty="0"/>
              <a:t>платежных систем</a:t>
            </a:r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4797025" y="3113966"/>
            <a:ext cx="3330376" cy="1440158"/>
          </a:xfrm>
          <a:prstGeom prst="rect">
            <a:avLst/>
          </a:prstGeom>
          <a:gradFill>
            <a:gsLst>
              <a:gs pos="50000">
                <a:schemeClr val="accent5">
                  <a:lumMod val="40000"/>
                  <a:lumOff val="60000"/>
                  <a:alpha val="15000"/>
                </a:schemeClr>
              </a:gs>
              <a:gs pos="100000">
                <a:schemeClr val="bg1">
                  <a:alpha val="0"/>
                </a:schemeClr>
              </a:gs>
              <a:gs pos="0">
                <a:schemeClr val="lt1">
                  <a:shade val="100000"/>
                  <a:satMod val="115000"/>
                  <a:alpha val="0"/>
                </a:schemeClr>
              </a:gs>
            </a:gsLst>
            <a:lin ang="10800000" scaled="1"/>
          </a:gradFill>
          <a:ln w="19050">
            <a:noFill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none" lIns="36000" tIns="36000" rIns="36000" bIns="36000" numCol="1" spcCol="1270" rtlCol="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 smtClean="0">
              <a:solidFill>
                <a:schemeClr val="tx1"/>
              </a:solidFill>
            </a:endParaRPr>
          </a:p>
        </p:txBody>
      </p:sp>
      <p:sp>
        <p:nvSpPr>
          <p:cNvPr id="19" name="Номер слайда 1"/>
          <p:cNvSpPr txBox="1">
            <a:spLocks/>
          </p:cNvSpPr>
          <p:nvPr/>
        </p:nvSpPr>
        <p:spPr>
          <a:xfrm>
            <a:off x="8352137" y="6517590"/>
            <a:ext cx="514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903043-0BCD-43EE-9F6F-644330271C81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456764" y="6669360"/>
            <a:ext cx="5499611" cy="1886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Банковские карты: практика и трансформация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386255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4154685" y="5073407"/>
            <a:ext cx="4989315" cy="5996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accent5"/>
            </a:solidFill>
            <a:prstDash val="solid"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none" lIns="36000" tIns="36000" rIns="36000" bIns="36000" numCol="1" spcCol="1270" rtlCol="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 smtClean="0">
              <a:solidFill>
                <a:schemeClr val="tx1"/>
              </a:solidFill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-1" y="4984846"/>
            <a:ext cx="4538919" cy="776739"/>
          </a:xfrm>
          <a:prstGeom prst="rightArrow">
            <a:avLst>
              <a:gd name="adj1" fmla="val 76562"/>
              <a:gd name="adj2" fmla="val 50000"/>
            </a:avLst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95757" y="2842488"/>
            <a:ext cx="2848243" cy="59961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none" lIns="36000" tIns="36000" rIns="36000" bIns="36000" numCol="1" spcCol="1270" rtlCol="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 smtClean="0">
              <a:solidFill>
                <a:schemeClr val="tx1"/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4111844" y="2753925"/>
            <a:ext cx="2517952" cy="776739"/>
          </a:xfrm>
          <a:prstGeom prst="rightArrow">
            <a:avLst>
              <a:gd name="adj1" fmla="val 76562"/>
              <a:gd name="adj2" fmla="val 50000"/>
            </a:avLst>
          </a:prstGeom>
          <a:solidFill>
            <a:srgbClr val="E1F7FF"/>
          </a:solidFill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2089203" y="2753926"/>
            <a:ext cx="2517952" cy="776739"/>
          </a:xfrm>
          <a:prstGeom prst="rightArrow">
            <a:avLst>
              <a:gd name="adj1" fmla="val 7656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0" y="2753928"/>
            <a:ext cx="2517952" cy="776739"/>
          </a:xfrm>
          <a:prstGeom prst="rightArrow">
            <a:avLst>
              <a:gd name="adj1" fmla="val 76562"/>
              <a:gd name="adj2" fmla="val 50000"/>
            </a:avLst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7188" y="1268760"/>
            <a:ext cx="867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55964" y="1223755"/>
            <a:ext cx="8480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Цель</a:t>
            </a:r>
            <a:r>
              <a:rPr lang="ru-RU" sz="1200" dirty="0" smtClean="0">
                <a:cs typeface="Times New Roman" panose="02020603050405020304" pitchFamily="18" charset="0"/>
              </a:rPr>
              <a:t> - анализ степени реализации Принципов для ИФР в юрисдикции стран-членов КПРИ, а также отслеживание развития национальной регуляторной среды каждой страны в направлении ее гармонизации с </a:t>
            </a:r>
          </a:p>
          <a:p>
            <a:pPr algn="ctr"/>
            <a:r>
              <a:rPr lang="ru-RU" sz="1200" dirty="0" smtClean="0">
                <a:cs typeface="Times New Roman" panose="02020603050405020304" pitchFamily="18" charset="0"/>
              </a:rPr>
              <a:t>Принципами для ИФР</a:t>
            </a:r>
            <a:endParaRPr lang="ru-RU" sz="1200" dirty="0"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592" y="1975388"/>
            <a:ext cx="819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 этап</a:t>
            </a:r>
            <a:r>
              <a:rPr lang="ru-RU" sz="12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+mj-lt"/>
                <a:cs typeface="Times New Roman" panose="02020603050405020304" pitchFamily="18" charset="0"/>
              </a:rPr>
              <a:t>- самооценка </a:t>
            </a:r>
            <a:r>
              <a:rPr lang="ru-RU" sz="1200" dirty="0">
                <a:latin typeface="+mj-lt"/>
                <a:cs typeface="Times New Roman" panose="02020603050405020304" pitchFamily="18" charset="0"/>
              </a:rPr>
              <a:t>странами-членами КПРИ степени завершенности процесса принятия законодательных нормативных и иных актов, позволяющих в рамках их юрисдикции применять Принципы для ИФР как самими ИФР в части их функционирования, так и регулирующим органом в части исполнения своих обязанностей</a:t>
            </a:r>
            <a:r>
              <a:rPr lang="ru-RU" sz="1200" dirty="0" smtClean="0">
                <a:latin typeface="+mj-lt"/>
                <a:cs typeface="Times New Roman" panose="02020603050405020304" pitchFamily="18" charset="0"/>
              </a:rPr>
              <a:t> </a:t>
            </a:r>
            <a:endParaRPr lang="ru-RU" sz="1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9928" y="2854262"/>
            <a:ext cx="151216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Март – август 2013 (первоначальный обзор)</a:t>
            </a:r>
            <a:endParaRPr lang="ru-RU" sz="11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51302" y="2854262"/>
            <a:ext cx="213286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Июнь – ноябрь 2015 </a:t>
            </a:r>
          </a:p>
          <a:p>
            <a:pPr algn="ctr"/>
            <a:r>
              <a:rPr lang="ru-RU" sz="11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(третье обновление, при необходимости)</a:t>
            </a:r>
            <a:endParaRPr lang="ru-RU" sz="11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56764" y="2854265"/>
            <a:ext cx="1647499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Декабрь 2013 – </a:t>
            </a:r>
          </a:p>
          <a:p>
            <a:pPr algn="ctr"/>
            <a:r>
              <a:rPr lang="ru-RU" sz="11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май 2014 </a:t>
            </a:r>
          </a:p>
          <a:p>
            <a:pPr algn="ctr"/>
            <a:r>
              <a:rPr lang="ru-RU" sz="11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(первое обновление)</a:t>
            </a:r>
            <a:endParaRPr lang="ru-RU" sz="11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07154" y="2838572"/>
            <a:ext cx="1766953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Ноябрь 2014 – </a:t>
            </a:r>
          </a:p>
          <a:p>
            <a:pPr algn="ctr"/>
            <a:r>
              <a:rPr lang="ru-RU" sz="11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январь 2015 </a:t>
            </a:r>
          </a:p>
          <a:p>
            <a:pPr algn="ctr"/>
            <a:r>
              <a:rPr lang="ru-RU" sz="11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(второе обновление)</a:t>
            </a:r>
            <a:endParaRPr lang="ru-RU" sz="11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0592" y="3770456"/>
            <a:ext cx="819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2 этап </a:t>
            </a:r>
            <a:r>
              <a:rPr lang="ru-RU" sz="1200" dirty="0" smtClean="0">
                <a:cs typeface="Times New Roman" panose="02020603050405020304" pitchFamily="18" charset="0"/>
              </a:rPr>
              <a:t>– оценка рабочей группой КПРИ МОКЦБ степени соответствия принятых законодательных, нормативных и иных актов Принципам для ИФР, а также полнота отражения их содержания Принципам для ИФР </a:t>
            </a:r>
          </a:p>
          <a:p>
            <a:pPr algn="just"/>
            <a:r>
              <a:rPr lang="ru-RU" sz="1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(только в юрисдикциях США, стран Европейского Союза и Японии)</a:t>
            </a:r>
            <a:endParaRPr lang="ru-RU" sz="12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2772" y="4561383"/>
            <a:ext cx="8192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2/3 этап </a:t>
            </a:r>
            <a:r>
              <a:rPr lang="ru-RU" sz="1200" dirty="0" smtClean="0">
                <a:cs typeface="Times New Roman" panose="02020603050405020304" pitchFamily="18" charset="0"/>
              </a:rPr>
              <a:t>– оценка реализации обязанностей регулирующего органа применительно к каждой ИФР</a:t>
            </a:r>
            <a:endParaRPr lang="ru-RU" sz="12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92097" y="5085184"/>
            <a:ext cx="197349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Ноябрь 2014 - май 2015 (первоначальный обзор)</a:t>
            </a:r>
            <a:endParaRPr lang="ru-RU" sz="11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08563" y="5085184"/>
            <a:ext cx="1765545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Апрель – ноябрь 2016 (обновление)</a:t>
            </a:r>
            <a:endParaRPr lang="ru-RU" sz="11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1084" y="5857527"/>
            <a:ext cx="8192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3 этап </a:t>
            </a:r>
            <a:r>
              <a:rPr lang="ru-RU" sz="1200" dirty="0" smtClean="0">
                <a:cs typeface="Times New Roman" panose="02020603050405020304" pitchFamily="18" charset="0"/>
              </a:rPr>
              <a:t>– оценка выбранных ИФР на территории каждой юрисдикции (сроки не определены)</a:t>
            </a:r>
            <a:endParaRPr lang="ru-RU" sz="1200" dirty="0">
              <a:cs typeface="Times New Roman" panose="02020603050405020304" pitchFamily="18" charset="0"/>
            </a:endParaRPr>
          </a:p>
        </p:txBody>
      </p:sp>
      <p:sp>
        <p:nvSpPr>
          <p:cNvPr id="21" name="Номер слайда 1"/>
          <p:cNvSpPr txBox="1">
            <a:spLocks/>
          </p:cNvSpPr>
          <p:nvPr/>
        </p:nvSpPr>
        <p:spPr>
          <a:xfrm>
            <a:off x="8352137" y="6517590"/>
            <a:ext cx="514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903043-0BCD-43EE-9F6F-644330271C81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456764" y="6669360"/>
            <a:ext cx="5499611" cy="1886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Банковские карты: практика и трансформация</a:t>
            </a:r>
          </a:p>
        </p:txBody>
      </p:sp>
      <p:sp>
        <p:nvSpPr>
          <p:cNvPr id="26" name="Заголовок 2"/>
          <p:cNvSpPr txBox="1">
            <a:spLocks/>
          </p:cNvSpPr>
          <p:nvPr/>
        </p:nvSpPr>
        <p:spPr>
          <a:xfrm>
            <a:off x="358070" y="318965"/>
            <a:ext cx="6985705" cy="54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altLang="ru-RU" dirty="0"/>
              <a:t>Мониторинг КПРИ БМР реализации </a:t>
            </a:r>
            <a:endParaRPr lang="ru-RU" altLang="ru-RU" dirty="0" smtClean="0"/>
          </a:p>
          <a:p>
            <a:pPr algn="just"/>
            <a:r>
              <a:rPr lang="ru-RU" altLang="ru-RU" dirty="0" smtClean="0"/>
              <a:t>Принципов для </a:t>
            </a:r>
            <a:r>
              <a:rPr lang="ru-RU" altLang="ru-RU" dirty="0"/>
              <a:t>инфраструктур финансового рынка </a:t>
            </a:r>
            <a:endParaRPr lang="ru-RU" altLang="ru-RU" dirty="0" smtClean="0"/>
          </a:p>
          <a:p>
            <a:pPr algn="just"/>
            <a:r>
              <a:rPr lang="ru-RU" altLang="ru-RU" dirty="0" smtClean="0"/>
              <a:t>на </a:t>
            </a:r>
            <a:r>
              <a:rPr lang="ru-RU" altLang="ru-RU" dirty="0"/>
              <a:t>территории Российской Федерации </a:t>
            </a:r>
          </a:p>
        </p:txBody>
      </p:sp>
    </p:spTree>
    <p:extLst>
      <p:ext uri="{BB962C8B-B14F-4D97-AF65-F5344CB8AC3E}">
        <p14:creationId xmlns:p14="http://schemas.microsoft.com/office/powerpoint/2010/main" val="210029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Деятельность Банка России по </a:t>
            </a:r>
            <a:r>
              <a:rPr lang="ru-RU" dirty="0" smtClean="0"/>
              <a:t>надзору 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национальной платежной системе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>
                <a:latin typeface="Century Gothic" pitchFamily="34" charset="0"/>
              </a:rPr>
              <a:t>2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" b="21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045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Прямая соединительная линия 80"/>
          <p:cNvCxnSpPr/>
          <p:nvPr/>
        </p:nvCxnSpPr>
        <p:spPr>
          <a:xfrm>
            <a:off x="4000500" y="3347368"/>
            <a:ext cx="0" cy="1233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5076825" y="3347368"/>
            <a:ext cx="0" cy="1233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Прямоугольник 1"/>
          <p:cNvSpPr>
            <a:spLocks noChangeArrowheads="1"/>
          </p:cNvSpPr>
          <p:nvPr/>
        </p:nvSpPr>
        <p:spPr bwMode="auto">
          <a:xfrm>
            <a:off x="288925" y="373063"/>
            <a:ext cx="798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+mj-lt"/>
                <a:cs typeface="+mn-cs"/>
              </a:rPr>
              <a:t>Деятельность Банка России по надзору </a:t>
            </a:r>
            <a:r>
              <a:rPr lang="ru-RU" sz="2000" b="1" dirty="0">
                <a:solidFill>
                  <a:schemeClr val="tx2"/>
                </a:solidFill>
                <a:latin typeface="+mj-lt"/>
                <a:cs typeface="+mn-cs"/>
              </a:rPr>
              <a:t>в НПС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2555875" y="5223793"/>
            <a:ext cx="4037013" cy="4762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2554288" y="5228555"/>
            <a:ext cx="1587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6588125" y="5228555"/>
            <a:ext cx="4763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4686300" y="5131718"/>
            <a:ext cx="15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endCxn id="64" idx="2"/>
          </p:cNvCxnSpPr>
          <p:nvPr/>
        </p:nvCxnSpPr>
        <p:spPr>
          <a:xfrm flipV="1">
            <a:off x="4572000" y="5009480"/>
            <a:ext cx="1588" cy="214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220788" y="5380955"/>
            <a:ext cx="2703512" cy="568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solidFill>
                  <a:srgbClr val="404040"/>
                </a:solidFill>
                <a:cs typeface="Arial" charset="0"/>
              </a:rPr>
              <a:t>Дистанционный надзор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5230813" y="5380955"/>
            <a:ext cx="2703512" cy="568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solidFill>
                  <a:srgbClr val="404040"/>
                </a:solidFill>
                <a:cs typeface="Arial" charset="0"/>
              </a:rPr>
              <a:t>(Инспекционные) проверки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2554288" y="4220493"/>
            <a:ext cx="4038600" cy="7889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Надзор в НПС      .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4770438" y="3067968"/>
            <a:ext cx="1822450" cy="5381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solidFill>
                  <a:srgbClr val="404040"/>
                </a:solidFill>
                <a:cs typeface="Arial" charset="0"/>
              </a:rPr>
              <a:t>Поднадзорные организации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2554288" y="3067968"/>
            <a:ext cx="1822450" cy="5365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404040"/>
                </a:solidFill>
                <a:cs typeface="Arial" charset="0"/>
              </a:rPr>
              <a:t>Кредитные организации</a:t>
            </a:r>
          </a:p>
        </p:txBody>
      </p:sp>
      <p:sp>
        <p:nvSpPr>
          <p:cNvPr id="84" name="Левая круглая скобка 83"/>
          <p:cNvSpPr/>
          <p:nvPr/>
        </p:nvSpPr>
        <p:spPr>
          <a:xfrm>
            <a:off x="6988175" y="2990180"/>
            <a:ext cx="47625" cy="2138363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5" name="Правая круглая скобка 84"/>
          <p:cNvSpPr/>
          <p:nvPr/>
        </p:nvSpPr>
        <p:spPr>
          <a:xfrm>
            <a:off x="2174875" y="3077493"/>
            <a:ext cx="61913" cy="1025525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5359400" y="4395118"/>
            <a:ext cx="444500" cy="455612"/>
          </a:xfrm>
          <a:prstGeom prst="ellipse">
            <a:avLst/>
          </a:prstGeom>
          <a:ln w="127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none" lIns="36000" tIns="36000" rIns="36000" bIns="36000" spcCol="1270" anchor="ctr"/>
          <a:lstStyle/>
          <a:p>
            <a:pPr algn="ctr" defTabSz="10223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5628" name="Рисунок 10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88" y="4580855"/>
            <a:ext cx="3651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35" name="Прямоугольник 77"/>
          <p:cNvSpPr>
            <a:spLocks noChangeArrowheads="1"/>
          </p:cNvSpPr>
          <p:nvPr/>
        </p:nvSpPr>
        <p:spPr bwMode="auto">
          <a:xfrm>
            <a:off x="23813" y="3701380"/>
            <a:ext cx="14970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404040"/>
                </a:solidFill>
              </a:rPr>
              <a:t>Закон </a:t>
            </a:r>
            <a:endParaRPr lang="en-US" sz="1400">
              <a:solidFill>
                <a:srgbClr val="404040"/>
              </a:solidFill>
            </a:endParaRPr>
          </a:p>
          <a:p>
            <a:pPr algn="ctr"/>
            <a:r>
              <a:rPr lang="ru-RU" sz="1400">
                <a:solidFill>
                  <a:srgbClr val="404040"/>
                </a:solidFill>
              </a:rPr>
              <a:t>о банках</a:t>
            </a:r>
            <a:endParaRPr lang="en-US" sz="1400">
              <a:solidFill>
                <a:srgbClr val="404040"/>
              </a:solidFill>
            </a:endParaRPr>
          </a:p>
          <a:p>
            <a:pPr algn="ctr"/>
            <a:r>
              <a:rPr lang="ru-RU" sz="1400">
                <a:solidFill>
                  <a:srgbClr val="404040"/>
                </a:solidFill>
              </a:rPr>
              <a:t>(395-</a:t>
            </a:r>
            <a:r>
              <a:rPr lang="en-US" sz="1400">
                <a:solidFill>
                  <a:srgbClr val="404040"/>
                </a:solidFill>
              </a:rPr>
              <a:t>I</a:t>
            </a:r>
            <a:r>
              <a:rPr lang="ru-RU" sz="1400">
                <a:solidFill>
                  <a:srgbClr val="404040"/>
                </a:solidFill>
              </a:rPr>
              <a:t>)</a:t>
            </a:r>
          </a:p>
        </p:txBody>
      </p:sp>
      <p:sp>
        <p:nvSpPr>
          <p:cNvPr id="55" name="Овал 54"/>
          <p:cNvSpPr/>
          <p:nvPr/>
        </p:nvSpPr>
        <p:spPr>
          <a:xfrm>
            <a:off x="538163" y="3202905"/>
            <a:ext cx="446087" cy="455613"/>
          </a:xfrm>
          <a:prstGeom prst="ellipse">
            <a:avLst/>
          </a:prstGeom>
          <a:ln w="127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none" lIns="36000" tIns="36000" rIns="36000" bIns="36000" spcCol="1270" anchor="ctr"/>
          <a:lstStyle/>
          <a:p>
            <a:pPr algn="ctr" defTabSz="10223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5637" name="Рисунок 10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301330"/>
            <a:ext cx="24288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38" name="Прямоугольник 77"/>
          <p:cNvSpPr>
            <a:spLocks noChangeArrowheads="1"/>
          </p:cNvSpPr>
          <p:nvPr/>
        </p:nvSpPr>
        <p:spPr bwMode="auto">
          <a:xfrm>
            <a:off x="1144588" y="3658518"/>
            <a:ext cx="996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404040"/>
                </a:solidFill>
              </a:rPr>
              <a:t>161-ФЗ</a:t>
            </a:r>
          </a:p>
        </p:txBody>
      </p:sp>
      <p:sp>
        <p:nvSpPr>
          <p:cNvPr id="59" name="Овал 58"/>
          <p:cNvSpPr/>
          <p:nvPr/>
        </p:nvSpPr>
        <p:spPr>
          <a:xfrm>
            <a:off x="1419225" y="3202905"/>
            <a:ext cx="446088" cy="455613"/>
          </a:xfrm>
          <a:prstGeom prst="ellipse">
            <a:avLst/>
          </a:prstGeom>
          <a:ln w="127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none" lIns="36000" tIns="36000" rIns="36000" bIns="36000" spcCol="1270" anchor="ctr"/>
          <a:lstStyle/>
          <a:p>
            <a:pPr algn="ctr" defTabSz="10223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5640" name="Рисунок 10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3301330"/>
            <a:ext cx="2428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41" name="Прямоугольник 77"/>
          <p:cNvSpPr>
            <a:spLocks noChangeArrowheads="1"/>
          </p:cNvSpPr>
          <p:nvPr/>
        </p:nvSpPr>
        <p:spPr bwMode="auto">
          <a:xfrm>
            <a:off x="7031038" y="3669630"/>
            <a:ext cx="996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404040"/>
                </a:solidFill>
              </a:rPr>
              <a:t>161-ФЗ</a:t>
            </a:r>
          </a:p>
        </p:txBody>
      </p:sp>
      <p:sp>
        <p:nvSpPr>
          <p:cNvPr id="62" name="Овал 61"/>
          <p:cNvSpPr/>
          <p:nvPr/>
        </p:nvSpPr>
        <p:spPr>
          <a:xfrm>
            <a:off x="7307263" y="3214018"/>
            <a:ext cx="446087" cy="455612"/>
          </a:xfrm>
          <a:prstGeom prst="ellipse">
            <a:avLst/>
          </a:prstGeom>
          <a:ln w="127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none" lIns="36000" tIns="36000" rIns="36000" bIns="36000" spcCol="1270" anchor="ctr"/>
          <a:lstStyle/>
          <a:p>
            <a:pPr algn="ctr" defTabSz="10223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5643" name="Рисунок 10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63" y="3312443"/>
            <a:ext cx="242887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44" name="Прямоугольник 77"/>
          <p:cNvSpPr>
            <a:spLocks noChangeArrowheads="1"/>
          </p:cNvSpPr>
          <p:nvPr/>
        </p:nvSpPr>
        <p:spPr bwMode="auto">
          <a:xfrm>
            <a:off x="7939088" y="3669630"/>
            <a:ext cx="998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404040"/>
                </a:solidFill>
              </a:rPr>
              <a:t>381-</a:t>
            </a:r>
            <a:r>
              <a:rPr lang="ru-RU" sz="1400">
                <a:solidFill>
                  <a:srgbClr val="404040"/>
                </a:solidFill>
              </a:rPr>
              <a:t>П</a:t>
            </a:r>
          </a:p>
        </p:txBody>
      </p:sp>
      <p:sp>
        <p:nvSpPr>
          <p:cNvPr id="67" name="Овал 66"/>
          <p:cNvSpPr/>
          <p:nvPr/>
        </p:nvSpPr>
        <p:spPr>
          <a:xfrm>
            <a:off x="8215313" y="3214018"/>
            <a:ext cx="446087" cy="455612"/>
          </a:xfrm>
          <a:prstGeom prst="ellipse">
            <a:avLst/>
          </a:prstGeom>
          <a:ln w="127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none" lIns="36000" tIns="36000" rIns="36000" bIns="36000" spcCol="1270" anchor="ctr"/>
          <a:lstStyle/>
          <a:p>
            <a:pPr algn="ctr" defTabSz="10223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5646" name="Рисунок 10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3312443"/>
            <a:ext cx="242887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47" name="Прямоугольник 77"/>
          <p:cNvSpPr>
            <a:spLocks noChangeArrowheads="1"/>
          </p:cNvSpPr>
          <p:nvPr/>
        </p:nvSpPr>
        <p:spPr bwMode="auto">
          <a:xfrm>
            <a:off x="7026275" y="4695155"/>
            <a:ext cx="996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rgbClr val="404040"/>
                </a:solidFill>
              </a:rPr>
              <a:t>2959-У</a:t>
            </a:r>
          </a:p>
        </p:txBody>
      </p:sp>
      <p:sp>
        <p:nvSpPr>
          <p:cNvPr id="70" name="Овал 69"/>
          <p:cNvSpPr/>
          <p:nvPr/>
        </p:nvSpPr>
        <p:spPr>
          <a:xfrm>
            <a:off x="7300913" y="4239543"/>
            <a:ext cx="446087" cy="455612"/>
          </a:xfrm>
          <a:prstGeom prst="ellipse">
            <a:avLst/>
          </a:prstGeom>
          <a:ln w="127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none" lIns="36000" tIns="36000" rIns="36000" bIns="36000" spcCol="1270" anchor="ctr"/>
          <a:lstStyle/>
          <a:p>
            <a:pPr algn="ctr" defTabSz="10223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5649" name="Рисунок 10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4337968"/>
            <a:ext cx="242887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50" name="Прямоугольник 77"/>
          <p:cNvSpPr>
            <a:spLocks noChangeArrowheads="1"/>
          </p:cNvSpPr>
          <p:nvPr/>
        </p:nvSpPr>
        <p:spPr bwMode="auto">
          <a:xfrm>
            <a:off x="7939088" y="4695155"/>
            <a:ext cx="998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404040"/>
                </a:solidFill>
              </a:rPr>
              <a:t>2960-У</a:t>
            </a:r>
          </a:p>
        </p:txBody>
      </p:sp>
      <p:sp>
        <p:nvSpPr>
          <p:cNvPr id="78" name="Овал 77"/>
          <p:cNvSpPr/>
          <p:nvPr/>
        </p:nvSpPr>
        <p:spPr>
          <a:xfrm>
            <a:off x="8215313" y="4239543"/>
            <a:ext cx="446087" cy="455612"/>
          </a:xfrm>
          <a:prstGeom prst="ellipse">
            <a:avLst/>
          </a:prstGeom>
          <a:ln w="127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none" lIns="36000" tIns="36000" rIns="36000" bIns="36000" spcCol="1270" anchor="ctr"/>
          <a:lstStyle/>
          <a:p>
            <a:pPr algn="ctr" defTabSz="10223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5652" name="Рисунок 10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4337968"/>
            <a:ext cx="242887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Номер слайда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2625" y="6591300"/>
            <a:ext cx="739775" cy="212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832" y="1254665"/>
            <a:ext cx="755097" cy="684357"/>
          </a:xfrm>
          <a:prstGeom prst="snipRoundRect">
            <a:avLst>
              <a:gd name="adj1" fmla="val 16667"/>
              <a:gd name="adj2" fmla="val 2640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182" y="1509681"/>
            <a:ext cx="342396" cy="343511"/>
          </a:xfrm>
          <a:prstGeom prst="rect">
            <a:avLst/>
          </a:prstGeom>
          <a:noFill/>
          <a:ln>
            <a:noFill/>
          </a:ln>
          <a:effectLst>
            <a:outerShdw blurRad="279400" dist="50800" dir="5400000" algn="ctr" rotWithShape="0">
              <a:srgbClr val="000000">
                <a:alpha val="9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715" y="1156962"/>
            <a:ext cx="877500" cy="79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737" y="1452414"/>
            <a:ext cx="377455" cy="376395"/>
          </a:xfrm>
          <a:prstGeom prst="rect">
            <a:avLst/>
          </a:prstGeom>
          <a:noFill/>
          <a:ln>
            <a:noFill/>
          </a:ln>
          <a:effectLst>
            <a:outerShdw blurRad="292100" sx="102000" sy="102000" algn="ctr" rotWithShape="0">
              <a:prstClr val="black">
                <a:alpha val="7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Прямоугольник 64"/>
          <p:cNvSpPr>
            <a:spLocks noChangeArrowheads="1"/>
          </p:cNvSpPr>
          <p:nvPr/>
        </p:nvSpPr>
        <p:spPr bwMode="auto">
          <a:xfrm>
            <a:off x="4267102" y="1906095"/>
            <a:ext cx="60447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1100" dirty="0" smtClean="0"/>
              <a:t>ОУПИ</a:t>
            </a:r>
            <a:endParaRPr lang="ru-RU" sz="1100" dirty="0"/>
          </a:p>
        </p:txBody>
      </p:sp>
      <p:sp>
        <p:nvSpPr>
          <p:cNvPr id="66" name="Прямоугольник 65"/>
          <p:cNvSpPr>
            <a:spLocks noChangeArrowheads="1"/>
          </p:cNvSpPr>
          <p:nvPr/>
        </p:nvSpPr>
        <p:spPr bwMode="auto">
          <a:xfrm>
            <a:off x="2633083" y="1952255"/>
            <a:ext cx="60447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1100" dirty="0" smtClean="0"/>
              <a:t>ОПДС</a:t>
            </a:r>
            <a:endParaRPr lang="ru-RU" sz="1100" dirty="0"/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535" y="1491757"/>
            <a:ext cx="512891" cy="46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772" y="1610076"/>
            <a:ext cx="377549" cy="34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602" y="1402868"/>
            <a:ext cx="618102" cy="560196"/>
          </a:xfrm>
          <a:prstGeom prst="round1Rect">
            <a:avLst>
              <a:gd name="adj" fmla="val 4089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Прямоугольник 71"/>
          <p:cNvSpPr>
            <a:spLocks noChangeArrowheads="1"/>
          </p:cNvSpPr>
          <p:nvPr/>
        </p:nvSpPr>
        <p:spPr bwMode="auto">
          <a:xfrm>
            <a:off x="5766225" y="1952255"/>
            <a:ext cx="60447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1100" dirty="0" smtClean="0"/>
              <a:t>ОПС</a:t>
            </a:r>
            <a:endParaRPr lang="ru-RU" sz="1100" dirty="0"/>
          </a:p>
        </p:txBody>
      </p:sp>
      <p:cxnSp>
        <p:nvCxnSpPr>
          <p:cNvPr id="75" name="Прямая со стрелкой 74"/>
          <p:cNvCxnSpPr>
            <a:stCxn id="66" idx="2"/>
          </p:cNvCxnSpPr>
          <p:nvPr/>
        </p:nvCxnSpPr>
        <p:spPr bwMode="auto">
          <a:xfrm>
            <a:off x="2935322" y="2213865"/>
            <a:ext cx="459331" cy="776315"/>
          </a:xfrm>
          <a:prstGeom prst="straightConnector1">
            <a:avLst/>
          </a:prstGeom>
          <a:noFill/>
          <a:ln w="12700">
            <a:solidFill>
              <a:schemeClr val="accent5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6" name="Прямая со стрелкой 75"/>
          <p:cNvCxnSpPr/>
          <p:nvPr/>
        </p:nvCxnSpPr>
        <p:spPr bwMode="auto">
          <a:xfrm flipH="1">
            <a:off x="3671900" y="2167705"/>
            <a:ext cx="731283" cy="822474"/>
          </a:xfrm>
          <a:prstGeom prst="straightConnector1">
            <a:avLst/>
          </a:prstGeom>
          <a:noFill/>
          <a:ln w="12700">
            <a:solidFill>
              <a:schemeClr val="accent5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7" name="Прямая со стрелкой 76"/>
          <p:cNvCxnSpPr/>
          <p:nvPr/>
        </p:nvCxnSpPr>
        <p:spPr bwMode="auto">
          <a:xfrm>
            <a:off x="4745578" y="2167705"/>
            <a:ext cx="726522" cy="822474"/>
          </a:xfrm>
          <a:prstGeom prst="straightConnector1">
            <a:avLst/>
          </a:prstGeom>
          <a:noFill/>
          <a:ln w="12700">
            <a:solidFill>
              <a:schemeClr val="accent5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3" name="Прямая со стрелкой 82"/>
          <p:cNvCxnSpPr>
            <a:stCxn id="72" idx="2"/>
          </p:cNvCxnSpPr>
          <p:nvPr/>
        </p:nvCxnSpPr>
        <p:spPr bwMode="auto">
          <a:xfrm flipH="1">
            <a:off x="5629715" y="2213865"/>
            <a:ext cx="438749" cy="776314"/>
          </a:xfrm>
          <a:prstGeom prst="straightConnector1">
            <a:avLst/>
          </a:prstGeom>
          <a:noFill/>
          <a:ln w="12700">
            <a:solidFill>
              <a:schemeClr val="accent5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6" name="Прямая со стрелкой 85"/>
          <p:cNvCxnSpPr/>
          <p:nvPr/>
        </p:nvCxnSpPr>
        <p:spPr bwMode="auto">
          <a:xfrm flipH="1">
            <a:off x="4055963" y="2213866"/>
            <a:ext cx="1823775" cy="776313"/>
          </a:xfrm>
          <a:prstGeom prst="straightConnector1">
            <a:avLst/>
          </a:prstGeom>
          <a:noFill/>
          <a:ln w="12700">
            <a:solidFill>
              <a:schemeClr val="accent5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sp>
        <p:nvSpPr>
          <p:cNvPr id="91" name="Прямоугольник 77"/>
          <p:cNvSpPr>
            <a:spLocks noChangeArrowheads="1"/>
          </p:cNvSpPr>
          <p:nvPr/>
        </p:nvSpPr>
        <p:spPr bwMode="auto">
          <a:xfrm>
            <a:off x="1208049" y="5949280"/>
            <a:ext cx="26924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404040"/>
                </a:solidFill>
              </a:rPr>
              <a:t>В т. ч. проверка правил ПС, сбор и обработка отчетности</a:t>
            </a:r>
            <a:endParaRPr lang="ru-RU" sz="1400" dirty="0">
              <a:solidFill>
                <a:srgbClr val="40404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456764" y="6669360"/>
            <a:ext cx="5499611" cy="1886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Банковские карты: практика и трансформация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373246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тчет">
  <a:themeElements>
    <a:clrScheme name="Другая 3">
      <a:dk1>
        <a:srgbClr val="3C3C3B"/>
      </a:dk1>
      <a:lt1>
        <a:srgbClr val="FFFFFF"/>
      </a:lt1>
      <a:dk2>
        <a:srgbClr val="000000"/>
      </a:dk2>
      <a:lt2>
        <a:srgbClr val="CE2633"/>
      </a:lt2>
      <a:accent1>
        <a:srgbClr val="488E91"/>
      </a:accent1>
      <a:accent2>
        <a:srgbClr val="A6C436"/>
      </a:accent2>
      <a:accent3>
        <a:srgbClr val="C17827"/>
      </a:accent3>
      <a:accent4>
        <a:srgbClr val="F7CB18"/>
      </a:accent4>
      <a:accent5>
        <a:srgbClr val="00B0F0"/>
      </a:accent5>
      <a:accent6>
        <a:srgbClr val="4E81BC"/>
      </a:accent6>
      <a:hlink>
        <a:srgbClr val="488E91"/>
      </a:hlink>
      <a:folHlink>
        <a:srgbClr val="923373"/>
      </a:folHlink>
    </a:clrScheme>
    <a:fontScheme name="Центробанк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/>
      </a:spPr>
      <a:bodyPr spcFirstLastPara="0" vert="horz" wrap="none" lIns="36000" tIns="36000" rIns="36000" bIns="36000" numCol="1" spcCol="1270" anchor="ctr" anchorCtr="0">
        <a:noAutofit/>
      </a:bodyPr>
      <a:lstStyle>
        <a:defPPr algn="ctr" defTabSz="1022350">
          <a:lnSpc>
            <a:spcPct val="90000"/>
          </a:lnSpc>
          <a:spcBef>
            <a:spcPct val="0"/>
          </a:spcBef>
          <a:spcAft>
            <a:spcPct val="35000"/>
          </a:spcAft>
          <a:defRPr sz="1400" kern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80000"/>
            <a:hueOff val="0"/>
            <a:satOff val="0"/>
            <a:lumOff val="0"/>
            <a:alphaOff val="0"/>
          </a:schemeClr>
        </a:lnRef>
        <a:fillRef idx="1">
          <a:schemeClr val="lt1">
            <a:hueOff val="0"/>
            <a:satOff val="0"/>
            <a:lumOff val="0"/>
            <a:alphaOff val="0"/>
          </a:schemeClr>
        </a:fillRef>
        <a:effectRef idx="0">
          <a:schemeClr val="lt1">
            <a:hueOff val="0"/>
            <a:satOff val="0"/>
            <a:lumOff val="0"/>
            <a:alphaOff val="0"/>
          </a:schemeClr>
        </a:effectRef>
        <a:fontRef idx="minor">
          <a:schemeClr val="dk1">
            <a:hueOff val="0"/>
            <a:satOff val="0"/>
            <a:lumOff val="0"/>
            <a:alphaOff val="0"/>
          </a:schemeClr>
        </a:fontRef>
      </a:style>
    </a:spDef>
    <a:lnDef>
      <a:spPr bwMode="auto">
        <a:noFill/>
        <a:ln w="19050">
          <a:solidFill>
            <a:schemeClr val="accent1"/>
          </a:solidFill>
          <a:round/>
          <a:headEnd/>
          <a:tailEnd type="none" w="med" len="med"/>
        </a:ln>
        <a:effectLst/>
      </a:spPr>
      <a:bodyPr/>
      <a:lstStyle/>
    </a:lnDef>
    <a:txDef>
      <a:spPr>
        <a:noFill/>
      </a:spPr>
      <a:bodyPr wrap="square" lIns="0" tIns="0" rIns="0" bIns="0" rtlCol="0">
        <a:noAutofit/>
      </a:bodyPr>
      <a:lstStyle>
        <a:defPPr>
          <a:defRPr sz="240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Отчет" id="{2D09815E-BFD4-47CB-B682-05F47FF774C3}" vid="{CEC8B6F1-3AAE-4C0A-9CF5-00F336EB1A2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Отчет</Template>
  <TotalTime>4144</TotalTime>
  <Words>1141</Words>
  <Application>Microsoft Office PowerPoint</Application>
  <PresentationFormat>Экран (4:3)</PresentationFormat>
  <Paragraphs>250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Отчет</vt:lpstr>
      <vt:lpstr>IX международная конференция Банковские карты: практика и трансформация</vt:lpstr>
      <vt:lpstr>Содержание</vt:lpstr>
      <vt:lpstr>Структура национальной платежной системы</vt:lpstr>
      <vt:lpstr>Деятельность Банка России по наблюдению  в национальной платежной системе</vt:lpstr>
      <vt:lpstr>Презентация PowerPoint</vt:lpstr>
      <vt:lpstr>Презентация PowerPoint</vt:lpstr>
      <vt:lpstr>Презентация PowerPoint</vt:lpstr>
      <vt:lpstr>Деятельность Банка России по надзору  в национальной платежной системе</vt:lpstr>
      <vt:lpstr>Презентация PowerPoint</vt:lpstr>
      <vt:lpstr>2. Сбор и обработка отчетности. Основные процессы.</vt:lpstr>
      <vt:lpstr>Результаты анализа отчетности по формам  0403203 и 0409258 за 2014 год</vt:lpstr>
      <vt:lpstr>Результаты анализа отчетности по формам  0403203 и 0409258 за 2014 год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в несколько строк.  Банк России 18 пт</dc:title>
  <dc:creator>Marina</dc:creator>
  <cp:lastModifiedBy>user</cp:lastModifiedBy>
  <cp:revision>145</cp:revision>
  <cp:lastPrinted>2015-02-13T13:05:13Z</cp:lastPrinted>
  <dcterms:created xsi:type="dcterms:W3CDTF">2014-05-28T08:38:05Z</dcterms:created>
  <dcterms:modified xsi:type="dcterms:W3CDTF">2015-04-21T17:27:17Z</dcterms:modified>
</cp:coreProperties>
</file>